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Inter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Ligh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InterLight-italic.fntdata"/><Relationship Id="rId6" Type="http://schemas.openxmlformats.org/officeDocument/2006/relationships/slide" Target="slides/slide2.xml"/><Relationship Id="rId18" Type="http://schemas.openxmlformats.org/officeDocument/2006/relationships/font" Target="fonts/Inter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q=https://docs.google.com/document/d/11UdYWeZD8gab6Re8Wvm0FM5A7pZLGj85u5Z1fHcVLYQ/edit?usp%3Dsharing&amp;sa=D&amp;source=editors&amp;ust=1762989910848356&amp;usg=AOvVaw1piwNnRofkY6xDnem4bWQw" TargetMode="External"/><Relationship Id="rId3" Type="http://schemas.openxmlformats.org/officeDocument/2006/relationships/hyperlink" Target="https://wayground.com/admin/quiz/68ebe30f5fcf8eb9dab0dd20" TargetMode="External"/><Relationship Id="rId4" Type="http://schemas.openxmlformats.org/officeDocument/2006/relationships/hyperlink" Target="https://docs.google.com/presentation/d/1bnxWUpoxs3-hUjfoF1v9yT0ZmZsW8ffEkXdfKgO11D0/edit?usp=sharing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ayground.com/admin/quiz/68ebe30f5fcf8eb9dab0dd20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these: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Presentation Outline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https://wayground.com/admin/quiz/68ebe30f5fcf8eb9dab0dd20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https://docs.google.com/presentation/d/1bnxWUpoxs3-hUjfoF1v9yT0ZmZsW8ffEkXdfKgO11D0/edit?usp=sharing</a:t>
            </a:r>
            <a:r>
              <a:rPr lang="en-US"/>
              <a:t> </a:t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b6d10eb10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9b6d10eb10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b6d10eb10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9b6d10eb10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b6d10eb10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9b6d10eb10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b6d10eb10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9b6d10eb10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b6d10eb10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9b6d10eb10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b6d10eb1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https://wayground.com/admin/quiz/68ebe30f5fcf8eb9dab0dd20</a:t>
            </a:r>
            <a:r>
              <a:rPr lang="en-US"/>
              <a:t> </a:t>
            </a:r>
            <a:endParaRPr/>
          </a:p>
        </p:txBody>
      </p:sp>
      <p:sp>
        <p:nvSpPr>
          <p:cNvPr id="105" name="Google Shape;105;g39b6d10eb1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b6d10eb10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9b6d10eb10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b6d10eb1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9b6d10eb1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b6d10eb1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9b6d10eb10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b6d10eb10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9b6d10eb10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Text">
  <p:cSld name="2_Title and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812800" y="50667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12800" y="414655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732183" y="861391"/>
            <a:ext cx="9144000" cy="616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Text">
  <p:cSld name="1_Title and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13894" y="510897"/>
            <a:ext cx="10515600" cy="98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lt1">
              <a:alpha val="20000"/>
            </a:schemeClr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lt1">
              <a:alpha val="20000"/>
            </a:schemeClr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732183" y="861391"/>
            <a:ext cx="9144000" cy="616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flipH="1" rot="10800000">
            <a:off x="790414" y="1291710"/>
            <a:ext cx="10611172" cy="4571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09313" y="324519"/>
            <a:ext cx="1452594" cy="7414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mailto:yancyk@joshuaisd.org" TargetMode="External"/><Relationship Id="rId7" Type="http://schemas.openxmlformats.org/officeDocument/2006/relationships/hyperlink" Target="mailto:millerk@joshuaisd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ayground.com/admin/presentation/60a2e95cc388e1001b1f4760" TargetMode="External"/><Relationship Id="rId4" Type="http://schemas.openxmlformats.org/officeDocument/2006/relationships/hyperlink" Target="https://wayground.com/admin/quiz/6814d396002e2447304af44f" TargetMode="External"/><Relationship Id="rId5" Type="http://schemas.openxmlformats.org/officeDocument/2006/relationships/hyperlink" Target="https://wayground.com/admin/quiz/682e095f204458a27732ff06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elp.wayground.com/support/hom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mailto:yancyk@joshuaisd.org" TargetMode="External"/><Relationship Id="rId7" Type="http://schemas.openxmlformats.org/officeDocument/2006/relationships/hyperlink" Target="mailto:millerk@joshuaisd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 title="Untitled design.png"/>
          <p:cNvPicPr preferRelativeResize="0"/>
          <p:nvPr/>
        </p:nvPicPr>
        <p:blipFill rotWithShape="1">
          <a:blip r:embed="rId3">
            <a:alphaModFix/>
          </a:blip>
          <a:srcRect b="19974" l="-10280" r="10280" t="19968"/>
          <a:stretch/>
        </p:blipFill>
        <p:spPr>
          <a:xfrm>
            <a:off x="4579321" y="0"/>
            <a:ext cx="76126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29" r="28" t="0"/>
          <a:stretch/>
        </p:blipFill>
        <p:spPr>
          <a:xfrm>
            <a:off x="0" y="0"/>
            <a:ext cx="92909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77575" y="723250"/>
            <a:ext cx="67929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4A58"/>
              </a:buClr>
              <a:buSzPts val="5400"/>
              <a:buFont typeface="Calibri"/>
              <a:buNone/>
            </a:pPr>
            <a:r>
              <a:rPr lang="en-US" sz="5200">
                <a:solidFill>
                  <a:srgbClr val="414A58"/>
                </a:solidFill>
              </a:rPr>
              <a:t>Exploring </a:t>
            </a:r>
            <a:r>
              <a:rPr lang="en-US" sz="5200">
                <a:solidFill>
                  <a:srgbClr val="414A58"/>
                </a:solidFill>
              </a:rPr>
              <a:t>Monetary</a:t>
            </a:r>
            <a:r>
              <a:rPr lang="en-US" sz="5200">
                <a:solidFill>
                  <a:srgbClr val="414A58"/>
                </a:solidFill>
              </a:rPr>
              <a:t> Policy with Wayground</a:t>
            </a:r>
            <a:endParaRPr sz="5200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75" y="4860038"/>
            <a:ext cx="2597021" cy="1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77575" y="2527050"/>
            <a:ext cx="59250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 Yancy: </a:t>
            </a: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yancyk@joshuaisd.org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 Beth Miller: </a:t>
            </a: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millerk@joshuaisd.org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8, 2025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770950" y="1825625"/>
            <a:ext cx="50043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PPC, AD/AS, Reserves &amp; Money Market Graphs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Fiscal, Limited Monetary &amp; Ample Monetary Policies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Monetary Policy:  Limited vs Ample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706225" y="1839525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Wayground Help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 title="Untitled design.png"/>
          <p:cNvPicPr preferRelativeResize="0"/>
          <p:nvPr/>
        </p:nvPicPr>
        <p:blipFill rotWithShape="1">
          <a:blip r:embed="rId3">
            <a:alphaModFix/>
          </a:blip>
          <a:srcRect b="19974" l="-10280" r="10280" t="19968"/>
          <a:stretch/>
        </p:blipFill>
        <p:spPr>
          <a:xfrm>
            <a:off x="4579321" y="0"/>
            <a:ext cx="76126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0" y="0"/>
            <a:ext cx="92909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708075" y="1153750"/>
            <a:ext cx="37614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4A58"/>
              </a:buClr>
              <a:buSzPts val="5400"/>
              <a:buFont typeface="Calibri"/>
              <a:buNone/>
            </a:pPr>
            <a:r>
              <a:rPr lang="en-US">
                <a:solidFill>
                  <a:srgbClr val="414A58"/>
                </a:solidFill>
              </a:rPr>
              <a:t>Thank you!</a:t>
            </a:r>
            <a:endParaRPr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75" y="4860038"/>
            <a:ext cx="2597020" cy="1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177575" y="2527050"/>
            <a:ext cx="59250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 Yancy: </a:t>
            </a: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yancyk@joshuaisd.org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 Beth Miller: </a:t>
            </a:r>
            <a:r>
              <a:rPr lang="en-US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millerk@joshuaisd.org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December, 2025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About Us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815100" y="1371900"/>
            <a:ext cx="5325000" cy="4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 Yancy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Economics, Macroeconomics, &amp; US Government Teacher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30+ years teaching experience at high school and college level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lessons published by EconEd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strive to make lessons engaging and meaningful for all students.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6248352" y="1371900"/>
            <a:ext cx="532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 Beth Miller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Technologist</a:t>
            </a:r>
            <a:endParaRPr i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years in education as a librarian, English teacher, and instructional technologist at the secondary level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at local, regional, and state conferences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 advocate for using technology to expand understanding and save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643819" y="1532626"/>
            <a:ext cx="83022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keep on your video so we can familiarize names and faces.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any questions in the chat during the session.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in the presentation during the Q/A and group discussion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4575" y="2569299"/>
            <a:ext cx="2628225" cy="26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70959" y="1825625"/>
            <a:ext cx="7345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Formative assessments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variety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Accommodations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Host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770959" y="1825625"/>
            <a:ext cx="7345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from Student paced or Teacher led. Switch modes when you want.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to class or have students join with a link or code.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settings﻿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features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19" title="Screenshot 2025-10-20 13043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6448" y="1825627"/>
            <a:ext cx="3345100" cy="4613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70952" y="1825625"/>
            <a:ext cx="532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Accommodations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6197202" y="1825625"/>
            <a:ext cx="532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LMS integration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by grade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co-teacher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70950" y="1825625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Passages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Flashcards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6197200" y="1825625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worksheets/questions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with AI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from scratch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Quiz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770950" y="1825625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introduce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review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assess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question types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6277400" y="1825613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worksheet/questions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with AI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from scratch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706223" y="469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b="0" i="0" sz="4400" u="none" cap="none" strike="noStrik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770950" y="1825625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introduce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review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assess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as class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independently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 videos and passages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604226" y="6374965"/>
            <a:ext cx="326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6197200" y="1825625"/>
            <a:ext cx="5325000" cy="4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worksheet/questions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with AI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from scratch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