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5143500" cx="9144000"/>
  <p:notesSz cx="6858000" cy="9144000"/>
  <p:embeddedFontLst>
    <p:embeddedFont>
      <p:font typeface="Berkshire Swash"/>
      <p:regular r:id="rId27"/>
    </p:embeddedFont>
    <p:embeddedFont>
      <p:font typeface="Lato"/>
      <p:regular r:id="rId28"/>
      <p:bold r:id="rId29"/>
      <p:italic r:id="rId30"/>
      <p:boldItalic r:id="rId31"/>
    </p:embeddedFont>
    <p:embeddedFont>
      <p:font typeface="Bebas Neue"/>
      <p:regular r:id="rId32"/>
    </p:embeddedFont>
    <p:embeddedFont>
      <p:font typeface="Merriweather Black"/>
      <p:bold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regular.fntdata"/><Relationship Id="rId27" Type="http://schemas.openxmlformats.org/officeDocument/2006/relationships/font" Target="fonts/BerkshireSwash-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MerriweatherBlack-bold.fntdata"/><Relationship Id="rId10" Type="http://schemas.openxmlformats.org/officeDocument/2006/relationships/slide" Target="slides/slide6.xml"/><Relationship Id="rId32" Type="http://schemas.openxmlformats.org/officeDocument/2006/relationships/font" Target="fonts/BebasNeue-regular.fntdata"/><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font" Target="fonts/MerriweatherBlack-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List_of_highest-grossing_film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love </a:t>
            </a:r>
            <a:r>
              <a:rPr lang="en"/>
              <a:t>participation</a:t>
            </a:r>
            <a:r>
              <a:rPr lang="en"/>
              <a:t>, we will learn a lot and share and </a:t>
            </a:r>
            <a:r>
              <a:rPr lang="en"/>
              <a:t>participate</a:t>
            </a: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273d3fae18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3273d3fae18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2018 GDP data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b9af288674_0_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3b9af288674_0_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2018 GDP data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b9bee3cfb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3b9bee3cfb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273d3fae18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3273d3fae18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3273d3fae18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3273d3fae18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273d3fae18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273d3fae18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273d3fae18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3273d3fae18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https://en.wikipedia.org/wiki/List_of_highest-grossing_films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3273d3fae18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3273d3fae18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3273d3fae18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3273d3fae18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3273d3fae18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3273d3fae18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8a0586bada_0_22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8a0586bada_0_22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like I do in class. Describe my teaching context.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273d3fae18_1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3273d3fae18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b9bee3cfb8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3b9bee3cfb8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b21e3712bd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2b21e3712bd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8a0ad551b3_1_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28a0ad551b3_1_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Introduction and tell me who you teach -</a:t>
            </a:r>
            <a:r>
              <a:rPr b="1" lang="en">
                <a:solidFill>
                  <a:schemeClr val="dk1"/>
                </a:solidFill>
              </a:rPr>
              <a:t> are you ECON, PF or both?</a:t>
            </a:r>
            <a:endParaRPr b="1"/>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8863055e74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28863055e74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Focus on strategies and topics for the first 3 units of AP Macro. Will work to make whole morning a mix of interactive and demonstrations.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8a0586bada_0_220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8a0586bada_0_220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8863055e74_1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28863055e74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3b9bee3cfb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3b9bee3cfb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8a0586bada_0_220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28a0586bada_0_220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1 question in the chat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b2294612fe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2b2294612fe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hyperlink" Target="https://bit.ly/3A1uf1Q" TargetMode="External"/><Relationship Id="rId5" Type="http://schemas.openxmlformats.org/officeDocument/2006/relationships/hyperlink" Target="http://bit.ly/2TyoMsr" TargetMode="External"/><Relationship Id="rId6" Type="http://schemas.openxmlformats.org/officeDocument/2006/relationships/hyperlink" Target="http://bit.ly/2TtBDfr"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8275" y="-1"/>
            <a:ext cx="9152276" cy="5143502"/>
            <a:chOff x="-8275" y="-1"/>
            <a:chExt cx="9152276" cy="5143502"/>
          </a:xfrm>
        </p:grpSpPr>
        <p:grpSp>
          <p:nvGrpSpPr>
            <p:cNvPr id="10" name="Google Shape;10;p2"/>
            <p:cNvGrpSpPr/>
            <p:nvPr/>
          </p:nvGrpSpPr>
          <p:grpSpPr>
            <a:xfrm>
              <a:off x="-8275" y="-1"/>
              <a:ext cx="9152276" cy="5143502"/>
              <a:chOff x="-8275" y="-1"/>
              <a:chExt cx="9152276" cy="5143502"/>
            </a:xfrm>
          </p:grpSpPr>
          <p:pic>
            <p:nvPicPr>
              <p:cNvPr id="11" name="Google Shape;11;p2"/>
              <p:cNvPicPr preferRelativeResize="0"/>
              <p:nvPr/>
            </p:nvPicPr>
            <p:blipFill>
              <a:blip r:embed="rId2">
                <a:alphaModFix amt="40000"/>
              </a:blip>
              <a:stretch>
                <a:fillRect/>
              </a:stretch>
            </p:blipFill>
            <p:spPr>
              <a:xfrm>
                <a:off x="-8275" y="0"/>
                <a:ext cx="9152276" cy="5143501"/>
              </a:xfrm>
              <a:prstGeom prst="rect">
                <a:avLst/>
              </a:prstGeom>
              <a:noFill/>
              <a:ln>
                <a:noFill/>
              </a:ln>
            </p:spPr>
          </p:pic>
          <p:pic>
            <p:nvPicPr>
              <p:cNvPr id="12" name="Google Shape;12;p2"/>
              <p:cNvPicPr preferRelativeResize="0"/>
              <p:nvPr/>
            </p:nvPicPr>
            <p:blipFill>
              <a:blip r:embed="rId3">
                <a:alphaModFix amt="60000"/>
              </a:blip>
              <a:stretch>
                <a:fillRect/>
              </a:stretch>
            </p:blipFill>
            <p:spPr>
              <a:xfrm>
                <a:off x="-1" y="-1"/>
                <a:ext cx="9144003" cy="5143501"/>
              </a:xfrm>
              <a:prstGeom prst="rect">
                <a:avLst/>
              </a:prstGeom>
              <a:noFill/>
              <a:ln>
                <a:noFill/>
              </a:ln>
            </p:spPr>
          </p:pic>
        </p:grpSp>
        <p:sp>
          <p:nvSpPr>
            <p:cNvPr id="13" name="Google Shape;13;p2"/>
            <p:cNvSpPr/>
            <p:nvPr/>
          </p:nvSpPr>
          <p:spPr>
            <a:xfrm>
              <a:off x="1141050" y="797700"/>
              <a:ext cx="6861900" cy="3548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4" name="Google Shape;14;p2"/>
            <p:cNvGrpSpPr/>
            <p:nvPr/>
          </p:nvGrpSpPr>
          <p:grpSpPr>
            <a:xfrm>
              <a:off x="232733" y="73527"/>
              <a:ext cx="8721049" cy="4957552"/>
              <a:chOff x="232733" y="73527"/>
              <a:chExt cx="8721049" cy="4957552"/>
            </a:xfrm>
          </p:grpSpPr>
          <p:sp>
            <p:nvSpPr>
              <p:cNvPr id="15" name="Google Shape;15;p2"/>
              <p:cNvSpPr/>
              <p:nvPr/>
            </p:nvSpPr>
            <p:spPr>
              <a:xfrm>
                <a:off x="8293075" y="308801"/>
                <a:ext cx="660707" cy="577136"/>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379563" y="430788"/>
                <a:ext cx="333674" cy="333174"/>
              </a:xfrm>
              <a:custGeom>
                <a:rect b="b" l="l" r="r" t="t"/>
                <a:pathLst>
                  <a:path extrusionOk="0" h="25322" w="25360">
                    <a:moveTo>
                      <a:pt x="10588" y="7636"/>
                    </a:moveTo>
                    <a:lnTo>
                      <a:pt x="12178" y="8138"/>
                    </a:lnTo>
                    <a:cubicBezTo>
                      <a:pt x="12199" y="8327"/>
                      <a:pt x="12199" y="8515"/>
                      <a:pt x="12199" y="8703"/>
                    </a:cubicBezTo>
                    <a:lnTo>
                      <a:pt x="12199" y="9540"/>
                    </a:lnTo>
                    <a:cubicBezTo>
                      <a:pt x="12199" y="9749"/>
                      <a:pt x="12220" y="9938"/>
                      <a:pt x="12220" y="10147"/>
                    </a:cubicBezTo>
                    <a:cubicBezTo>
                      <a:pt x="12220" y="10566"/>
                      <a:pt x="12178" y="10984"/>
                      <a:pt x="12178" y="11402"/>
                    </a:cubicBezTo>
                    <a:cubicBezTo>
                      <a:pt x="11885" y="11277"/>
                      <a:pt x="10357" y="9770"/>
                      <a:pt x="9834" y="9101"/>
                    </a:cubicBezTo>
                    <a:cubicBezTo>
                      <a:pt x="10085" y="8599"/>
                      <a:pt x="10337" y="8117"/>
                      <a:pt x="10588" y="7636"/>
                    </a:cubicBezTo>
                    <a:close/>
                    <a:moveTo>
                      <a:pt x="14730" y="7636"/>
                    </a:moveTo>
                    <a:lnTo>
                      <a:pt x="15505" y="9122"/>
                    </a:lnTo>
                    <a:cubicBezTo>
                      <a:pt x="14730" y="9875"/>
                      <a:pt x="14019" y="10712"/>
                      <a:pt x="13140" y="11444"/>
                    </a:cubicBezTo>
                    <a:cubicBezTo>
                      <a:pt x="13057" y="10335"/>
                      <a:pt x="13119" y="9247"/>
                      <a:pt x="13119" y="8159"/>
                    </a:cubicBezTo>
                    <a:lnTo>
                      <a:pt x="14730" y="7636"/>
                    </a:lnTo>
                    <a:close/>
                    <a:moveTo>
                      <a:pt x="9123" y="9812"/>
                    </a:moveTo>
                    <a:cubicBezTo>
                      <a:pt x="9228" y="9917"/>
                      <a:pt x="9353" y="10022"/>
                      <a:pt x="9479" y="10126"/>
                    </a:cubicBezTo>
                    <a:cubicBezTo>
                      <a:pt x="9897" y="10524"/>
                      <a:pt x="10316" y="10921"/>
                      <a:pt x="10713" y="11340"/>
                    </a:cubicBezTo>
                    <a:cubicBezTo>
                      <a:pt x="10964" y="11591"/>
                      <a:pt x="11194" y="11863"/>
                      <a:pt x="11445" y="12156"/>
                    </a:cubicBezTo>
                    <a:cubicBezTo>
                      <a:pt x="11062" y="12192"/>
                      <a:pt x="10682" y="12203"/>
                      <a:pt x="10303" y="12203"/>
                    </a:cubicBezTo>
                    <a:cubicBezTo>
                      <a:pt x="9689" y="12203"/>
                      <a:pt x="9081" y="12174"/>
                      <a:pt x="8472" y="12174"/>
                    </a:cubicBezTo>
                    <a:cubicBezTo>
                      <a:pt x="8368" y="12174"/>
                      <a:pt x="8264" y="12175"/>
                      <a:pt x="8160" y="12177"/>
                    </a:cubicBezTo>
                    <a:lnTo>
                      <a:pt x="8181" y="12156"/>
                    </a:lnTo>
                    <a:cubicBezTo>
                      <a:pt x="7993" y="11612"/>
                      <a:pt x="7826" y="11089"/>
                      <a:pt x="7637" y="10566"/>
                    </a:cubicBezTo>
                    <a:lnTo>
                      <a:pt x="9123" y="9812"/>
                    </a:lnTo>
                    <a:close/>
                    <a:moveTo>
                      <a:pt x="16195" y="9812"/>
                    </a:moveTo>
                    <a:lnTo>
                      <a:pt x="17304" y="10398"/>
                    </a:lnTo>
                    <a:cubicBezTo>
                      <a:pt x="17388" y="10440"/>
                      <a:pt x="17471" y="10482"/>
                      <a:pt x="17555" y="10503"/>
                    </a:cubicBezTo>
                    <a:cubicBezTo>
                      <a:pt x="17639" y="10524"/>
                      <a:pt x="17681" y="10628"/>
                      <a:pt x="17639" y="10712"/>
                    </a:cubicBezTo>
                    <a:cubicBezTo>
                      <a:pt x="17576" y="10900"/>
                      <a:pt x="17513" y="11089"/>
                      <a:pt x="17451" y="11277"/>
                    </a:cubicBezTo>
                    <a:cubicBezTo>
                      <a:pt x="17346" y="11570"/>
                      <a:pt x="17262" y="11863"/>
                      <a:pt x="17158" y="12156"/>
                    </a:cubicBezTo>
                    <a:cubicBezTo>
                      <a:pt x="17011" y="12177"/>
                      <a:pt x="16865" y="12177"/>
                      <a:pt x="16676" y="12177"/>
                    </a:cubicBezTo>
                    <a:lnTo>
                      <a:pt x="16111" y="12177"/>
                    </a:lnTo>
                    <a:cubicBezTo>
                      <a:pt x="15798" y="12198"/>
                      <a:pt x="15463" y="12218"/>
                      <a:pt x="15149" y="12218"/>
                    </a:cubicBezTo>
                    <a:cubicBezTo>
                      <a:pt x="14730" y="12198"/>
                      <a:pt x="14312" y="12177"/>
                      <a:pt x="13914" y="12177"/>
                    </a:cubicBezTo>
                    <a:cubicBezTo>
                      <a:pt x="13977" y="11926"/>
                      <a:pt x="15358" y="10524"/>
                      <a:pt x="16195" y="9812"/>
                    </a:cubicBezTo>
                    <a:close/>
                    <a:moveTo>
                      <a:pt x="9951" y="13089"/>
                    </a:moveTo>
                    <a:cubicBezTo>
                      <a:pt x="10445" y="13089"/>
                      <a:pt x="10943" y="13101"/>
                      <a:pt x="11445" y="13139"/>
                    </a:cubicBezTo>
                    <a:cubicBezTo>
                      <a:pt x="10713" y="14018"/>
                      <a:pt x="9876" y="14729"/>
                      <a:pt x="9123" y="15483"/>
                    </a:cubicBezTo>
                    <a:lnTo>
                      <a:pt x="7637" y="14729"/>
                    </a:lnTo>
                    <a:cubicBezTo>
                      <a:pt x="7826" y="14206"/>
                      <a:pt x="7993" y="13683"/>
                      <a:pt x="8160" y="13139"/>
                    </a:cubicBezTo>
                    <a:lnTo>
                      <a:pt x="8181" y="13118"/>
                    </a:lnTo>
                    <a:cubicBezTo>
                      <a:pt x="8765" y="13107"/>
                      <a:pt x="9355" y="13089"/>
                      <a:pt x="9951" y="13089"/>
                    </a:cubicBezTo>
                    <a:close/>
                    <a:moveTo>
                      <a:pt x="15293" y="13080"/>
                    </a:moveTo>
                    <a:cubicBezTo>
                      <a:pt x="15922" y="13080"/>
                      <a:pt x="16536" y="13106"/>
                      <a:pt x="17137" y="13118"/>
                    </a:cubicBezTo>
                    <a:cubicBezTo>
                      <a:pt x="17325" y="13662"/>
                      <a:pt x="17492" y="14185"/>
                      <a:pt x="17660" y="14708"/>
                    </a:cubicBezTo>
                    <a:lnTo>
                      <a:pt x="16195" y="15483"/>
                    </a:lnTo>
                    <a:cubicBezTo>
                      <a:pt x="16070" y="15378"/>
                      <a:pt x="15923" y="15231"/>
                      <a:pt x="15798" y="15106"/>
                    </a:cubicBezTo>
                    <a:cubicBezTo>
                      <a:pt x="15400" y="14729"/>
                      <a:pt x="15003" y="14353"/>
                      <a:pt x="14605" y="13955"/>
                    </a:cubicBezTo>
                    <a:cubicBezTo>
                      <a:pt x="14354" y="13704"/>
                      <a:pt x="14124" y="13432"/>
                      <a:pt x="13852" y="13139"/>
                    </a:cubicBezTo>
                    <a:lnTo>
                      <a:pt x="13873" y="13139"/>
                    </a:lnTo>
                    <a:cubicBezTo>
                      <a:pt x="14354" y="13095"/>
                      <a:pt x="14827" y="13080"/>
                      <a:pt x="15293" y="13080"/>
                    </a:cubicBezTo>
                    <a:close/>
                    <a:moveTo>
                      <a:pt x="12178" y="13830"/>
                    </a:moveTo>
                    <a:cubicBezTo>
                      <a:pt x="12262" y="14980"/>
                      <a:pt x="12178" y="16068"/>
                      <a:pt x="12199" y="17156"/>
                    </a:cubicBezTo>
                    <a:lnTo>
                      <a:pt x="12052" y="17198"/>
                    </a:lnTo>
                    <a:lnTo>
                      <a:pt x="10734" y="17617"/>
                    </a:lnTo>
                    <a:cubicBezTo>
                      <a:pt x="10688" y="17632"/>
                      <a:pt x="10653" y="17642"/>
                      <a:pt x="10626" y="17642"/>
                    </a:cubicBezTo>
                    <a:cubicBezTo>
                      <a:pt x="10578" y="17642"/>
                      <a:pt x="10551" y="17613"/>
                      <a:pt x="10525" y="17533"/>
                    </a:cubicBezTo>
                    <a:cubicBezTo>
                      <a:pt x="10378" y="17240"/>
                      <a:pt x="10253" y="16947"/>
                      <a:pt x="10106" y="16696"/>
                    </a:cubicBezTo>
                    <a:cubicBezTo>
                      <a:pt x="10023" y="16529"/>
                      <a:pt x="9918" y="16361"/>
                      <a:pt x="9813" y="16194"/>
                    </a:cubicBezTo>
                    <a:cubicBezTo>
                      <a:pt x="9939" y="16048"/>
                      <a:pt x="10065" y="15922"/>
                      <a:pt x="10190" y="15796"/>
                    </a:cubicBezTo>
                    <a:cubicBezTo>
                      <a:pt x="10567" y="15378"/>
                      <a:pt x="10943" y="14980"/>
                      <a:pt x="11341" y="14583"/>
                    </a:cubicBezTo>
                    <a:cubicBezTo>
                      <a:pt x="11592" y="14332"/>
                      <a:pt x="11885" y="14102"/>
                      <a:pt x="12178" y="13830"/>
                    </a:cubicBezTo>
                    <a:close/>
                    <a:moveTo>
                      <a:pt x="13161" y="13892"/>
                    </a:moveTo>
                    <a:cubicBezTo>
                      <a:pt x="13475" y="14081"/>
                      <a:pt x="15086" y="15671"/>
                      <a:pt x="15484" y="16194"/>
                    </a:cubicBezTo>
                    <a:cubicBezTo>
                      <a:pt x="15233" y="16675"/>
                      <a:pt x="15003" y="17177"/>
                      <a:pt x="14730" y="17659"/>
                    </a:cubicBezTo>
                    <a:lnTo>
                      <a:pt x="13140" y="17136"/>
                    </a:lnTo>
                    <a:cubicBezTo>
                      <a:pt x="13140" y="16068"/>
                      <a:pt x="13078" y="14980"/>
                      <a:pt x="13161" y="13892"/>
                    </a:cubicBezTo>
                    <a:close/>
                    <a:moveTo>
                      <a:pt x="14974" y="0"/>
                    </a:moveTo>
                    <a:cubicBezTo>
                      <a:pt x="14881" y="0"/>
                      <a:pt x="14788" y="34"/>
                      <a:pt x="14710" y="104"/>
                    </a:cubicBezTo>
                    <a:cubicBezTo>
                      <a:pt x="14668" y="125"/>
                      <a:pt x="14626" y="166"/>
                      <a:pt x="14584" y="187"/>
                    </a:cubicBezTo>
                    <a:lnTo>
                      <a:pt x="12806" y="1547"/>
                    </a:lnTo>
                    <a:cubicBezTo>
                      <a:pt x="12764" y="1568"/>
                      <a:pt x="12722" y="1589"/>
                      <a:pt x="12680" y="1631"/>
                    </a:cubicBezTo>
                    <a:cubicBezTo>
                      <a:pt x="12638" y="1610"/>
                      <a:pt x="12596" y="1589"/>
                      <a:pt x="12575" y="1547"/>
                    </a:cubicBezTo>
                    <a:cubicBezTo>
                      <a:pt x="12241" y="1296"/>
                      <a:pt x="11885" y="1045"/>
                      <a:pt x="11571" y="815"/>
                    </a:cubicBezTo>
                    <a:cubicBezTo>
                      <a:pt x="11278" y="585"/>
                      <a:pt x="10985" y="334"/>
                      <a:pt x="10671" y="104"/>
                    </a:cubicBezTo>
                    <a:cubicBezTo>
                      <a:pt x="10593" y="38"/>
                      <a:pt x="10498" y="6"/>
                      <a:pt x="10402" y="6"/>
                    </a:cubicBezTo>
                    <a:cubicBezTo>
                      <a:pt x="10345" y="6"/>
                      <a:pt x="10287" y="17"/>
                      <a:pt x="10232" y="41"/>
                    </a:cubicBezTo>
                    <a:cubicBezTo>
                      <a:pt x="10085" y="83"/>
                      <a:pt x="9981" y="229"/>
                      <a:pt x="9981" y="376"/>
                    </a:cubicBezTo>
                    <a:cubicBezTo>
                      <a:pt x="9960" y="564"/>
                      <a:pt x="10023" y="731"/>
                      <a:pt x="10190" y="836"/>
                    </a:cubicBezTo>
                    <a:cubicBezTo>
                      <a:pt x="10818" y="1296"/>
                      <a:pt x="11445" y="1778"/>
                      <a:pt x="12073" y="2238"/>
                    </a:cubicBezTo>
                    <a:cubicBezTo>
                      <a:pt x="12115" y="2301"/>
                      <a:pt x="12157" y="2343"/>
                      <a:pt x="12178" y="2405"/>
                    </a:cubicBezTo>
                    <a:cubicBezTo>
                      <a:pt x="12199" y="2510"/>
                      <a:pt x="12220" y="2615"/>
                      <a:pt x="12220" y="2719"/>
                    </a:cubicBezTo>
                    <a:cubicBezTo>
                      <a:pt x="12241" y="3179"/>
                      <a:pt x="12262" y="3640"/>
                      <a:pt x="12262" y="4100"/>
                    </a:cubicBezTo>
                    <a:lnTo>
                      <a:pt x="12262" y="4832"/>
                    </a:lnTo>
                    <a:cubicBezTo>
                      <a:pt x="11906" y="4581"/>
                      <a:pt x="11571" y="4393"/>
                      <a:pt x="11257" y="4163"/>
                    </a:cubicBezTo>
                    <a:cubicBezTo>
                      <a:pt x="11179" y="4084"/>
                      <a:pt x="11077" y="4047"/>
                      <a:pt x="10974" y="4047"/>
                    </a:cubicBezTo>
                    <a:cubicBezTo>
                      <a:pt x="10858" y="4047"/>
                      <a:pt x="10739" y="4095"/>
                      <a:pt x="10650" y="4184"/>
                    </a:cubicBezTo>
                    <a:cubicBezTo>
                      <a:pt x="10483" y="4351"/>
                      <a:pt x="10504" y="4623"/>
                      <a:pt x="10671" y="4791"/>
                    </a:cubicBezTo>
                    <a:cubicBezTo>
                      <a:pt x="10776" y="4874"/>
                      <a:pt x="10881" y="4958"/>
                      <a:pt x="10985" y="5021"/>
                    </a:cubicBezTo>
                    <a:cubicBezTo>
                      <a:pt x="11362" y="5272"/>
                      <a:pt x="11738" y="5523"/>
                      <a:pt x="12094" y="5753"/>
                    </a:cubicBezTo>
                    <a:cubicBezTo>
                      <a:pt x="12178" y="5816"/>
                      <a:pt x="12220" y="5900"/>
                      <a:pt x="12220" y="5983"/>
                    </a:cubicBezTo>
                    <a:cubicBezTo>
                      <a:pt x="12199" y="6339"/>
                      <a:pt x="12178" y="6716"/>
                      <a:pt x="12178" y="7071"/>
                    </a:cubicBezTo>
                    <a:cubicBezTo>
                      <a:pt x="12178" y="7113"/>
                      <a:pt x="12178" y="7155"/>
                      <a:pt x="12157" y="7218"/>
                    </a:cubicBezTo>
                    <a:cubicBezTo>
                      <a:pt x="12094" y="7197"/>
                      <a:pt x="12052" y="7197"/>
                      <a:pt x="11990" y="7176"/>
                    </a:cubicBezTo>
                    <a:lnTo>
                      <a:pt x="11069" y="6862"/>
                    </a:lnTo>
                    <a:cubicBezTo>
                      <a:pt x="10938" y="6796"/>
                      <a:pt x="10789" y="6765"/>
                      <a:pt x="10639" y="6765"/>
                    </a:cubicBezTo>
                    <a:cubicBezTo>
                      <a:pt x="10501" y="6765"/>
                      <a:pt x="10362" y="6791"/>
                      <a:pt x="10232" y="6841"/>
                    </a:cubicBezTo>
                    <a:cubicBezTo>
                      <a:pt x="10023" y="6946"/>
                      <a:pt x="9855" y="7134"/>
                      <a:pt x="9772" y="7364"/>
                    </a:cubicBezTo>
                    <a:cubicBezTo>
                      <a:pt x="9625" y="7636"/>
                      <a:pt x="9500" y="7950"/>
                      <a:pt x="9353" y="8222"/>
                    </a:cubicBezTo>
                    <a:cubicBezTo>
                      <a:pt x="9311" y="8306"/>
                      <a:pt x="9269" y="8369"/>
                      <a:pt x="9228" y="8431"/>
                    </a:cubicBezTo>
                    <a:lnTo>
                      <a:pt x="8286" y="7553"/>
                    </a:lnTo>
                    <a:cubicBezTo>
                      <a:pt x="8223" y="7469"/>
                      <a:pt x="8265" y="7406"/>
                      <a:pt x="8265" y="7322"/>
                    </a:cubicBezTo>
                    <a:lnTo>
                      <a:pt x="8391" y="6611"/>
                    </a:lnTo>
                    <a:cubicBezTo>
                      <a:pt x="8453" y="6318"/>
                      <a:pt x="8537" y="6004"/>
                      <a:pt x="8579" y="5711"/>
                    </a:cubicBezTo>
                    <a:cubicBezTo>
                      <a:pt x="8600" y="5481"/>
                      <a:pt x="8432" y="5251"/>
                      <a:pt x="8202" y="5209"/>
                    </a:cubicBezTo>
                    <a:cubicBezTo>
                      <a:pt x="8189" y="5208"/>
                      <a:pt x="8176" y="5207"/>
                      <a:pt x="8163" y="5207"/>
                    </a:cubicBezTo>
                    <a:cubicBezTo>
                      <a:pt x="7949" y="5207"/>
                      <a:pt x="7761" y="5367"/>
                      <a:pt x="7721" y="5565"/>
                    </a:cubicBezTo>
                    <a:cubicBezTo>
                      <a:pt x="7679" y="5837"/>
                      <a:pt x="7616" y="6109"/>
                      <a:pt x="7575" y="6381"/>
                    </a:cubicBezTo>
                    <a:cubicBezTo>
                      <a:pt x="7554" y="6506"/>
                      <a:pt x="7512" y="6632"/>
                      <a:pt x="7491" y="6778"/>
                    </a:cubicBezTo>
                    <a:lnTo>
                      <a:pt x="7386" y="6674"/>
                    </a:lnTo>
                    <a:cubicBezTo>
                      <a:pt x="6905" y="6213"/>
                      <a:pt x="6445" y="5732"/>
                      <a:pt x="5984" y="5251"/>
                    </a:cubicBezTo>
                    <a:cubicBezTo>
                      <a:pt x="5922" y="5188"/>
                      <a:pt x="5880" y="5125"/>
                      <a:pt x="5817" y="5042"/>
                    </a:cubicBezTo>
                    <a:cubicBezTo>
                      <a:pt x="5775" y="4979"/>
                      <a:pt x="5754" y="4916"/>
                      <a:pt x="5775" y="4832"/>
                    </a:cubicBezTo>
                    <a:cubicBezTo>
                      <a:pt x="5838" y="4456"/>
                      <a:pt x="5880" y="4100"/>
                      <a:pt x="5943" y="3703"/>
                    </a:cubicBezTo>
                    <a:cubicBezTo>
                      <a:pt x="6005" y="3305"/>
                      <a:pt x="6047" y="2907"/>
                      <a:pt x="6110" y="2531"/>
                    </a:cubicBezTo>
                    <a:cubicBezTo>
                      <a:pt x="6173" y="2280"/>
                      <a:pt x="6005" y="2029"/>
                      <a:pt x="5754" y="1966"/>
                    </a:cubicBezTo>
                    <a:cubicBezTo>
                      <a:pt x="5731" y="1962"/>
                      <a:pt x="5707" y="1960"/>
                      <a:pt x="5684" y="1960"/>
                    </a:cubicBezTo>
                    <a:cubicBezTo>
                      <a:pt x="5458" y="1960"/>
                      <a:pt x="5250" y="2138"/>
                      <a:pt x="5231" y="2384"/>
                    </a:cubicBezTo>
                    <a:cubicBezTo>
                      <a:pt x="5210" y="2531"/>
                      <a:pt x="5210" y="2698"/>
                      <a:pt x="5168" y="2866"/>
                    </a:cubicBezTo>
                    <a:lnTo>
                      <a:pt x="4980" y="4247"/>
                    </a:lnTo>
                    <a:lnTo>
                      <a:pt x="4896" y="4853"/>
                    </a:lnTo>
                    <a:cubicBezTo>
                      <a:pt x="4478" y="4916"/>
                      <a:pt x="4080" y="4979"/>
                      <a:pt x="3662" y="5042"/>
                    </a:cubicBezTo>
                    <a:cubicBezTo>
                      <a:pt x="3243" y="5104"/>
                      <a:pt x="2825" y="5146"/>
                      <a:pt x="2386" y="5209"/>
                    </a:cubicBezTo>
                    <a:cubicBezTo>
                      <a:pt x="2155" y="5230"/>
                      <a:pt x="1967" y="5460"/>
                      <a:pt x="2009" y="5690"/>
                    </a:cubicBezTo>
                    <a:cubicBezTo>
                      <a:pt x="2046" y="5915"/>
                      <a:pt x="2235" y="6073"/>
                      <a:pt x="2455" y="6073"/>
                    </a:cubicBezTo>
                    <a:cubicBezTo>
                      <a:pt x="2480" y="6073"/>
                      <a:pt x="2506" y="6071"/>
                      <a:pt x="2532" y="6067"/>
                    </a:cubicBezTo>
                    <a:cubicBezTo>
                      <a:pt x="3327" y="5962"/>
                      <a:pt x="4101" y="5837"/>
                      <a:pt x="4896" y="5732"/>
                    </a:cubicBezTo>
                    <a:cubicBezTo>
                      <a:pt x="4915" y="5726"/>
                      <a:pt x="4931" y="5723"/>
                      <a:pt x="4947" y="5723"/>
                    </a:cubicBezTo>
                    <a:cubicBezTo>
                      <a:pt x="4985" y="5723"/>
                      <a:pt x="5019" y="5738"/>
                      <a:pt x="5064" y="5753"/>
                    </a:cubicBezTo>
                    <a:cubicBezTo>
                      <a:pt x="5147" y="5795"/>
                      <a:pt x="5231" y="5858"/>
                      <a:pt x="5294" y="5920"/>
                    </a:cubicBezTo>
                    <a:cubicBezTo>
                      <a:pt x="5775" y="6381"/>
                      <a:pt x="6236" y="6841"/>
                      <a:pt x="6696" y="7301"/>
                    </a:cubicBezTo>
                    <a:cubicBezTo>
                      <a:pt x="6738" y="7343"/>
                      <a:pt x="6780" y="7385"/>
                      <a:pt x="6800" y="7427"/>
                    </a:cubicBezTo>
                    <a:cubicBezTo>
                      <a:pt x="6780" y="7427"/>
                      <a:pt x="6759" y="7448"/>
                      <a:pt x="6717" y="7448"/>
                    </a:cubicBezTo>
                    <a:cubicBezTo>
                      <a:pt x="6361" y="7511"/>
                      <a:pt x="6005" y="7594"/>
                      <a:pt x="5650" y="7657"/>
                    </a:cubicBezTo>
                    <a:cubicBezTo>
                      <a:pt x="5419" y="7678"/>
                      <a:pt x="5252" y="7866"/>
                      <a:pt x="5252" y="8097"/>
                    </a:cubicBezTo>
                    <a:cubicBezTo>
                      <a:pt x="5272" y="8335"/>
                      <a:pt x="5461" y="8517"/>
                      <a:pt x="5677" y="8517"/>
                    </a:cubicBezTo>
                    <a:cubicBezTo>
                      <a:pt x="5689" y="8517"/>
                      <a:pt x="5701" y="8516"/>
                      <a:pt x="5712" y="8515"/>
                    </a:cubicBezTo>
                    <a:cubicBezTo>
                      <a:pt x="5838" y="8515"/>
                      <a:pt x="5964" y="8494"/>
                      <a:pt x="6068" y="8473"/>
                    </a:cubicBezTo>
                    <a:cubicBezTo>
                      <a:pt x="6508" y="8389"/>
                      <a:pt x="6926" y="8306"/>
                      <a:pt x="7344" y="8201"/>
                    </a:cubicBezTo>
                    <a:cubicBezTo>
                      <a:pt x="7362" y="8198"/>
                      <a:pt x="7381" y="8196"/>
                      <a:pt x="7400" y="8196"/>
                    </a:cubicBezTo>
                    <a:cubicBezTo>
                      <a:pt x="7491" y="8196"/>
                      <a:pt x="7589" y="8236"/>
                      <a:pt x="7658" y="8306"/>
                    </a:cubicBezTo>
                    <a:cubicBezTo>
                      <a:pt x="7826" y="8494"/>
                      <a:pt x="7993" y="8682"/>
                      <a:pt x="8181" y="8850"/>
                    </a:cubicBezTo>
                    <a:lnTo>
                      <a:pt x="8474" y="9164"/>
                    </a:lnTo>
                    <a:cubicBezTo>
                      <a:pt x="8412" y="9205"/>
                      <a:pt x="8370" y="9247"/>
                      <a:pt x="8307" y="9268"/>
                    </a:cubicBezTo>
                    <a:cubicBezTo>
                      <a:pt x="8014" y="9415"/>
                      <a:pt x="7721" y="9561"/>
                      <a:pt x="7428" y="9687"/>
                    </a:cubicBezTo>
                    <a:cubicBezTo>
                      <a:pt x="7219" y="9791"/>
                      <a:pt x="7031" y="9938"/>
                      <a:pt x="6905" y="10126"/>
                    </a:cubicBezTo>
                    <a:cubicBezTo>
                      <a:pt x="6780" y="10398"/>
                      <a:pt x="6780" y="10733"/>
                      <a:pt x="6905" y="11005"/>
                    </a:cubicBezTo>
                    <a:cubicBezTo>
                      <a:pt x="7010" y="11298"/>
                      <a:pt x="7135" y="11612"/>
                      <a:pt x="7240" y="11905"/>
                    </a:cubicBezTo>
                    <a:cubicBezTo>
                      <a:pt x="7240" y="11967"/>
                      <a:pt x="7261" y="12051"/>
                      <a:pt x="7261" y="12114"/>
                    </a:cubicBezTo>
                    <a:lnTo>
                      <a:pt x="7156" y="12114"/>
                    </a:lnTo>
                    <a:lnTo>
                      <a:pt x="6047" y="12156"/>
                    </a:lnTo>
                    <a:cubicBezTo>
                      <a:pt x="5943" y="12156"/>
                      <a:pt x="5859" y="12114"/>
                      <a:pt x="5817" y="12030"/>
                    </a:cubicBezTo>
                    <a:cubicBezTo>
                      <a:pt x="5566" y="11654"/>
                      <a:pt x="5336" y="11277"/>
                      <a:pt x="5085" y="10900"/>
                    </a:cubicBezTo>
                    <a:cubicBezTo>
                      <a:pt x="5001" y="10796"/>
                      <a:pt x="4917" y="10691"/>
                      <a:pt x="4813" y="10586"/>
                    </a:cubicBezTo>
                    <a:cubicBezTo>
                      <a:pt x="4732" y="10516"/>
                      <a:pt x="4631" y="10479"/>
                      <a:pt x="4533" y="10479"/>
                    </a:cubicBezTo>
                    <a:cubicBezTo>
                      <a:pt x="4427" y="10479"/>
                      <a:pt x="4323" y="10521"/>
                      <a:pt x="4248" y="10607"/>
                    </a:cubicBezTo>
                    <a:cubicBezTo>
                      <a:pt x="4080" y="10754"/>
                      <a:pt x="4059" y="10984"/>
                      <a:pt x="4185" y="11151"/>
                    </a:cubicBezTo>
                    <a:cubicBezTo>
                      <a:pt x="4394" y="11444"/>
                      <a:pt x="4603" y="11758"/>
                      <a:pt x="4792" y="12051"/>
                    </a:cubicBezTo>
                    <a:cubicBezTo>
                      <a:pt x="4813" y="12093"/>
                      <a:pt x="4834" y="12135"/>
                      <a:pt x="4875" y="12198"/>
                    </a:cubicBezTo>
                    <a:lnTo>
                      <a:pt x="4666" y="12198"/>
                    </a:lnTo>
                    <a:cubicBezTo>
                      <a:pt x="4331" y="12177"/>
                      <a:pt x="3955" y="12156"/>
                      <a:pt x="3641" y="12156"/>
                    </a:cubicBezTo>
                    <a:lnTo>
                      <a:pt x="2720" y="12156"/>
                    </a:lnTo>
                    <a:cubicBezTo>
                      <a:pt x="2693" y="12159"/>
                      <a:pt x="2667" y="12161"/>
                      <a:pt x="2641" y="12161"/>
                    </a:cubicBezTo>
                    <a:cubicBezTo>
                      <a:pt x="2507" y="12161"/>
                      <a:pt x="2390" y="12114"/>
                      <a:pt x="2302" y="12009"/>
                    </a:cubicBezTo>
                    <a:cubicBezTo>
                      <a:pt x="1925" y="11528"/>
                      <a:pt x="1570" y="11047"/>
                      <a:pt x="1193" y="10545"/>
                    </a:cubicBezTo>
                    <a:cubicBezTo>
                      <a:pt x="1088" y="10398"/>
                      <a:pt x="984" y="10252"/>
                      <a:pt x="879" y="10105"/>
                    </a:cubicBezTo>
                    <a:cubicBezTo>
                      <a:pt x="784" y="9984"/>
                      <a:pt x="638" y="9914"/>
                      <a:pt x="489" y="9914"/>
                    </a:cubicBezTo>
                    <a:cubicBezTo>
                      <a:pt x="407" y="9914"/>
                      <a:pt x="325" y="9935"/>
                      <a:pt x="251" y="9980"/>
                    </a:cubicBezTo>
                    <a:cubicBezTo>
                      <a:pt x="42" y="10126"/>
                      <a:pt x="0" y="10398"/>
                      <a:pt x="147" y="10607"/>
                    </a:cubicBezTo>
                    <a:cubicBezTo>
                      <a:pt x="189" y="10649"/>
                      <a:pt x="210" y="10670"/>
                      <a:pt x="251" y="10712"/>
                    </a:cubicBezTo>
                    <a:lnTo>
                      <a:pt x="1611" y="12511"/>
                    </a:lnTo>
                    <a:cubicBezTo>
                      <a:pt x="1632" y="12553"/>
                      <a:pt x="1653" y="12595"/>
                      <a:pt x="1695" y="12637"/>
                    </a:cubicBezTo>
                    <a:cubicBezTo>
                      <a:pt x="1653" y="12700"/>
                      <a:pt x="1590" y="12783"/>
                      <a:pt x="1549" y="12825"/>
                    </a:cubicBezTo>
                    <a:lnTo>
                      <a:pt x="565" y="14143"/>
                    </a:lnTo>
                    <a:cubicBezTo>
                      <a:pt x="440" y="14311"/>
                      <a:pt x="293" y="14478"/>
                      <a:pt x="168" y="14646"/>
                    </a:cubicBezTo>
                    <a:cubicBezTo>
                      <a:pt x="0" y="14834"/>
                      <a:pt x="42" y="15127"/>
                      <a:pt x="251" y="15273"/>
                    </a:cubicBezTo>
                    <a:cubicBezTo>
                      <a:pt x="329" y="15328"/>
                      <a:pt x="415" y="15353"/>
                      <a:pt x="500" y="15353"/>
                    </a:cubicBezTo>
                    <a:cubicBezTo>
                      <a:pt x="645" y="15353"/>
                      <a:pt x="787" y="15279"/>
                      <a:pt x="879" y="15148"/>
                    </a:cubicBezTo>
                    <a:cubicBezTo>
                      <a:pt x="1339" y="14562"/>
                      <a:pt x="1800" y="13955"/>
                      <a:pt x="2239" y="13348"/>
                    </a:cubicBezTo>
                    <a:cubicBezTo>
                      <a:pt x="2344" y="13202"/>
                      <a:pt x="2511" y="13097"/>
                      <a:pt x="2699" y="13076"/>
                    </a:cubicBezTo>
                    <a:lnTo>
                      <a:pt x="4896" y="13076"/>
                    </a:lnTo>
                    <a:cubicBezTo>
                      <a:pt x="4645" y="13432"/>
                      <a:pt x="4457" y="13746"/>
                      <a:pt x="4227" y="14060"/>
                    </a:cubicBezTo>
                    <a:cubicBezTo>
                      <a:pt x="4080" y="14227"/>
                      <a:pt x="4080" y="14499"/>
                      <a:pt x="4248" y="14667"/>
                    </a:cubicBezTo>
                    <a:cubicBezTo>
                      <a:pt x="4324" y="14743"/>
                      <a:pt x="4427" y="14780"/>
                      <a:pt x="4531" y="14780"/>
                    </a:cubicBezTo>
                    <a:cubicBezTo>
                      <a:pt x="4656" y="14780"/>
                      <a:pt x="4784" y="14727"/>
                      <a:pt x="4875" y="14625"/>
                    </a:cubicBezTo>
                    <a:cubicBezTo>
                      <a:pt x="4959" y="14541"/>
                      <a:pt x="5022" y="14436"/>
                      <a:pt x="5085" y="14332"/>
                    </a:cubicBezTo>
                    <a:cubicBezTo>
                      <a:pt x="5336" y="13976"/>
                      <a:pt x="5566" y="13599"/>
                      <a:pt x="5817" y="13244"/>
                    </a:cubicBezTo>
                    <a:cubicBezTo>
                      <a:pt x="5853" y="13171"/>
                      <a:pt x="5937" y="13114"/>
                      <a:pt x="6013" y="13114"/>
                    </a:cubicBezTo>
                    <a:cubicBezTo>
                      <a:pt x="6025" y="13114"/>
                      <a:pt x="6036" y="13115"/>
                      <a:pt x="6047" y="13118"/>
                    </a:cubicBezTo>
                    <a:cubicBezTo>
                      <a:pt x="6403" y="13139"/>
                      <a:pt x="6780" y="13139"/>
                      <a:pt x="7135" y="13139"/>
                    </a:cubicBezTo>
                    <a:cubicBezTo>
                      <a:pt x="7177" y="13139"/>
                      <a:pt x="7219" y="13139"/>
                      <a:pt x="7282" y="13160"/>
                    </a:cubicBezTo>
                    <a:cubicBezTo>
                      <a:pt x="7261" y="13202"/>
                      <a:pt x="7261" y="13265"/>
                      <a:pt x="7240" y="13327"/>
                    </a:cubicBezTo>
                    <a:cubicBezTo>
                      <a:pt x="7135" y="13641"/>
                      <a:pt x="7031" y="13934"/>
                      <a:pt x="6926" y="14248"/>
                    </a:cubicBezTo>
                    <a:cubicBezTo>
                      <a:pt x="6821" y="14457"/>
                      <a:pt x="6800" y="14687"/>
                      <a:pt x="6842" y="14918"/>
                    </a:cubicBezTo>
                    <a:cubicBezTo>
                      <a:pt x="6926" y="15211"/>
                      <a:pt x="7156" y="15462"/>
                      <a:pt x="7428" y="15566"/>
                    </a:cubicBezTo>
                    <a:cubicBezTo>
                      <a:pt x="7721" y="15692"/>
                      <a:pt x="8014" y="15838"/>
                      <a:pt x="8307" y="15964"/>
                    </a:cubicBezTo>
                    <a:cubicBezTo>
                      <a:pt x="8370" y="16006"/>
                      <a:pt x="8432" y="16048"/>
                      <a:pt x="8495" y="16089"/>
                    </a:cubicBezTo>
                    <a:cubicBezTo>
                      <a:pt x="8181" y="16403"/>
                      <a:pt x="7888" y="16717"/>
                      <a:pt x="7616" y="17010"/>
                    </a:cubicBezTo>
                    <a:cubicBezTo>
                      <a:pt x="7569" y="17057"/>
                      <a:pt x="7522" y="17081"/>
                      <a:pt x="7466" y="17081"/>
                    </a:cubicBezTo>
                    <a:cubicBezTo>
                      <a:pt x="7448" y="17081"/>
                      <a:pt x="7428" y="17078"/>
                      <a:pt x="7407" y="17073"/>
                    </a:cubicBezTo>
                    <a:cubicBezTo>
                      <a:pt x="6989" y="16968"/>
                      <a:pt x="6570" y="16884"/>
                      <a:pt x="6131" y="16801"/>
                    </a:cubicBezTo>
                    <a:cubicBezTo>
                      <a:pt x="5984" y="16780"/>
                      <a:pt x="5838" y="16759"/>
                      <a:pt x="5671" y="16759"/>
                    </a:cubicBezTo>
                    <a:cubicBezTo>
                      <a:pt x="5168" y="16780"/>
                      <a:pt x="5127" y="17512"/>
                      <a:pt x="5629" y="17596"/>
                    </a:cubicBezTo>
                    <a:lnTo>
                      <a:pt x="6445" y="17742"/>
                    </a:lnTo>
                    <a:lnTo>
                      <a:pt x="6842" y="17826"/>
                    </a:lnTo>
                    <a:cubicBezTo>
                      <a:pt x="6780" y="17910"/>
                      <a:pt x="6738" y="17952"/>
                      <a:pt x="6696" y="17972"/>
                    </a:cubicBezTo>
                    <a:cubicBezTo>
                      <a:pt x="6236" y="18433"/>
                      <a:pt x="5775" y="18893"/>
                      <a:pt x="5315" y="19333"/>
                    </a:cubicBezTo>
                    <a:cubicBezTo>
                      <a:pt x="5273" y="19395"/>
                      <a:pt x="5210" y="19437"/>
                      <a:pt x="5147" y="19458"/>
                    </a:cubicBezTo>
                    <a:cubicBezTo>
                      <a:pt x="5096" y="19510"/>
                      <a:pt x="5016" y="19547"/>
                      <a:pt x="4931" y="19547"/>
                    </a:cubicBezTo>
                    <a:cubicBezTo>
                      <a:pt x="4913" y="19547"/>
                      <a:pt x="4894" y="19545"/>
                      <a:pt x="4875" y="19542"/>
                    </a:cubicBezTo>
                    <a:lnTo>
                      <a:pt x="3181" y="19291"/>
                    </a:lnTo>
                    <a:cubicBezTo>
                      <a:pt x="2992" y="19270"/>
                      <a:pt x="2783" y="19228"/>
                      <a:pt x="2574" y="19207"/>
                    </a:cubicBezTo>
                    <a:cubicBezTo>
                      <a:pt x="2538" y="19198"/>
                      <a:pt x="2502" y="19194"/>
                      <a:pt x="2467" y="19194"/>
                    </a:cubicBezTo>
                    <a:cubicBezTo>
                      <a:pt x="2255" y="19194"/>
                      <a:pt x="2066" y="19347"/>
                      <a:pt x="2030" y="19563"/>
                    </a:cubicBezTo>
                    <a:cubicBezTo>
                      <a:pt x="1988" y="19793"/>
                      <a:pt x="2155" y="20023"/>
                      <a:pt x="2386" y="20044"/>
                    </a:cubicBezTo>
                    <a:cubicBezTo>
                      <a:pt x="2532" y="20086"/>
                      <a:pt x="2678" y="20086"/>
                      <a:pt x="2804" y="20107"/>
                    </a:cubicBezTo>
                    <a:lnTo>
                      <a:pt x="4541" y="20337"/>
                    </a:lnTo>
                    <a:cubicBezTo>
                      <a:pt x="4666" y="20358"/>
                      <a:pt x="4792" y="20379"/>
                      <a:pt x="4917" y="20400"/>
                    </a:cubicBezTo>
                    <a:cubicBezTo>
                      <a:pt x="4938" y="20588"/>
                      <a:pt x="4959" y="20755"/>
                      <a:pt x="4980" y="20923"/>
                    </a:cubicBezTo>
                    <a:cubicBezTo>
                      <a:pt x="5043" y="21299"/>
                      <a:pt x="5085" y="21655"/>
                      <a:pt x="5147" y="22032"/>
                    </a:cubicBezTo>
                    <a:cubicBezTo>
                      <a:pt x="5189" y="22325"/>
                      <a:pt x="5210" y="22638"/>
                      <a:pt x="5273" y="22931"/>
                    </a:cubicBezTo>
                    <a:cubicBezTo>
                      <a:pt x="5291" y="23147"/>
                      <a:pt x="5463" y="23300"/>
                      <a:pt x="5669" y="23300"/>
                    </a:cubicBezTo>
                    <a:cubicBezTo>
                      <a:pt x="5704" y="23300"/>
                      <a:pt x="5739" y="23296"/>
                      <a:pt x="5775" y="23287"/>
                    </a:cubicBezTo>
                    <a:cubicBezTo>
                      <a:pt x="6005" y="23245"/>
                      <a:pt x="6173" y="23015"/>
                      <a:pt x="6131" y="22764"/>
                    </a:cubicBezTo>
                    <a:cubicBezTo>
                      <a:pt x="6068" y="22366"/>
                      <a:pt x="6005" y="21990"/>
                      <a:pt x="5943" y="21592"/>
                    </a:cubicBezTo>
                    <a:cubicBezTo>
                      <a:pt x="5880" y="21174"/>
                      <a:pt x="5838" y="20797"/>
                      <a:pt x="5775" y="20400"/>
                    </a:cubicBezTo>
                    <a:cubicBezTo>
                      <a:pt x="5775" y="20337"/>
                      <a:pt x="5796" y="20295"/>
                      <a:pt x="5817" y="20232"/>
                    </a:cubicBezTo>
                    <a:cubicBezTo>
                      <a:pt x="5859" y="20149"/>
                      <a:pt x="5922" y="20065"/>
                      <a:pt x="5984" y="20002"/>
                    </a:cubicBezTo>
                    <a:cubicBezTo>
                      <a:pt x="6445" y="19521"/>
                      <a:pt x="6905" y="19061"/>
                      <a:pt x="7365" y="18600"/>
                    </a:cubicBezTo>
                    <a:cubicBezTo>
                      <a:pt x="7386" y="18558"/>
                      <a:pt x="7428" y="18537"/>
                      <a:pt x="7491" y="18475"/>
                    </a:cubicBezTo>
                    <a:cubicBezTo>
                      <a:pt x="7575" y="18872"/>
                      <a:pt x="7658" y="19249"/>
                      <a:pt x="7721" y="19605"/>
                    </a:cubicBezTo>
                    <a:cubicBezTo>
                      <a:pt x="7721" y="19856"/>
                      <a:pt x="7930" y="20044"/>
                      <a:pt x="8181" y="20044"/>
                    </a:cubicBezTo>
                    <a:cubicBezTo>
                      <a:pt x="8432" y="20002"/>
                      <a:pt x="8621" y="19772"/>
                      <a:pt x="8579" y="19521"/>
                    </a:cubicBezTo>
                    <a:cubicBezTo>
                      <a:pt x="8558" y="19395"/>
                      <a:pt x="8537" y="19270"/>
                      <a:pt x="8516" y="19144"/>
                    </a:cubicBezTo>
                    <a:cubicBezTo>
                      <a:pt x="8412" y="18726"/>
                      <a:pt x="8328" y="18349"/>
                      <a:pt x="8244" y="17952"/>
                    </a:cubicBezTo>
                    <a:cubicBezTo>
                      <a:pt x="8223" y="17847"/>
                      <a:pt x="8265" y="17721"/>
                      <a:pt x="8349" y="17659"/>
                    </a:cubicBezTo>
                    <a:cubicBezTo>
                      <a:pt x="8537" y="17491"/>
                      <a:pt x="8725" y="17303"/>
                      <a:pt x="8914" y="17136"/>
                    </a:cubicBezTo>
                    <a:lnTo>
                      <a:pt x="9207" y="16843"/>
                    </a:lnTo>
                    <a:cubicBezTo>
                      <a:pt x="9249" y="16884"/>
                      <a:pt x="9290" y="16947"/>
                      <a:pt x="9311" y="16989"/>
                    </a:cubicBezTo>
                    <a:cubicBezTo>
                      <a:pt x="9458" y="17261"/>
                      <a:pt x="9583" y="17533"/>
                      <a:pt x="9709" y="17805"/>
                    </a:cubicBezTo>
                    <a:cubicBezTo>
                      <a:pt x="9772" y="17931"/>
                      <a:pt x="9855" y="18056"/>
                      <a:pt x="9939" y="18182"/>
                    </a:cubicBezTo>
                    <a:cubicBezTo>
                      <a:pt x="10072" y="18398"/>
                      <a:pt x="10297" y="18521"/>
                      <a:pt x="10531" y="18521"/>
                    </a:cubicBezTo>
                    <a:cubicBezTo>
                      <a:pt x="10591" y="18521"/>
                      <a:pt x="10653" y="18513"/>
                      <a:pt x="10713" y="18496"/>
                    </a:cubicBezTo>
                    <a:cubicBezTo>
                      <a:pt x="11090" y="18412"/>
                      <a:pt x="11466" y="18265"/>
                      <a:pt x="11843" y="18140"/>
                    </a:cubicBezTo>
                    <a:cubicBezTo>
                      <a:pt x="11927" y="18098"/>
                      <a:pt x="12052" y="18077"/>
                      <a:pt x="12157" y="18077"/>
                    </a:cubicBezTo>
                    <a:lnTo>
                      <a:pt x="12157" y="18182"/>
                    </a:lnTo>
                    <a:cubicBezTo>
                      <a:pt x="12178" y="18537"/>
                      <a:pt x="12178" y="18914"/>
                      <a:pt x="12199" y="19291"/>
                    </a:cubicBezTo>
                    <a:cubicBezTo>
                      <a:pt x="12199" y="19395"/>
                      <a:pt x="12136" y="19479"/>
                      <a:pt x="12052" y="19521"/>
                    </a:cubicBezTo>
                    <a:cubicBezTo>
                      <a:pt x="11676" y="19772"/>
                      <a:pt x="11320" y="20002"/>
                      <a:pt x="10943" y="20253"/>
                    </a:cubicBezTo>
                    <a:cubicBezTo>
                      <a:pt x="10839" y="20316"/>
                      <a:pt x="10755" y="20379"/>
                      <a:pt x="10650" y="20462"/>
                    </a:cubicBezTo>
                    <a:cubicBezTo>
                      <a:pt x="10483" y="20630"/>
                      <a:pt x="10462" y="20923"/>
                      <a:pt x="10629" y="21090"/>
                    </a:cubicBezTo>
                    <a:cubicBezTo>
                      <a:pt x="10716" y="21177"/>
                      <a:pt x="10830" y="21218"/>
                      <a:pt x="10944" y="21218"/>
                    </a:cubicBezTo>
                    <a:cubicBezTo>
                      <a:pt x="11050" y="21218"/>
                      <a:pt x="11155" y="21182"/>
                      <a:pt x="11236" y="21111"/>
                    </a:cubicBezTo>
                    <a:cubicBezTo>
                      <a:pt x="11550" y="20881"/>
                      <a:pt x="11864" y="20672"/>
                      <a:pt x="12220" y="20441"/>
                    </a:cubicBezTo>
                    <a:cubicBezTo>
                      <a:pt x="12220" y="20567"/>
                      <a:pt x="12241" y="20630"/>
                      <a:pt x="12220" y="20755"/>
                    </a:cubicBezTo>
                    <a:cubicBezTo>
                      <a:pt x="12220" y="21174"/>
                      <a:pt x="12199" y="21592"/>
                      <a:pt x="12199" y="22032"/>
                    </a:cubicBezTo>
                    <a:lnTo>
                      <a:pt x="12199" y="22597"/>
                    </a:lnTo>
                    <a:cubicBezTo>
                      <a:pt x="12199" y="22701"/>
                      <a:pt x="12178" y="22806"/>
                      <a:pt x="12157" y="22910"/>
                    </a:cubicBezTo>
                    <a:cubicBezTo>
                      <a:pt x="12136" y="22973"/>
                      <a:pt x="12094" y="23015"/>
                      <a:pt x="12052" y="23057"/>
                    </a:cubicBezTo>
                    <a:cubicBezTo>
                      <a:pt x="11780" y="23266"/>
                      <a:pt x="11487" y="23475"/>
                      <a:pt x="11236" y="23685"/>
                    </a:cubicBezTo>
                    <a:cubicBezTo>
                      <a:pt x="10860" y="23957"/>
                      <a:pt x="10483" y="24229"/>
                      <a:pt x="10127" y="24522"/>
                    </a:cubicBezTo>
                    <a:cubicBezTo>
                      <a:pt x="9981" y="24626"/>
                      <a:pt x="9918" y="24814"/>
                      <a:pt x="9960" y="24982"/>
                    </a:cubicBezTo>
                    <a:cubicBezTo>
                      <a:pt x="10002" y="25170"/>
                      <a:pt x="10148" y="25296"/>
                      <a:pt x="10316" y="25317"/>
                    </a:cubicBezTo>
                    <a:cubicBezTo>
                      <a:pt x="10483" y="25317"/>
                      <a:pt x="10650" y="25254"/>
                      <a:pt x="10755" y="25128"/>
                    </a:cubicBezTo>
                    <a:lnTo>
                      <a:pt x="12554" y="23768"/>
                    </a:lnTo>
                    <a:cubicBezTo>
                      <a:pt x="12575" y="23747"/>
                      <a:pt x="12617" y="23726"/>
                      <a:pt x="12659" y="23685"/>
                    </a:cubicBezTo>
                    <a:cubicBezTo>
                      <a:pt x="13036" y="23957"/>
                      <a:pt x="13391" y="24229"/>
                      <a:pt x="13747" y="24501"/>
                    </a:cubicBezTo>
                    <a:cubicBezTo>
                      <a:pt x="14061" y="24731"/>
                      <a:pt x="14354" y="24961"/>
                      <a:pt x="14647" y="25191"/>
                    </a:cubicBezTo>
                    <a:cubicBezTo>
                      <a:pt x="14734" y="25278"/>
                      <a:pt x="14850" y="25322"/>
                      <a:pt x="14959" y="25322"/>
                    </a:cubicBezTo>
                    <a:cubicBezTo>
                      <a:pt x="14981" y="25322"/>
                      <a:pt x="15003" y="25320"/>
                      <a:pt x="15023" y="25317"/>
                    </a:cubicBezTo>
                    <a:cubicBezTo>
                      <a:pt x="15212" y="25275"/>
                      <a:pt x="15358" y="25149"/>
                      <a:pt x="15379" y="24961"/>
                    </a:cubicBezTo>
                    <a:cubicBezTo>
                      <a:pt x="15421" y="24794"/>
                      <a:pt x="15337" y="24605"/>
                      <a:pt x="15191" y="24501"/>
                    </a:cubicBezTo>
                    <a:cubicBezTo>
                      <a:pt x="14584" y="24040"/>
                      <a:pt x="13977" y="23580"/>
                      <a:pt x="13370" y="23120"/>
                    </a:cubicBezTo>
                    <a:cubicBezTo>
                      <a:pt x="13245" y="23057"/>
                      <a:pt x="13182" y="22952"/>
                      <a:pt x="13161" y="22827"/>
                    </a:cubicBezTo>
                    <a:cubicBezTo>
                      <a:pt x="13161" y="22722"/>
                      <a:pt x="13140" y="22638"/>
                      <a:pt x="13140" y="22555"/>
                    </a:cubicBezTo>
                    <a:cubicBezTo>
                      <a:pt x="13119" y="22115"/>
                      <a:pt x="13119" y="21655"/>
                      <a:pt x="13119" y="21216"/>
                    </a:cubicBezTo>
                    <a:lnTo>
                      <a:pt x="13119" y="20483"/>
                    </a:lnTo>
                    <a:cubicBezTo>
                      <a:pt x="13475" y="20713"/>
                      <a:pt x="13789" y="20923"/>
                      <a:pt x="14103" y="21132"/>
                    </a:cubicBezTo>
                    <a:cubicBezTo>
                      <a:pt x="14195" y="21219"/>
                      <a:pt x="14295" y="21256"/>
                      <a:pt x="14391" y="21256"/>
                    </a:cubicBezTo>
                    <a:cubicBezTo>
                      <a:pt x="14729" y="21256"/>
                      <a:pt x="15010" y="20793"/>
                      <a:pt x="14668" y="20483"/>
                    </a:cubicBezTo>
                    <a:cubicBezTo>
                      <a:pt x="14584" y="20421"/>
                      <a:pt x="14500" y="20358"/>
                      <a:pt x="14417" y="20295"/>
                    </a:cubicBezTo>
                    <a:cubicBezTo>
                      <a:pt x="14040" y="20044"/>
                      <a:pt x="13663" y="19793"/>
                      <a:pt x="13308" y="19563"/>
                    </a:cubicBezTo>
                    <a:cubicBezTo>
                      <a:pt x="13203" y="19500"/>
                      <a:pt x="13161" y="19395"/>
                      <a:pt x="13161" y="19291"/>
                    </a:cubicBezTo>
                    <a:cubicBezTo>
                      <a:pt x="13182" y="18956"/>
                      <a:pt x="13182" y="18600"/>
                      <a:pt x="13182" y="18265"/>
                    </a:cubicBezTo>
                    <a:cubicBezTo>
                      <a:pt x="13182" y="18203"/>
                      <a:pt x="13203" y="18140"/>
                      <a:pt x="13203" y="18077"/>
                    </a:cubicBezTo>
                    <a:cubicBezTo>
                      <a:pt x="13287" y="18098"/>
                      <a:pt x="13350" y="18119"/>
                      <a:pt x="13412" y="18140"/>
                    </a:cubicBezTo>
                    <a:cubicBezTo>
                      <a:pt x="13726" y="18244"/>
                      <a:pt x="14040" y="18349"/>
                      <a:pt x="14333" y="18454"/>
                    </a:cubicBezTo>
                    <a:cubicBezTo>
                      <a:pt x="14466" y="18527"/>
                      <a:pt x="14610" y="18561"/>
                      <a:pt x="14752" y="18561"/>
                    </a:cubicBezTo>
                    <a:cubicBezTo>
                      <a:pt x="15100" y="18561"/>
                      <a:pt x="15434" y="18356"/>
                      <a:pt x="15567" y="18014"/>
                    </a:cubicBezTo>
                    <a:cubicBezTo>
                      <a:pt x="15588" y="17972"/>
                      <a:pt x="15609" y="17910"/>
                      <a:pt x="15630" y="17868"/>
                    </a:cubicBezTo>
                    <a:cubicBezTo>
                      <a:pt x="15777" y="17596"/>
                      <a:pt x="15902" y="17303"/>
                      <a:pt x="16049" y="17031"/>
                    </a:cubicBezTo>
                    <a:cubicBezTo>
                      <a:pt x="16070" y="16968"/>
                      <a:pt x="16111" y="16926"/>
                      <a:pt x="16153" y="16884"/>
                    </a:cubicBezTo>
                    <a:cubicBezTo>
                      <a:pt x="16467" y="17177"/>
                      <a:pt x="16781" y="17470"/>
                      <a:pt x="17074" y="17763"/>
                    </a:cubicBezTo>
                    <a:cubicBezTo>
                      <a:pt x="17116" y="17826"/>
                      <a:pt x="17137" y="17889"/>
                      <a:pt x="17116" y="17931"/>
                    </a:cubicBezTo>
                    <a:cubicBezTo>
                      <a:pt x="17032" y="18370"/>
                      <a:pt x="16927" y="18788"/>
                      <a:pt x="16844" y="19207"/>
                    </a:cubicBezTo>
                    <a:cubicBezTo>
                      <a:pt x="16823" y="19353"/>
                      <a:pt x="16802" y="19500"/>
                      <a:pt x="16802" y="19646"/>
                    </a:cubicBezTo>
                    <a:cubicBezTo>
                      <a:pt x="16802" y="19897"/>
                      <a:pt x="16990" y="20086"/>
                      <a:pt x="17220" y="20086"/>
                    </a:cubicBezTo>
                    <a:cubicBezTo>
                      <a:pt x="17451" y="20086"/>
                      <a:pt x="17639" y="19897"/>
                      <a:pt x="17660" y="19667"/>
                    </a:cubicBezTo>
                    <a:cubicBezTo>
                      <a:pt x="17702" y="19291"/>
                      <a:pt x="17785" y="18935"/>
                      <a:pt x="17869" y="18537"/>
                    </a:cubicBezTo>
                    <a:cubicBezTo>
                      <a:pt x="17911" y="18558"/>
                      <a:pt x="17953" y="18579"/>
                      <a:pt x="17974" y="18600"/>
                    </a:cubicBezTo>
                    <a:cubicBezTo>
                      <a:pt x="18455" y="19102"/>
                      <a:pt x="18936" y="19584"/>
                      <a:pt x="19396" y="20065"/>
                    </a:cubicBezTo>
                    <a:cubicBezTo>
                      <a:pt x="19459" y="20128"/>
                      <a:pt x="19501" y="20190"/>
                      <a:pt x="19543" y="20253"/>
                    </a:cubicBezTo>
                    <a:cubicBezTo>
                      <a:pt x="19564" y="20316"/>
                      <a:pt x="19585" y="20379"/>
                      <a:pt x="19585" y="20462"/>
                    </a:cubicBezTo>
                    <a:cubicBezTo>
                      <a:pt x="19501" y="21027"/>
                      <a:pt x="19438" y="21592"/>
                      <a:pt x="19355" y="22157"/>
                    </a:cubicBezTo>
                    <a:cubicBezTo>
                      <a:pt x="19313" y="22366"/>
                      <a:pt x="19271" y="22597"/>
                      <a:pt x="19250" y="22806"/>
                    </a:cubicBezTo>
                    <a:cubicBezTo>
                      <a:pt x="19208" y="23036"/>
                      <a:pt x="19355" y="23266"/>
                      <a:pt x="19585" y="23329"/>
                    </a:cubicBezTo>
                    <a:cubicBezTo>
                      <a:pt x="19620" y="23338"/>
                      <a:pt x="19656" y="23342"/>
                      <a:pt x="19691" y="23342"/>
                    </a:cubicBezTo>
                    <a:cubicBezTo>
                      <a:pt x="19902" y="23342"/>
                      <a:pt x="20090" y="23186"/>
                      <a:pt x="20108" y="22952"/>
                    </a:cubicBezTo>
                    <a:cubicBezTo>
                      <a:pt x="20129" y="22910"/>
                      <a:pt x="20129" y="22869"/>
                      <a:pt x="20129" y="22827"/>
                    </a:cubicBezTo>
                    <a:cubicBezTo>
                      <a:pt x="20233" y="22094"/>
                      <a:pt x="20338" y="21341"/>
                      <a:pt x="20443" y="20609"/>
                    </a:cubicBezTo>
                    <a:cubicBezTo>
                      <a:pt x="20464" y="20441"/>
                      <a:pt x="20464" y="20441"/>
                      <a:pt x="20631" y="20421"/>
                    </a:cubicBezTo>
                    <a:lnTo>
                      <a:pt x="22451" y="20149"/>
                    </a:lnTo>
                    <a:cubicBezTo>
                      <a:pt x="22640" y="20128"/>
                      <a:pt x="22849" y="20107"/>
                      <a:pt x="23037" y="20065"/>
                    </a:cubicBezTo>
                    <a:cubicBezTo>
                      <a:pt x="23225" y="20023"/>
                      <a:pt x="23351" y="19877"/>
                      <a:pt x="23351" y="19688"/>
                    </a:cubicBezTo>
                    <a:cubicBezTo>
                      <a:pt x="23369" y="19434"/>
                      <a:pt x="23167" y="19212"/>
                      <a:pt x="22908" y="19212"/>
                    </a:cubicBezTo>
                    <a:cubicBezTo>
                      <a:pt x="22869" y="19212"/>
                      <a:pt x="22828" y="19217"/>
                      <a:pt x="22786" y="19228"/>
                    </a:cubicBezTo>
                    <a:cubicBezTo>
                      <a:pt x="22619" y="19249"/>
                      <a:pt x="22451" y="19291"/>
                      <a:pt x="22263" y="19312"/>
                    </a:cubicBezTo>
                    <a:cubicBezTo>
                      <a:pt x="21719" y="19395"/>
                      <a:pt x="21175" y="19437"/>
                      <a:pt x="20631" y="19542"/>
                    </a:cubicBezTo>
                    <a:cubicBezTo>
                      <a:pt x="20588" y="19550"/>
                      <a:pt x="20546" y="19554"/>
                      <a:pt x="20503" y="19554"/>
                    </a:cubicBezTo>
                    <a:cubicBezTo>
                      <a:pt x="20339" y="19554"/>
                      <a:pt x="20183" y="19491"/>
                      <a:pt x="20066" y="19374"/>
                    </a:cubicBezTo>
                    <a:cubicBezTo>
                      <a:pt x="19585" y="18914"/>
                      <a:pt x="19124" y="18454"/>
                      <a:pt x="18643" y="17972"/>
                    </a:cubicBezTo>
                    <a:cubicBezTo>
                      <a:pt x="18601" y="17931"/>
                      <a:pt x="18580" y="17889"/>
                      <a:pt x="18539" y="17847"/>
                    </a:cubicBezTo>
                    <a:cubicBezTo>
                      <a:pt x="18936" y="17763"/>
                      <a:pt x="19313" y="17680"/>
                      <a:pt x="19689" y="17638"/>
                    </a:cubicBezTo>
                    <a:cubicBezTo>
                      <a:pt x="19920" y="17617"/>
                      <a:pt x="20108" y="17428"/>
                      <a:pt x="20108" y="17177"/>
                    </a:cubicBezTo>
                    <a:cubicBezTo>
                      <a:pt x="20088" y="16959"/>
                      <a:pt x="19899" y="16778"/>
                      <a:pt x="19683" y="16778"/>
                    </a:cubicBezTo>
                    <a:cubicBezTo>
                      <a:pt x="19671" y="16778"/>
                      <a:pt x="19659" y="16779"/>
                      <a:pt x="19648" y="16780"/>
                    </a:cubicBezTo>
                    <a:cubicBezTo>
                      <a:pt x="19501" y="16780"/>
                      <a:pt x="19376" y="16801"/>
                      <a:pt x="19229" y="16822"/>
                    </a:cubicBezTo>
                    <a:cubicBezTo>
                      <a:pt x="18832" y="16926"/>
                      <a:pt x="18413" y="16989"/>
                      <a:pt x="18016" y="17094"/>
                    </a:cubicBezTo>
                    <a:cubicBezTo>
                      <a:pt x="17989" y="17103"/>
                      <a:pt x="17962" y="17107"/>
                      <a:pt x="17935" y="17107"/>
                    </a:cubicBezTo>
                    <a:cubicBezTo>
                      <a:pt x="17838" y="17107"/>
                      <a:pt x="17747" y="17050"/>
                      <a:pt x="17681" y="16968"/>
                    </a:cubicBezTo>
                    <a:cubicBezTo>
                      <a:pt x="17471" y="16738"/>
                      <a:pt x="17262" y="16529"/>
                      <a:pt x="17032" y="16299"/>
                    </a:cubicBezTo>
                    <a:lnTo>
                      <a:pt x="16886" y="16131"/>
                    </a:lnTo>
                    <a:cubicBezTo>
                      <a:pt x="16927" y="16089"/>
                      <a:pt x="16969" y="16068"/>
                      <a:pt x="17032" y="16027"/>
                    </a:cubicBezTo>
                    <a:cubicBezTo>
                      <a:pt x="17304" y="15880"/>
                      <a:pt x="17576" y="15755"/>
                      <a:pt x="17848" y="15629"/>
                    </a:cubicBezTo>
                    <a:cubicBezTo>
                      <a:pt x="17974" y="15566"/>
                      <a:pt x="18099" y="15503"/>
                      <a:pt x="18204" y="15420"/>
                    </a:cubicBezTo>
                    <a:cubicBezTo>
                      <a:pt x="18476" y="15252"/>
                      <a:pt x="18622" y="14918"/>
                      <a:pt x="18539" y="14604"/>
                    </a:cubicBezTo>
                    <a:cubicBezTo>
                      <a:pt x="18455" y="14227"/>
                      <a:pt x="18308" y="13871"/>
                      <a:pt x="18183" y="13495"/>
                    </a:cubicBezTo>
                    <a:cubicBezTo>
                      <a:pt x="18162" y="13390"/>
                      <a:pt x="18120" y="13286"/>
                      <a:pt x="18099" y="13202"/>
                    </a:cubicBezTo>
                    <a:cubicBezTo>
                      <a:pt x="18120" y="13181"/>
                      <a:pt x="18141" y="13181"/>
                      <a:pt x="18162" y="13160"/>
                    </a:cubicBezTo>
                    <a:cubicBezTo>
                      <a:pt x="18560" y="13160"/>
                      <a:pt x="18957" y="13160"/>
                      <a:pt x="19355" y="13139"/>
                    </a:cubicBezTo>
                    <a:cubicBezTo>
                      <a:pt x="19438" y="13139"/>
                      <a:pt x="19522" y="13202"/>
                      <a:pt x="19564" y="13265"/>
                    </a:cubicBezTo>
                    <a:cubicBezTo>
                      <a:pt x="19794" y="13641"/>
                      <a:pt x="20045" y="14018"/>
                      <a:pt x="20296" y="14374"/>
                    </a:cubicBezTo>
                    <a:cubicBezTo>
                      <a:pt x="20359" y="14499"/>
                      <a:pt x="20464" y="14604"/>
                      <a:pt x="20547" y="14708"/>
                    </a:cubicBezTo>
                    <a:cubicBezTo>
                      <a:pt x="20628" y="14779"/>
                      <a:pt x="20729" y="14816"/>
                      <a:pt x="20830" y="14816"/>
                    </a:cubicBezTo>
                    <a:cubicBezTo>
                      <a:pt x="20938" y="14816"/>
                      <a:pt x="21047" y="14774"/>
                      <a:pt x="21133" y="14687"/>
                    </a:cubicBezTo>
                    <a:cubicBezTo>
                      <a:pt x="21280" y="14541"/>
                      <a:pt x="21301" y="14311"/>
                      <a:pt x="21175" y="14143"/>
                    </a:cubicBezTo>
                    <a:cubicBezTo>
                      <a:pt x="20987" y="13851"/>
                      <a:pt x="20798" y="13558"/>
                      <a:pt x="20589" y="13265"/>
                    </a:cubicBezTo>
                    <a:cubicBezTo>
                      <a:pt x="20568" y="13223"/>
                      <a:pt x="20547" y="13181"/>
                      <a:pt x="20505" y="13118"/>
                    </a:cubicBezTo>
                    <a:lnTo>
                      <a:pt x="22640" y="13118"/>
                    </a:lnTo>
                    <a:cubicBezTo>
                      <a:pt x="22807" y="13139"/>
                      <a:pt x="22953" y="13139"/>
                      <a:pt x="23079" y="13286"/>
                    </a:cubicBezTo>
                    <a:cubicBezTo>
                      <a:pt x="23518" y="13892"/>
                      <a:pt x="23979" y="14478"/>
                      <a:pt x="24418" y="15085"/>
                    </a:cubicBezTo>
                    <a:cubicBezTo>
                      <a:pt x="24460" y="15127"/>
                      <a:pt x="24481" y="15190"/>
                      <a:pt x="24523" y="15231"/>
                    </a:cubicBezTo>
                    <a:cubicBezTo>
                      <a:pt x="24617" y="15337"/>
                      <a:pt x="24744" y="15390"/>
                      <a:pt x="24867" y="15390"/>
                    </a:cubicBezTo>
                    <a:cubicBezTo>
                      <a:pt x="24963" y="15390"/>
                      <a:pt x="25056" y="15358"/>
                      <a:pt x="25130" y="15294"/>
                    </a:cubicBezTo>
                    <a:cubicBezTo>
                      <a:pt x="25318" y="15148"/>
                      <a:pt x="25360" y="14897"/>
                      <a:pt x="25234" y="14708"/>
                    </a:cubicBezTo>
                    <a:cubicBezTo>
                      <a:pt x="25192" y="14667"/>
                      <a:pt x="25171" y="14625"/>
                      <a:pt x="25130" y="14583"/>
                    </a:cubicBezTo>
                    <a:cubicBezTo>
                      <a:pt x="24669" y="13976"/>
                      <a:pt x="24209" y="13369"/>
                      <a:pt x="23770" y="12783"/>
                    </a:cubicBezTo>
                    <a:cubicBezTo>
                      <a:pt x="23728" y="12742"/>
                      <a:pt x="23707" y="12700"/>
                      <a:pt x="23686" y="12658"/>
                    </a:cubicBezTo>
                    <a:cubicBezTo>
                      <a:pt x="23728" y="12595"/>
                      <a:pt x="23770" y="12553"/>
                      <a:pt x="23790" y="12490"/>
                    </a:cubicBezTo>
                    <a:lnTo>
                      <a:pt x="24983" y="10921"/>
                    </a:lnTo>
                    <a:cubicBezTo>
                      <a:pt x="25067" y="10817"/>
                      <a:pt x="25150" y="10733"/>
                      <a:pt x="25213" y="10628"/>
                    </a:cubicBezTo>
                    <a:cubicBezTo>
                      <a:pt x="25297" y="10545"/>
                      <a:pt x="25318" y="10419"/>
                      <a:pt x="25297" y="10294"/>
                    </a:cubicBezTo>
                    <a:cubicBezTo>
                      <a:pt x="25276" y="10126"/>
                      <a:pt x="25150" y="9980"/>
                      <a:pt x="24962" y="9959"/>
                    </a:cubicBezTo>
                    <a:cubicBezTo>
                      <a:pt x="24929" y="9950"/>
                      <a:pt x="24894" y="9946"/>
                      <a:pt x="24858" y="9946"/>
                    </a:cubicBezTo>
                    <a:cubicBezTo>
                      <a:pt x="24715" y="9946"/>
                      <a:pt x="24565" y="10013"/>
                      <a:pt x="24481" y="10147"/>
                    </a:cubicBezTo>
                    <a:cubicBezTo>
                      <a:pt x="24042" y="10754"/>
                      <a:pt x="23581" y="11340"/>
                      <a:pt x="23142" y="11946"/>
                    </a:cubicBezTo>
                    <a:cubicBezTo>
                      <a:pt x="23037" y="12114"/>
                      <a:pt x="22849" y="12198"/>
                      <a:pt x="22640" y="12198"/>
                    </a:cubicBezTo>
                    <a:lnTo>
                      <a:pt x="22033" y="12198"/>
                    </a:lnTo>
                    <a:cubicBezTo>
                      <a:pt x="21761" y="12198"/>
                      <a:pt x="21510" y="12218"/>
                      <a:pt x="21238" y="12218"/>
                    </a:cubicBezTo>
                    <a:lnTo>
                      <a:pt x="20464" y="12218"/>
                    </a:lnTo>
                    <a:cubicBezTo>
                      <a:pt x="20694" y="11863"/>
                      <a:pt x="20903" y="11549"/>
                      <a:pt x="21133" y="11235"/>
                    </a:cubicBezTo>
                    <a:cubicBezTo>
                      <a:pt x="21280" y="11068"/>
                      <a:pt x="21280" y="10796"/>
                      <a:pt x="21112" y="10628"/>
                    </a:cubicBezTo>
                    <a:cubicBezTo>
                      <a:pt x="21026" y="10552"/>
                      <a:pt x="20919" y="10515"/>
                      <a:pt x="20813" y="10515"/>
                    </a:cubicBezTo>
                    <a:cubicBezTo>
                      <a:pt x="20687" y="10515"/>
                      <a:pt x="20564" y="10568"/>
                      <a:pt x="20484" y="10670"/>
                    </a:cubicBezTo>
                    <a:cubicBezTo>
                      <a:pt x="20401" y="10754"/>
                      <a:pt x="20338" y="10838"/>
                      <a:pt x="20275" y="10921"/>
                    </a:cubicBezTo>
                    <a:cubicBezTo>
                      <a:pt x="20045" y="11298"/>
                      <a:pt x="19794" y="11654"/>
                      <a:pt x="19543" y="12030"/>
                    </a:cubicBezTo>
                    <a:cubicBezTo>
                      <a:pt x="19506" y="12121"/>
                      <a:pt x="19422" y="12181"/>
                      <a:pt x="19318" y="12181"/>
                    </a:cubicBezTo>
                    <a:cubicBezTo>
                      <a:pt x="19303" y="12181"/>
                      <a:pt x="19287" y="12179"/>
                      <a:pt x="19271" y="12177"/>
                    </a:cubicBezTo>
                    <a:cubicBezTo>
                      <a:pt x="18957" y="12156"/>
                      <a:pt x="18622" y="12156"/>
                      <a:pt x="18308" y="12156"/>
                    </a:cubicBezTo>
                    <a:lnTo>
                      <a:pt x="18078" y="12156"/>
                    </a:lnTo>
                    <a:cubicBezTo>
                      <a:pt x="18099" y="12030"/>
                      <a:pt x="18141" y="11926"/>
                      <a:pt x="18162" y="11821"/>
                    </a:cubicBezTo>
                    <a:cubicBezTo>
                      <a:pt x="18288" y="11465"/>
                      <a:pt x="18413" y="11089"/>
                      <a:pt x="18518" y="10733"/>
                    </a:cubicBezTo>
                    <a:cubicBezTo>
                      <a:pt x="18601" y="10398"/>
                      <a:pt x="18455" y="10042"/>
                      <a:pt x="18162" y="9875"/>
                    </a:cubicBezTo>
                    <a:cubicBezTo>
                      <a:pt x="17827" y="9687"/>
                      <a:pt x="17492" y="9519"/>
                      <a:pt x="17158" y="9352"/>
                    </a:cubicBezTo>
                    <a:cubicBezTo>
                      <a:pt x="17053" y="9310"/>
                      <a:pt x="16948" y="9247"/>
                      <a:pt x="16886" y="9164"/>
                    </a:cubicBezTo>
                    <a:cubicBezTo>
                      <a:pt x="17179" y="8871"/>
                      <a:pt x="17451" y="8578"/>
                      <a:pt x="17743" y="8285"/>
                    </a:cubicBezTo>
                    <a:cubicBezTo>
                      <a:pt x="17774" y="8240"/>
                      <a:pt x="17836" y="8205"/>
                      <a:pt x="17900" y="8205"/>
                    </a:cubicBezTo>
                    <a:cubicBezTo>
                      <a:pt x="17925" y="8205"/>
                      <a:pt x="17950" y="8210"/>
                      <a:pt x="17974" y="8222"/>
                    </a:cubicBezTo>
                    <a:cubicBezTo>
                      <a:pt x="18141" y="8243"/>
                      <a:pt x="18308" y="8285"/>
                      <a:pt x="18497" y="8327"/>
                    </a:cubicBezTo>
                    <a:cubicBezTo>
                      <a:pt x="18852" y="8389"/>
                      <a:pt x="19208" y="8473"/>
                      <a:pt x="19564" y="8536"/>
                    </a:cubicBezTo>
                    <a:cubicBezTo>
                      <a:pt x="19588" y="8540"/>
                      <a:pt x="19611" y="8542"/>
                      <a:pt x="19635" y="8542"/>
                    </a:cubicBezTo>
                    <a:cubicBezTo>
                      <a:pt x="19840" y="8542"/>
                      <a:pt x="20028" y="8384"/>
                      <a:pt x="20066" y="8159"/>
                    </a:cubicBezTo>
                    <a:cubicBezTo>
                      <a:pt x="20108" y="7929"/>
                      <a:pt x="19940" y="7720"/>
                      <a:pt x="19710" y="7678"/>
                    </a:cubicBezTo>
                    <a:lnTo>
                      <a:pt x="18790" y="7490"/>
                    </a:lnTo>
                    <a:lnTo>
                      <a:pt x="18518" y="7448"/>
                    </a:lnTo>
                    <a:cubicBezTo>
                      <a:pt x="18560" y="7385"/>
                      <a:pt x="18580" y="7364"/>
                      <a:pt x="18622" y="7322"/>
                    </a:cubicBezTo>
                    <a:cubicBezTo>
                      <a:pt x="19104" y="6862"/>
                      <a:pt x="19564" y="6402"/>
                      <a:pt x="20045" y="5941"/>
                    </a:cubicBezTo>
                    <a:cubicBezTo>
                      <a:pt x="20108" y="5858"/>
                      <a:pt x="20192" y="5816"/>
                      <a:pt x="20275" y="5774"/>
                    </a:cubicBezTo>
                    <a:cubicBezTo>
                      <a:pt x="20317" y="5753"/>
                      <a:pt x="20380" y="5732"/>
                      <a:pt x="20443" y="5732"/>
                    </a:cubicBezTo>
                    <a:cubicBezTo>
                      <a:pt x="20819" y="5795"/>
                      <a:pt x="21175" y="5837"/>
                      <a:pt x="21573" y="5900"/>
                    </a:cubicBezTo>
                    <a:cubicBezTo>
                      <a:pt x="21970" y="5962"/>
                      <a:pt x="22368" y="6004"/>
                      <a:pt x="22765" y="6067"/>
                    </a:cubicBezTo>
                    <a:cubicBezTo>
                      <a:pt x="22801" y="6077"/>
                      <a:pt x="22838" y="6081"/>
                      <a:pt x="22875" y="6081"/>
                    </a:cubicBezTo>
                    <a:cubicBezTo>
                      <a:pt x="23075" y="6081"/>
                      <a:pt x="23277" y="5944"/>
                      <a:pt x="23330" y="5732"/>
                    </a:cubicBezTo>
                    <a:cubicBezTo>
                      <a:pt x="23372" y="5460"/>
                      <a:pt x="23163" y="5209"/>
                      <a:pt x="22891" y="5209"/>
                    </a:cubicBezTo>
                    <a:lnTo>
                      <a:pt x="22409" y="5146"/>
                    </a:lnTo>
                    <a:lnTo>
                      <a:pt x="21029" y="4958"/>
                    </a:lnTo>
                    <a:lnTo>
                      <a:pt x="20443" y="4874"/>
                    </a:lnTo>
                    <a:cubicBezTo>
                      <a:pt x="20443" y="4853"/>
                      <a:pt x="20422" y="4832"/>
                      <a:pt x="20422" y="4791"/>
                    </a:cubicBezTo>
                    <a:cubicBezTo>
                      <a:pt x="20338" y="4247"/>
                      <a:pt x="20275" y="3703"/>
                      <a:pt x="20192" y="3159"/>
                    </a:cubicBezTo>
                    <a:cubicBezTo>
                      <a:pt x="20150" y="2887"/>
                      <a:pt x="20129" y="2615"/>
                      <a:pt x="20087" y="2343"/>
                    </a:cubicBezTo>
                    <a:cubicBezTo>
                      <a:pt x="20058" y="2125"/>
                      <a:pt x="19868" y="1978"/>
                      <a:pt x="19663" y="1978"/>
                    </a:cubicBezTo>
                    <a:cubicBezTo>
                      <a:pt x="19573" y="1978"/>
                      <a:pt x="19480" y="2006"/>
                      <a:pt x="19396" y="2071"/>
                    </a:cubicBezTo>
                    <a:cubicBezTo>
                      <a:pt x="19271" y="2175"/>
                      <a:pt x="19187" y="2343"/>
                      <a:pt x="19229" y="2510"/>
                    </a:cubicBezTo>
                    <a:cubicBezTo>
                      <a:pt x="19250" y="2698"/>
                      <a:pt x="19292" y="2866"/>
                      <a:pt x="19313" y="3054"/>
                    </a:cubicBezTo>
                    <a:cubicBezTo>
                      <a:pt x="19396" y="3640"/>
                      <a:pt x="19480" y="4226"/>
                      <a:pt x="19564" y="4832"/>
                    </a:cubicBezTo>
                    <a:cubicBezTo>
                      <a:pt x="19585" y="4916"/>
                      <a:pt x="19564" y="5021"/>
                      <a:pt x="19501" y="5104"/>
                    </a:cubicBezTo>
                    <a:cubicBezTo>
                      <a:pt x="19438" y="5188"/>
                      <a:pt x="19396" y="5251"/>
                      <a:pt x="19313" y="5335"/>
                    </a:cubicBezTo>
                    <a:cubicBezTo>
                      <a:pt x="19062" y="5586"/>
                      <a:pt x="18832" y="5837"/>
                      <a:pt x="18560" y="6088"/>
                    </a:cubicBezTo>
                    <a:cubicBezTo>
                      <a:pt x="18371" y="6297"/>
                      <a:pt x="18183" y="6506"/>
                      <a:pt x="17974" y="6695"/>
                    </a:cubicBezTo>
                    <a:cubicBezTo>
                      <a:pt x="17932" y="6736"/>
                      <a:pt x="17890" y="6757"/>
                      <a:pt x="17869" y="6778"/>
                    </a:cubicBezTo>
                    <a:cubicBezTo>
                      <a:pt x="17848" y="6695"/>
                      <a:pt x="17827" y="6611"/>
                      <a:pt x="17806" y="6548"/>
                    </a:cubicBezTo>
                    <a:cubicBezTo>
                      <a:pt x="17743" y="6255"/>
                      <a:pt x="17681" y="5941"/>
                      <a:pt x="17639" y="5648"/>
                    </a:cubicBezTo>
                    <a:cubicBezTo>
                      <a:pt x="17618" y="5418"/>
                      <a:pt x="17430" y="5251"/>
                      <a:pt x="17220" y="5230"/>
                    </a:cubicBezTo>
                    <a:cubicBezTo>
                      <a:pt x="16969" y="5230"/>
                      <a:pt x="16781" y="5439"/>
                      <a:pt x="16781" y="5690"/>
                    </a:cubicBezTo>
                    <a:cubicBezTo>
                      <a:pt x="16781" y="5816"/>
                      <a:pt x="16802" y="5962"/>
                      <a:pt x="16844" y="6088"/>
                    </a:cubicBezTo>
                    <a:cubicBezTo>
                      <a:pt x="16927" y="6506"/>
                      <a:pt x="16990" y="6925"/>
                      <a:pt x="17095" y="7343"/>
                    </a:cubicBezTo>
                    <a:cubicBezTo>
                      <a:pt x="17137" y="7448"/>
                      <a:pt x="17095" y="7573"/>
                      <a:pt x="16990" y="7636"/>
                    </a:cubicBezTo>
                    <a:cubicBezTo>
                      <a:pt x="16739" y="7866"/>
                      <a:pt x="16509" y="8097"/>
                      <a:pt x="16258" y="8327"/>
                    </a:cubicBezTo>
                    <a:lnTo>
                      <a:pt x="16111" y="8452"/>
                    </a:lnTo>
                    <a:cubicBezTo>
                      <a:pt x="16070" y="8348"/>
                      <a:pt x="16007" y="8243"/>
                      <a:pt x="15965" y="8138"/>
                    </a:cubicBezTo>
                    <a:cubicBezTo>
                      <a:pt x="15798" y="7825"/>
                      <a:pt x="15651" y="7490"/>
                      <a:pt x="15463" y="7176"/>
                    </a:cubicBezTo>
                    <a:cubicBezTo>
                      <a:pt x="15331" y="6913"/>
                      <a:pt x="15058" y="6766"/>
                      <a:pt x="14784" y="6766"/>
                    </a:cubicBezTo>
                    <a:cubicBezTo>
                      <a:pt x="14709" y="6766"/>
                      <a:pt x="14635" y="6777"/>
                      <a:pt x="14563" y="6799"/>
                    </a:cubicBezTo>
                    <a:cubicBezTo>
                      <a:pt x="14207" y="6904"/>
                      <a:pt x="13873" y="7029"/>
                      <a:pt x="13517" y="7155"/>
                    </a:cubicBezTo>
                    <a:cubicBezTo>
                      <a:pt x="13412" y="7176"/>
                      <a:pt x="13308" y="7197"/>
                      <a:pt x="13161" y="7239"/>
                    </a:cubicBezTo>
                    <a:lnTo>
                      <a:pt x="13161" y="5962"/>
                    </a:lnTo>
                    <a:cubicBezTo>
                      <a:pt x="13161" y="5858"/>
                      <a:pt x="13224" y="5816"/>
                      <a:pt x="13287" y="5774"/>
                    </a:cubicBezTo>
                    <a:cubicBezTo>
                      <a:pt x="13663" y="5523"/>
                      <a:pt x="14040" y="5293"/>
                      <a:pt x="14396" y="5042"/>
                    </a:cubicBezTo>
                    <a:cubicBezTo>
                      <a:pt x="14521" y="4958"/>
                      <a:pt x="14626" y="4874"/>
                      <a:pt x="14710" y="4770"/>
                    </a:cubicBezTo>
                    <a:cubicBezTo>
                      <a:pt x="14993" y="4470"/>
                      <a:pt x="14732" y="4051"/>
                      <a:pt x="14403" y="4051"/>
                    </a:cubicBezTo>
                    <a:cubicBezTo>
                      <a:pt x="14319" y="4051"/>
                      <a:pt x="14230" y="4078"/>
                      <a:pt x="14145" y="4142"/>
                    </a:cubicBezTo>
                    <a:cubicBezTo>
                      <a:pt x="13852" y="4330"/>
                      <a:pt x="13559" y="4540"/>
                      <a:pt x="13266" y="4728"/>
                    </a:cubicBezTo>
                    <a:cubicBezTo>
                      <a:pt x="13245" y="4749"/>
                      <a:pt x="13203" y="4770"/>
                      <a:pt x="13140" y="4812"/>
                    </a:cubicBezTo>
                    <a:lnTo>
                      <a:pt x="13140" y="4602"/>
                    </a:lnTo>
                    <a:cubicBezTo>
                      <a:pt x="13140" y="4037"/>
                      <a:pt x="13140" y="3472"/>
                      <a:pt x="13140" y="2907"/>
                    </a:cubicBezTo>
                    <a:cubicBezTo>
                      <a:pt x="13140" y="2803"/>
                      <a:pt x="13140" y="2719"/>
                      <a:pt x="13140" y="2635"/>
                    </a:cubicBezTo>
                    <a:cubicBezTo>
                      <a:pt x="13161" y="2510"/>
                      <a:pt x="13161" y="2343"/>
                      <a:pt x="13308" y="2238"/>
                    </a:cubicBezTo>
                    <a:cubicBezTo>
                      <a:pt x="13789" y="1882"/>
                      <a:pt x="14291" y="1506"/>
                      <a:pt x="14772" y="1129"/>
                    </a:cubicBezTo>
                    <a:cubicBezTo>
                      <a:pt x="14919" y="1024"/>
                      <a:pt x="15065" y="920"/>
                      <a:pt x="15212" y="815"/>
                    </a:cubicBezTo>
                    <a:cubicBezTo>
                      <a:pt x="15421" y="669"/>
                      <a:pt x="15463" y="397"/>
                      <a:pt x="15316" y="187"/>
                    </a:cubicBezTo>
                    <a:cubicBezTo>
                      <a:pt x="15231" y="66"/>
                      <a:pt x="15103" y="0"/>
                      <a:pt x="149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8232436" y="4345794"/>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232733" y="3926044"/>
                <a:ext cx="480497" cy="419760"/>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3891975" y="73527"/>
                <a:ext cx="301827" cy="299410"/>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5141324" y="4811701"/>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1" name="Google Shape;21;p2"/>
          <p:cNvSpPr txBox="1"/>
          <p:nvPr>
            <p:ph type="ctrTitle"/>
          </p:nvPr>
        </p:nvSpPr>
        <p:spPr>
          <a:xfrm>
            <a:off x="1331325" y="1296030"/>
            <a:ext cx="6481200" cy="19503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5200"/>
              <a:buNone/>
              <a:defRPr sz="5600">
                <a:latin typeface="Berkshire Swash"/>
                <a:ea typeface="Berkshire Swash"/>
                <a:cs typeface="Berkshire Swash"/>
                <a:sym typeface="Berkshire Swash"/>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2" name="Google Shape;22;p2"/>
          <p:cNvSpPr txBox="1"/>
          <p:nvPr>
            <p:ph idx="1" type="subTitle"/>
          </p:nvPr>
        </p:nvSpPr>
        <p:spPr>
          <a:xfrm>
            <a:off x="1331475" y="3283473"/>
            <a:ext cx="6481200" cy="550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1700">
                <a:latin typeface="Lato"/>
                <a:ea typeface="Lato"/>
                <a:cs typeface="Lato"/>
                <a:sym typeface="La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8" name="Shape 128"/>
        <p:cNvGrpSpPr/>
        <p:nvPr/>
      </p:nvGrpSpPr>
      <p:grpSpPr>
        <a:xfrm>
          <a:off x="0" y="0"/>
          <a:ext cx="0" cy="0"/>
          <a:chOff x="0" y="0"/>
          <a:chExt cx="0" cy="0"/>
        </a:xfrm>
      </p:grpSpPr>
      <p:grpSp>
        <p:nvGrpSpPr>
          <p:cNvPr id="129" name="Google Shape;129;p11"/>
          <p:cNvGrpSpPr/>
          <p:nvPr/>
        </p:nvGrpSpPr>
        <p:grpSpPr>
          <a:xfrm>
            <a:off x="-4138" y="-1"/>
            <a:ext cx="9152276" cy="5143502"/>
            <a:chOff x="-4138" y="-1"/>
            <a:chExt cx="9152276" cy="5143502"/>
          </a:xfrm>
        </p:grpSpPr>
        <p:grpSp>
          <p:nvGrpSpPr>
            <p:cNvPr id="130" name="Google Shape;130;p11"/>
            <p:cNvGrpSpPr/>
            <p:nvPr/>
          </p:nvGrpSpPr>
          <p:grpSpPr>
            <a:xfrm flipH="1">
              <a:off x="-4138" y="-1"/>
              <a:ext cx="9152276" cy="5143502"/>
              <a:chOff x="-4138" y="-1"/>
              <a:chExt cx="9152276" cy="5143502"/>
            </a:xfrm>
          </p:grpSpPr>
          <p:pic>
            <p:nvPicPr>
              <p:cNvPr id="131" name="Google Shape;131;p11"/>
              <p:cNvPicPr preferRelativeResize="0"/>
              <p:nvPr/>
            </p:nvPicPr>
            <p:blipFill>
              <a:blip r:embed="rId2">
                <a:alphaModFix amt="40000"/>
              </a:blip>
              <a:stretch>
                <a:fillRect/>
              </a:stretch>
            </p:blipFill>
            <p:spPr>
              <a:xfrm rot="10800000">
                <a:off x="-4138" y="0"/>
                <a:ext cx="9152276" cy="5143501"/>
              </a:xfrm>
              <a:prstGeom prst="rect">
                <a:avLst/>
              </a:prstGeom>
              <a:noFill/>
              <a:ln>
                <a:noFill/>
              </a:ln>
            </p:spPr>
          </p:pic>
          <p:pic>
            <p:nvPicPr>
              <p:cNvPr id="132" name="Google Shape;132;p11"/>
              <p:cNvPicPr preferRelativeResize="0"/>
              <p:nvPr/>
            </p:nvPicPr>
            <p:blipFill rotWithShape="1">
              <a:blip r:embed="rId3">
                <a:alphaModFix amt="60000"/>
              </a:blip>
              <a:srcRect b="0" l="0" r="0" t="0"/>
              <a:stretch/>
            </p:blipFill>
            <p:spPr>
              <a:xfrm flipH="1">
                <a:off x="4136" y="-1"/>
                <a:ext cx="9144003" cy="5143501"/>
              </a:xfrm>
              <a:prstGeom prst="rect">
                <a:avLst/>
              </a:prstGeom>
              <a:noFill/>
              <a:ln>
                <a:noFill/>
              </a:ln>
            </p:spPr>
          </p:pic>
        </p:grpSp>
        <p:sp>
          <p:nvSpPr>
            <p:cNvPr id="133" name="Google Shape;133;p11"/>
            <p:cNvSpPr/>
            <p:nvPr/>
          </p:nvSpPr>
          <p:spPr>
            <a:xfrm>
              <a:off x="474600" y="351150"/>
              <a:ext cx="81948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34" name="Google Shape;134;p11"/>
          <p:cNvGrpSpPr/>
          <p:nvPr/>
        </p:nvGrpSpPr>
        <p:grpSpPr>
          <a:xfrm>
            <a:off x="69263" y="-52800"/>
            <a:ext cx="9023440" cy="5150554"/>
            <a:chOff x="69263" y="-52800"/>
            <a:chExt cx="9023440" cy="5150554"/>
          </a:xfrm>
        </p:grpSpPr>
        <p:sp>
          <p:nvSpPr>
            <p:cNvPr id="135" name="Google Shape;135;p11"/>
            <p:cNvSpPr/>
            <p:nvPr/>
          </p:nvSpPr>
          <p:spPr>
            <a:xfrm flipH="1">
              <a:off x="2978708" y="-52800"/>
              <a:ext cx="301807" cy="333188"/>
            </a:xfrm>
            <a:custGeom>
              <a:rect b="b" l="l" r="r" t="t"/>
              <a:pathLst>
                <a:path extrusionOk="0" h="29729" w="26929">
                  <a:moveTo>
                    <a:pt x="8809" y="6822"/>
                  </a:moveTo>
                  <a:lnTo>
                    <a:pt x="10002" y="7366"/>
                  </a:lnTo>
                  <a:lnTo>
                    <a:pt x="9855" y="8600"/>
                  </a:lnTo>
                  <a:cubicBezTo>
                    <a:pt x="9458" y="8475"/>
                    <a:pt x="9060" y="8307"/>
                    <a:pt x="8684" y="8098"/>
                  </a:cubicBezTo>
                  <a:cubicBezTo>
                    <a:pt x="8725" y="7680"/>
                    <a:pt x="8767" y="7261"/>
                    <a:pt x="8809" y="6822"/>
                  </a:cubicBezTo>
                  <a:close/>
                  <a:moveTo>
                    <a:pt x="18162" y="6843"/>
                  </a:moveTo>
                  <a:cubicBezTo>
                    <a:pt x="18204" y="7219"/>
                    <a:pt x="18225" y="7575"/>
                    <a:pt x="18267" y="7931"/>
                  </a:cubicBezTo>
                  <a:cubicBezTo>
                    <a:pt x="18308" y="8035"/>
                    <a:pt x="18225" y="8161"/>
                    <a:pt x="18120" y="8182"/>
                  </a:cubicBezTo>
                  <a:cubicBezTo>
                    <a:pt x="17785" y="8328"/>
                    <a:pt x="17471" y="8475"/>
                    <a:pt x="17158" y="8621"/>
                  </a:cubicBezTo>
                  <a:cubicBezTo>
                    <a:pt x="17053" y="8224"/>
                    <a:pt x="16990" y="7805"/>
                    <a:pt x="16990" y="7387"/>
                  </a:cubicBezTo>
                  <a:cubicBezTo>
                    <a:pt x="17367" y="7177"/>
                    <a:pt x="17743" y="6989"/>
                    <a:pt x="18162" y="6843"/>
                  </a:cubicBezTo>
                  <a:close/>
                  <a:moveTo>
                    <a:pt x="10734" y="7324"/>
                  </a:moveTo>
                  <a:cubicBezTo>
                    <a:pt x="11550" y="7721"/>
                    <a:pt x="12345" y="8182"/>
                    <a:pt x="13078" y="8747"/>
                  </a:cubicBezTo>
                  <a:lnTo>
                    <a:pt x="13078" y="10128"/>
                  </a:lnTo>
                  <a:cubicBezTo>
                    <a:pt x="12743" y="9981"/>
                    <a:pt x="12450" y="9835"/>
                    <a:pt x="12136" y="9688"/>
                  </a:cubicBezTo>
                  <a:lnTo>
                    <a:pt x="10713" y="8998"/>
                  </a:lnTo>
                  <a:cubicBezTo>
                    <a:pt x="10567" y="8935"/>
                    <a:pt x="10546" y="8956"/>
                    <a:pt x="10567" y="8747"/>
                  </a:cubicBezTo>
                  <a:cubicBezTo>
                    <a:pt x="10629" y="8286"/>
                    <a:pt x="10671" y="7847"/>
                    <a:pt x="10713" y="7408"/>
                  </a:cubicBezTo>
                  <a:cubicBezTo>
                    <a:pt x="10734" y="7387"/>
                    <a:pt x="10734" y="7345"/>
                    <a:pt x="10734" y="7324"/>
                  </a:cubicBezTo>
                  <a:close/>
                  <a:moveTo>
                    <a:pt x="16237" y="7303"/>
                  </a:moveTo>
                  <a:cubicBezTo>
                    <a:pt x="16300" y="7575"/>
                    <a:pt x="16300" y="7847"/>
                    <a:pt x="16321" y="8098"/>
                  </a:cubicBezTo>
                  <a:cubicBezTo>
                    <a:pt x="16363" y="8370"/>
                    <a:pt x="16404" y="8642"/>
                    <a:pt x="16446" y="8914"/>
                  </a:cubicBezTo>
                  <a:lnTo>
                    <a:pt x="13914" y="10128"/>
                  </a:lnTo>
                  <a:lnTo>
                    <a:pt x="13914" y="9981"/>
                  </a:lnTo>
                  <a:lnTo>
                    <a:pt x="13914" y="8872"/>
                  </a:lnTo>
                  <a:cubicBezTo>
                    <a:pt x="13894" y="8768"/>
                    <a:pt x="13956" y="8684"/>
                    <a:pt x="14019" y="8642"/>
                  </a:cubicBezTo>
                  <a:cubicBezTo>
                    <a:pt x="14124" y="8579"/>
                    <a:pt x="14228" y="8496"/>
                    <a:pt x="14333" y="8412"/>
                  </a:cubicBezTo>
                  <a:cubicBezTo>
                    <a:pt x="14793" y="8119"/>
                    <a:pt x="15254" y="7847"/>
                    <a:pt x="15714" y="7596"/>
                  </a:cubicBezTo>
                  <a:cubicBezTo>
                    <a:pt x="15881" y="7491"/>
                    <a:pt x="16049" y="7408"/>
                    <a:pt x="16237" y="7303"/>
                  </a:cubicBezTo>
                  <a:close/>
                  <a:moveTo>
                    <a:pt x="8265" y="8726"/>
                  </a:moveTo>
                  <a:lnTo>
                    <a:pt x="9791" y="9395"/>
                  </a:lnTo>
                  <a:lnTo>
                    <a:pt x="9791" y="9395"/>
                  </a:lnTo>
                  <a:cubicBezTo>
                    <a:pt x="9708" y="10329"/>
                    <a:pt x="9646" y="11222"/>
                    <a:pt x="9583" y="12136"/>
                  </a:cubicBezTo>
                  <a:cubicBezTo>
                    <a:pt x="9541" y="12136"/>
                    <a:pt x="9520" y="12115"/>
                    <a:pt x="9479" y="12115"/>
                  </a:cubicBezTo>
                  <a:cubicBezTo>
                    <a:pt x="9123" y="11906"/>
                    <a:pt x="8788" y="11718"/>
                    <a:pt x="8432" y="11509"/>
                  </a:cubicBezTo>
                  <a:cubicBezTo>
                    <a:pt x="8370" y="11488"/>
                    <a:pt x="8328" y="11425"/>
                    <a:pt x="8328" y="11341"/>
                  </a:cubicBezTo>
                  <a:cubicBezTo>
                    <a:pt x="8307" y="11090"/>
                    <a:pt x="8286" y="10818"/>
                    <a:pt x="8265" y="10567"/>
                  </a:cubicBezTo>
                  <a:lnTo>
                    <a:pt x="8265" y="10295"/>
                  </a:lnTo>
                  <a:lnTo>
                    <a:pt x="8265" y="8726"/>
                  </a:lnTo>
                  <a:close/>
                  <a:moveTo>
                    <a:pt x="18706" y="8726"/>
                  </a:moveTo>
                  <a:cubicBezTo>
                    <a:pt x="18727" y="9207"/>
                    <a:pt x="18727" y="9688"/>
                    <a:pt x="18706" y="10190"/>
                  </a:cubicBezTo>
                  <a:cubicBezTo>
                    <a:pt x="18685" y="10253"/>
                    <a:pt x="18706" y="10316"/>
                    <a:pt x="18706" y="10379"/>
                  </a:cubicBezTo>
                  <a:cubicBezTo>
                    <a:pt x="18685" y="10714"/>
                    <a:pt x="18664" y="11048"/>
                    <a:pt x="18622" y="11383"/>
                  </a:cubicBezTo>
                  <a:cubicBezTo>
                    <a:pt x="18622" y="11425"/>
                    <a:pt x="18580" y="11467"/>
                    <a:pt x="18539" y="11509"/>
                  </a:cubicBezTo>
                  <a:cubicBezTo>
                    <a:pt x="18183" y="11718"/>
                    <a:pt x="17827" y="11927"/>
                    <a:pt x="17451" y="12136"/>
                  </a:cubicBezTo>
                  <a:lnTo>
                    <a:pt x="17409" y="12136"/>
                  </a:lnTo>
                  <a:cubicBezTo>
                    <a:pt x="17346" y="11216"/>
                    <a:pt x="17262" y="10295"/>
                    <a:pt x="17179" y="9374"/>
                  </a:cubicBezTo>
                  <a:lnTo>
                    <a:pt x="18706" y="8726"/>
                  </a:lnTo>
                  <a:close/>
                  <a:moveTo>
                    <a:pt x="7930" y="12230"/>
                  </a:moveTo>
                  <a:cubicBezTo>
                    <a:pt x="7972" y="12230"/>
                    <a:pt x="8014" y="12241"/>
                    <a:pt x="8056" y="12262"/>
                  </a:cubicBezTo>
                  <a:cubicBezTo>
                    <a:pt x="8370" y="12450"/>
                    <a:pt x="8684" y="12618"/>
                    <a:pt x="8997" y="12806"/>
                  </a:cubicBezTo>
                  <a:lnTo>
                    <a:pt x="9144" y="12890"/>
                  </a:lnTo>
                  <a:lnTo>
                    <a:pt x="6842" y="14459"/>
                  </a:lnTo>
                  <a:lnTo>
                    <a:pt x="5524" y="13517"/>
                  </a:lnTo>
                  <a:cubicBezTo>
                    <a:pt x="5650" y="13434"/>
                    <a:pt x="5733" y="13392"/>
                    <a:pt x="5838" y="13329"/>
                  </a:cubicBezTo>
                  <a:cubicBezTo>
                    <a:pt x="6131" y="13120"/>
                    <a:pt x="6445" y="12973"/>
                    <a:pt x="6759" y="12785"/>
                  </a:cubicBezTo>
                  <a:cubicBezTo>
                    <a:pt x="7093" y="12597"/>
                    <a:pt x="7449" y="12408"/>
                    <a:pt x="7805" y="12262"/>
                  </a:cubicBezTo>
                  <a:cubicBezTo>
                    <a:pt x="7847" y="12241"/>
                    <a:pt x="7888" y="12230"/>
                    <a:pt x="7930" y="12230"/>
                  </a:cubicBezTo>
                  <a:close/>
                  <a:moveTo>
                    <a:pt x="19038" y="12189"/>
                  </a:moveTo>
                  <a:cubicBezTo>
                    <a:pt x="19077" y="12189"/>
                    <a:pt x="19114" y="12199"/>
                    <a:pt x="19145" y="12220"/>
                  </a:cubicBezTo>
                  <a:cubicBezTo>
                    <a:pt x="19376" y="12325"/>
                    <a:pt x="19606" y="12429"/>
                    <a:pt x="19815" y="12534"/>
                  </a:cubicBezTo>
                  <a:cubicBezTo>
                    <a:pt x="19940" y="12597"/>
                    <a:pt x="20087" y="12680"/>
                    <a:pt x="20212" y="12764"/>
                  </a:cubicBezTo>
                  <a:lnTo>
                    <a:pt x="21447" y="13475"/>
                  </a:lnTo>
                  <a:cubicBezTo>
                    <a:pt x="21217" y="13664"/>
                    <a:pt x="20987" y="13789"/>
                    <a:pt x="20777" y="13957"/>
                  </a:cubicBezTo>
                  <a:lnTo>
                    <a:pt x="20129" y="14459"/>
                  </a:lnTo>
                  <a:lnTo>
                    <a:pt x="17848" y="12869"/>
                  </a:lnTo>
                  <a:cubicBezTo>
                    <a:pt x="17869" y="12848"/>
                    <a:pt x="17911" y="12827"/>
                    <a:pt x="17932" y="12806"/>
                  </a:cubicBezTo>
                  <a:cubicBezTo>
                    <a:pt x="18267" y="12618"/>
                    <a:pt x="18601" y="12429"/>
                    <a:pt x="18915" y="12220"/>
                  </a:cubicBezTo>
                  <a:cubicBezTo>
                    <a:pt x="18957" y="12199"/>
                    <a:pt x="18999" y="12189"/>
                    <a:pt x="19038" y="12189"/>
                  </a:cubicBezTo>
                  <a:close/>
                  <a:moveTo>
                    <a:pt x="5210" y="14145"/>
                  </a:moveTo>
                  <a:lnTo>
                    <a:pt x="6235" y="14898"/>
                  </a:lnTo>
                  <a:cubicBezTo>
                    <a:pt x="5901" y="15170"/>
                    <a:pt x="5566" y="15442"/>
                    <a:pt x="5210" y="15672"/>
                  </a:cubicBezTo>
                  <a:lnTo>
                    <a:pt x="4164" y="14919"/>
                  </a:lnTo>
                  <a:lnTo>
                    <a:pt x="5210" y="14145"/>
                  </a:lnTo>
                  <a:close/>
                  <a:moveTo>
                    <a:pt x="21782" y="14145"/>
                  </a:moveTo>
                  <a:lnTo>
                    <a:pt x="22828" y="14919"/>
                  </a:lnTo>
                  <a:lnTo>
                    <a:pt x="21782" y="15672"/>
                  </a:lnTo>
                  <a:cubicBezTo>
                    <a:pt x="21426" y="15442"/>
                    <a:pt x="21091" y="15191"/>
                    <a:pt x="20777" y="14919"/>
                  </a:cubicBezTo>
                  <a:cubicBezTo>
                    <a:pt x="21091" y="14626"/>
                    <a:pt x="21426" y="14375"/>
                    <a:pt x="21782" y="14145"/>
                  </a:cubicBezTo>
                  <a:close/>
                  <a:moveTo>
                    <a:pt x="6842" y="15359"/>
                  </a:moveTo>
                  <a:lnTo>
                    <a:pt x="9144" y="16928"/>
                  </a:lnTo>
                  <a:cubicBezTo>
                    <a:pt x="8746" y="17158"/>
                    <a:pt x="8370" y="17388"/>
                    <a:pt x="7993" y="17597"/>
                  </a:cubicBezTo>
                  <a:cubicBezTo>
                    <a:pt x="7972" y="17608"/>
                    <a:pt x="7951" y="17613"/>
                    <a:pt x="7928" y="17613"/>
                  </a:cubicBezTo>
                  <a:cubicBezTo>
                    <a:pt x="7904" y="17613"/>
                    <a:pt x="7878" y="17608"/>
                    <a:pt x="7847" y="17597"/>
                  </a:cubicBezTo>
                  <a:cubicBezTo>
                    <a:pt x="7512" y="17451"/>
                    <a:pt x="7156" y="17284"/>
                    <a:pt x="6842" y="17095"/>
                  </a:cubicBezTo>
                  <a:cubicBezTo>
                    <a:pt x="6424" y="16844"/>
                    <a:pt x="5984" y="16593"/>
                    <a:pt x="5524" y="16342"/>
                  </a:cubicBezTo>
                  <a:cubicBezTo>
                    <a:pt x="5671" y="16216"/>
                    <a:pt x="5817" y="16112"/>
                    <a:pt x="5963" y="16007"/>
                  </a:cubicBezTo>
                  <a:lnTo>
                    <a:pt x="6403" y="15693"/>
                  </a:lnTo>
                  <a:lnTo>
                    <a:pt x="6842" y="15359"/>
                  </a:lnTo>
                  <a:close/>
                  <a:moveTo>
                    <a:pt x="20150" y="15359"/>
                  </a:moveTo>
                  <a:lnTo>
                    <a:pt x="21447" y="16342"/>
                  </a:lnTo>
                  <a:cubicBezTo>
                    <a:pt x="21070" y="16572"/>
                    <a:pt x="20715" y="16760"/>
                    <a:pt x="20359" y="16991"/>
                  </a:cubicBezTo>
                  <a:cubicBezTo>
                    <a:pt x="19961" y="17221"/>
                    <a:pt x="19564" y="17430"/>
                    <a:pt x="19145" y="17597"/>
                  </a:cubicBezTo>
                  <a:cubicBezTo>
                    <a:pt x="19124" y="17608"/>
                    <a:pt x="19093" y="17613"/>
                    <a:pt x="19062" y="17613"/>
                  </a:cubicBezTo>
                  <a:cubicBezTo>
                    <a:pt x="19030" y="17613"/>
                    <a:pt x="18999" y="17608"/>
                    <a:pt x="18978" y="17597"/>
                  </a:cubicBezTo>
                  <a:lnTo>
                    <a:pt x="17827" y="16928"/>
                  </a:lnTo>
                  <a:lnTo>
                    <a:pt x="20150" y="15359"/>
                  </a:lnTo>
                  <a:close/>
                  <a:moveTo>
                    <a:pt x="13433" y="11697"/>
                  </a:moveTo>
                  <a:cubicBezTo>
                    <a:pt x="13517" y="11697"/>
                    <a:pt x="13601" y="11697"/>
                    <a:pt x="13684" y="11718"/>
                  </a:cubicBezTo>
                  <a:cubicBezTo>
                    <a:pt x="14082" y="11739"/>
                    <a:pt x="14375" y="12011"/>
                    <a:pt x="14689" y="12199"/>
                  </a:cubicBezTo>
                  <a:cubicBezTo>
                    <a:pt x="15002" y="12408"/>
                    <a:pt x="15316" y="12576"/>
                    <a:pt x="15651" y="12722"/>
                  </a:cubicBezTo>
                  <a:cubicBezTo>
                    <a:pt x="15902" y="12848"/>
                    <a:pt x="16111" y="13036"/>
                    <a:pt x="16237" y="13287"/>
                  </a:cubicBezTo>
                  <a:cubicBezTo>
                    <a:pt x="16363" y="13496"/>
                    <a:pt x="16446" y="13727"/>
                    <a:pt x="16446" y="13957"/>
                  </a:cubicBezTo>
                  <a:lnTo>
                    <a:pt x="16446" y="13978"/>
                  </a:lnTo>
                  <a:cubicBezTo>
                    <a:pt x="16425" y="14291"/>
                    <a:pt x="16404" y="14584"/>
                    <a:pt x="16383" y="14856"/>
                  </a:cubicBezTo>
                  <a:cubicBezTo>
                    <a:pt x="16383" y="15003"/>
                    <a:pt x="16404" y="15149"/>
                    <a:pt x="16404" y="15296"/>
                  </a:cubicBezTo>
                  <a:cubicBezTo>
                    <a:pt x="16425" y="15484"/>
                    <a:pt x="16446" y="15672"/>
                    <a:pt x="16446" y="15861"/>
                  </a:cubicBezTo>
                  <a:cubicBezTo>
                    <a:pt x="16404" y="16154"/>
                    <a:pt x="16300" y="16447"/>
                    <a:pt x="16111" y="16698"/>
                  </a:cubicBezTo>
                  <a:cubicBezTo>
                    <a:pt x="15860" y="16949"/>
                    <a:pt x="15546" y="17137"/>
                    <a:pt x="15212" y="17263"/>
                  </a:cubicBezTo>
                  <a:cubicBezTo>
                    <a:pt x="14898" y="17430"/>
                    <a:pt x="14584" y="17618"/>
                    <a:pt x="14291" y="17828"/>
                  </a:cubicBezTo>
                  <a:cubicBezTo>
                    <a:pt x="14082" y="17974"/>
                    <a:pt x="13810" y="18058"/>
                    <a:pt x="13559" y="18100"/>
                  </a:cubicBezTo>
                  <a:cubicBezTo>
                    <a:pt x="13454" y="18100"/>
                    <a:pt x="13370" y="18079"/>
                    <a:pt x="13266" y="18058"/>
                  </a:cubicBezTo>
                  <a:cubicBezTo>
                    <a:pt x="12889" y="18037"/>
                    <a:pt x="12596" y="17786"/>
                    <a:pt x="12303" y="17597"/>
                  </a:cubicBezTo>
                  <a:cubicBezTo>
                    <a:pt x="11969" y="17388"/>
                    <a:pt x="11634" y="17221"/>
                    <a:pt x="11299" y="17053"/>
                  </a:cubicBezTo>
                  <a:cubicBezTo>
                    <a:pt x="11027" y="16907"/>
                    <a:pt x="10818" y="16698"/>
                    <a:pt x="10671" y="16426"/>
                  </a:cubicBezTo>
                  <a:cubicBezTo>
                    <a:pt x="10546" y="16154"/>
                    <a:pt x="10504" y="15882"/>
                    <a:pt x="10546" y="15589"/>
                  </a:cubicBezTo>
                  <a:cubicBezTo>
                    <a:pt x="10567" y="15275"/>
                    <a:pt x="10567" y="14961"/>
                    <a:pt x="10567" y="14647"/>
                  </a:cubicBezTo>
                  <a:cubicBezTo>
                    <a:pt x="10567" y="14417"/>
                    <a:pt x="10525" y="14166"/>
                    <a:pt x="10546" y="13936"/>
                  </a:cubicBezTo>
                  <a:cubicBezTo>
                    <a:pt x="10546" y="13622"/>
                    <a:pt x="10671" y="13329"/>
                    <a:pt x="10881" y="13099"/>
                  </a:cubicBezTo>
                  <a:cubicBezTo>
                    <a:pt x="11048" y="12911"/>
                    <a:pt x="11257" y="12764"/>
                    <a:pt x="11487" y="12659"/>
                  </a:cubicBezTo>
                  <a:cubicBezTo>
                    <a:pt x="11906" y="12450"/>
                    <a:pt x="12303" y="12220"/>
                    <a:pt x="12680" y="11948"/>
                  </a:cubicBezTo>
                  <a:cubicBezTo>
                    <a:pt x="12910" y="11802"/>
                    <a:pt x="13161" y="11718"/>
                    <a:pt x="13433" y="11697"/>
                  </a:cubicBezTo>
                  <a:close/>
                  <a:moveTo>
                    <a:pt x="9562" y="17681"/>
                  </a:moveTo>
                  <a:cubicBezTo>
                    <a:pt x="9625" y="18623"/>
                    <a:pt x="9709" y="19501"/>
                    <a:pt x="9793" y="20443"/>
                  </a:cubicBezTo>
                  <a:lnTo>
                    <a:pt x="8265" y="21092"/>
                  </a:lnTo>
                  <a:lnTo>
                    <a:pt x="8265" y="20548"/>
                  </a:lnTo>
                  <a:cubicBezTo>
                    <a:pt x="8244" y="20045"/>
                    <a:pt x="8244" y="19564"/>
                    <a:pt x="8265" y="19062"/>
                  </a:cubicBezTo>
                  <a:cubicBezTo>
                    <a:pt x="8286" y="18853"/>
                    <a:pt x="8307" y="18644"/>
                    <a:pt x="8349" y="18455"/>
                  </a:cubicBezTo>
                  <a:cubicBezTo>
                    <a:pt x="8349" y="18392"/>
                    <a:pt x="8370" y="18351"/>
                    <a:pt x="8412" y="18330"/>
                  </a:cubicBezTo>
                  <a:cubicBezTo>
                    <a:pt x="8767" y="18100"/>
                    <a:pt x="9144" y="17890"/>
                    <a:pt x="9500" y="17681"/>
                  </a:cubicBezTo>
                  <a:close/>
                  <a:moveTo>
                    <a:pt x="17471" y="17681"/>
                  </a:moveTo>
                  <a:cubicBezTo>
                    <a:pt x="17827" y="17890"/>
                    <a:pt x="18183" y="18079"/>
                    <a:pt x="18539" y="18288"/>
                  </a:cubicBezTo>
                  <a:cubicBezTo>
                    <a:pt x="18580" y="18330"/>
                    <a:pt x="18622" y="18372"/>
                    <a:pt x="18622" y="18413"/>
                  </a:cubicBezTo>
                  <a:cubicBezTo>
                    <a:pt x="18643" y="18539"/>
                    <a:pt x="18664" y="18664"/>
                    <a:pt x="18685" y="18790"/>
                  </a:cubicBezTo>
                  <a:cubicBezTo>
                    <a:pt x="18727" y="19041"/>
                    <a:pt x="18727" y="19313"/>
                    <a:pt x="18706" y="19564"/>
                  </a:cubicBezTo>
                  <a:cubicBezTo>
                    <a:pt x="18706" y="19648"/>
                    <a:pt x="18706" y="19732"/>
                    <a:pt x="18727" y="19815"/>
                  </a:cubicBezTo>
                  <a:cubicBezTo>
                    <a:pt x="18706" y="20108"/>
                    <a:pt x="18706" y="20380"/>
                    <a:pt x="18706" y="20673"/>
                  </a:cubicBezTo>
                  <a:lnTo>
                    <a:pt x="18706" y="21092"/>
                  </a:lnTo>
                  <a:lnTo>
                    <a:pt x="17179" y="20443"/>
                  </a:lnTo>
                  <a:cubicBezTo>
                    <a:pt x="17262" y="19501"/>
                    <a:pt x="17346" y="18602"/>
                    <a:pt x="17409" y="17681"/>
                  </a:cubicBezTo>
                  <a:close/>
                  <a:moveTo>
                    <a:pt x="13057" y="19690"/>
                  </a:moveTo>
                  <a:lnTo>
                    <a:pt x="13057" y="21092"/>
                  </a:lnTo>
                  <a:cubicBezTo>
                    <a:pt x="12764" y="21343"/>
                    <a:pt x="12450" y="21552"/>
                    <a:pt x="12115" y="21740"/>
                  </a:cubicBezTo>
                  <a:lnTo>
                    <a:pt x="12031" y="21782"/>
                  </a:lnTo>
                  <a:lnTo>
                    <a:pt x="10776" y="22494"/>
                  </a:lnTo>
                  <a:lnTo>
                    <a:pt x="10734" y="22494"/>
                  </a:lnTo>
                  <a:cubicBezTo>
                    <a:pt x="10671" y="21950"/>
                    <a:pt x="10609" y="21426"/>
                    <a:pt x="10567" y="20882"/>
                  </a:cubicBezTo>
                  <a:lnTo>
                    <a:pt x="13057" y="19690"/>
                  </a:lnTo>
                  <a:close/>
                  <a:moveTo>
                    <a:pt x="13894" y="19690"/>
                  </a:moveTo>
                  <a:lnTo>
                    <a:pt x="16425" y="20882"/>
                  </a:lnTo>
                  <a:cubicBezTo>
                    <a:pt x="16363" y="21426"/>
                    <a:pt x="16300" y="21970"/>
                    <a:pt x="16237" y="22514"/>
                  </a:cubicBezTo>
                  <a:cubicBezTo>
                    <a:pt x="15421" y="22117"/>
                    <a:pt x="14626" y="21636"/>
                    <a:pt x="13894" y="21092"/>
                  </a:cubicBezTo>
                  <a:lnTo>
                    <a:pt x="13894" y="19690"/>
                  </a:lnTo>
                  <a:close/>
                  <a:moveTo>
                    <a:pt x="9834" y="21196"/>
                  </a:moveTo>
                  <a:cubicBezTo>
                    <a:pt x="9918" y="21615"/>
                    <a:pt x="9981" y="22033"/>
                    <a:pt x="10002" y="22452"/>
                  </a:cubicBezTo>
                  <a:cubicBezTo>
                    <a:pt x="9625" y="22661"/>
                    <a:pt x="9207" y="22786"/>
                    <a:pt x="8809" y="22996"/>
                  </a:cubicBezTo>
                  <a:cubicBezTo>
                    <a:pt x="8767" y="22556"/>
                    <a:pt x="8725" y="22138"/>
                    <a:pt x="8684" y="21719"/>
                  </a:cubicBezTo>
                  <a:cubicBezTo>
                    <a:pt x="8809" y="21657"/>
                    <a:pt x="8914" y="21615"/>
                    <a:pt x="9018" y="21552"/>
                  </a:cubicBezTo>
                  <a:cubicBezTo>
                    <a:pt x="9290" y="21426"/>
                    <a:pt x="9562" y="21322"/>
                    <a:pt x="9834" y="21196"/>
                  </a:cubicBezTo>
                  <a:close/>
                  <a:moveTo>
                    <a:pt x="17137" y="21196"/>
                  </a:moveTo>
                  <a:lnTo>
                    <a:pt x="18267" y="21677"/>
                  </a:lnTo>
                  <a:cubicBezTo>
                    <a:pt x="18246" y="22117"/>
                    <a:pt x="18225" y="22556"/>
                    <a:pt x="18162" y="22996"/>
                  </a:cubicBezTo>
                  <a:lnTo>
                    <a:pt x="16969" y="22473"/>
                  </a:lnTo>
                  <a:cubicBezTo>
                    <a:pt x="16990" y="22033"/>
                    <a:pt x="17053" y="21615"/>
                    <a:pt x="17137" y="21196"/>
                  </a:cubicBezTo>
                  <a:close/>
                  <a:moveTo>
                    <a:pt x="14432" y="0"/>
                  </a:moveTo>
                  <a:cubicBezTo>
                    <a:pt x="14346" y="0"/>
                    <a:pt x="14259" y="33"/>
                    <a:pt x="14186" y="105"/>
                  </a:cubicBezTo>
                  <a:cubicBezTo>
                    <a:pt x="13998" y="273"/>
                    <a:pt x="13831" y="461"/>
                    <a:pt x="13663" y="628"/>
                  </a:cubicBezTo>
                  <a:lnTo>
                    <a:pt x="13475" y="817"/>
                  </a:lnTo>
                  <a:cubicBezTo>
                    <a:pt x="13391" y="733"/>
                    <a:pt x="13329" y="670"/>
                    <a:pt x="13266" y="607"/>
                  </a:cubicBezTo>
                  <a:cubicBezTo>
                    <a:pt x="13098" y="440"/>
                    <a:pt x="12931" y="273"/>
                    <a:pt x="12764" y="105"/>
                  </a:cubicBezTo>
                  <a:cubicBezTo>
                    <a:pt x="12693" y="45"/>
                    <a:pt x="12603" y="14"/>
                    <a:pt x="12515" y="14"/>
                  </a:cubicBezTo>
                  <a:cubicBezTo>
                    <a:pt x="12420" y="14"/>
                    <a:pt x="12327" y="50"/>
                    <a:pt x="12261" y="126"/>
                  </a:cubicBezTo>
                  <a:cubicBezTo>
                    <a:pt x="12115" y="294"/>
                    <a:pt x="12136" y="524"/>
                    <a:pt x="12282" y="649"/>
                  </a:cubicBezTo>
                  <a:cubicBezTo>
                    <a:pt x="12513" y="859"/>
                    <a:pt x="12722" y="1089"/>
                    <a:pt x="12952" y="1298"/>
                  </a:cubicBezTo>
                  <a:cubicBezTo>
                    <a:pt x="13098" y="1403"/>
                    <a:pt x="13161" y="1570"/>
                    <a:pt x="13098" y="1737"/>
                  </a:cubicBezTo>
                  <a:cubicBezTo>
                    <a:pt x="13098" y="1800"/>
                    <a:pt x="13098" y="1863"/>
                    <a:pt x="13098" y="1905"/>
                  </a:cubicBezTo>
                  <a:cubicBezTo>
                    <a:pt x="13078" y="2072"/>
                    <a:pt x="13078" y="2219"/>
                    <a:pt x="13078" y="2386"/>
                  </a:cubicBezTo>
                  <a:lnTo>
                    <a:pt x="13036" y="2386"/>
                  </a:lnTo>
                  <a:cubicBezTo>
                    <a:pt x="12701" y="2030"/>
                    <a:pt x="12282" y="1758"/>
                    <a:pt x="11989" y="1340"/>
                  </a:cubicBezTo>
                  <a:cubicBezTo>
                    <a:pt x="11928" y="1248"/>
                    <a:pt x="11833" y="1190"/>
                    <a:pt x="11729" y="1190"/>
                  </a:cubicBezTo>
                  <a:cubicBezTo>
                    <a:pt x="11691" y="1190"/>
                    <a:pt x="11652" y="1197"/>
                    <a:pt x="11613" y="1214"/>
                  </a:cubicBezTo>
                  <a:cubicBezTo>
                    <a:pt x="11362" y="1277"/>
                    <a:pt x="11257" y="1591"/>
                    <a:pt x="11425" y="1800"/>
                  </a:cubicBezTo>
                  <a:cubicBezTo>
                    <a:pt x="11634" y="2072"/>
                    <a:pt x="11864" y="2302"/>
                    <a:pt x="12115" y="2511"/>
                  </a:cubicBezTo>
                  <a:cubicBezTo>
                    <a:pt x="12408" y="2825"/>
                    <a:pt x="12722" y="3118"/>
                    <a:pt x="13015" y="3411"/>
                  </a:cubicBezTo>
                  <a:cubicBezTo>
                    <a:pt x="13098" y="3474"/>
                    <a:pt x="13119" y="3579"/>
                    <a:pt x="13119" y="3683"/>
                  </a:cubicBezTo>
                  <a:cubicBezTo>
                    <a:pt x="13098" y="3892"/>
                    <a:pt x="13098" y="4102"/>
                    <a:pt x="13078" y="4290"/>
                  </a:cubicBezTo>
                  <a:cubicBezTo>
                    <a:pt x="13057" y="4436"/>
                    <a:pt x="13057" y="4583"/>
                    <a:pt x="13036" y="4729"/>
                  </a:cubicBezTo>
                  <a:cubicBezTo>
                    <a:pt x="13015" y="4729"/>
                    <a:pt x="12994" y="4708"/>
                    <a:pt x="12973" y="4708"/>
                  </a:cubicBezTo>
                  <a:cubicBezTo>
                    <a:pt x="12617" y="4374"/>
                    <a:pt x="12261" y="4039"/>
                    <a:pt x="11906" y="3704"/>
                  </a:cubicBezTo>
                  <a:cubicBezTo>
                    <a:pt x="11592" y="3411"/>
                    <a:pt x="11278" y="3118"/>
                    <a:pt x="10985" y="2825"/>
                  </a:cubicBezTo>
                  <a:cubicBezTo>
                    <a:pt x="10912" y="2752"/>
                    <a:pt x="10813" y="2715"/>
                    <a:pt x="10713" y="2715"/>
                  </a:cubicBezTo>
                  <a:cubicBezTo>
                    <a:pt x="10614" y="2715"/>
                    <a:pt x="10514" y="2752"/>
                    <a:pt x="10441" y="2825"/>
                  </a:cubicBezTo>
                  <a:cubicBezTo>
                    <a:pt x="10295" y="2972"/>
                    <a:pt x="10316" y="3223"/>
                    <a:pt x="10462" y="3348"/>
                  </a:cubicBezTo>
                  <a:cubicBezTo>
                    <a:pt x="10818" y="3683"/>
                    <a:pt x="11153" y="4018"/>
                    <a:pt x="11508" y="4332"/>
                  </a:cubicBezTo>
                  <a:cubicBezTo>
                    <a:pt x="11989" y="4792"/>
                    <a:pt x="12492" y="5232"/>
                    <a:pt x="12994" y="5671"/>
                  </a:cubicBezTo>
                  <a:cubicBezTo>
                    <a:pt x="13057" y="5734"/>
                    <a:pt x="13098" y="5838"/>
                    <a:pt x="13098" y="5943"/>
                  </a:cubicBezTo>
                  <a:lnTo>
                    <a:pt x="13098" y="7701"/>
                  </a:lnTo>
                  <a:lnTo>
                    <a:pt x="13098" y="7847"/>
                  </a:lnTo>
                  <a:lnTo>
                    <a:pt x="12910" y="7742"/>
                  </a:lnTo>
                  <a:cubicBezTo>
                    <a:pt x="12785" y="7638"/>
                    <a:pt x="12638" y="7554"/>
                    <a:pt x="12513" y="7470"/>
                  </a:cubicBezTo>
                  <a:cubicBezTo>
                    <a:pt x="12387" y="7408"/>
                    <a:pt x="12282" y="7345"/>
                    <a:pt x="12157" y="7282"/>
                  </a:cubicBezTo>
                  <a:lnTo>
                    <a:pt x="11613" y="6968"/>
                  </a:lnTo>
                  <a:lnTo>
                    <a:pt x="10797" y="6487"/>
                  </a:lnTo>
                  <a:cubicBezTo>
                    <a:pt x="10818" y="6299"/>
                    <a:pt x="10818" y="6131"/>
                    <a:pt x="10839" y="5943"/>
                  </a:cubicBezTo>
                  <a:cubicBezTo>
                    <a:pt x="10881" y="5692"/>
                    <a:pt x="10901" y="5462"/>
                    <a:pt x="10943" y="5211"/>
                  </a:cubicBezTo>
                  <a:cubicBezTo>
                    <a:pt x="10985" y="5022"/>
                    <a:pt x="10881" y="4834"/>
                    <a:pt x="10692" y="4771"/>
                  </a:cubicBezTo>
                  <a:cubicBezTo>
                    <a:pt x="10650" y="4757"/>
                    <a:pt x="10607" y="4750"/>
                    <a:pt x="10566" y="4750"/>
                  </a:cubicBezTo>
                  <a:cubicBezTo>
                    <a:pt x="10424" y="4750"/>
                    <a:pt x="10297" y="4830"/>
                    <a:pt x="10232" y="4960"/>
                  </a:cubicBezTo>
                  <a:cubicBezTo>
                    <a:pt x="10211" y="5022"/>
                    <a:pt x="10211" y="5064"/>
                    <a:pt x="10211" y="5127"/>
                  </a:cubicBezTo>
                  <a:cubicBezTo>
                    <a:pt x="10169" y="5378"/>
                    <a:pt x="10148" y="5692"/>
                    <a:pt x="10106" y="5901"/>
                  </a:cubicBezTo>
                  <a:cubicBezTo>
                    <a:pt x="10085" y="6131"/>
                    <a:pt x="10065" y="6340"/>
                    <a:pt x="10044" y="6592"/>
                  </a:cubicBezTo>
                  <a:lnTo>
                    <a:pt x="8851" y="6068"/>
                  </a:lnTo>
                  <a:cubicBezTo>
                    <a:pt x="8851" y="6027"/>
                    <a:pt x="8851" y="6006"/>
                    <a:pt x="8851" y="5964"/>
                  </a:cubicBezTo>
                  <a:cubicBezTo>
                    <a:pt x="8935" y="5441"/>
                    <a:pt x="8997" y="4939"/>
                    <a:pt x="9081" y="4416"/>
                  </a:cubicBezTo>
                  <a:cubicBezTo>
                    <a:pt x="9102" y="4164"/>
                    <a:pt x="9165" y="3892"/>
                    <a:pt x="9165" y="3641"/>
                  </a:cubicBezTo>
                  <a:cubicBezTo>
                    <a:pt x="9186" y="3380"/>
                    <a:pt x="8997" y="3249"/>
                    <a:pt x="8809" y="3249"/>
                  </a:cubicBezTo>
                  <a:cubicBezTo>
                    <a:pt x="8621" y="3249"/>
                    <a:pt x="8432" y="3380"/>
                    <a:pt x="8453" y="3641"/>
                  </a:cubicBezTo>
                  <a:cubicBezTo>
                    <a:pt x="8432" y="3767"/>
                    <a:pt x="8432" y="3892"/>
                    <a:pt x="8412" y="4018"/>
                  </a:cubicBezTo>
                  <a:cubicBezTo>
                    <a:pt x="8349" y="4499"/>
                    <a:pt x="8265" y="4980"/>
                    <a:pt x="8202" y="5462"/>
                  </a:cubicBezTo>
                  <a:cubicBezTo>
                    <a:pt x="8181" y="5566"/>
                    <a:pt x="8160" y="5671"/>
                    <a:pt x="8140" y="5776"/>
                  </a:cubicBezTo>
                  <a:lnTo>
                    <a:pt x="8098" y="5776"/>
                  </a:lnTo>
                  <a:lnTo>
                    <a:pt x="6131" y="4960"/>
                  </a:lnTo>
                  <a:cubicBezTo>
                    <a:pt x="6080" y="4934"/>
                    <a:pt x="6027" y="4922"/>
                    <a:pt x="5974" y="4922"/>
                  </a:cubicBezTo>
                  <a:cubicBezTo>
                    <a:pt x="5856" y="4922"/>
                    <a:pt x="5743" y="4983"/>
                    <a:pt x="5671" y="5085"/>
                  </a:cubicBezTo>
                  <a:cubicBezTo>
                    <a:pt x="5566" y="5232"/>
                    <a:pt x="5587" y="5420"/>
                    <a:pt x="5733" y="5545"/>
                  </a:cubicBezTo>
                  <a:cubicBezTo>
                    <a:pt x="5796" y="5608"/>
                    <a:pt x="5859" y="5650"/>
                    <a:pt x="5943" y="5671"/>
                  </a:cubicBezTo>
                  <a:cubicBezTo>
                    <a:pt x="6194" y="5776"/>
                    <a:pt x="6445" y="5880"/>
                    <a:pt x="6717" y="5985"/>
                  </a:cubicBezTo>
                  <a:lnTo>
                    <a:pt x="8056" y="6508"/>
                  </a:lnTo>
                  <a:cubicBezTo>
                    <a:pt x="8014" y="6947"/>
                    <a:pt x="7972" y="7387"/>
                    <a:pt x="7909" y="7826"/>
                  </a:cubicBezTo>
                  <a:lnTo>
                    <a:pt x="7344" y="7554"/>
                  </a:lnTo>
                  <a:cubicBezTo>
                    <a:pt x="7072" y="7449"/>
                    <a:pt x="6800" y="7303"/>
                    <a:pt x="6507" y="7198"/>
                  </a:cubicBezTo>
                  <a:cubicBezTo>
                    <a:pt x="6467" y="7185"/>
                    <a:pt x="6425" y="7178"/>
                    <a:pt x="6383" y="7178"/>
                  </a:cubicBezTo>
                  <a:cubicBezTo>
                    <a:pt x="6235" y="7178"/>
                    <a:pt x="6096" y="7265"/>
                    <a:pt x="6047" y="7429"/>
                  </a:cubicBezTo>
                  <a:cubicBezTo>
                    <a:pt x="5984" y="7617"/>
                    <a:pt x="6068" y="7826"/>
                    <a:pt x="6277" y="7889"/>
                  </a:cubicBezTo>
                  <a:cubicBezTo>
                    <a:pt x="6570" y="8014"/>
                    <a:pt x="6863" y="8140"/>
                    <a:pt x="7156" y="8265"/>
                  </a:cubicBezTo>
                  <a:lnTo>
                    <a:pt x="7470" y="8412"/>
                  </a:lnTo>
                  <a:lnTo>
                    <a:pt x="7470" y="9186"/>
                  </a:lnTo>
                  <a:lnTo>
                    <a:pt x="7470" y="9960"/>
                  </a:lnTo>
                  <a:cubicBezTo>
                    <a:pt x="7470" y="10107"/>
                    <a:pt x="7449" y="10253"/>
                    <a:pt x="7449" y="10379"/>
                  </a:cubicBezTo>
                  <a:cubicBezTo>
                    <a:pt x="7449" y="10462"/>
                    <a:pt x="7449" y="10546"/>
                    <a:pt x="7449" y="10609"/>
                  </a:cubicBezTo>
                  <a:cubicBezTo>
                    <a:pt x="7470" y="10755"/>
                    <a:pt x="7491" y="10881"/>
                    <a:pt x="7491" y="11048"/>
                  </a:cubicBezTo>
                  <a:lnTo>
                    <a:pt x="7303" y="10944"/>
                  </a:lnTo>
                  <a:cubicBezTo>
                    <a:pt x="6821" y="10672"/>
                    <a:pt x="6319" y="10379"/>
                    <a:pt x="5838" y="10107"/>
                  </a:cubicBezTo>
                  <a:cubicBezTo>
                    <a:pt x="5733" y="10044"/>
                    <a:pt x="5671" y="9960"/>
                    <a:pt x="5650" y="9835"/>
                  </a:cubicBezTo>
                  <a:cubicBezTo>
                    <a:pt x="5608" y="9563"/>
                    <a:pt x="5545" y="9291"/>
                    <a:pt x="5482" y="8998"/>
                  </a:cubicBezTo>
                  <a:cubicBezTo>
                    <a:pt x="5378" y="8537"/>
                    <a:pt x="5273" y="8077"/>
                    <a:pt x="5168" y="7617"/>
                  </a:cubicBezTo>
                  <a:cubicBezTo>
                    <a:pt x="5127" y="7449"/>
                    <a:pt x="5085" y="7282"/>
                    <a:pt x="5043" y="7094"/>
                  </a:cubicBezTo>
                  <a:cubicBezTo>
                    <a:pt x="5001" y="6885"/>
                    <a:pt x="4959" y="6696"/>
                    <a:pt x="4896" y="6508"/>
                  </a:cubicBezTo>
                  <a:cubicBezTo>
                    <a:pt x="4860" y="6344"/>
                    <a:pt x="4713" y="6228"/>
                    <a:pt x="4551" y="6228"/>
                  </a:cubicBezTo>
                  <a:cubicBezTo>
                    <a:pt x="4527" y="6228"/>
                    <a:pt x="4502" y="6230"/>
                    <a:pt x="4478" y="6236"/>
                  </a:cubicBezTo>
                  <a:cubicBezTo>
                    <a:pt x="4290" y="6278"/>
                    <a:pt x="4164" y="6445"/>
                    <a:pt x="4185" y="6612"/>
                  </a:cubicBezTo>
                  <a:cubicBezTo>
                    <a:pt x="4206" y="6654"/>
                    <a:pt x="4206" y="6717"/>
                    <a:pt x="4206" y="6759"/>
                  </a:cubicBezTo>
                  <a:cubicBezTo>
                    <a:pt x="4248" y="6905"/>
                    <a:pt x="4290" y="7052"/>
                    <a:pt x="4331" y="7198"/>
                  </a:cubicBezTo>
                  <a:cubicBezTo>
                    <a:pt x="4394" y="7429"/>
                    <a:pt x="4436" y="7659"/>
                    <a:pt x="4478" y="7889"/>
                  </a:cubicBezTo>
                  <a:cubicBezTo>
                    <a:pt x="4603" y="8391"/>
                    <a:pt x="4708" y="8893"/>
                    <a:pt x="4834" y="9374"/>
                  </a:cubicBezTo>
                  <a:cubicBezTo>
                    <a:pt x="4834" y="9395"/>
                    <a:pt x="4834" y="9416"/>
                    <a:pt x="4834" y="9437"/>
                  </a:cubicBezTo>
                  <a:cubicBezTo>
                    <a:pt x="4771" y="9416"/>
                    <a:pt x="4708" y="9374"/>
                    <a:pt x="4645" y="9353"/>
                  </a:cubicBezTo>
                  <a:cubicBezTo>
                    <a:pt x="4478" y="9249"/>
                    <a:pt x="4311" y="9144"/>
                    <a:pt x="4122" y="9081"/>
                  </a:cubicBezTo>
                  <a:cubicBezTo>
                    <a:pt x="3704" y="8893"/>
                    <a:pt x="3767" y="8956"/>
                    <a:pt x="3641" y="8517"/>
                  </a:cubicBezTo>
                  <a:cubicBezTo>
                    <a:pt x="3515" y="8014"/>
                    <a:pt x="3390" y="7491"/>
                    <a:pt x="3264" y="6989"/>
                  </a:cubicBezTo>
                  <a:cubicBezTo>
                    <a:pt x="3222" y="6843"/>
                    <a:pt x="3160" y="6696"/>
                    <a:pt x="3097" y="6550"/>
                  </a:cubicBezTo>
                  <a:cubicBezTo>
                    <a:pt x="3023" y="6416"/>
                    <a:pt x="2896" y="6346"/>
                    <a:pt x="2769" y="6346"/>
                  </a:cubicBezTo>
                  <a:cubicBezTo>
                    <a:pt x="2717" y="6346"/>
                    <a:pt x="2665" y="6358"/>
                    <a:pt x="2616" y="6382"/>
                  </a:cubicBezTo>
                  <a:cubicBezTo>
                    <a:pt x="2427" y="6466"/>
                    <a:pt x="2365" y="6675"/>
                    <a:pt x="2448" y="6864"/>
                  </a:cubicBezTo>
                  <a:cubicBezTo>
                    <a:pt x="2448" y="6905"/>
                    <a:pt x="2490" y="6947"/>
                    <a:pt x="2511" y="7010"/>
                  </a:cubicBezTo>
                  <a:cubicBezTo>
                    <a:pt x="2532" y="7073"/>
                    <a:pt x="2553" y="7136"/>
                    <a:pt x="2574" y="7198"/>
                  </a:cubicBezTo>
                  <a:cubicBezTo>
                    <a:pt x="2658" y="7533"/>
                    <a:pt x="2720" y="7847"/>
                    <a:pt x="2804" y="8182"/>
                  </a:cubicBezTo>
                  <a:cubicBezTo>
                    <a:pt x="2825" y="8224"/>
                    <a:pt x="2825" y="8265"/>
                    <a:pt x="2825" y="8307"/>
                  </a:cubicBezTo>
                  <a:lnTo>
                    <a:pt x="2114" y="7952"/>
                  </a:lnTo>
                  <a:cubicBezTo>
                    <a:pt x="2051" y="7910"/>
                    <a:pt x="1988" y="7847"/>
                    <a:pt x="1967" y="7763"/>
                  </a:cubicBezTo>
                  <a:cubicBezTo>
                    <a:pt x="1883" y="7408"/>
                    <a:pt x="1800" y="7073"/>
                    <a:pt x="1695" y="6738"/>
                  </a:cubicBezTo>
                  <a:cubicBezTo>
                    <a:pt x="1674" y="6675"/>
                    <a:pt x="1632" y="6592"/>
                    <a:pt x="1570" y="6550"/>
                  </a:cubicBezTo>
                  <a:cubicBezTo>
                    <a:pt x="1499" y="6485"/>
                    <a:pt x="1417" y="6457"/>
                    <a:pt x="1338" y="6457"/>
                  </a:cubicBezTo>
                  <a:cubicBezTo>
                    <a:pt x="1133" y="6457"/>
                    <a:pt x="944" y="6644"/>
                    <a:pt x="1005" y="6885"/>
                  </a:cubicBezTo>
                  <a:cubicBezTo>
                    <a:pt x="1046" y="7115"/>
                    <a:pt x="1109" y="7366"/>
                    <a:pt x="1172" y="7596"/>
                  </a:cubicBezTo>
                  <a:cubicBezTo>
                    <a:pt x="1193" y="7659"/>
                    <a:pt x="1214" y="7763"/>
                    <a:pt x="1256" y="7847"/>
                  </a:cubicBezTo>
                  <a:cubicBezTo>
                    <a:pt x="1130" y="7889"/>
                    <a:pt x="1026" y="7910"/>
                    <a:pt x="921" y="7931"/>
                  </a:cubicBezTo>
                  <a:cubicBezTo>
                    <a:pt x="691" y="7993"/>
                    <a:pt x="481" y="8056"/>
                    <a:pt x="272" y="8119"/>
                  </a:cubicBezTo>
                  <a:cubicBezTo>
                    <a:pt x="126" y="8161"/>
                    <a:pt x="21" y="8286"/>
                    <a:pt x="21" y="8433"/>
                  </a:cubicBezTo>
                  <a:cubicBezTo>
                    <a:pt x="21" y="8579"/>
                    <a:pt x="105" y="8705"/>
                    <a:pt x="230" y="8768"/>
                  </a:cubicBezTo>
                  <a:cubicBezTo>
                    <a:pt x="276" y="8802"/>
                    <a:pt x="335" y="8818"/>
                    <a:pt x="396" y="8818"/>
                  </a:cubicBezTo>
                  <a:cubicBezTo>
                    <a:pt x="446" y="8818"/>
                    <a:pt x="497" y="8807"/>
                    <a:pt x="544" y="8789"/>
                  </a:cubicBezTo>
                  <a:cubicBezTo>
                    <a:pt x="879" y="8705"/>
                    <a:pt x="1214" y="8621"/>
                    <a:pt x="1549" y="8537"/>
                  </a:cubicBezTo>
                  <a:cubicBezTo>
                    <a:pt x="1566" y="8529"/>
                    <a:pt x="1587" y="8524"/>
                    <a:pt x="1610" y="8524"/>
                  </a:cubicBezTo>
                  <a:cubicBezTo>
                    <a:pt x="1642" y="8524"/>
                    <a:pt x="1679" y="8534"/>
                    <a:pt x="1716" y="8558"/>
                  </a:cubicBezTo>
                  <a:cubicBezTo>
                    <a:pt x="1946" y="8684"/>
                    <a:pt x="2176" y="8851"/>
                    <a:pt x="2427" y="8998"/>
                  </a:cubicBezTo>
                  <a:cubicBezTo>
                    <a:pt x="2134" y="9102"/>
                    <a:pt x="1883" y="9186"/>
                    <a:pt x="1611" y="9270"/>
                  </a:cubicBezTo>
                  <a:cubicBezTo>
                    <a:pt x="1423" y="9333"/>
                    <a:pt x="1214" y="9395"/>
                    <a:pt x="984" y="9395"/>
                  </a:cubicBezTo>
                  <a:cubicBezTo>
                    <a:pt x="795" y="9416"/>
                    <a:pt x="628" y="9584"/>
                    <a:pt x="649" y="9772"/>
                  </a:cubicBezTo>
                  <a:cubicBezTo>
                    <a:pt x="669" y="9969"/>
                    <a:pt x="819" y="10129"/>
                    <a:pt x="1011" y="10129"/>
                  </a:cubicBezTo>
                  <a:cubicBezTo>
                    <a:pt x="1023" y="10129"/>
                    <a:pt x="1035" y="10129"/>
                    <a:pt x="1046" y="10128"/>
                  </a:cubicBezTo>
                  <a:cubicBezTo>
                    <a:pt x="1193" y="10128"/>
                    <a:pt x="1339" y="10086"/>
                    <a:pt x="1486" y="10065"/>
                  </a:cubicBezTo>
                  <a:cubicBezTo>
                    <a:pt x="1737" y="10002"/>
                    <a:pt x="1967" y="9898"/>
                    <a:pt x="2218" y="9835"/>
                  </a:cubicBezTo>
                  <a:cubicBezTo>
                    <a:pt x="2574" y="9730"/>
                    <a:pt x="2930" y="9646"/>
                    <a:pt x="3285" y="9542"/>
                  </a:cubicBezTo>
                  <a:cubicBezTo>
                    <a:pt x="3308" y="9536"/>
                    <a:pt x="3329" y="9534"/>
                    <a:pt x="3348" y="9534"/>
                  </a:cubicBezTo>
                  <a:cubicBezTo>
                    <a:pt x="3403" y="9534"/>
                    <a:pt x="3449" y="9553"/>
                    <a:pt x="3494" y="9584"/>
                  </a:cubicBezTo>
                  <a:lnTo>
                    <a:pt x="4331" y="10149"/>
                  </a:lnTo>
                  <a:cubicBezTo>
                    <a:pt x="4352" y="10149"/>
                    <a:pt x="4394" y="10190"/>
                    <a:pt x="4415" y="10211"/>
                  </a:cubicBezTo>
                  <a:lnTo>
                    <a:pt x="2950" y="10672"/>
                  </a:lnTo>
                  <a:cubicBezTo>
                    <a:pt x="2553" y="10797"/>
                    <a:pt x="2134" y="10902"/>
                    <a:pt x="1737" y="11027"/>
                  </a:cubicBezTo>
                  <a:cubicBezTo>
                    <a:pt x="1632" y="11048"/>
                    <a:pt x="1549" y="11111"/>
                    <a:pt x="1507" y="11195"/>
                  </a:cubicBezTo>
                  <a:cubicBezTo>
                    <a:pt x="1423" y="11320"/>
                    <a:pt x="1423" y="11488"/>
                    <a:pt x="1528" y="11592"/>
                  </a:cubicBezTo>
                  <a:cubicBezTo>
                    <a:pt x="1586" y="11695"/>
                    <a:pt x="1686" y="11746"/>
                    <a:pt x="1791" y="11746"/>
                  </a:cubicBezTo>
                  <a:cubicBezTo>
                    <a:pt x="1835" y="11746"/>
                    <a:pt x="1881" y="11737"/>
                    <a:pt x="1925" y="11718"/>
                  </a:cubicBezTo>
                  <a:cubicBezTo>
                    <a:pt x="2386" y="11592"/>
                    <a:pt x="2825" y="11467"/>
                    <a:pt x="3285" y="11320"/>
                  </a:cubicBezTo>
                  <a:cubicBezTo>
                    <a:pt x="3913" y="11132"/>
                    <a:pt x="4541" y="10923"/>
                    <a:pt x="5168" y="10714"/>
                  </a:cubicBezTo>
                  <a:lnTo>
                    <a:pt x="5231" y="10693"/>
                  </a:lnTo>
                  <a:cubicBezTo>
                    <a:pt x="5266" y="10684"/>
                    <a:pt x="5297" y="10679"/>
                    <a:pt x="5326" y="10679"/>
                  </a:cubicBezTo>
                  <a:cubicBezTo>
                    <a:pt x="5367" y="10679"/>
                    <a:pt x="5404" y="10689"/>
                    <a:pt x="5440" y="10714"/>
                  </a:cubicBezTo>
                  <a:cubicBezTo>
                    <a:pt x="5984" y="11027"/>
                    <a:pt x="6507" y="11341"/>
                    <a:pt x="7031" y="11634"/>
                  </a:cubicBezTo>
                  <a:cubicBezTo>
                    <a:pt x="7052" y="11655"/>
                    <a:pt x="7072" y="11676"/>
                    <a:pt x="7093" y="11697"/>
                  </a:cubicBezTo>
                  <a:cubicBezTo>
                    <a:pt x="6800" y="11864"/>
                    <a:pt x="6487" y="12053"/>
                    <a:pt x="6235" y="12199"/>
                  </a:cubicBezTo>
                  <a:cubicBezTo>
                    <a:pt x="6005" y="12346"/>
                    <a:pt x="5733" y="12492"/>
                    <a:pt x="5482" y="12638"/>
                  </a:cubicBezTo>
                  <a:cubicBezTo>
                    <a:pt x="5252" y="12764"/>
                    <a:pt x="5043" y="12869"/>
                    <a:pt x="4813" y="12994"/>
                  </a:cubicBezTo>
                  <a:cubicBezTo>
                    <a:pt x="4478" y="12722"/>
                    <a:pt x="4143" y="12471"/>
                    <a:pt x="3808" y="12199"/>
                  </a:cubicBezTo>
                  <a:cubicBezTo>
                    <a:pt x="3731" y="12147"/>
                    <a:pt x="3645" y="12112"/>
                    <a:pt x="3557" y="12112"/>
                  </a:cubicBezTo>
                  <a:cubicBezTo>
                    <a:pt x="3502" y="12112"/>
                    <a:pt x="3446" y="12125"/>
                    <a:pt x="3390" y="12157"/>
                  </a:cubicBezTo>
                  <a:cubicBezTo>
                    <a:pt x="3264" y="12199"/>
                    <a:pt x="3181" y="12346"/>
                    <a:pt x="3181" y="12492"/>
                  </a:cubicBezTo>
                  <a:cubicBezTo>
                    <a:pt x="3181" y="12618"/>
                    <a:pt x="3243" y="12722"/>
                    <a:pt x="3348" y="12785"/>
                  </a:cubicBezTo>
                  <a:lnTo>
                    <a:pt x="4059" y="13308"/>
                  </a:lnTo>
                  <a:lnTo>
                    <a:pt x="4541" y="13685"/>
                  </a:lnTo>
                  <a:lnTo>
                    <a:pt x="3494" y="14438"/>
                  </a:lnTo>
                  <a:cubicBezTo>
                    <a:pt x="3453" y="14417"/>
                    <a:pt x="3411" y="14396"/>
                    <a:pt x="3369" y="14354"/>
                  </a:cubicBezTo>
                  <a:lnTo>
                    <a:pt x="2302" y="13517"/>
                  </a:lnTo>
                  <a:cubicBezTo>
                    <a:pt x="2051" y="13329"/>
                    <a:pt x="1821" y="13141"/>
                    <a:pt x="1570" y="12973"/>
                  </a:cubicBezTo>
                  <a:cubicBezTo>
                    <a:pt x="1505" y="12925"/>
                    <a:pt x="1429" y="12902"/>
                    <a:pt x="1353" y="12902"/>
                  </a:cubicBezTo>
                  <a:cubicBezTo>
                    <a:pt x="1231" y="12902"/>
                    <a:pt x="1111" y="12962"/>
                    <a:pt x="1046" y="13078"/>
                  </a:cubicBezTo>
                  <a:cubicBezTo>
                    <a:pt x="942" y="13266"/>
                    <a:pt x="1005" y="13496"/>
                    <a:pt x="1193" y="13580"/>
                  </a:cubicBezTo>
                  <a:cubicBezTo>
                    <a:pt x="1318" y="13664"/>
                    <a:pt x="1444" y="13747"/>
                    <a:pt x="1570" y="13852"/>
                  </a:cubicBezTo>
                  <a:lnTo>
                    <a:pt x="2762" y="14773"/>
                  </a:lnTo>
                  <a:cubicBezTo>
                    <a:pt x="2804" y="14815"/>
                    <a:pt x="2825" y="14856"/>
                    <a:pt x="2867" y="14877"/>
                  </a:cubicBezTo>
                  <a:cubicBezTo>
                    <a:pt x="2469" y="15191"/>
                    <a:pt x="2093" y="15505"/>
                    <a:pt x="1716" y="15819"/>
                  </a:cubicBezTo>
                  <a:cubicBezTo>
                    <a:pt x="1528" y="15965"/>
                    <a:pt x="1339" y="16091"/>
                    <a:pt x="1151" y="16237"/>
                  </a:cubicBezTo>
                  <a:cubicBezTo>
                    <a:pt x="1005" y="16342"/>
                    <a:pt x="963" y="16530"/>
                    <a:pt x="1026" y="16677"/>
                  </a:cubicBezTo>
                  <a:cubicBezTo>
                    <a:pt x="1095" y="16798"/>
                    <a:pt x="1221" y="16876"/>
                    <a:pt x="1357" y="16876"/>
                  </a:cubicBezTo>
                  <a:cubicBezTo>
                    <a:pt x="1386" y="16876"/>
                    <a:pt x="1415" y="16872"/>
                    <a:pt x="1444" y="16865"/>
                  </a:cubicBezTo>
                  <a:cubicBezTo>
                    <a:pt x="1528" y="16844"/>
                    <a:pt x="1590" y="16802"/>
                    <a:pt x="1632" y="16781"/>
                  </a:cubicBezTo>
                  <a:cubicBezTo>
                    <a:pt x="1758" y="16698"/>
                    <a:pt x="1862" y="16614"/>
                    <a:pt x="1946" y="16530"/>
                  </a:cubicBezTo>
                  <a:lnTo>
                    <a:pt x="3264" y="15526"/>
                  </a:lnTo>
                  <a:lnTo>
                    <a:pt x="3494" y="15338"/>
                  </a:lnTo>
                  <a:cubicBezTo>
                    <a:pt x="3871" y="15589"/>
                    <a:pt x="4206" y="15840"/>
                    <a:pt x="4541" y="16112"/>
                  </a:cubicBezTo>
                  <a:lnTo>
                    <a:pt x="4373" y="16258"/>
                  </a:lnTo>
                  <a:lnTo>
                    <a:pt x="3474" y="16907"/>
                  </a:lnTo>
                  <a:cubicBezTo>
                    <a:pt x="3411" y="16949"/>
                    <a:pt x="3348" y="16991"/>
                    <a:pt x="3306" y="17053"/>
                  </a:cubicBezTo>
                  <a:cubicBezTo>
                    <a:pt x="3160" y="17200"/>
                    <a:pt x="3160" y="17409"/>
                    <a:pt x="3306" y="17556"/>
                  </a:cubicBezTo>
                  <a:cubicBezTo>
                    <a:pt x="3374" y="17635"/>
                    <a:pt x="3467" y="17671"/>
                    <a:pt x="3561" y="17671"/>
                  </a:cubicBezTo>
                  <a:cubicBezTo>
                    <a:pt x="3640" y="17671"/>
                    <a:pt x="3720" y="17645"/>
                    <a:pt x="3787" y="17597"/>
                  </a:cubicBezTo>
                  <a:cubicBezTo>
                    <a:pt x="3955" y="17451"/>
                    <a:pt x="4122" y="17325"/>
                    <a:pt x="4311" y="17200"/>
                  </a:cubicBezTo>
                  <a:cubicBezTo>
                    <a:pt x="4478" y="17053"/>
                    <a:pt x="4666" y="16928"/>
                    <a:pt x="4855" y="16802"/>
                  </a:cubicBezTo>
                  <a:cubicBezTo>
                    <a:pt x="5106" y="16949"/>
                    <a:pt x="5357" y="17095"/>
                    <a:pt x="5608" y="17242"/>
                  </a:cubicBezTo>
                  <a:cubicBezTo>
                    <a:pt x="6089" y="17493"/>
                    <a:pt x="6528" y="17786"/>
                    <a:pt x="7031" y="18016"/>
                  </a:cubicBezTo>
                  <a:cubicBezTo>
                    <a:pt x="7052" y="18037"/>
                    <a:pt x="7093" y="18058"/>
                    <a:pt x="7135" y="18079"/>
                  </a:cubicBezTo>
                  <a:lnTo>
                    <a:pt x="6989" y="18183"/>
                  </a:lnTo>
                  <a:cubicBezTo>
                    <a:pt x="6507" y="18455"/>
                    <a:pt x="6026" y="18727"/>
                    <a:pt x="5524" y="19020"/>
                  </a:cubicBezTo>
                  <a:cubicBezTo>
                    <a:pt x="5463" y="19069"/>
                    <a:pt x="5387" y="19090"/>
                    <a:pt x="5310" y="19090"/>
                  </a:cubicBezTo>
                  <a:cubicBezTo>
                    <a:pt x="5255" y="19090"/>
                    <a:pt x="5199" y="19079"/>
                    <a:pt x="5147" y="19062"/>
                  </a:cubicBezTo>
                  <a:cubicBezTo>
                    <a:pt x="4917" y="18978"/>
                    <a:pt x="4708" y="18895"/>
                    <a:pt x="4478" y="18832"/>
                  </a:cubicBezTo>
                  <a:lnTo>
                    <a:pt x="2469" y="18204"/>
                  </a:lnTo>
                  <a:cubicBezTo>
                    <a:pt x="2281" y="18141"/>
                    <a:pt x="2093" y="18100"/>
                    <a:pt x="1904" y="18058"/>
                  </a:cubicBezTo>
                  <a:cubicBezTo>
                    <a:pt x="1877" y="18052"/>
                    <a:pt x="1849" y="18049"/>
                    <a:pt x="1821" y="18049"/>
                  </a:cubicBezTo>
                  <a:cubicBezTo>
                    <a:pt x="1663" y="18049"/>
                    <a:pt x="1518" y="18148"/>
                    <a:pt x="1465" y="18309"/>
                  </a:cubicBezTo>
                  <a:cubicBezTo>
                    <a:pt x="1423" y="18497"/>
                    <a:pt x="1528" y="18685"/>
                    <a:pt x="1716" y="18769"/>
                  </a:cubicBezTo>
                  <a:cubicBezTo>
                    <a:pt x="1800" y="18790"/>
                    <a:pt x="1904" y="18811"/>
                    <a:pt x="1988" y="18832"/>
                  </a:cubicBezTo>
                  <a:lnTo>
                    <a:pt x="2260" y="18916"/>
                  </a:lnTo>
                  <a:lnTo>
                    <a:pt x="2909" y="19104"/>
                  </a:lnTo>
                  <a:lnTo>
                    <a:pt x="4311" y="19543"/>
                  </a:lnTo>
                  <a:lnTo>
                    <a:pt x="4415" y="19585"/>
                  </a:lnTo>
                  <a:cubicBezTo>
                    <a:pt x="4394" y="19606"/>
                    <a:pt x="4394" y="19627"/>
                    <a:pt x="4394" y="19627"/>
                  </a:cubicBezTo>
                  <a:lnTo>
                    <a:pt x="3494" y="20213"/>
                  </a:lnTo>
                  <a:cubicBezTo>
                    <a:pt x="3464" y="20243"/>
                    <a:pt x="3411" y="20263"/>
                    <a:pt x="3360" y="20263"/>
                  </a:cubicBezTo>
                  <a:cubicBezTo>
                    <a:pt x="3341" y="20263"/>
                    <a:pt x="3323" y="20260"/>
                    <a:pt x="3306" y="20255"/>
                  </a:cubicBezTo>
                  <a:cubicBezTo>
                    <a:pt x="2909" y="20129"/>
                    <a:pt x="2532" y="20045"/>
                    <a:pt x="2134" y="19920"/>
                  </a:cubicBezTo>
                  <a:cubicBezTo>
                    <a:pt x="1821" y="19815"/>
                    <a:pt x="1486" y="19732"/>
                    <a:pt x="1130" y="19669"/>
                  </a:cubicBezTo>
                  <a:cubicBezTo>
                    <a:pt x="1103" y="19663"/>
                    <a:pt x="1076" y="19661"/>
                    <a:pt x="1049" y="19661"/>
                  </a:cubicBezTo>
                  <a:cubicBezTo>
                    <a:pt x="870" y="19661"/>
                    <a:pt x="706" y="19780"/>
                    <a:pt x="670" y="19962"/>
                  </a:cubicBezTo>
                  <a:cubicBezTo>
                    <a:pt x="649" y="20171"/>
                    <a:pt x="774" y="20359"/>
                    <a:pt x="984" y="20380"/>
                  </a:cubicBezTo>
                  <a:cubicBezTo>
                    <a:pt x="1046" y="20401"/>
                    <a:pt x="1088" y="20401"/>
                    <a:pt x="1151" y="20401"/>
                  </a:cubicBezTo>
                  <a:cubicBezTo>
                    <a:pt x="1214" y="20401"/>
                    <a:pt x="1277" y="20422"/>
                    <a:pt x="1339" y="20443"/>
                  </a:cubicBezTo>
                  <a:cubicBezTo>
                    <a:pt x="1674" y="20527"/>
                    <a:pt x="2009" y="20631"/>
                    <a:pt x="2344" y="20736"/>
                  </a:cubicBezTo>
                  <a:lnTo>
                    <a:pt x="2448" y="20778"/>
                  </a:lnTo>
                  <a:cubicBezTo>
                    <a:pt x="2197" y="20924"/>
                    <a:pt x="1988" y="21071"/>
                    <a:pt x="1758" y="21217"/>
                  </a:cubicBezTo>
                  <a:cubicBezTo>
                    <a:pt x="1719" y="21243"/>
                    <a:pt x="1672" y="21261"/>
                    <a:pt x="1622" y="21261"/>
                  </a:cubicBezTo>
                  <a:cubicBezTo>
                    <a:pt x="1592" y="21261"/>
                    <a:pt x="1560" y="21254"/>
                    <a:pt x="1528" y="21238"/>
                  </a:cubicBezTo>
                  <a:cubicBezTo>
                    <a:pt x="1339" y="21196"/>
                    <a:pt x="1130" y="21133"/>
                    <a:pt x="921" y="21092"/>
                  </a:cubicBezTo>
                  <a:cubicBezTo>
                    <a:pt x="774" y="21050"/>
                    <a:pt x="649" y="21008"/>
                    <a:pt x="523" y="20966"/>
                  </a:cubicBezTo>
                  <a:cubicBezTo>
                    <a:pt x="487" y="20955"/>
                    <a:pt x="450" y="20950"/>
                    <a:pt x="414" y="20950"/>
                  </a:cubicBezTo>
                  <a:cubicBezTo>
                    <a:pt x="246" y="20950"/>
                    <a:pt x="98" y="21066"/>
                    <a:pt x="63" y="21238"/>
                  </a:cubicBezTo>
                  <a:cubicBezTo>
                    <a:pt x="0" y="21426"/>
                    <a:pt x="126" y="21615"/>
                    <a:pt x="314" y="21677"/>
                  </a:cubicBezTo>
                  <a:cubicBezTo>
                    <a:pt x="440" y="21719"/>
                    <a:pt x="565" y="21740"/>
                    <a:pt x="691" y="21782"/>
                  </a:cubicBezTo>
                  <a:lnTo>
                    <a:pt x="1277" y="21929"/>
                  </a:lnTo>
                  <a:cubicBezTo>
                    <a:pt x="1235" y="22033"/>
                    <a:pt x="1214" y="22117"/>
                    <a:pt x="1193" y="22222"/>
                  </a:cubicBezTo>
                  <a:cubicBezTo>
                    <a:pt x="1130" y="22452"/>
                    <a:pt x="1067" y="22682"/>
                    <a:pt x="1026" y="22912"/>
                  </a:cubicBezTo>
                  <a:cubicBezTo>
                    <a:pt x="984" y="23121"/>
                    <a:pt x="1109" y="23310"/>
                    <a:pt x="1318" y="23330"/>
                  </a:cubicBezTo>
                  <a:cubicBezTo>
                    <a:pt x="1343" y="23336"/>
                    <a:pt x="1367" y="23339"/>
                    <a:pt x="1391" y="23339"/>
                  </a:cubicBezTo>
                  <a:cubicBezTo>
                    <a:pt x="1549" y="23339"/>
                    <a:pt x="1682" y="23222"/>
                    <a:pt x="1737" y="23058"/>
                  </a:cubicBezTo>
                  <a:cubicBezTo>
                    <a:pt x="1800" y="22786"/>
                    <a:pt x="1862" y="22514"/>
                    <a:pt x="1946" y="22242"/>
                  </a:cubicBezTo>
                  <a:cubicBezTo>
                    <a:pt x="2051" y="21845"/>
                    <a:pt x="1967" y="21950"/>
                    <a:pt x="2323" y="21761"/>
                  </a:cubicBezTo>
                  <a:lnTo>
                    <a:pt x="2406" y="21719"/>
                  </a:lnTo>
                  <a:cubicBezTo>
                    <a:pt x="2553" y="21636"/>
                    <a:pt x="2699" y="21573"/>
                    <a:pt x="2867" y="21489"/>
                  </a:cubicBezTo>
                  <a:lnTo>
                    <a:pt x="2867" y="21489"/>
                  </a:lnTo>
                  <a:cubicBezTo>
                    <a:pt x="2825" y="21657"/>
                    <a:pt x="2783" y="21803"/>
                    <a:pt x="2762" y="21929"/>
                  </a:cubicBezTo>
                  <a:cubicBezTo>
                    <a:pt x="2699" y="22284"/>
                    <a:pt x="2595" y="22619"/>
                    <a:pt x="2469" y="22933"/>
                  </a:cubicBezTo>
                  <a:cubicBezTo>
                    <a:pt x="2448" y="22954"/>
                    <a:pt x="2448" y="22975"/>
                    <a:pt x="2448" y="22996"/>
                  </a:cubicBezTo>
                  <a:cubicBezTo>
                    <a:pt x="2406" y="23142"/>
                    <a:pt x="2448" y="23289"/>
                    <a:pt x="2574" y="23372"/>
                  </a:cubicBezTo>
                  <a:cubicBezTo>
                    <a:pt x="2637" y="23425"/>
                    <a:pt x="2710" y="23451"/>
                    <a:pt x="2783" y="23451"/>
                  </a:cubicBezTo>
                  <a:cubicBezTo>
                    <a:pt x="2856" y="23451"/>
                    <a:pt x="2930" y="23425"/>
                    <a:pt x="2992" y="23372"/>
                  </a:cubicBezTo>
                  <a:cubicBezTo>
                    <a:pt x="3055" y="23330"/>
                    <a:pt x="3118" y="23268"/>
                    <a:pt x="3139" y="23184"/>
                  </a:cubicBezTo>
                  <a:cubicBezTo>
                    <a:pt x="3264" y="22933"/>
                    <a:pt x="3348" y="22640"/>
                    <a:pt x="3411" y="22368"/>
                  </a:cubicBezTo>
                  <a:cubicBezTo>
                    <a:pt x="3515" y="21929"/>
                    <a:pt x="3641" y="21489"/>
                    <a:pt x="3746" y="21050"/>
                  </a:cubicBezTo>
                  <a:cubicBezTo>
                    <a:pt x="3767" y="20966"/>
                    <a:pt x="3829" y="20882"/>
                    <a:pt x="3934" y="20841"/>
                  </a:cubicBezTo>
                  <a:lnTo>
                    <a:pt x="4771" y="20422"/>
                  </a:lnTo>
                  <a:cubicBezTo>
                    <a:pt x="4813" y="20401"/>
                    <a:pt x="4855" y="20380"/>
                    <a:pt x="4875" y="20380"/>
                  </a:cubicBezTo>
                  <a:cubicBezTo>
                    <a:pt x="4771" y="20924"/>
                    <a:pt x="4645" y="21447"/>
                    <a:pt x="4541" y="21970"/>
                  </a:cubicBezTo>
                  <a:cubicBezTo>
                    <a:pt x="4457" y="22347"/>
                    <a:pt x="4352" y="22724"/>
                    <a:pt x="4269" y="23100"/>
                  </a:cubicBezTo>
                  <a:cubicBezTo>
                    <a:pt x="4248" y="23184"/>
                    <a:pt x="4248" y="23310"/>
                    <a:pt x="4311" y="23393"/>
                  </a:cubicBezTo>
                  <a:cubicBezTo>
                    <a:pt x="4367" y="23506"/>
                    <a:pt x="4490" y="23585"/>
                    <a:pt x="4621" y="23585"/>
                  </a:cubicBezTo>
                  <a:cubicBezTo>
                    <a:pt x="4636" y="23585"/>
                    <a:pt x="4651" y="23584"/>
                    <a:pt x="4666" y="23582"/>
                  </a:cubicBezTo>
                  <a:cubicBezTo>
                    <a:pt x="4813" y="23561"/>
                    <a:pt x="4938" y="23435"/>
                    <a:pt x="4959" y="23289"/>
                  </a:cubicBezTo>
                  <a:cubicBezTo>
                    <a:pt x="5085" y="22849"/>
                    <a:pt x="5189" y="22389"/>
                    <a:pt x="5294" y="21929"/>
                  </a:cubicBezTo>
                  <a:cubicBezTo>
                    <a:pt x="5440" y="21259"/>
                    <a:pt x="5587" y="20610"/>
                    <a:pt x="5733" y="19941"/>
                  </a:cubicBezTo>
                  <a:cubicBezTo>
                    <a:pt x="5733" y="19857"/>
                    <a:pt x="5796" y="19773"/>
                    <a:pt x="5880" y="19732"/>
                  </a:cubicBezTo>
                  <a:cubicBezTo>
                    <a:pt x="6382" y="19439"/>
                    <a:pt x="6884" y="19146"/>
                    <a:pt x="7407" y="18853"/>
                  </a:cubicBezTo>
                  <a:cubicBezTo>
                    <a:pt x="7449" y="18832"/>
                    <a:pt x="7491" y="18811"/>
                    <a:pt x="7533" y="18790"/>
                  </a:cubicBezTo>
                  <a:lnTo>
                    <a:pt x="7533" y="19794"/>
                  </a:lnTo>
                  <a:lnTo>
                    <a:pt x="7533" y="19941"/>
                  </a:lnTo>
                  <a:cubicBezTo>
                    <a:pt x="7533" y="20087"/>
                    <a:pt x="7533" y="20213"/>
                    <a:pt x="7533" y="20359"/>
                  </a:cubicBezTo>
                  <a:cubicBezTo>
                    <a:pt x="7575" y="20715"/>
                    <a:pt x="7575" y="21071"/>
                    <a:pt x="7512" y="21405"/>
                  </a:cubicBezTo>
                  <a:cubicBezTo>
                    <a:pt x="7470" y="21426"/>
                    <a:pt x="7428" y="21447"/>
                    <a:pt x="7386" y="21468"/>
                  </a:cubicBezTo>
                  <a:lnTo>
                    <a:pt x="6340" y="21908"/>
                  </a:lnTo>
                  <a:cubicBezTo>
                    <a:pt x="6152" y="21991"/>
                    <a:pt x="6047" y="22201"/>
                    <a:pt x="6110" y="22389"/>
                  </a:cubicBezTo>
                  <a:cubicBezTo>
                    <a:pt x="6175" y="22536"/>
                    <a:pt x="6304" y="22619"/>
                    <a:pt x="6446" y="22619"/>
                  </a:cubicBezTo>
                  <a:cubicBezTo>
                    <a:pt x="6487" y="22619"/>
                    <a:pt x="6529" y="22612"/>
                    <a:pt x="6570" y="22598"/>
                  </a:cubicBezTo>
                  <a:cubicBezTo>
                    <a:pt x="6633" y="22577"/>
                    <a:pt x="6675" y="22556"/>
                    <a:pt x="6738" y="22535"/>
                  </a:cubicBezTo>
                  <a:lnTo>
                    <a:pt x="7428" y="22222"/>
                  </a:lnTo>
                  <a:lnTo>
                    <a:pt x="7972" y="21991"/>
                  </a:lnTo>
                  <a:cubicBezTo>
                    <a:pt x="8035" y="22452"/>
                    <a:pt x="8098" y="22870"/>
                    <a:pt x="8119" y="23289"/>
                  </a:cubicBezTo>
                  <a:lnTo>
                    <a:pt x="7993" y="23351"/>
                  </a:lnTo>
                  <a:cubicBezTo>
                    <a:pt x="7428" y="23561"/>
                    <a:pt x="6863" y="23791"/>
                    <a:pt x="6298" y="24021"/>
                  </a:cubicBezTo>
                  <a:cubicBezTo>
                    <a:pt x="6152" y="24084"/>
                    <a:pt x="6026" y="24146"/>
                    <a:pt x="5901" y="24209"/>
                  </a:cubicBezTo>
                  <a:cubicBezTo>
                    <a:pt x="5775" y="24251"/>
                    <a:pt x="5691" y="24356"/>
                    <a:pt x="5671" y="24481"/>
                  </a:cubicBezTo>
                  <a:cubicBezTo>
                    <a:pt x="5650" y="24628"/>
                    <a:pt x="5712" y="24753"/>
                    <a:pt x="5817" y="24837"/>
                  </a:cubicBezTo>
                  <a:cubicBezTo>
                    <a:pt x="5878" y="24886"/>
                    <a:pt x="5954" y="24906"/>
                    <a:pt x="6027" y="24906"/>
                  </a:cubicBezTo>
                  <a:cubicBezTo>
                    <a:pt x="6079" y="24906"/>
                    <a:pt x="6129" y="24896"/>
                    <a:pt x="6173" y="24879"/>
                  </a:cubicBezTo>
                  <a:cubicBezTo>
                    <a:pt x="6340" y="24816"/>
                    <a:pt x="6487" y="24732"/>
                    <a:pt x="6654" y="24670"/>
                  </a:cubicBezTo>
                  <a:cubicBezTo>
                    <a:pt x="7114" y="24481"/>
                    <a:pt x="7596" y="24293"/>
                    <a:pt x="8077" y="24105"/>
                  </a:cubicBezTo>
                  <a:lnTo>
                    <a:pt x="8202" y="24042"/>
                  </a:lnTo>
                  <a:cubicBezTo>
                    <a:pt x="8244" y="24105"/>
                    <a:pt x="8244" y="24146"/>
                    <a:pt x="8244" y="24188"/>
                  </a:cubicBezTo>
                  <a:cubicBezTo>
                    <a:pt x="8286" y="24502"/>
                    <a:pt x="8328" y="24816"/>
                    <a:pt x="8370" y="25130"/>
                  </a:cubicBezTo>
                  <a:cubicBezTo>
                    <a:pt x="8412" y="25465"/>
                    <a:pt x="8474" y="25820"/>
                    <a:pt x="8495" y="26176"/>
                  </a:cubicBezTo>
                  <a:cubicBezTo>
                    <a:pt x="8537" y="26385"/>
                    <a:pt x="8642" y="26532"/>
                    <a:pt x="8851" y="26532"/>
                  </a:cubicBezTo>
                  <a:cubicBezTo>
                    <a:pt x="9060" y="26532"/>
                    <a:pt x="9228" y="26364"/>
                    <a:pt x="9207" y="26155"/>
                  </a:cubicBezTo>
                  <a:cubicBezTo>
                    <a:pt x="9207" y="25988"/>
                    <a:pt x="9207" y="25841"/>
                    <a:pt x="9186" y="25674"/>
                  </a:cubicBezTo>
                  <a:cubicBezTo>
                    <a:pt x="9081" y="25109"/>
                    <a:pt x="8997" y="24544"/>
                    <a:pt x="8914" y="23958"/>
                  </a:cubicBezTo>
                  <a:cubicBezTo>
                    <a:pt x="8914" y="23895"/>
                    <a:pt x="8893" y="23812"/>
                    <a:pt x="8893" y="23728"/>
                  </a:cubicBezTo>
                  <a:lnTo>
                    <a:pt x="10085" y="23205"/>
                  </a:lnTo>
                  <a:cubicBezTo>
                    <a:pt x="10127" y="23602"/>
                    <a:pt x="10169" y="23979"/>
                    <a:pt x="10211" y="24356"/>
                  </a:cubicBezTo>
                  <a:cubicBezTo>
                    <a:pt x="10232" y="24502"/>
                    <a:pt x="10253" y="24649"/>
                    <a:pt x="10274" y="24795"/>
                  </a:cubicBezTo>
                  <a:cubicBezTo>
                    <a:pt x="10327" y="24938"/>
                    <a:pt x="10471" y="25035"/>
                    <a:pt x="10616" y="25035"/>
                  </a:cubicBezTo>
                  <a:cubicBezTo>
                    <a:pt x="10642" y="25035"/>
                    <a:pt x="10667" y="25032"/>
                    <a:pt x="10692" y="25025"/>
                  </a:cubicBezTo>
                  <a:cubicBezTo>
                    <a:pt x="10881" y="24983"/>
                    <a:pt x="11006" y="24816"/>
                    <a:pt x="10985" y="24628"/>
                  </a:cubicBezTo>
                  <a:cubicBezTo>
                    <a:pt x="10964" y="24418"/>
                    <a:pt x="10922" y="24272"/>
                    <a:pt x="10901" y="24021"/>
                  </a:cubicBezTo>
                  <a:cubicBezTo>
                    <a:pt x="10881" y="23791"/>
                    <a:pt x="10860" y="23561"/>
                    <a:pt x="10839" y="23289"/>
                  </a:cubicBezTo>
                  <a:cubicBezTo>
                    <a:pt x="11090" y="23142"/>
                    <a:pt x="11362" y="22996"/>
                    <a:pt x="11613" y="22849"/>
                  </a:cubicBezTo>
                  <a:cubicBezTo>
                    <a:pt x="12073" y="22577"/>
                    <a:pt x="12533" y="22326"/>
                    <a:pt x="12973" y="22033"/>
                  </a:cubicBezTo>
                  <a:cubicBezTo>
                    <a:pt x="13015" y="22012"/>
                    <a:pt x="13036" y="21991"/>
                    <a:pt x="13098" y="21970"/>
                  </a:cubicBezTo>
                  <a:lnTo>
                    <a:pt x="13098" y="22180"/>
                  </a:lnTo>
                  <a:lnTo>
                    <a:pt x="13098" y="23812"/>
                  </a:lnTo>
                  <a:cubicBezTo>
                    <a:pt x="13119" y="23958"/>
                    <a:pt x="13036" y="24105"/>
                    <a:pt x="12910" y="24188"/>
                  </a:cubicBezTo>
                  <a:cubicBezTo>
                    <a:pt x="12659" y="24418"/>
                    <a:pt x="12408" y="24649"/>
                    <a:pt x="12157" y="24879"/>
                  </a:cubicBezTo>
                  <a:lnTo>
                    <a:pt x="10881" y="26051"/>
                  </a:lnTo>
                  <a:cubicBezTo>
                    <a:pt x="10734" y="26197"/>
                    <a:pt x="10588" y="26323"/>
                    <a:pt x="10441" y="26469"/>
                  </a:cubicBezTo>
                  <a:cubicBezTo>
                    <a:pt x="10232" y="26699"/>
                    <a:pt x="10378" y="27055"/>
                    <a:pt x="10692" y="27076"/>
                  </a:cubicBezTo>
                  <a:cubicBezTo>
                    <a:pt x="10710" y="27079"/>
                    <a:pt x="10728" y="27081"/>
                    <a:pt x="10746" y="27081"/>
                  </a:cubicBezTo>
                  <a:cubicBezTo>
                    <a:pt x="10832" y="27081"/>
                    <a:pt x="10916" y="27041"/>
                    <a:pt x="10985" y="26971"/>
                  </a:cubicBezTo>
                  <a:cubicBezTo>
                    <a:pt x="11090" y="26867"/>
                    <a:pt x="11194" y="26741"/>
                    <a:pt x="11299" y="26636"/>
                  </a:cubicBezTo>
                  <a:lnTo>
                    <a:pt x="12931" y="25130"/>
                  </a:lnTo>
                  <a:cubicBezTo>
                    <a:pt x="12973" y="25109"/>
                    <a:pt x="12994" y="25088"/>
                    <a:pt x="13057" y="25046"/>
                  </a:cubicBezTo>
                  <a:cubicBezTo>
                    <a:pt x="13057" y="25276"/>
                    <a:pt x="13078" y="25486"/>
                    <a:pt x="13078" y="25695"/>
                  </a:cubicBezTo>
                  <a:cubicBezTo>
                    <a:pt x="13098" y="25799"/>
                    <a:pt x="13119" y="25925"/>
                    <a:pt x="13119" y="26030"/>
                  </a:cubicBezTo>
                  <a:cubicBezTo>
                    <a:pt x="13140" y="26155"/>
                    <a:pt x="13098" y="26281"/>
                    <a:pt x="13015" y="26385"/>
                  </a:cubicBezTo>
                  <a:cubicBezTo>
                    <a:pt x="12722" y="26678"/>
                    <a:pt x="12408" y="26971"/>
                    <a:pt x="12115" y="27264"/>
                  </a:cubicBezTo>
                  <a:cubicBezTo>
                    <a:pt x="11864" y="27473"/>
                    <a:pt x="11634" y="27724"/>
                    <a:pt x="11425" y="27996"/>
                  </a:cubicBezTo>
                  <a:cubicBezTo>
                    <a:pt x="11299" y="28164"/>
                    <a:pt x="11341" y="28394"/>
                    <a:pt x="11508" y="28520"/>
                  </a:cubicBezTo>
                  <a:cubicBezTo>
                    <a:pt x="11572" y="28575"/>
                    <a:pt x="11647" y="28600"/>
                    <a:pt x="11722" y="28600"/>
                  </a:cubicBezTo>
                  <a:cubicBezTo>
                    <a:pt x="11845" y="28600"/>
                    <a:pt x="11966" y="28532"/>
                    <a:pt x="12031" y="28415"/>
                  </a:cubicBezTo>
                  <a:cubicBezTo>
                    <a:pt x="12157" y="28248"/>
                    <a:pt x="12282" y="28101"/>
                    <a:pt x="12450" y="27955"/>
                  </a:cubicBezTo>
                  <a:cubicBezTo>
                    <a:pt x="12638" y="27766"/>
                    <a:pt x="12847" y="27578"/>
                    <a:pt x="13078" y="27369"/>
                  </a:cubicBezTo>
                  <a:cubicBezTo>
                    <a:pt x="13091" y="27409"/>
                    <a:pt x="13096" y="27432"/>
                    <a:pt x="13098" y="27432"/>
                  </a:cubicBezTo>
                  <a:cubicBezTo>
                    <a:pt x="13098" y="27432"/>
                    <a:pt x="13098" y="27425"/>
                    <a:pt x="13098" y="27411"/>
                  </a:cubicBezTo>
                  <a:cubicBezTo>
                    <a:pt x="13119" y="27662"/>
                    <a:pt x="13119" y="27892"/>
                    <a:pt x="13140" y="28122"/>
                  </a:cubicBezTo>
                  <a:cubicBezTo>
                    <a:pt x="13140" y="28206"/>
                    <a:pt x="13119" y="28289"/>
                    <a:pt x="13057" y="28331"/>
                  </a:cubicBezTo>
                  <a:cubicBezTo>
                    <a:pt x="12806" y="28582"/>
                    <a:pt x="12575" y="28833"/>
                    <a:pt x="12303" y="29084"/>
                  </a:cubicBezTo>
                  <a:cubicBezTo>
                    <a:pt x="12157" y="29210"/>
                    <a:pt x="12136" y="29440"/>
                    <a:pt x="12261" y="29608"/>
                  </a:cubicBezTo>
                  <a:cubicBezTo>
                    <a:pt x="12340" y="29686"/>
                    <a:pt x="12442" y="29728"/>
                    <a:pt x="12543" y="29728"/>
                  </a:cubicBezTo>
                  <a:cubicBezTo>
                    <a:pt x="12630" y="29728"/>
                    <a:pt x="12717" y="29696"/>
                    <a:pt x="12785" y="29628"/>
                  </a:cubicBezTo>
                  <a:cubicBezTo>
                    <a:pt x="12889" y="29545"/>
                    <a:pt x="12994" y="29461"/>
                    <a:pt x="13078" y="29356"/>
                  </a:cubicBezTo>
                  <a:cubicBezTo>
                    <a:pt x="13224" y="29231"/>
                    <a:pt x="13370" y="29084"/>
                    <a:pt x="13496" y="28938"/>
                  </a:cubicBezTo>
                  <a:lnTo>
                    <a:pt x="13705" y="29126"/>
                  </a:lnTo>
                  <a:cubicBezTo>
                    <a:pt x="13873" y="29294"/>
                    <a:pt x="14040" y="29482"/>
                    <a:pt x="14228" y="29628"/>
                  </a:cubicBezTo>
                  <a:cubicBezTo>
                    <a:pt x="14296" y="29696"/>
                    <a:pt x="14382" y="29728"/>
                    <a:pt x="14468" y="29728"/>
                  </a:cubicBezTo>
                  <a:cubicBezTo>
                    <a:pt x="14566" y="29728"/>
                    <a:pt x="14663" y="29686"/>
                    <a:pt x="14730" y="29608"/>
                  </a:cubicBezTo>
                  <a:cubicBezTo>
                    <a:pt x="14877" y="29461"/>
                    <a:pt x="14856" y="29210"/>
                    <a:pt x="14710" y="29084"/>
                  </a:cubicBezTo>
                  <a:cubicBezTo>
                    <a:pt x="14500" y="28875"/>
                    <a:pt x="14291" y="28645"/>
                    <a:pt x="14061" y="28457"/>
                  </a:cubicBezTo>
                  <a:cubicBezTo>
                    <a:pt x="13894" y="28352"/>
                    <a:pt x="13831" y="28143"/>
                    <a:pt x="13873" y="27955"/>
                  </a:cubicBezTo>
                  <a:cubicBezTo>
                    <a:pt x="13873" y="27913"/>
                    <a:pt x="13873" y="27871"/>
                    <a:pt x="13873" y="27850"/>
                  </a:cubicBezTo>
                  <a:cubicBezTo>
                    <a:pt x="13894" y="27683"/>
                    <a:pt x="13914" y="27515"/>
                    <a:pt x="13914" y="27348"/>
                  </a:cubicBezTo>
                  <a:lnTo>
                    <a:pt x="13956" y="27348"/>
                  </a:lnTo>
                  <a:cubicBezTo>
                    <a:pt x="14291" y="27703"/>
                    <a:pt x="14710" y="27976"/>
                    <a:pt x="14982" y="28394"/>
                  </a:cubicBezTo>
                  <a:cubicBezTo>
                    <a:pt x="15043" y="28486"/>
                    <a:pt x="15138" y="28544"/>
                    <a:pt x="15242" y="28544"/>
                  </a:cubicBezTo>
                  <a:cubicBezTo>
                    <a:pt x="15280" y="28544"/>
                    <a:pt x="15319" y="28536"/>
                    <a:pt x="15358" y="28520"/>
                  </a:cubicBezTo>
                  <a:cubicBezTo>
                    <a:pt x="15609" y="28436"/>
                    <a:pt x="15714" y="28122"/>
                    <a:pt x="15546" y="27913"/>
                  </a:cubicBezTo>
                  <a:cubicBezTo>
                    <a:pt x="15337" y="27662"/>
                    <a:pt x="15107" y="27411"/>
                    <a:pt x="14856" y="27201"/>
                  </a:cubicBezTo>
                  <a:cubicBezTo>
                    <a:pt x="14563" y="26908"/>
                    <a:pt x="14270" y="26636"/>
                    <a:pt x="13977" y="26343"/>
                  </a:cubicBezTo>
                  <a:cubicBezTo>
                    <a:pt x="13873" y="26260"/>
                    <a:pt x="13831" y="26113"/>
                    <a:pt x="13873" y="25988"/>
                  </a:cubicBezTo>
                  <a:cubicBezTo>
                    <a:pt x="13873" y="25820"/>
                    <a:pt x="13894" y="25632"/>
                    <a:pt x="13894" y="25444"/>
                  </a:cubicBezTo>
                  <a:cubicBezTo>
                    <a:pt x="13914" y="25297"/>
                    <a:pt x="13914" y="25151"/>
                    <a:pt x="13935" y="25004"/>
                  </a:cubicBezTo>
                  <a:cubicBezTo>
                    <a:pt x="13956" y="25004"/>
                    <a:pt x="13977" y="25025"/>
                    <a:pt x="13998" y="25025"/>
                  </a:cubicBezTo>
                  <a:cubicBezTo>
                    <a:pt x="14333" y="25360"/>
                    <a:pt x="14730" y="25716"/>
                    <a:pt x="15044" y="26009"/>
                  </a:cubicBezTo>
                  <a:cubicBezTo>
                    <a:pt x="15358" y="26302"/>
                    <a:pt x="15672" y="26615"/>
                    <a:pt x="15986" y="26908"/>
                  </a:cubicBezTo>
                  <a:cubicBezTo>
                    <a:pt x="16059" y="26982"/>
                    <a:pt x="16153" y="27018"/>
                    <a:pt x="16250" y="27018"/>
                  </a:cubicBezTo>
                  <a:cubicBezTo>
                    <a:pt x="16347" y="27018"/>
                    <a:pt x="16446" y="26982"/>
                    <a:pt x="16530" y="26908"/>
                  </a:cubicBezTo>
                  <a:cubicBezTo>
                    <a:pt x="16676" y="26762"/>
                    <a:pt x="16655" y="26511"/>
                    <a:pt x="16488" y="26385"/>
                  </a:cubicBezTo>
                  <a:cubicBezTo>
                    <a:pt x="16153" y="26051"/>
                    <a:pt x="15798" y="25716"/>
                    <a:pt x="15442" y="25381"/>
                  </a:cubicBezTo>
                  <a:cubicBezTo>
                    <a:pt x="14961" y="24942"/>
                    <a:pt x="14479" y="24481"/>
                    <a:pt x="13977" y="24042"/>
                  </a:cubicBezTo>
                  <a:cubicBezTo>
                    <a:pt x="13914" y="23979"/>
                    <a:pt x="13873" y="23895"/>
                    <a:pt x="13873" y="23812"/>
                  </a:cubicBezTo>
                  <a:lnTo>
                    <a:pt x="13873" y="22012"/>
                  </a:lnTo>
                  <a:cubicBezTo>
                    <a:pt x="13873" y="21970"/>
                    <a:pt x="13894" y="21929"/>
                    <a:pt x="13894" y="21887"/>
                  </a:cubicBezTo>
                  <a:cubicBezTo>
                    <a:pt x="13956" y="21929"/>
                    <a:pt x="14019" y="21970"/>
                    <a:pt x="14082" y="22012"/>
                  </a:cubicBezTo>
                  <a:cubicBezTo>
                    <a:pt x="14186" y="22096"/>
                    <a:pt x="14291" y="22159"/>
                    <a:pt x="14438" y="22242"/>
                  </a:cubicBezTo>
                  <a:cubicBezTo>
                    <a:pt x="14605" y="22347"/>
                    <a:pt x="14793" y="22431"/>
                    <a:pt x="14898" y="22514"/>
                  </a:cubicBezTo>
                  <a:cubicBezTo>
                    <a:pt x="15023" y="22577"/>
                    <a:pt x="15149" y="22661"/>
                    <a:pt x="15295" y="22724"/>
                  </a:cubicBezTo>
                  <a:cubicBezTo>
                    <a:pt x="15588" y="22891"/>
                    <a:pt x="15881" y="23058"/>
                    <a:pt x="16153" y="23247"/>
                  </a:cubicBezTo>
                  <a:lnTo>
                    <a:pt x="16070" y="24063"/>
                  </a:lnTo>
                  <a:cubicBezTo>
                    <a:pt x="16049" y="24209"/>
                    <a:pt x="16028" y="24335"/>
                    <a:pt x="16007" y="24481"/>
                  </a:cubicBezTo>
                  <a:cubicBezTo>
                    <a:pt x="15944" y="24690"/>
                    <a:pt x="16049" y="24900"/>
                    <a:pt x="16258" y="24963"/>
                  </a:cubicBezTo>
                  <a:cubicBezTo>
                    <a:pt x="16288" y="24969"/>
                    <a:pt x="16319" y="24972"/>
                    <a:pt x="16348" y="24972"/>
                  </a:cubicBezTo>
                  <a:cubicBezTo>
                    <a:pt x="16519" y="24972"/>
                    <a:pt x="16665" y="24869"/>
                    <a:pt x="16718" y="24690"/>
                  </a:cubicBezTo>
                  <a:cubicBezTo>
                    <a:pt x="16718" y="24628"/>
                    <a:pt x="16739" y="24565"/>
                    <a:pt x="16739" y="24502"/>
                  </a:cubicBezTo>
                  <a:cubicBezTo>
                    <a:pt x="16781" y="24126"/>
                    <a:pt x="16823" y="23728"/>
                    <a:pt x="16865" y="23351"/>
                  </a:cubicBezTo>
                  <a:cubicBezTo>
                    <a:pt x="16865" y="23289"/>
                    <a:pt x="16907" y="23226"/>
                    <a:pt x="16907" y="23142"/>
                  </a:cubicBezTo>
                  <a:lnTo>
                    <a:pt x="18078" y="23665"/>
                  </a:lnTo>
                  <a:lnTo>
                    <a:pt x="18078" y="23812"/>
                  </a:lnTo>
                  <a:cubicBezTo>
                    <a:pt x="18036" y="24063"/>
                    <a:pt x="18015" y="24335"/>
                    <a:pt x="17974" y="24586"/>
                  </a:cubicBezTo>
                  <a:cubicBezTo>
                    <a:pt x="17932" y="24963"/>
                    <a:pt x="17848" y="25318"/>
                    <a:pt x="17806" y="25695"/>
                  </a:cubicBezTo>
                  <a:cubicBezTo>
                    <a:pt x="17785" y="25862"/>
                    <a:pt x="17764" y="26009"/>
                    <a:pt x="17785" y="26176"/>
                  </a:cubicBezTo>
                  <a:cubicBezTo>
                    <a:pt x="17785" y="26239"/>
                    <a:pt x="17806" y="26302"/>
                    <a:pt x="17848" y="26343"/>
                  </a:cubicBezTo>
                  <a:cubicBezTo>
                    <a:pt x="17907" y="26446"/>
                    <a:pt x="18006" y="26497"/>
                    <a:pt x="18111" y="26497"/>
                  </a:cubicBezTo>
                  <a:cubicBezTo>
                    <a:pt x="18156" y="26497"/>
                    <a:pt x="18202" y="26488"/>
                    <a:pt x="18246" y="26469"/>
                  </a:cubicBezTo>
                  <a:cubicBezTo>
                    <a:pt x="18392" y="26427"/>
                    <a:pt x="18476" y="26302"/>
                    <a:pt x="18497" y="26155"/>
                  </a:cubicBezTo>
                  <a:cubicBezTo>
                    <a:pt x="18497" y="26030"/>
                    <a:pt x="18497" y="25904"/>
                    <a:pt x="18518" y="25779"/>
                  </a:cubicBezTo>
                  <a:cubicBezTo>
                    <a:pt x="18580" y="25318"/>
                    <a:pt x="18643" y="24900"/>
                    <a:pt x="18706" y="24460"/>
                  </a:cubicBezTo>
                  <a:cubicBezTo>
                    <a:pt x="18727" y="24314"/>
                    <a:pt x="18748" y="24146"/>
                    <a:pt x="18790" y="23979"/>
                  </a:cubicBezTo>
                  <a:lnTo>
                    <a:pt x="19020" y="24084"/>
                  </a:lnTo>
                  <a:cubicBezTo>
                    <a:pt x="19229" y="24167"/>
                    <a:pt x="19417" y="24251"/>
                    <a:pt x="19627" y="24335"/>
                  </a:cubicBezTo>
                  <a:cubicBezTo>
                    <a:pt x="20024" y="24502"/>
                    <a:pt x="20401" y="24649"/>
                    <a:pt x="20777" y="24816"/>
                  </a:cubicBezTo>
                  <a:cubicBezTo>
                    <a:pt x="20842" y="24852"/>
                    <a:pt x="20906" y="24867"/>
                    <a:pt x="20966" y="24867"/>
                  </a:cubicBezTo>
                  <a:cubicBezTo>
                    <a:pt x="21293" y="24867"/>
                    <a:pt x="21508" y="24401"/>
                    <a:pt x="21154" y="24188"/>
                  </a:cubicBezTo>
                  <a:cubicBezTo>
                    <a:pt x="21091" y="24146"/>
                    <a:pt x="21028" y="24105"/>
                    <a:pt x="20945" y="24084"/>
                  </a:cubicBezTo>
                  <a:cubicBezTo>
                    <a:pt x="20610" y="23937"/>
                    <a:pt x="20254" y="23812"/>
                    <a:pt x="19899" y="23665"/>
                  </a:cubicBezTo>
                  <a:cubicBezTo>
                    <a:pt x="19564" y="23540"/>
                    <a:pt x="19208" y="23393"/>
                    <a:pt x="18852" y="23247"/>
                  </a:cubicBezTo>
                  <a:cubicBezTo>
                    <a:pt x="18915" y="22807"/>
                    <a:pt x="18957" y="22389"/>
                    <a:pt x="18999" y="21950"/>
                  </a:cubicBezTo>
                  <a:cubicBezTo>
                    <a:pt x="19062" y="21970"/>
                    <a:pt x="19104" y="21991"/>
                    <a:pt x="19166" y="22012"/>
                  </a:cubicBezTo>
                  <a:cubicBezTo>
                    <a:pt x="19313" y="22075"/>
                    <a:pt x="19438" y="22138"/>
                    <a:pt x="19585" y="22201"/>
                  </a:cubicBezTo>
                  <a:cubicBezTo>
                    <a:pt x="19857" y="22305"/>
                    <a:pt x="20129" y="22431"/>
                    <a:pt x="20401" y="22535"/>
                  </a:cubicBezTo>
                  <a:cubicBezTo>
                    <a:pt x="20445" y="22555"/>
                    <a:pt x="20491" y="22564"/>
                    <a:pt x="20537" y="22564"/>
                  </a:cubicBezTo>
                  <a:cubicBezTo>
                    <a:pt x="20688" y="22564"/>
                    <a:pt x="20834" y="22465"/>
                    <a:pt x="20882" y="22305"/>
                  </a:cubicBezTo>
                  <a:cubicBezTo>
                    <a:pt x="20945" y="22117"/>
                    <a:pt x="20819" y="21908"/>
                    <a:pt x="20631" y="21845"/>
                  </a:cubicBezTo>
                  <a:cubicBezTo>
                    <a:pt x="20380" y="21740"/>
                    <a:pt x="20129" y="21636"/>
                    <a:pt x="19857" y="21531"/>
                  </a:cubicBezTo>
                  <a:cubicBezTo>
                    <a:pt x="19731" y="21468"/>
                    <a:pt x="19606" y="21405"/>
                    <a:pt x="19438" y="21343"/>
                  </a:cubicBezTo>
                  <a:lnTo>
                    <a:pt x="19438" y="20548"/>
                  </a:lnTo>
                  <a:lnTo>
                    <a:pt x="19438" y="19585"/>
                  </a:lnTo>
                  <a:cubicBezTo>
                    <a:pt x="19438" y="19355"/>
                    <a:pt x="19417" y="19125"/>
                    <a:pt x="19417" y="18874"/>
                  </a:cubicBezTo>
                  <a:lnTo>
                    <a:pt x="19417" y="18727"/>
                  </a:lnTo>
                  <a:cubicBezTo>
                    <a:pt x="19480" y="18769"/>
                    <a:pt x="19522" y="18769"/>
                    <a:pt x="19564" y="18811"/>
                  </a:cubicBezTo>
                  <a:cubicBezTo>
                    <a:pt x="20045" y="19083"/>
                    <a:pt x="20526" y="19376"/>
                    <a:pt x="21028" y="19648"/>
                  </a:cubicBezTo>
                  <a:cubicBezTo>
                    <a:pt x="21154" y="19711"/>
                    <a:pt x="21259" y="19836"/>
                    <a:pt x="21280" y="20004"/>
                  </a:cubicBezTo>
                  <a:cubicBezTo>
                    <a:pt x="21321" y="20317"/>
                    <a:pt x="21405" y="20631"/>
                    <a:pt x="21468" y="20924"/>
                  </a:cubicBezTo>
                  <a:cubicBezTo>
                    <a:pt x="21510" y="21050"/>
                    <a:pt x="21531" y="21154"/>
                    <a:pt x="21552" y="21280"/>
                  </a:cubicBezTo>
                  <a:cubicBezTo>
                    <a:pt x="21677" y="21782"/>
                    <a:pt x="21782" y="22305"/>
                    <a:pt x="21886" y="22807"/>
                  </a:cubicBezTo>
                  <a:cubicBezTo>
                    <a:pt x="21928" y="22954"/>
                    <a:pt x="21970" y="23121"/>
                    <a:pt x="22012" y="23268"/>
                  </a:cubicBezTo>
                  <a:cubicBezTo>
                    <a:pt x="22033" y="23414"/>
                    <a:pt x="22158" y="23519"/>
                    <a:pt x="22326" y="23519"/>
                  </a:cubicBezTo>
                  <a:cubicBezTo>
                    <a:pt x="22344" y="23522"/>
                    <a:pt x="22363" y="23523"/>
                    <a:pt x="22381" y="23523"/>
                  </a:cubicBezTo>
                  <a:cubicBezTo>
                    <a:pt x="22606" y="23523"/>
                    <a:pt x="22780" y="23291"/>
                    <a:pt x="22702" y="23058"/>
                  </a:cubicBezTo>
                  <a:cubicBezTo>
                    <a:pt x="22661" y="22891"/>
                    <a:pt x="22619" y="22745"/>
                    <a:pt x="22577" y="22598"/>
                  </a:cubicBezTo>
                  <a:cubicBezTo>
                    <a:pt x="22409" y="21887"/>
                    <a:pt x="22263" y="21196"/>
                    <a:pt x="22096" y="20506"/>
                  </a:cubicBezTo>
                  <a:cubicBezTo>
                    <a:pt x="22096" y="20443"/>
                    <a:pt x="22096" y="20401"/>
                    <a:pt x="22075" y="20317"/>
                  </a:cubicBezTo>
                  <a:lnTo>
                    <a:pt x="22075" y="20317"/>
                  </a:lnTo>
                  <a:cubicBezTo>
                    <a:pt x="22158" y="20359"/>
                    <a:pt x="22200" y="20380"/>
                    <a:pt x="22263" y="20401"/>
                  </a:cubicBezTo>
                  <a:cubicBezTo>
                    <a:pt x="22493" y="20527"/>
                    <a:pt x="22744" y="20652"/>
                    <a:pt x="22995" y="20757"/>
                  </a:cubicBezTo>
                  <a:cubicBezTo>
                    <a:pt x="23121" y="20799"/>
                    <a:pt x="23205" y="20924"/>
                    <a:pt x="23225" y="21050"/>
                  </a:cubicBezTo>
                  <a:cubicBezTo>
                    <a:pt x="23246" y="21113"/>
                    <a:pt x="23267" y="21196"/>
                    <a:pt x="23288" y="21259"/>
                  </a:cubicBezTo>
                  <a:cubicBezTo>
                    <a:pt x="23414" y="21761"/>
                    <a:pt x="23539" y="22263"/>
                    <a:pt x="23665" y="22766"/>
                  </a:cubicBezTo>
                  <a:cubicBezTo>
                    <a:pt x="23707" y="22912"/>
                    <a:pt x="23769" y="23079"/>
                    <a:pt x="23832" y="23205"/>
                  </a:cubicBezTo>
                  <a:cubicBezTo>
                    <a:pt x="23889" y="23336"/>
                    <a:pt x="24012" y="23417"/>
                    <a:pt x="24158" y="23417"/>
                  </a:cubicBezTo>
                  <a:cubicBezTo>
                    <a:pt x="24175" y="23417"/>
                    <a:pt x="24192" y="23416"/>
                    <a:pt x="24209" y="23414"/>
                  </a:cubicBezTo>
                  <a:cubicBezTo>
                    <a:pt x="24355" y="23393"/>
                    <a:pt x="24481" y="23289"/>
                    <a:pt x="24523" y="23142"/>
                  </a:cubicBezTo>
                  <a:cubicBezTo>
                    <a:pt x="24544" y="23038"/>
                    <a:pt x="24523" y="22954"/>
                    <a:pt x="24481" y="22870"/>
                  </a:cubicBezTo>
                  <a:cubicBezTo>
                    <a:pt x="24397" y="22724"/>
                    <a:pt x="24355" y="22577"/>
                    <a:pt x="24313" y="22431"/>
                  </a:cubicBezTo>
                  <a:cubicBezTo>
                    <a:pt x="24251" y="22138"/>
                    <a:pt x="24188" y="21845"/>
                    <a:pt x="24125" y="21552"/>
                  </a:cubicBezTo>
                  <a:cubicBezTo>
                    <a:pt x="24104" y="21531"/>
                    <a:pt x="24104" y="21510"/>
                    <a:pt x="24125" y="21468"/>
                  </a:cubicBezTo>
                  <a:cubicBezTo>
                    <a:pt x="24355" y="21594"/>
                    <a:pt x="24586" y="21719"/>
                    <a:pt x="24837" y="21845"/>
                  </a:cubicBezTo>
                  <a:cubicBezTo>
                    <a:pt x="24899" y="21866"/>
                    <a:pt x="24941" y="21929"/>
                    <a:pt x="24962" y="22012"/>
                  </a:cubicBezTo>
                  <a:cubicBezTo>
                    <a:pt x="25004" y="22222"/>
                    <a:pt x="25067" y="22431"/>
                    <a:pt x="25130" y="22619"/>
                  </a:cubicBezTo>
                  <a:cubicBezTo>
                    <a:pt x="25171" y="22766"/>
                    <a:pt x="25192" y="22891"/>
                    <a:pt x="25213" y="23017"/>
                  </a:cubicBezTo>
                  <a:cubicBezTo>
                    <a:pt x="25250" y="23199"/>
                    <a:pt x="25413" y="23318"/>
                    <a:pt x="25579" y="23318"/>
                  </a:cubicBezTo>
                  <a:cubicBezTo>
                    <a:pt x="25604" y="23318"/>
                    <a:pt x="25628" y="23315"/>
                    <a:pt x="25653" y="23310"/>
                  </a:cubicBezTo>
                  <a:cubicBezTo>
                    <a:pt x="25862" y="23268"/>
                    <a:pt x="25966" y="23079"/>
                    <a:pt x="25925" y="22870"/>
                  </a:cubicBezTo>
                  <a:cubicBezTo>
                    <a:pt x="25904" y="22745"/>
                    <a:pt x="25862" y="22598"/>
                    <a:pt x="25820" y="22473"/>
                  </a:cubicBezTo>
                  <a:cubicBezTo>
                    <a:pt x="25778" y="22284"/>
                    <a:pt x="25715" y="22096"/>
                    <a:pt x="25674" y="21908"/>
                  </a:cubicBezTo>
                  <a:lnTo>
                    <a:pt x="25925" y="21845"/>
                  </a:lnTo>
                  <a:cubicBezTo>
                    <a:pt x="26176" y="21782"/>
                    <a:pt x="26406" y="21719"/>
                    <a:pt x="26657" y="21636"/>
                  </a:cubicBezTo>
                  <a:cubicBezTo>
                    <a:pt x="26803" y="21594"/>
                    <a:pt x="26908" y="21468"/>
                    <a:pt x="26908" y="21322"/>
                  </a:cubicBezTo>
                  <a:cubicBezTo>
                    <a:pt x="26929" y="21175"/>
                    <a:pt x="26845" y="21050"/>
                    <a:pt x="26720" y="20987"/>
                  </a:cubicBezTo>
                  <a:cubicBezTo>
                    <a:pt x="26657" y="20956"/>
                    <a:pt x="26594" y="20940"/>
                    <a:pt x="26534" y="20940"/>
                  </a:cubicBezTo>
                  <a:cubicBezTo>
                    <a:pt x="26474" y="20940"/>
                    <a:pt x="26416" y="20956"/>
                    <a:pt x="26364" y="20987"/>
                  </a:cubicBezTo>
                  <a:cubicBezTo>
                    <a:pt x="26050" y="21071"/>
                    <a:pt x="25715" y="21154"/>
                    <a:pt x="25402" y="21238"/>
                  </a:cubicBezTo>
                  <a:cubicBezTo>
                    <a:pt x="25376" y="21247"/>
                    <a:pt x="25350" y="21252"/>
                    <a:pt x="25325" y="21252"/>
                  </a:cubicBezTo>
                  <a:cubicBezTo>
                    <a:pt x="25290" y="21252"/>
                    <a:pt x="25259" y="21242"/>
                    <a:pt x="25234" y="21217"/>
                  </a:cubicBezTo>
                  <a:cubicBezTo>
                    <a:pt x="24983" y="21071"/>
                    <a:pt x="24774" y="20924"/>
                    <a:pt x="24502" y="20757"/>
                  </a:cubicBezTo>
                  <a:lnTo>
                    <a:pt x="24941" y="20631"/>
                  </a:lnTo>
                  <a:cubicBezTo>
                    <a:pt x="25255" y="20506"/>
                    <a:pt x="25590" y="20422"/>
                    <a:pt x="25946" y="20380"/>
                  </a:cubicBezTo>
                  <a:lnTo>
                    <a:pt x="25987" y="20380"/>
                  </a:lnTo>
                  <a:cubicBezTo>
                    <a:pt x="26176" y="20359"/>
                    <a:pt x="26322" y="20171"/>
                    <a:pt x="26280" y="19983"/>
                  </a:cubicBezTo>
                  <a:cubicBezTo>
                    <a:pt x="26261" y="19806"/>
                    <a:pt x="26095" y="19667"/>
                    <a:pt x="25919" y="19667"/>
                  </a:cubicBezTo>
                  <a:cubicBezTo>
                    <a:pt x="25907" y="19667"/>
                    <a:pt x="25895" y="19667"/>
                    <a:pt x="25883" y="19669"/>
                  </a:cubicBezTo>
                  <a:cubicBezTo>
                    <a:pt x="25715" y="19669"/>
                    <a:pt x="25569" y="19711"/>
                    <a:pt x="25422" y="19732"/>
                  </a:cubicBezTo>
                  <a:cubicBezTo>
                    <a:pt x="25171" y="19815"/>
                    <a:pt x="24941" y="19899"/>
                    <a:pt x="24690" y="19962"/>
                  </a:cubicBezTo>
                  <a:cubicBezTo>
                    <a:pt x="24355" y="20066"/>
                    <a:pt x="24000" y="20150"/>
                    <a:pt x="23665" y="20234"/>
                  </a:cubicBezTo>
                  <a:cubicBezTo>
                    <a:pt x="23635" y="20249"/>
                    <a:pt x="23603" y="20256"/>
                    <a:pt x="23571" y="20256"/>
                  </a:cubicBezTo>
                  <a:cubicBezTo>
                    <a:pt x="23512" y="20256"/>
                    <a:pt x="23454" y="20232"/>
                    <a:pt x="23414" y="20192"/>
                  </a:cubicBezTo>
                  <a:lnTo>
                    <a:pt x="22598" y="19648"/>
                  </a:lnTo>
                  <a:cubicBezTo>
                    <a:pt x="22556" y="19627"/>
                    <a:pt x="22535" y="19606"/>
                    <a:pt x="22514" y="19564"/>
                  </a:cubicBezTo>
                  <a:cubicBezTo>
                    <a:pt x="22661" y="19543"/>
                    <a:pt x="22786" y="19501"/>
                    <a:pt x="22912" y="19460"/>
                  </a:cubicBezTo>
                  <a:lnTo>
                    <a:pt x="24397" y="18999"/>
                  </a:lnTo>
                  <a:lnTo>
                    <a:pt x="25192" y="18769"/>
                  </a:lnTo>
                  <a:cubicBezTo>
                    <a:pt x="25360" y="18727"/>
                    <a:pt x="25464" y="18581"/>
                    <a:pt x="25485" y="18413"/>
                  </a:cubicBezTo>
                  <a:cubicBezTo>
                    <a:pt x="25485" y="18246"/>
                    <a:pt x="25381" y="18120"/>
                    <a:pt x="25234" y="18079"/>
                  </a:cubicBezTo>
                  <a:cubicBezTo>
                    <a:pt x="25192" y="18068"/>
                    <a:pt x="25150" y="18063"/>
                    <a:pt x="25109" y="18063"/>
                  </a:cubicBezTo>
                  <a:cubicBezTo>
                    <a:pt x="25067" y="18063"/>
                    <a:pt x="25025" y="18068"/>
                    <a:pt x="24983" y="18079"/>
                  </a:cubicBezTo>
                  <a:cubicBezTo>
                    <a:pt x="24376" y="18246"/>
                    <a:pt x="23769" y="18434"/>
                    <a:pt x="23184" y="18623"/>
                  </a:cubicBezTo>
                  <a:cubicBezTo>
                    <a:pt x="22681" y="18790"/>
                    <a:pt x="22200" y="18937"/>
                    <a:pt x="21698" y="19083"/>
                  </a:cubicBezTo>
                  <a:cubicBezTo>
                    <a:pt x="21674" y="19099"/>
                    <a:pt x="21644" y="19106"/>
                    <a:pt x="21612" y="19106"/>
                  </a:cubicBezTo>
                  <a:cubicBezTo>
                    <a:pt x="21561" y="19106"/>
                    <a:pt x="21507" y="19088"/>
                    <a:pt x="21468" y="19062"/>
                  </a:cubicBezTo>
                  <a:cubicBezTo>
                    <a:pt x="20945" y="18748"/>
                    <a:pt x="20422" y="18455"/>
                    <a:pt x="19899" y="18162"/>
                  </a:cubicBezTo>
                  <a:cubicBezTo>
                    <a:pt x="19878" y="18120"/>
                    <a:pt x="19836" y="18100"/>
                    <a:pt x="19815" y="18079"/>
                  </a:cubicBezTo>
                  <a:lnTo>
                    <a:pt x="20401" y="17765"/>
                  </a:lnTo>
                  <a:cubicBezTo>
                    <a:pt x="20526" y="17702"/>
                    <a:pt x="20652" y="17618"/>
                    <a:pt x="20777" y="17556"/>
                  </a:cubicBezTo>
                  <a:cubicBezTo>
                    <a:pt x="20945" y="17451"/>
                    <a:pt x="21112" y="17367"/>
                    <a:pt x="21280" y="17263"/>
                  </a:cubicBezTo>
                  <a:cubicBezTo>
                    <a:pt x="21552" y="17095"/>
                    <a:pt x="21824" y="16928"/>
                    <a:pt x="22117" y="16802"/>
                  </a:cubicBezTo>
                  <a:cubicBezTo>
                    <a:pt x="22451" y="17053"/>
                    <a:pt x="22786" y="17304"/>
                    <a:pt x="23121" y="17576"/>
                  </a:cubicBezTo>
                  <a:cubicBezTo>
                    <a:pt x="23191" y="17637"/>
                    <a:pt x="23281" y="17668"/>
                    <a:pt x="23372" y="17668"/>
                  </a:cubicBezTo>
                  <a:cubicBezTo>
                    <a:pt x="23469" y="17668"/>
                    <a:pt x="23568" y="17632"/>
                    <a:pt x="23644" y="17556"/>
                  </a:cubicBezTo>
                  <a:cubicBezTo>
                    <a:pt x="23769" y="17409"/>
                    <a:pt x="23769" y="17158"/>
                    <a:pt x="23623" y="17032"/>
                  </a:cubicBezTo>
                  <a:cubicBezTo>
                    <a:pt x="23581" y="16991"/>
                    <a:pt x="23518" y="16949"/>
                    <a:pt x="23477" y="16907"/>
                  </a:cubicBezTo>
                  <a:lnTo>
                    <a:pt x="22849" y="16447"/>
                  </a:lnTo>
                  <a:lnTo>
                    <a:pt x="22368" y="16112"/>
                  </a:lnTo>
                  <a:lnTo>
                    <a:pt x="23414" y="15317"/>
                  </a:lnTo>
                  <a:lnTo>
                    <a:pt x="23581" y="15442"/>
                  </a:lnTo>
                  <a:lnTo>
                    <a:pt x="24983" y="16551"/>
                  </a:lnTo>
                  <a:cubicBezTo>
                    <a:pt x="25109" y="16635"/>
                    <a:pt x="25234" y="16719"/>
                    <a:pt x="25360" y="16802"/>
                  </a:cubicBezTo>
                  <a:cubicBezTo>
                    <a:pt x="25427" y="16843"/>
                    <a:pt x="25494" y="16860"/>
                    <a:pt x="25556" y="16860"/>
                  </a:cubicBezTo>
                  <a:cubicBezTo>
                    <a:pt x="25879" y="16860"/>
                    <a:pt x="26084" y="16385"/>
                    <a:pt x="25715" y="16175"/>
                  </a:cubicBezTo>
                  <a:cubicBezTo>
                    <a:pt x="25590" y="16112"/>
                    <a:pt x="25464" y="16007"/>
                    <a:pt x="25360" y="15924"/>
                  </a:cubicBezTo>
                  <a:lnTo>
                    <a:pt x="24146" y="14982"/>
                  </a:lnTo>
                  <a:lnTo>
                    <a:pt x="24041" y="14877"/>
                  </a:lnTo>
                  <a:cubicBezTo>
                    <a:pt x="24083" y="14835"/>
                    <a:pt x="24125" y="14794"/>
                    <a:pt x="24167" y="14752"/>
                  </a:cubicBezTo>
                  <a:cubicBezTo>
                    <a:pt x="24418" y="14563"/>
                    <a:pt x="24669" y="14354"/>
                    <a:pt x="24941" y="14145"/>
                  </a:cubicBezTo>
                  <a:cubicBezTo>
                    <a:pt x="25213" y="13957"/>
                    <a:pt x="25485" y="13747"/>
                    <a:pt x="25757" y="13538"/>
                  </a:cubicBezTo>
                  <a:cubicBezTo>
                    <a:pt x="25904" y="13434"/>
                    <a:pt x="25966" y="13224"/>
                    <a:pt x="25883" y="13078"/>
                  </a:cubicBezTo>
                  <a:cubicBezTo>
                    <a:pt x="25805" y="12953"/>
                    <a:pt x="25681" y="12887"/>
                    <a:pt x="25553" y="12887"/>
                  </a:cubicBezTo>
                  <a:cubicBezTo>
                    <a:pt x="25509" y="12887"/>
                    <a:pt x="25465" y="12894"/>
                    <a:pt x="25422" y="12911"/>
                  </a:cubicBezTo>
                  <a:cubicBezTo>
                    <a:pt x="25360" y="12931"/>
                    <a:pt x="25318" y="12952"/>
                    <a:pt x="25255" y="12994"/>
                  </a:cubicBezTo>
                  <a:cubicBezTo>
                    <a:pt x="25150" y="13057"/>
                    <a:pt x="25067" y="13141"/>
                    <a:pt x="24962" y="13224"/>
                  </a:cubicBezTo>
                  <a:lnTo>
                    <a:pt x="23539" y="14333"/>
                  </a:lnTo>
                  <a:cubicBezTo>
                    <a:pt x="23497" y="14375"/>
                    <a:pt x="23456" y="14396"/>
                    <a:pt x="23414" y="14417"/>
                  </a:cubicBezTo>
                  <a:lnTo>
                    <a:pt x="22368" y="13664"/>
                  </a:lnTo>
                  <a:cubicBezTo>
                    <a:pt x="22409" y="13601"/>
                    <a:pt x="22451" y="13580"/>
                    <a:pt x="22493" y="13559"/>
                  </a:cubicBezTo>
                  <a:cubicBezTo>
                    <a:pt x="22765" y="13350"/>
                    <a:pt x="23058" y="13141"/>
                    <a:pt x="23330" y="12931"/>
                  </a:cubicBezTo>
                  <a:cubicBezTo>
                    <a:pt x="23435" y="12869"/>
                    <a:pt x="23539" y="12785"/>
                    <a:pt x="23623" y="12722"/>
                  </a:cubicBezTo>
                  <a:cubicBezTo>
                    <a:pt x="23749" y="12576"/>
                    <a:pt x="23749" y="12346"/>
                    <a:pt x="23623" y="12220"/>
                  </a:cubicBezTo>
                  <a:cubicBezTo>
                    <a:pt x="23545" y="12130"/>
                    <a:pt x="23442" y="12089"/>
                    <a:pt x="23341" y="12089"/>
                  </a:cubicBezTo>
                  <a:cubicBezTo>
                    <a:pt x="23254" y="12089"/>
                    <a:pt x="23168" y="12120"/>
                    <a:pt x="23100" y="12178"/>
                  </a:cubicBezTo>
                  <a:cubicBezTo>
                    <a:pt x="22933" y="12325"/>
                    <a:pt x="22744" y="12471"/>
                    <a:pt x="22577" y="12597"/>
                  </a:cubicBezTo>
                  <a:cubicBezTo>
                    <a:pt x="22409" y="12701"/>
                    <a:pt x="22242" y="12848"/>
                    <a:pt x="22054" y="12973"/>
                  </a:cubicBezTo>
                  <a:lnTo>
                    <a:pt x="21133" y="12429"/>
                  </a:lnTo>
                  <a:cubicBezTo>
                    <a:pt x="21049" y="12387"/>
                    <a:pt x="20966" y="12325"/>
                    <a:pt x="20882" y="12283"/>
                  </a:cubicBezTo>
                  <a:lnTo>
                    <a:pt x="19794" y="11697"/>
                  </a:lnTo>
                  <a:lnTo>
                    <a:pt x="19794" y="11676"/>
                  </a:lnTo>
                  <a:cubicBezTo>
                    <a:pt x="19836" y="11634"/>
                    <a:pt x="19878" y="11613"/>
                    <a:pt x="19940" y="11571"/>
                  </a:cubicBezTo>
                  <a:cubicBezTo>
                    <a:pt x="20422" y="11299"/>
                    <a:pt x="20924" y="11027"/>
                    <a:pt x="21405" y="10734"/>
                  </a:cubicBezTo>
                  <a:cubicBezTo>
                    <a:pt x="21473" y="10694"/>
                    <a:pt x="21549" y="10671"/>
                    <a:pt x="21623" y="10671"/>
                  </a:cubicBezTo>
                  <a:cubicBezTo>
                    <a:pt x="21663" y="10671"/>
                    <a:pt x="21703" y="10678"/>
                    <a:pt x="21740" y="10693"/>
                  </a:cubicBezTo>
                  <a:cubicBezTo>
                    <a:pt x="21949" y="10776"/>
                    <a:pt x="22137" y="10839"/>
                    <a:pt x="22326" y="10902"/>
                  </a:cubicBezTo>
                  <a:cubicBezTo>
                    <a:pt x="23058" y="11132"/>
                    <a:pt x="23769" y="11362"/>
                    <a:pt x="24502" y="11571"/>
                  </a:cubicBezTo>
                  <a:cubicBezTo>
                    <a:pt x="24669" y="11634"/>
                    <a:pt x="24858" y="11676"/>
                    <a:pt x="25025" y="11718"/>
                  </a:cubicBezTo>
                  <a:cubicBezTo>
                    <a:pt x="25053" y="11724"/>
                    <a:pt x="25080" y="11727"/>
                    <a:pt x="25108" y="11727"/>
                  </a:cubicBezTo>
                  <a:cubicBezTo>
                    <a:pt x="25266" y="11727"/>
                    <a:pt x="25408" y="11627"/>
                    <a:pt x="25443" y="11467"/>
                  </a:cubicBezTo>
                  <a:cubicBezTo>
                    <a:pt x="25506" y="11258"/>
                    <a:pt x="25381" y="11048"/>
                    <a:pt x="25171" y="11006"/>
                  </a:cubicBezTo>
                  <a:cubicBezTo>
                    <a:pt x="25025" y="10944"/>
                    <a:pt x="24858" y="10923"/>
                    <a:pt x="24690" y="10881"/>
                  </a:cubicBezTo>
                  <a:cubicBezTo>
                    <a:pt x="24460" y="10797"/>
                    <a:pt x="24230" y="10734"/>
                    <a:pt x="24000" y="10651"/>
                  </a:cubicBezTo>
                  <a:lnTo>
                    <a:pt x="22744" y="10253"/>
                  </a:lnTo>
                  <a:lnTo>
                    <a:pt x="22472" y="10190"/>
                  </a:lnTo>
                  <a:cubicBezTo>
                    <a:pt x="22535" y="10149"/>
                    <a:pt x="22577" y="10107"/>
                    <a:pt x="22619" y="10086"/>
                  </a:cubicBezTo>
                  <a:cubicBezTo>
                    <a:pt x="22849" y="9918"/>
                    <a:pt x="23100" y="9772"/>
                    <a:pt x="23330" y="9605"/>
                  </a:cubicBezTo>
                  <a:cubicBezTo>
                    <a:pt x="23400" y="9549"/>
                    <a:pt x="23479" y="9521"/>
                    <a:pt x="23561" y="9521"/>
                  </a:cubicBezTo>
                  <a:cubicBezTo>
                    <a:pt x="23602" y="9521"/>
                    <a:pt x="23644" y="9528"/>
                    <a:pt x="23686" y="9542"/>
                  </a:cubicBezTo>
                  <a:cubicBezTo>
                    <a:pt x="23749" y="9563"/>
                    <a:pt x="23811" y="9563"/>
                    <a:pt x="23874" y="9584"/>
                  </a:cubicBezTo>
                  <a:cubicBezTo>
                    <a:pt x="24376" y="9730"/>
                    <a:pt x="24858" y="9877"/>
                    <a:pt x="25360" y="10023"/>
                  </a:cubicBezTo>
                  <a:cubicBezTo>
                    <a:pt x="25527" y="10065"/>
                    <a:pt x="25694" y="10086"/>
                    <a:pt x="25841" y="10107"/>
                  </a:cubicBezTo>
                  <a:cubicBezTo>
                    <a:pt x="26050" y="10107"/>
                    <a:pt x="26238" y="9960"/>
                    <a:pt x="26259" y="9751"/>
                  </a:cubicBezTo>
                  <a:cubicBezTo>
                    <a:pt x="26259" y="9563"/>
                    <a:pt x="26113" y="9395"/>
                    <a:pt x="25904" y="9374"/>
                  </a:cubicBezTo>
                  <a:cubicBezTo>
                    <a:pt x="25757" y="9353"/>
                    <a:pt x="25590" y="9333"/>
                    <a:pt x="25443" y="9291"/>
                  </a:cubicBezTo>
                  <a:cubicBezTo>
                    <a:pt x="25150" y="9207"/>
                    <a:pt x="24858" y="9102"/>
                    <a:pt x="24565" y="9019"/>
                  </a:cubicBezTo>
                  <a:cubicBezTo>
                    <a:pt x="24523" y="9019"/>
                    <a:pt x="24502" y="8998"/>
                    <a:pt x="24481" y="8998"/>
                  </a:cubicBezTo>
                  <a:cubicBezTo>
                    <a:pt x="24711" y="8830"/>
                    <a:pt x="24920" y="8705"/>
                    <a:pt x="25130" y="8558"/>
                  </a:cubicBezTo>
                  <a:cubicBezTo>
                    <a:pt x="25191" y="8528"/>
                    <a:pt x="25252" y="8508"/>
                    <a:pt x="25322" y="8508"/>
                  </a:cubicBezTo>
                  <a:cubicBezTo>
                    <a:pt x="25347" y="8508"/>
                    <a:pt x="25373" y="8511"/>
                    <a:pt x="25402" y="8517"/>
                  </a:cubicBezTo>
                  <a:cubicBezTo>
                    <a:pt x="25715" y="8621"/>
                    <a:pt x="26050" y="8684"/>
                    <a:pt x="26364" y="8789"/>
                  </a:cubicBezTo>
                  <a:cubicBezTo>
                    <a:pt x="26405" y="8801"/>
                    <a:pt x="26445" y="8807"/>
                    <a:pt x="26485" y="8807"/>
                  </a:cubicBezTo>
                  <a:cubicBezTo>
                    <a:pt x="26649" y="8807"/>
                    <a:pt x="26795" y="8706"/>
                    <a:pt x="26845" y="8537"/>
                  </a:cubicBezTo>
                  <a:cubicBezTo>
                    <a:pt x="26908" y="8349"/>
                    <a:pt x="26803" y="8140"/>
                    <a:pt x="26594" y="8098"/>
                  </a:cubicBezTo>
                  <a:cubicBezTo>
                    <a:pt x="26490" y="8056"/>
                    <a:pt x="26364" y="8035"/>
                    <a:pt x="26259" y="7993"/>
                  </a:cubicBezTo>
                  <a:lnTo>
                    <a:pt x="25653" y="7826"/>
                  </a:lnTo>
                  <a:cubicBezTo>
                    <a:pt x="25674" y="7742"/>
                    <a:pt x="25694" y="7659"/>
                    <a:pt x="25715" y="7575"/>
                  </a:cubicBezTo>
                  <a:cubicBezTo>
                    <a:pt x="25778" y="7345"/>
                    <a:pt x="25841" y="7115"/>
                    <a:pt x="25904" y="6864"/>
                  </a:cubicBezTo>
                  <a:cubicBezTo>
                    <a:pt x="25946" y="6675"/>
                    <a:pt x="25820" y="6466"/>
                    <a:pt x="25632" y="6424"/>
                  </a:cubicBezTo>
                  <a:cubicBezTo>
                    <a:pt x="25616" y="6423"/>
                    <a:pt x="25601" y="6422"/>
                    <a:pt x="25587" y="6422"/>
                  </a:cubicBezTo>
                  <a:cubicBezTo>
                    <a:pt x="25396" y="6422"/>
                    <a:pt x="25231" y="6544"/>
                    <a:pt x="25192" y="6738"/>
                  </a:cubicBezTo>
                  <a:cubicBezTo>
                    <a:pt x="25109" y="7073"/>
                    <a:pt x="25004" y="7408"/>
                    <a:pt x="24920" y="7742"/>
                  </a:cubicBezTo>
                  <a:cubicBezTo>
                    <a:pt x="24920" y="7805"/>
                    <a:pt x="24878" y="7868"/>
                    <a:pt x="24816" y="7889"/>
                  </a:cubicBezTo>
                  <a:lnTo>
                    <a:pt x="24083" y="8265"/>
                  </a:lnTo>
                  <a:cubicBezTo>
                    <a:pt x="24083" y="8245"/>
                    <a:pt x="24083" y="8224"/>
                    <a:pt x="24083" y="8203"/>
                  </a:cubicBezTo>
                  <a:cubicBezTo>
                    <a:pt x="24146" y="7931"/>
                    <a:pt x="24188" y="7701"/>
                    <a:pt x="24251" y="7429"/>
                  </a:cubicBezTo>
                  <a:cubicBezTo>
                    <a:pt x="24293" y="7219"/>
                    <a:pt x="24376" y="6989"/>
                    <a:pt x="24460" y="6801"/>
                  </a:cubicBezTo>
                  <a:cubicBezTo>
                    <a:pt x="24523" y="6633"/>
                    <a:pt x="24460" y="6466"/>
                    <a:pt x="24313" y="6382"/>
                  </a:cubicBezTo>
                  <a:cubicBezTo>
                    <a:pt x="24259" y="6337"/>
                    <a:pt x="24193" y="6315"/>
                    <a:pt x="24126" y="6315"/>
                  </a:cubicBezTo>
                  <a:cubicBezTo>
                    <a:pt x="24037" y="6315"/>
                    <a:pt x="23945" y="6353"/>
                    <a:pt x="23874" y="6424"/>
                  </a:cubicBezTo>
                  <a:cubicBezTo>
                    <a:pt x="23832" y="6466"/>
                    <a:pt x="23790" y="6529"/>
                    <a:pt x="23769" y="6592"/>
                  </a:cubicBezTo>
                  <a:cubicBezTo>
                    <a:pt x="23644" y="6885"/>
                    <a:pt x="23560" y="7177"/>
                    <a:pt x="23497" y="7470"/>
                  </a:cubicBezTo>
                  <a:cubicBezTo>
                    <a:pt x="23393" y="7889"/>
                    <a:pt x="23288" y="8286"/>
                    <a:pt x="23184" y="8705"/>
                  </a:cubicBezTo>
                  <a:cubicBezTo>
                    <a:pt x="23163" y="8809"/>
                    <a:pt x="23079" y="8914"/>
                    <a:pt x="22974" y="8956"/>
                  </a:cubicBezTo>
                  <a:lnTo>
                    <a:pt x="22179" y="9353"/>
                  </a:lnTo>
                  <a:cubicBezTo>
                    <a:pt x="22137" y="9374"/>
                    <a:pt x="22096" y="9374"/>
                    <a:pt x="22054" y="9395"/>
                  </a:cubicBezTo>
                  <a:lnTo>
                    <a:pt x="22054" y="9312"/>
                  </a:lnTo>
                  <a:lnTo>
                    <a:pt x="22430" y="7680"/>
                  </a:lnTo>
                  <a:cubicBezTo>
                    <a:pt x="22514" y="7345"/>
                    <a:pt x="22598" y="7010"/>
                    <a:pt x="22681" y="6675"/>
                  </a:cubicBezTo>
                  <a:cubicBezTo>
                    <a:pt x="22723" y="6466"/>
                    <a:pt x="22619" y="6278"/>
                    <a:pt x="22430" y="6215"/>
                  </a:cubicBezTo>
                  <a:cubicBezTo>
                    <a:pt x="22394" y="6204"/>
                    <a:pt x="22357" y="6199"/>
                    <a:pt x="22321" y="6199"/>
                  </a:cubicBezTo>
                  <a:cubicBezTo>
                    <a:pt x="22153" y="6199"/>
                    <a:pt x="22005" y="6314"/>
                    <a:pt x="21970" y="6487"/>
                  </a:cubicBezTo>
                  <a:cubicBezTo>
                    <a:pt x="21928" y="6633"/>
                    <a:pt x="21886" y="6780"/>
                    <a:pt x="21845" y="6947"/>
                  </a:cubicBezTo>
                  <a:cubicBezTo>
                    <a:pt x="21740" y="7429"/>
                    <a:pt x="21635" y="7931"/>
                    <a:pt x="21531" y="8433"/>
                  </a:cubicBezTo>
                  <a:cubicBezTo>
                    <a:pt x="21447" y="8768"/>
                    <a:pt x="21363" y="9102"/>
                    <a:pt x="21280" y="9437"/>
                  </a:cubicBezTo>
                  <a:cubicBezTo>
                    <a:pt x="21259" y="9584"/>
                    <a:pt x="21217" y="9730"/>
                    <a:pt x="21196" y="9877"/>
                  </a:cubicBezTo>
                  <a:cubicBezTo>
                    <a:pt x="21196" y="9939"/>
                    <a:pt x="21133" y="10002"/>
                    <a:pt x="21070" y="10044"/>
                  </a:cubicBezTo>
                  <a:lnTo>
                    <a:pt x="19501" y="10944"/>
                  </a:lnTo>
                  <a:cubicBezTo>
                    <a:pt x="19459" y="10965"/>
                    <a:pt x="19438" y="10986"/>
                    <a:pt x="19396" y="10986"/>
                  </a:cubicBezTo>
                  <a:cubicBezTo>
                    <a:pt x="19396" y="10567"/>
                    <a:pt x="19417" y="10190"/>
                    <a:pt x="19417" y="9793"/>
                  </a:cubicBezTo>
                  <a:lnTo>
                    <a:pt x="19417" y="9395"/>
                  </a:lnTo>
                  <a:cubicBezTo>
                    <a:pt x="19396" y="9102"/>
                    <a:pt x="19396" y="8789"/>
                    <a:pt x="19417" y="8475"/>
                  </a:cubicBezTo>
                  <a:cubicBezTo>
                    <a:pt x="19417" y="8412"/>
                    <a:pt x="19459" y="8349"/>
                    <a:pt x="19522" y="8328"/>
                  </a:cubicBezTo>
                  <a:lnTo>
                    <a:pt x="19668" y="8265"/>
                  </a:lnTo>
                  <a:lnTo>
                    <a:pt x="20631" y="7868"/>
                  </a:lnTo>
                  <a:cubicBezTo>
                    <a:pt x="20819" y="7784"/>
                    <a:pt x="20903" y="7575"/>
                    <a:pt x="20840" y="7387"/>
                  </a:cubicBezTo>
                  <a:cubicBezTo>
                    <a:pt x="20792" y="7243"/>
                    <a:pt x="20659" y="7148"/>
                    <a:pt x="20516" y="7148"/>
                  </a:cubicBezTo>
                  <a:cubicBezTo>
                    <a:pt x="20471" y="7148"/>
                    <a:pt x="20425" y="7158"/>
                    <a:pt x="20380" y="7177"/>
                  </a:cubicBezTo>
                  <a:cubicBezTo>
                    <a:pt x="20296" y="7198"/>
                    <a:pt x="20212" y="7240"/>
                    <a:pt x="20129" y="7282"/>
                  </a:cubicBezTo>
                  <a:lnTo>
                    <a:pt x="19166" y="7701"/>
                  </a:lnTo>
                  <a:cubicBezTo>
                    <a:pt x="19116" y="7717"/>
                    <a:pt x="19065" y="7748"/>
                    <a:pt x="19014" y="7748"/>
                  </a:cubicBezTo>
                  <a:cubicBezTo>
                    <a:pt x="19002" y="7748"/>
                    <a:pt x="18990" y="7746"/>
                    <a:pt x="18978" y="7742"/>
                  </a:cubicBezTo>
                  <a:cubicBezTo>
                    <a:pt x="18915" y="7324"/>
                    <a:pt x="18852" y="6905"/>
                    <a:pt x="18852" y="6487"/>
                  </a:cubicBezTo>
                  <a:cubicBezTo>
                    <a:pt x="18915" y="6445"/>
                    <a:pt x="18957" y="6424"/>
                    <a:pt x="19020" y="6403"/>
                  </a:cubicBezTo>
                  <a:cubicBezTo>
                    <a:pt x="19564" y="6194"/>
                    <a:pt x="20108" y="5964"/>
                    <a:pt x="20673" y="5755"/>
                  </a:cubicBezTo>
                  <a:cubicBezTo>
                    <a:pt x="20819" y="5692"/>
                    <a:pt x="20966" y="5629"/>
                    <a:pt x="21091" y="5545"/>
                  </a:cubicBezTo>
                  <a:cubicBezTo>
                    <a:pt x="21476" y="5353"/>
                    <a:pt x="21276" y="4854"/>
                    <a:pt x="20944" y="4854"/>
                  </a:cubicBezTo>
                  <a:cubicBezTo>
                    <a:pt x="20878" y="4854"/>
                    <a:pt x="20808" y="4873"/>
                    <a:pt x="20736" y="4918"/>
                  </a:cubicBezTo>
                  <a:cubicBezTo>
                    <a:pt x="20631" y="4980"/>
                    <a:pt x="20526" y="5022"/>
                    <a:pt x="20401" y="5085"/>
                  </a:cubicBezTo>
                  <a:cubicBezTo>
                    <a:pt x="19899" y="5294"/>
                    <a:pt x="19376" y="5483"/>
                    <a:pt x="18852" y="5692"/>
                  </a:cubicBezTo>
                  <a:lnTo>
                    <a:pt x="18748" y="5734"/>
                  </a:lnTo>
                  <a:cubicBezTo>
                    <a:pt x="18727" y="5566"/>
                    <a:pt x="18706" y="5441"/>
                    <a:pt x="18685" y="5315"/>
                  </a:cubicBezTo>
                  <a:cubicBezTo>
                    <a:pt x="18643" y="4939"/>
                    <a:pt x="18580" y="4562"/>
                    <a:pt x="18518" y="4185"/>
                  </a:cubicBezTo>
                  <a:cubicBezTo>
                    <a:pt x="18497" y="3997"/>
                    <a:pt x="18476" y="3788"/>
                    <a:pt x="18455" y="3579"/>
                  </a:cubicBezTo>
                  <a:cubicBezTo>
                    <a:pt x="18455" y="3401"/>
                    <a:pt x="18306" y="3242"/>
                    <a:pt x="18131" y="3242"/>
                  </a:cubicBezTo>
                  <a:cubicBezTo>
                    <a:pt x="18121" y="3242"/>
                    <a:pt x="18110" y="3243"/>
                    <a:pt x="18099" y="3244"/>
                  </a:cubicBezTo>
                  <a:cubicBezTo>
                    <a:pt x="18087" y="3243"/>
                    <a:pt x="18076" y="3242"/>
                    <a:pt x="18064" y="3242"/>
                  </a:cubicBezTo>
                  <a:cubicBezTo>
                    <a:pt x="17874" y="3242"/>
                    <a:pt x="17743" y="3401"/>
                    <a:pt x="17743" y="3579"/>
                  </a:cubicBezTo>
                  <a:cubicBezTo>
                    <a:pt x="17743" y="3725"/>
                    <a:pt x="17743" y="3872"/>
                    <a:pt x="17764" y="4018"/>
                  </a:cubicBezTo>
                  <a:cubicBezTo>
                    <a:pt x="17827" y="4478"/>
                    <a:pt x="17911" y="4960"/>
                    <a:pt x="17974" y="5420"/>
                  </a:cubicBezTo>
                  <a:cubicBezTo>
                    <a:pt x="18015" y="5629"/>
                    <a:pt x="18015" y="5817"/>
                    <a:pt x="18057" y="6048"/>
                  </a:cubicBezTo>
                  <a:lnTo>
                    <a:pt x="16865" y="6571"/>
                  </a:lnTo>
                  <a:cubicBezTo>
                    <a:pt x="16844" y="6487"/>
                    <a:pt x="16823" y="6424"/>
                    <a:pt x="16823" y="6382"/>
                  </a:cubicBezTo>
                  <a:cubicBezTo>
                    <a:pt x="16781" y="6006"/>
                    <a:pt x="16760" y="5629"/>
                    <a:pt x="16718" y="5252"/>
                  </a:cubicBezTo>
                  <a:cubicBezTo>
                    <a:pt x="16697" y="5169"/>
                    <a:pt x="16697" y="5085"/>
                    <a:pt x="16676" y="5001"/>
                  </a:cubicBezTo>
                  <a:cubicBezTo>
                    <a:pt x="16622" y="4838"/>
                    <a:pt x="16472" y="4721"/>
                    <a:pt x="16324" y="4721"/>
                  </a:cubicBezTo>
                  <a:cubicBezTo>
                    <a:pt x="16302" y="4721"/>
                    <a:pt x="16280" y="4724"/>
                    <a:pt x="16258" y="4729"/>
                  </a:cubicBezTo>
                  <a:cubicBezTo>
                    <a:pt x="16070" y="4771"/>
                    <a:pt x="15944" y="4939"/>
                    <a:pt x="15944" y="5148"/>
                  </a:cubicBezTo>
                  <a:cubicBezTo>
                    <a:pt x="15965" y="5315"/>
                    <a:pt x="16007" y="5483"/>
                    <a:pt x="16028" y="5650"/>
                  </a:cubicBezTo>
                  <a:cubicBezTo>
                    <a:pt x="16070" y="5901"/>
                    <a:pt x="16091" y="6173"/>
                    <a:pt x="16111" y="6466"/>
                  </a:cubicBezTo>
                  <a:lnTo>
                    <a:pt x="15191" y="6989"/>
                  </a:lnTo>
                  <a:cubicBezTo>
                    <a:pt x="15128" y="7031"/>
                    <a:pt x="15065" y="7052"/>
                    <a:pt x="15002" y="7094"/>
                  </a:cubicBezTo>
                  <a:lnTo>
                    <a:pt x="13914" y="7784"/>
                  </a:lnTo>
                  <a:lnTo>
                    <a:pt x="13852" y="7784"/>
                  </a:lnTo>
                  <a:lnTo>
                    <a:pt x="13852" y="7617"/>
                  </a:lnTo>
                  <a:lnTo>
                    <a:pt x="13852" y="5985"/>
                  </a:lnTo>
                  <a:cubicBezTo>
                    <a:pt x="13831" y="5817"/>
                    <a:pt x="13914" y="5671"/>
                    <a:pt x="14040" y="5566"/>
                  </a:cubicBezTo>
                  <a:cubicBezTo>
                    <a:pt x="14312" y="5336"/>
                    <a:pt x="14584" y="5085"/>
                    <a:pt x="14856" y="4834"/>
                  </a:cubicBezTo>
                  <a:lnTo>
                    <a:pt x="15107" y="4583"/>
                  </a:lnTo>
                  <a:lnTo>
                    <a:pt x="16174" y="3620"/>
                  </a:lnTo>
                  <a:cubicBezTo>
                    <a:pt x="16279" y="3516"/>
                    <a:pt x="16383" y="3411"/>
                    <a:pt x="16467" y="3307"/>
                  </a:cubicBezTo>
                  <a:cubicBezTo>
                    <a:pt x="16572" y="3244"/>
                    <a:pt x="16614" y="3118"/>
                    <a:pt x="16593" y="2972"/>
                  </a:cubicBezTo>
                  <a:cubicBezTo>
                    <a:pt x="16565" y="2794"/>
                    <a:pt x="16404" y="2679"/>
                    <a:pt x="16237" y="2679"/>
                  </a:cubicBezTo>
                  <a:cubicBezTo>
                    <a:pt x="16148" y="2679"/>
                    <a:pt x="16058" y="2711"/>
                    <a:pt x="15986" y="2783"/>
                  </a:cubicBezTo>
                  <a:cubicBezTo>
                    <a:pt x="15881" y="2888"/>
                    <a:pt x="15777" y="3014"/>
                    <a:pt x="15651" y="3118"/>
                  </a:cubicBezTo>
                  <a:cubicBezTo>
                    <a:pt x="15107" y="3620"/>
                    <a:pt x="14563" y="4144"/>
                    <a:pt x="14019" y="4646"/>
                  </a:cubicBezTo>
                  <a:cubicBezTo>
                    <a:pt x="13977" y="4667"/>
                    <a:pt x="13935" y="4688"/>
                    <a:pt x="13914" y="4729"/>
                  </a:cubicBezTo>
                  <a:cubicBezTo>
                    <a:pt x="13873" y="4353"/>
                    <a:pt x="13852" y="3997"/>
                    <a:pt x="13831" y="3641"/>
                  </a:cubicBezTo>
                  <a:cubicBezTo>
                    <a:pt x="13831" y="3558"/>
                    <a:pt x="13852" y="3453"/>
                    <a:pt x="13935" y="3390"/>
                  </a:cubicBezTo>
                  <a:cubicBezTo>
                    <a:pt x="14354" y="2993"/>
                    <a:pt x="14772" y="2595"/>
                    <a:pt x="15170" y="2177"/>
                  </a:cubicBezTo>
                  <a:cubicBezTo>
                    <a:pt x="15295" y="2051"/>
                    <a:pt x="15421" y="1905"/>
                    <a:pt x="15526" y="1758"/>
                  </a:cubicBezTo>
                  <a:cubicBezTo>
                    <a:pt x="15651" y="1591"/>
                    <a:pt x="15609" y="1361"/>
                    <a:pt x="15442" y="1256"/>
                  </a:cubicBezTo>
                  <a:cubicBezTo>
                    <a:pt x="15374" y="1205"/>
                    <a:pt x="15299" y="1182"/>
                    <a:pt x="15227" y="1182"/>
                  </a:cubicBezTo>
                  <a:cubicBezTo>
                    <a:pt x="15122" y="1182"/>
                    <a:pt x="15023" y="1232"/>
                    <a:pt x="14961" y="1319"/>
                  </a:cubicBezTo>
                  <a:cubicBezTo>
                    <a:pt x="14919" y="1361"/>
                    <a:pt x="14898" y="1403"/>
                    <a:pt x="14877" y="1444"/>
                  </a:cubicBezTo>
                  <a:cubicBezTo>
                    <a:pt x="14814" y="1507"/>
                    <a:pt x="14751" y="1591"/>
                    <a:pt x="14689" y="1654"/>
                  </a:cubicBezTo>
                  <a:lnTo>
                    <a:pt x="13998" y="2302"/>
                  </a:lnTo>
                  <a:cubicBezTo>
                    <a:pt x="13956" y="2323"/>
                    <a:pt x="13935" y="2344"/>
                    <a:pt x="13873" y="2386"/>
                  </a:cubicBezTo>
                  <a:cubicBezTo>
                    <a:pt x="13873" y="2093"/>
                    <a:pt x="13852" y="1842"/>
                    <a:pt x="13831" y="1570"/>
                  </a:cubicBezTo>
                  <a:cubicBezTo>
                    <a:pt x="13831" y="1507"/>
                    <a:pt x="13852" y="1444"/>
                    <a:pt x="13914" y="1382"/>
                  </a:cubicBezTo>
                  <a:cubicBezTo>
                    <a:pt x="14166" y="1151"/>
                    <a:pt x="14396" y="900"/>
                    <a:pt x="14668" y="649"/>
                  </a:cubicBezTo>
                  <a:cubicBezTo>
                    <a:pt x="14772" y="566"/>
                    <a:pt x="14814" y="440"/>
                    <a:pt x="14793" y="294"/>
                  </a:cubicBezTo>
                  <a:cubicBezTo>
                    <a:pt x="14752" y="116"/>
                    <a:pt x="14595" y="0"/>
                    <a:pt x="144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1"/>
            <p:cNvSpPr/>
            <p:nvPr/>
          </p:nvSpPr>
          <p:spPr>
            <a:xfrm flipH="1">
              <a:off x="8759028" y="1344813"/>
              <a:ext cx="333674" cy="333174"/>
            </a:xfrm>
            <a:custGeom>
              <a:rect b="b" l="l" r="r" t="t"/>
              <a:pathLst>
                <a:path extrusionOk="0" h="25322" w="25360">
                  <a:moveTo>
                    <a:pt x="10588" y="7636"/>
                  </a:moveTo>
                  <a:lnTo>
                    <a:pt x="12178" y="8138"/>
                  </a:lnTo>
                  <a:cubicBezTo>
                    <a:pt x="12199" y="8327"/>
                    <a:pt x="12199" y="8515"/>
                    <a:pt x="12199" y="8703"/>
                  </a:cubicBezTo>
                  <a:lnTo>
                    <a:pt x="12199" y="9540"/>
                  </a:lnTo>
                  <a:cubicBezTo>
                    <a:pt x="12199" y="9749"/>
                    <a:pt x="12220" y="9938"/>
                    <a:pt x="12220" y="10147"/>
                  </a:cubicBezTo>
                  <a:cubicBezTo>
                    <a:pt x="12220" y="10566"/>
                    <a:pt x="12178" y="10984"/>
                    <a:pt x="12178" y="11402"/>
                  </a:cubicBezTo>
                  <a:cubicBezTo>
                    <a:pt x="11885" y="11277"/>
                    <a:pt x="10357" y="9770"/>
                    <a:pt x="9834" y="9101"/>
                  </a:cubicBezTo>
                  <a:cubicBezTo>
                    <a:pt x="10085" y="8599"/>
                    <a:pt x="10337" y="8117"/>
                    <a:pt x="10588" y="7636"/>
                  </a:cubicBezTo>
                  <a:close/>
                  <a:moveTo>
                    <a:pt x="14730" y="7636"/>
                  </a:moveTo>
                  <a:lnTo>
                    <a:pt x="15505" y="9122"/>
                  </a:lnTo>
                  <a:cubicBezTo>
                    <a:pt x="14730" y="9875"/>
                    <a:pt x="14019" y="10712"/>
                    <a:pt x="13140" y="11444"/>
                  </a:cubicBezTo>
                  <a:cubicBezTo>
                    <a:pt x="13057" y="10335"/>
                    <a:pt x="13119" y="9247"/>
                    <a:pt x="13119" y="8159"/>
                  </a:cubicBezTo>
                  <a:lnTo>
                    <a:pt x="14730" y="7636"/>
                  </a:lnTo>
                  <a:close/>
                  <a:moveTo>
                    <a:pt x="9123" y="9812"/>
                  </a:moveTo>
                  <a:cubicBezTo>
                    <a:pt x="9228" y="9917"/>
                    <a:pt x="9353" y="10022"/>
                    <a:pt x="9479" y="10126"/>
                  </a:cubicBezTo>
                  <a:cubicBezTo>
                    <a:pt x="9897" y="10524"/>
                    <a:pt x="10316" y="10921"/>
                    <a:pt x="10713" y="11340"/>
                  </a:cubicBezTo>
                  <a:cubicBezTo>
                    <a:pt x="10964" y="11591"/>
                    <a:pt x="11194" y="11863"/>
                    <a:pt x="11445" y="12156"/>
                  </a:cubicBezTo>
                  <a:cubicBezTo>
                    <a:pt x="11062" y="12192"/>
                    <a:pt x="10682" y="12203"/>
                    <a:pt x="10303" y="12203"/>
                  </a:cubicBezTo>
                  <a:cubicBezTo>
                    <a:pt x="9689" y="12203"/>
                    <a:pt x="9081" y="12174"/>
                    <a:pt x="8472" y="12174"/>
                  </a:cubicBezTo>
                  <a:cubicBezTo>
                    <a:pt x="8368" y="12174"/>
                    <a:pt x="8264" y="12175"/>
                    <a:pt x="8160" y="12177"/>
                  </a:cubicBezTo>
                  <a:lnTo>
                    <a:pt x="8181" y="12156"/>
                  </a:lnTo>
                  <a:cubicBezTo>
                    <a:pt x="7993" y="11612"/>
                    <a:pt x="7826" y="11089"/>
                    <a:pt x="7637" y="10566"/>
                  </a:cubicBezTo>
                  <a:lnTo>
                    <a:pt x="9123" y="9812"/>
                  </a:lnTo>
                  <a:close/>
                  <a:moveTo>
                    <a:pt x="16195" y="9812"/>
                  </a:moveTo>
                  <a:lnTo>
                    <a:pt x="17304" y="10398"/>
                  </a:lnTo>
                  <a:cubicBezTo>
                    <a:pt x="17388" y="10440"/>
                    <a:pt x="17471" y="10482"/>
                    <a:pt x="17555" y="10503"/>
                  </a:cubicBezTo>
                  <a:cubicBezTo>
                    <a:pt x="17639" y="10524"/>
                    <a:pt x="17681" y="10628"/>
                    <a:pt x="17639" y="10712"/>
                  </a:cubicBezTo>
                  <a:cubicBezTo>
                    <a:pt x="17576" y="10900"/>
                    <a:pt x="17513" y="11089"/>
                    <a:pt x="17451" y="11277"/>
                  </a:cubicBezTo>
                  <a:cubicBezTo>
                    <a:pt x="17346" y="11570"/>
                    <a:pt x="17262" y="11863"/>
                    <a:pt x="17158" y="12156"/>
                  </a:cubicBezTo>
                  <a:cubicBezTo>
                    <a:pt x="17011" y="12177"/>
                    <a:pt x="16865" y="12177"/>
                    <a:pt x="16676" y="12177"/>
                  </a:cubicBezTo>
                  <a:lnTo>
                    <a:pt x="16111" y="12177"/>
                  </a:lnTo>
                  <a:cubicBezTo>
                    <a:pt x="15798" y="12198"/>
                    <a:pt x="15463" y="12218"/>
                    <a:pt x="15149" y="12218"/>
                  </a:cubicBezTo>
                  <a:cubicBezTo>
                    <a:pt x="14730" y="12198"/>
                    <a:pt x="14312" y="12177"/>
                    <a:pt x="13914" y="12177"/>
                  </a:cubicBezTo>
                  <a:cubicBezTo>
                    <a:pt x="13977" y="11926"/>
                    <a:pt x="15358" y="10524"/>
                    <a:pt x="16195" y="9812"/>
                  </a:cubicBezTo>
                  <a:close/>
                  <a:moveTo>
                    <a:pt x="9951" y="13089"/>
                  </a:moveTo>
                  <a:cubicBezTo>
                    <a:pt x="10445" y="13089"/>
                    <a:pt x="10943" y="13101"/>
                    <a:pt x="11445" y="13139"/>
                  </a:cubicBezTo>
                  <a:cubicBezTo>
                    <a:pt x="10713" y="14018"/>
                    <a:pt x="9876" y="14729"/>
                    <a:pt x="9123" y="15483"/>
                  </a:cubicBezTo>
                  <a:lnTo>
                    <a:pt x="7637" y="14729"/>
                  </a:lnTo>
                  <a:cubicBezTo>
                    <a:pt x="7826" y="14206"/>
                    <a:pt x="7993" y="13683"/>
                    <a:pt x="8160" y="13139"/>
                  </a:cubicBezTo>
                  <a:lnTo>
                    <a:pt x="8181" y="13118"/>
                  </a:lnTo>
                  <a:cubicBezTo>
                    <a:pt x="8765" y="13107"/>
                    <a:pt x="9355" y="13089"/>
                    <a:pt x="9951" y="13089"/>
                  </a:cubicBezTo>
                  <a:close/>
                  <a:moveTo>
                    <a:pt x="15293" y="13080"/>
                  </a:moveTo>
                  <a:cubicBezTo>
                    <a:pt x="15922" y="13080"/>
                    <a:pt x="16536" y="13106"/>
                    <a:pt x="17137" y="13118"/>
                  </a:cubicBezTo>
                  <a:cubicBezTo>
                    <a:pt x="17325" y="13662"/>
                    <a:pt x="17492" y="14185"/>
                    <a:pt x="17660" y="14708"/>
                  </a:cubicBezTo>
                  <a:lnTo>
                    <a:pt x="16195" y="15483"/>
                  </a:lnTo>
                  <a:cubicBezTo>
                    <a:pt x="16070" y="15378"/>
                    <a:pt x="15923" y="15231"/>
                    <a:pt x="15798" y="15106"/>
                  </a:cubicBezTo>
                  <a:cubicBezTo>
                    <a:pt x="15400" y="14729"/>
                    <a:pt x="15003" y="14353"/>
                    <a:pt x="14605" y="13955"/>
                  </a:cubicBezTo>
                  <a:cubicBezTo>
                    <a:pt x="14354" y="13704"/>
                    <a:pt x="14124" y="13432"/>
                    <a:pt x="13852" y="13139"/>
                  </a:cubicBezTo>
                  <a:lnTo>
                    <a:pt x="13873" y="13139"/>
                  </a:lnTo>
                  <a:cubicBezTo>
                    <a:pt x="14354" y="13095"/>
                    <a:pt x="14827" y="13080"/>
                    <a:pt x="15293" y="13080"/>
                  </a:cubicBezTo>
                  <a:close/>
                  <a:moveTo>
                    <a:pt x="12178" y="13830"/>
                  </a:moveTo>
                  <a:cubicBezTo>
                    <a:pt x="12262" y="14980"/>
                    <a:pt x="12178" y="16068"/>
                    <a:pt x="12199" y="17156"/>
                  </a:cubicBezTo>
                  <a:lnTo>
                    <a:pt x="12052" y="17198"/>
                  </a:lnTo>
                  <a:lnTo>
                    <a:pt x="10734" y="17617"/>
                  </a:lnTo>
                  <a:cubicBezTo>
                    <a:pt x="10688" y="17632"/>
                    <a:pt x="10653" y="17642"/>
                    <a:pt x="10626" y="17642"/>
                  </a:cubicBezTo>
                  <a:cubicBezTo>
                    <a:pt x="10578" y="17642"/>
                    <a:pt x="10551" y="17613"/>
                    <a:pt x="10525" y="17533"/>
                  </a:cubicBezTo>
                  <a:cubicBezTo>
                    <a:pt x="10378" y="17240"/>
                    <a:pt x="10253" y="16947"/>
                    <a:pt x="10106" y="16696"/>
                  </a:cubicBezTo>
                  <a:cubicBezTo>
                    <a:pt x="10023" y="16529"/>
                    <a:pt x="9918" y="16361"/>
                    <a:pt x="9813" y="16194"/>
                  </a:cubicBezTo>
                  <a:cubicBezTo>
                    <a:pt x="9939" y="16048"/>
                    <a:pt x="10065" y="15922"/>
                    <a:pt x="10190" y="15796"/>
                  </a:cubicBezTo>
                  <a:cubicBezTo>
                    <a:pt x="10567" y="15378"/>
                    <a:pt x="10943" y="14980"/>
                    <a:pt x="11341" y="14583"/>
                  </a:cubicBezTo>
                  <a:cubicBezTo>
                    <a:pt x="11592" y="14332"/>
                    <a:pt x="11885" y="14102"/>
                    <a:pt x="12178" y="13830"/>
                  </a:cubicBezTo>
                  <a:close/>
                  <a:moveTo>
                    <a:pt x="13161" y="13892"/>
                  </a:moveTo>
                  <a:cubicBezTo>
                    <a:pt x="13475" y="14081"/>
                    <a:pt x="15086" y="15671"/>
                    <a:pt x="15484" y="16194"/>
                  </a:cubicBezTo>
                  <a:cubicBezTo>
                    <a:pt x="15233" y="16675"/>
                    <a:pt x="15003" y="17177"/>
                    <a:pt x="14730" y="17659"/>
                  </a:cubicBezTo>
                  <a:lnTo>
                    <a:pt x="13140" y="17136"/>
                  </a:lnTo>
                  <a:cubicBezTo>
                    <a:pt x="13140" y="16068"/>
                    <a:pt x="13078" y="14980"/>
                    <a:pt x="13161" y="13892"/>
                  </a:cubicBezTo>
                  <a:close/>
                  <a:moveTo>
                    <a:pt x="14974" y="0"/>
                  </a:moveTo>
                  <a:cubicBezTo>
                    <a:pt x="14881" y="0"/>
                    <a:pt x="14788" y="34"/>
                    <a:pt x="14710" y="104"/>
                  </a:cubicBezTo>
                  <a:cubicBezTo>
                    <a:pt x="14668" y="125"/>
                    <a:pt x="14626" y="166"/>
                    <a:pt x="14584" y="187"/>
                  </a:cubicBezTo>
                  <a:lnTo>
                    <a:pt x="12806" y="1547"/>
                  </a:lnTo>
                  <a:cubicBezTo>
                    <a:pt x="12764" y="1568"/>
                    <a:pt x="12722" y="1589"/>
                    <a:pt x="12680" y="1631"/>
                  </a:cubicBezTo>
                  <a:cubicBezTo>
                    <a:pt x="12638" y="1610"/>
                    <a:pt x="12596" y="1589"/>
                    <a:pt x="12575" y="1547"/>
                  </a:cubicBezTo>
                  <a:cubicBezTo>
                    <a:pt x="12241" y="1296"/>
                    <a:pt x="11885" y="1045"/>
                    <a:pt x="11571" y="815"/>
                  </a:cubicBezTo>
                  <a:cubicBezTo>
                    <a:pt x="11278" y="585"/>
                    <a:pt x="10985" y="334"/>
                    <a:pt x="10671" y="104"/>
                  </a:cubicBezTo>
                  <a:cubicBezTo>
                    <a:pt x="10593" y="38"/>
                    <a:pt x="10498" y="6"/>
                    <a:pt x="10402" y="6"/>
                  </a:cubicBezTo>
                  <a:cubicBezTo>
                    <a:pt x="10345" y="6"/>
                    <a:pt x="10287" y="17"/>
                    <a:pt x="10232" y="41"/>
                  </a:cubicBezTo>
                  <a:cubicBezTo>
                    <a:pt x="10085" y="83"/>
                    <a:pt x="9981" y="229"/>
                    <a:pt x="9981" y="376"/>
                  </a:cubicBezTo>
                  <a:cubicBezTo>
                    <a:pt x="9960" y="564"/>
                    <a:pt x="10023" y="731"/>
                    <a:pt x="10190" y="836"/>
                  </a:cubicBezTo>
                  <a:cubicBezTo>
                    <a:pt x="10818" y="1296"/>
                    <a:pt x="11445" y="1778"/>
                    <a:pt x="12073" y="2238"/>
                  </a:cubicBezTo>
                  <a:cubicBezTo>
                    <a:pt x="12115" y="2301"/>
                    <a:pt x="12157" y="2343"/>
                    <a:pt x="12178" y="2405"/>
                  </a:cubicBezTo>
                  <a:cubicBezTo>
                    <a:pt x="12199" y="2510"/>
                    <a:pt x="12220" y="2615"/>
                    <a:pt x="12220" y="2719"/>
                  </a:cubicBezTo>
                  <a:cubicBezTo>
                    <a:pt x="12241" y="3179"/>
                    <a:pt x="12262" y="3640"/>
                    <a:pt x="12262" y="4100"/>
                  </a:cubicBezTo>
                  <a:lnTo>
                    <a:pt x="12262" y="4832"/>
                  </a:lnTo>
                  <a:cubicBezTo>
                    <a:pt x="11906" y="4581"/>
                    <a:pt x="11571" y="4393"/>
                    <a:pt x="11257" y="4163"/>
                  </a:cubicBezTo>
                  <a:cubicBezTo>
                    <a:pt x="11179" y="4084"/>
                    <a:pt x="11077" y="4047"/>
                    <a:pt x="10974" y="4047"/>
                  </a:cubicBezTo>
                  <a:cubicBezTo>
                    <a:pt x="10858" y="4047"/>
                    <a:pt x="10739" y="4095"/>
                    <a:pt x="10650" y="4184"/>
                  </a:cubicBezTo>
                  <a:cubicBezTo>
                    <a:pt x="10483" y="4351"/>
                    <a:pt x="10504" y="4623"/>
                    <a:pt x="10671" y="4791"/>
                  </a:cubicBezTo>
                  <a:cubicBezTo>
                    <a:pt x="10776" y="4874"/>
                    <a:pt x="10881" y="4958"/>
                    <a:pt x="10985" y="5021"/>
                  </a:cubicBezTo>
                  <a:cubicBezTo>
                    <a:pt x="11362" y="5272"/>
                    <a:pt x="11738" y="5523"/>
                    <a:pt x="12094" y="5753"/>
                  </a:cubicBezTo>
                  <a:cubicBezTo>
                    <a:pt x="12178" y="5816"/>
                    <a:pt x="12220" y="5900"/>
                    <a:pt x="12220" y="5983"/>
                  </a:cubicBezTo>
                  <a:cubicBezTo>
                    <a:pt x="12199" y="6339"/>
                    <a:pt x="12178" y="6716"/>
                    <a:pt x="12178" y="7071"/>
                  </a:cubicBezTo>
                  <a:cubicBezTo>
                    <a:pt x="12178" y="7113"/>
                    <a:pt x="12178" y="7155"/>
                    <a:pt x="12157" y="7218"/>
                  </a:cubicBezTo>
                  <a:cubicBezTo>
                    <a:pt x="12094" y="7197"/>
                    <a:pt x="12052" y="7197"/>
                    <a:pt x="11990" y="7176"/>
                  </a:cubicBezTo>
                  <a:lnTo>
                    <a:pt x="11069" y="6862"/>
                  </a:lnTo>
                  <a:cubicBezTo>
                    <a:pt x="10938" y="6796"/>
                    <a:pt x="10789" y="6765"/>
                    <a:pt x="10639" y="6765"/>
                  </a:cubicBezTo>
                  <a:cubicBezTo>
                    <a:pt x="10501" y="6765"/>
                    <a:pt x="10362" y="6791"/>
                    <a:pt x="10232" y="6841"/>
                  </a:cubicBezTo>
                  <a:cubicBezTo>
                    <a:pt x="10023" y="6946"/>
                    <a:pt x="9855" y="7134"/>
                    <a:pt x="9772" y="7364"/>
                  </a:cubicBezTo>
                  <a:cubicBezTo>
                    <a:pt x="9625" y="7636"/>
                    <a:pt x="9500" y="7950"/>
                    <a:pt x="9353" y="8222"/>
                  </a:cubicBezTo>
                  <a:cubicBezTo>
                    <a:pt x="9311" y="8306"/>
                    <a:pt x="9269" y="8369"/>
                    <a:pt x="9228" y="8431"/>
                  </a:cubicBezTo>
                  <a:lnTo>
                    <a:pt x="8286" y="7553"/>
                  </a:lnTo>
                  <a:cubicBezTo>
                    <a:pt x="8223" y="7469"/>
                    <a:pt x="8265" y="7406"/>
                    <a:pt x="8265" y="7322"/>
                  </a:cubicBezTo>
                  <a:lnTo>
                    <a:pt x="8391" y="6611"/>
                  </a:lnTo>
                  <a:cubicBezTo>
                    <a:pt x="8453" y="6318"/>
                    <a:pt x="8537" y="6004"/>
                    <a:pt x="8579" y="5711"/>
                  </a:cubicBezTo>
                  <a:cubicBezTo>
                    <a:pt x="8600" y="5481"/>
                    <a:pt x="8432" y="5251"/>
                    <a:pt x="8202" y="5209"/>
                  </a:cubicBezTo>
                  <a:cubicBezTo>
                    <a:pt x="8189" y="5208"/>
                    <a:pt x="8176" y="5207"/>
                    <a:pt x="8163" y="5207"/>
                  </a:cubicBezTo>
                  <a:cubicBezTo>
                    <a:pt x="7949" y="5207"/>
                    <a:pt x="7761" y="5367"/>
                    <a:pt x="7721" y="5565"/>
                  </a:cubicBezTo>
                  <a:cubicBezTo>
                    <a:pt x="7679" y="5837"/>
                    <a:pt x="7616" y="6109"/>
                    <a:pt x="7575" y="6381"/>
                  </a:cubicBezTo>
                  <a:cubicBezTo>
                    <a:pt x="7554" y="6506"/>
                    <a:pt x="7512" y="6632"/>
                    <a:pt x="7491" y="6778"/>
                  </a:cubicBezTo>
                  <a:lnTo>
                    <a:pt x="7386" y="6674"/>
                  </a:lnTo>
                  <a:cubicBezTo>
                    <a:pt x="6905" y="6213"/>
                    <a:pt x="6445" y="5732"/>
                    <a:pt x="5984" y="5251"/>
                  </a:cubicBezTo>
                  <a:cubicBezTo>
                    <a:pt x="5922" y="5188"/>
                    <a:pt x="5880" y="5125"/>
                    <a:pt x="5817" y="5042"/>
                  </a:cubicBezTo>
                  <a:cubicBezTo>
                    <a:pt x="5775" y="4979"/>
                    <a:pt x="5754" y="4916"/>
                    <a:pt x="5775" y="4832"/>
                  </a:cubicBezTo>
                  <a:cubicBezTo>
                    <a:pt x="5838" y="4456"/>
                    <a:pt x="5880" y="4100"/>
                    <a:pt x="5943" y="3703"/>
                  </a:cubicBezTo>
                  <a:cubicBezTo>
                    <a:pt x="6005" y="3305"/>
                    <a:pt x="6047" y="2907"/>
                    <a:pt x="6110" y="2531"/>
                  </a:cubicBezTo>
                  <a:cubicBezTo>
                    <a:pt x="6173" y="2280"/>
                    <a:pt x="6005" y="2029"/>
                    <a:pt x="5754" y="1966"/>
                  </a:cubicBezTo>
                  <a:cubicBezTo>
                    <a:pt x="5731" y="1962"/>
                    <a:pt x="5707" y="1960"/>
                    <a:pt x="5684" y="1960"/>
                  </a:cubicBezTo>
                  <a:cubicBezTo>
                    <a:pt x="5458" y="1960"/>
                    <a:pt x="5250" y="2138"/>
                    <a:pt x="5231" y="2384"/>
                  </a:cubicBezTo>
                  <a:cubicBezTo>
                    <a:pt x="5210" y="2531"/>
                    <a:pt x="5210" y="2698"/>
                    <a:pt x="5168" y="2866"/>
                  </a:cubicBezTo>
                  <a:lnTo>
                    <a:pt x="4980" y="4247"/>
                  </a:lnTo>
                  <a:lnTo>
                    <a:pt x="4896" y="4853"/>
                  </a:lnTo>
                  <a:cubicBezTo>
                    <a:pt x="4478" y="4916"/>
                    <a:pt x="4080" y="4979"/>
                    <a:pt x="3662" y="5042"/>
                  </a:cubicBezTo>
                  <a:cubicBezTo>
                    <a:pt x="3243" y="5104"/>
                    <a:pt x="2825" y="5146"/>
                    <a:pt x="2386" y="5209"/>
                  </a:cubicBezTo>
                  <a:cubicBezTo>
                    <a:pt x="2155" y="5230"/>
                    <a:pt x="1967" y="5460"/>
                    <a:pt x="2009" y="5690"/>
                  </a:cubicBezTo>
                  <a:cubicBezTo>
                    <a:pt x="2046" y="5915"/>
                    <a:pt x="2235" y="6073"/>
                    <a:pt x="2455" y="6073"/>
                  </a:cubicBezTo>
                  <a:cubicBezTo>
                    <a:pt x="2480" y="6073"/>
                    <a:pt x="2506" y="6071"/>
                    <a:pt x="2532" y="6067"/>
                  </a:cubicBezTo>
                  <a:cubicBezTo>
                    <a:pt x="3327" y="5962"/>
                    <a:pt x="4101" y="5837"/>
                    <a:pt x="4896" y="5732"/>
                  </a:cubicBezTo>
                  <a:cubicBezTo>
                    <a:pt x="4915" y="5726"/>
                    <a:pt x="4931" y="5723"/>
                    <a:pt x="4947" y="5723"/>
                  </a:cubicBezTo>
                  <a:cubicBezTo>
                    <a:pt x="4985" y="5723"/>
                    <a:pt x="5019" y="5738"/>
                    <a:pt x="5064" y="5753"/>
                  </a:cubicBezTo>
                  <a:cubicBezTo>
                    <a:pt x="5147" y="5795"/>
                    <a:pt x="5231" y="5858"/>
                    <a:pt x="5294" y="5920"/>
                  </a:cubicBezTo>
                  <a:cubicBezTo>
                    <a:pt x="5775" y="6381"/>
                    <a:pt x="6236" y="6841"/>
                    <a:pt x="6696" y="7301"/>
                  </a:cubicBezTo>
                  <a:cubicBezTo>
                    <a:pt x="6738" y="7343"/>
                    <a:pt x="6780" y="7385"/>
                    <a:pt x="6800" y="7427"/>
                  </a:cubicBezTo>
                  <a:cubicBezTo>
                    <a:pt x="6780" y="7427"/>
                    <a:pt x="6759" y="7448"/>
                    <a:pt x="6717" y="7448"/>
                  </a:cubicBezTo>
                  <a:cubicBezTo>
                    <a:pt x="6361" y="7511"/>
                    <a:pt x="6005" y="7594"/>
                    <a:pt x="5650" y="7657"/>
                  </a:cubicBezTo>
                  <a:cubicBezTo>
                    <a:pt x="5419" y="7678"/>
                    <a:pt x="5252" y="7866"/>
                    <a:pt x="5252" y="8097"/>
                  </a:cubicBezTo>
                  <a:cubicBezTo>
                    <a:pt x="5272" y="8335"/>
                    <a:pt x="5461" y="8517"/>
                    <a:pt x="5677" y="8517"/>
                  </a:cubicBezTo>
                  <a:cubicBezTo>
                    <a:pt x="5689" y="8517"/>
                    <a:pt x="5701" y="8516"/>
                    <a:pt x="5712" y="8515"/>
                  </a:cubicBezTo>
                  <a:cubicBezTo>
                    <a:pt x="5838" y="8515"/>
                    <a:pt x="5964" y="8494"/>
                    <a:pt x="6068" y="8473"/>
                  </a:cubicBezTo>
                  <a:cubicBezTo>
                    <a:pt x="6508" y="8389"/>
                    <a:pt x="6926" y="8306"/>
                    <a:pt x="7344" y="8201"/>
                  </a:cubicBezTo>
                  <a:cubicBezTo>
                    <a:pt x="7362" y="8198"/>
                    <a:pt x="7381" y="8196"/>
                    <a:pt x="7400" y="8196"/>
                  </a:cubicBezTo>
                  <a:cubicBezTo>
                    <a:pt x="7491" y="8196"/>
                    <a:pt x="7589" y="8236"/>
                    <a:pt x="7658" y="8306"/>
                  </a:cubicBezTo>
                  <a:cubicBezTo>
                    <a:pt x="7826" y="8494"/>
                    <a:pt x="7993" y="8682"/>
                    <a:pt x="8181" y="8850"/>
                  </a:cubicBezTo>
                  <a:lnTo>
                    <a:pt x="8474" y="9164"/>
                  </a:lnTo>
                  <a:cubicBezTo>
                    <a:pt x="8412" y="9205"/>
                    <a:pt x="8370" y="9247"/>
                    <a:pt x="8307" y="9268"/>
                  </a:cubicBezTo>
                  <a:cubicBezTo>
                    <a:pt x="8014" y="9415"/>
                    <a:pt x="7721" y="9561"/>
                    <a:pt x="7428" y="9687"/>
                  </a:cubicBezTo>
                  <a:cubicBezTo>
                    <a:pt x="7219" y="9791"/>
                    <a:pt x="7031" y="9938"/>
                    <a:pt x="6905" y="10126"/>
                  </a:cubicBezTo>
                  <a:cubicBezTo>
                    <a:pt x="6780" y="10398"/>
                    <a:pt x="6780" y="10733"/>
                    <a:pt x="6905" y="11005"/>
                  </a:cubicBezTo>
                  <a:cubicBezTo>
                    <a:pt x="7010" y="11298"/>
                    <a:pt x="7135" y="11612"/>
                    <a:pt x="7240" y="11905"/>
                  </a:cubicBezTo>
                  <a:cubicBezTo>
                    <a:pt x="7240" y="11967"/>
                    <a:pt x="7261" y="12051"/>
                    <a:pt x="7261" y="12114"/>
                  </a:cubicBezTo>
                  <a:lnTo>
                    <a:pt x="7156" y="12114"/>
                  </a:lnTo>
                  <a:lnTo>
                    <a:pt x="6047" y="12156"/>
                  </a:lnTo>
                  <a:cubicBezTo>
                    <a:pt x="5943" y="12156"/>
                    <a:pt x="5859" y="12114"/>
                    <a:pt x="5817" y="12030"/>
                  </a:cubicBezTo>
                  <a:cubicBezTo>
                    <a:pt x="5566" y="11654"/>
                    <a:pt x="5336" y="11277"/>
                    <a:pt x="5085" y="10900"/>
                  </a:cubicBezTo>
                  <a:cubicBezTo>
                    <a:pt x="5001" y="10796"/>
                    <a:pt x="4917" y="10691"/>
                    <a:pt x="4813" y="10586"/>
                  </a:cubicBezTo>
                  <a:cubicBezTo>
                    <a:pt x="4732" y="10516"/>
                    <a:pt x="4631" y="10479"/>
                    <a:pt x="4533" y="10479"/>
                  </a:cubicBezTo>
                  <a:cubicBezTo>
                    <a:pt x="4427" y="10479"/>
                    <a:pt x="4323" y="10521"/>
                    <a:pt x="4248" y="10607"/>
                  </a:cubicBezTo>
                  <a:cubicBezTo>
                    <a:pt x="4080" y="10754"/>
                    <a:pt x="4059" y="10984"/>
                    <a:pt x="4185" y="11151"/>
                  </a:cubicBezTo>
                  <a:cubicBezTo>
                    <a:pt x="4394" y="11444"/>
                    <a:pt x="4603" y="11758"/>
                    <a:pt x="4792" y="12051"/>
                  </a:cubicBezTo>
                  <a:cubicBezTo>
                    <a:pt x="4813" y="12093"/>
                    <a:pt x="4834" y="12135"/>
                    <a:pt x="4875" y="12198"/>
                  </a:cubicBezTo>
                  <a:lnTo>
                    <a:pt x="4666" y="12198"/>
                  </a:lnTo>
                  <a:cubicBezTo>
                    <a:pt x="4331" y="12177"/>
                    <a:pt x="3955" y="12156"/>
                    <a:pt x="3641" y="12156"/>
                  </a:cubicBezTo>
                  <a:lnTo>
                    <a:pt x="2720" y="12156"/>
                  </a:lnTo>
                  <a:cubicBezTo>
                    <a:pt x="2693" y="12159"/>
                    <a:pt x="2667" y="12161"/>
                    <a:pt x="2641" y="12161"/>
                  </a:cubicBezTo>
                  <a:cubicBezTo>
                    <a:pt x="2507" y="12161"/>
                    <a:pt x="2390" y="12114"/>
                    <a:pt x="2302" y="12009"/>
                  </a:cubicBezTo>
                  <a:cubicBezTo>
                    <a:pt x="1925" y="11528"/>
                    <a:pt x="1570" y="11047"/>
                    <a:pt x="1193" y="10545"/>
                  </a:cubicBezTo>
                  <a:cubicBezTo>
                    <a:pt x="1088" y="10398"/>
                    <a:pt x="984" y="10252"/>
                    <a:pt x="879" y="10105"/>
                  </a:cubicBezTo>
                  <a:cubicBezTo>
                    <a:pt x="784" y="9984"/>
                    <a:pt x="638" y="9914"/>
                    <a:pt x="489" y="9914"/>
                  </a:cubicBezTo>
                  <a:cubicBezTo>
                    <a:pt x="407" y="9914"/>
                    <a:pt x="325" y="9935"/>
                    <a:pt x="251" y="9980"/>
                  </a:cubicBezTo>
                  <a:cubicBezTo>
                    <a:pt x="42" y="10126"/>
                    <a:pt x="0" y="10398"/>
                    <a:pt x="147" y="10607"/>
                  </a:cubicBezTo>
                  <a:cubicBezTo>
                    <a:pt x="189" y="10649"/>
                    <a:pt x="210" y="10670"/>
                    <a:pt x="251" y="10712"/>
                  </a:cubicBezTo>
                  <a:lnTo>
                    <a:pt x="1611" y="12511"/>
                  </a:lnTo>
                  <a:cubicBezTo>
                    <a:pt x="1632" y="12553"/>
                    <a:pt x="1653" y="12595"/>
                    <a:pt x="1695" y="12637"/>
                  </a:cubicBezTo>
                  <a:cubicBezTo>
                    <a:pt x="1653" y="12700"/>
                    <a:pt x="1590" y="12783"/>
                    <a:pt x="1549" y="12825"/>
                  </a:cubicBezTo>
                  <a:lnTo>
                    <a:pt x="565" y="14143"/>
                  </a:lnTo>
                  <a:cubicBezTo>
                    <a:pt x="440" y="14311"/>
                    <a:pt x="293" y="14478"/>
                    <a:pt x="168" y="14646"/>
                  </a:cubicBezTo>
                  <a:cubicBezTo>
                    <a:pt x="0" y="14834"/>
                    <a:pt x="42" y="15127"/>
                    <a:pt x="251" y="15273"/>
                  </a:cubicBezTo>
                  <a:cubicBezTo>
                    <a:pt x="329" y="15328"/>
                    <a:pt x="415" y="15353"/>
                    <a:pt x="500" y="15353"/>
                  </a:cubicBezTo>
                  <a:cubicBezTo>
                    <a:pt x="645" y="15353"/>
                    <a:pt x="787" y="15279"/>
                    <a:pt x="879" y="15148"/>
                  </a:cubicBezTo>
                  <a:cubicBezTo>
                    <a:pt x="1339" y="14562"/>
                    <a:pt x="1800" y="13955"/>
                    <a:pt x="2239" y="13348"/>
                  </a:cubicBezTo>
                  <a:cubicBezTo>
                    <a:pt x="2344" y="13202"/>
                    <a:pt x="2511" y="13097"/>
                    <a:pt x="2699" y="13076"/>
                  </a:cubicBezTo>
                  <a:lnTo>
                    <a:pt x="4896" y="13076"/>
                  </a:lnTo>
                  <a:cubicBezTo>
                    <a:pt x="4645" y="13432"/>
                    <a:pt x="4457" y="13746"/>
                    <a:pt x="4227" y="14060"/>
                  </a:cubicBezTo>
                  <a:cubicBezTo>
                    <a:pt x="4080" y="14227"/>
                    <a:pt x="4080" y="14499"/>
                    <a:pt x="4248" y="14667"/>
                  </a:cubicBezTo>
                  <a:cubicBezTo>
                    <a:pt x="4324" y="14743"/>
                    <a:pt x="4427" y="14780"/>
                    <a:pt x="4531" y="14780"/>
                  </a:cubicBezTo>
                  <a:cubicBezTo>
                    <a:pt x="4656" y="14780"/>
                    <a:pt x="4784" y="14727"/>
                    <a:pt x="4875" y="14625"/>
                  </a:cubicBezTo>
                  <a:cubicBezTo>
                    <a:pt x="4959" y="14541"/>
                    <a:pt x="5022" y="14436"/>
                    <a:pt x="5085" y="14332"/>
                  </a:cubicBezTo>
                  <a:cubicBezTo>
                    <a:pt x="5336" y="13976"/>
                    <a:pt x="5566" y="13599"/>
                    <a:pt x="5817" y="13244"/>
                  </a:cubicBezTo>
                  <a:cubicBezTo>
                    <a:pt x="5853" y="13171"/>
                    <a:pt x="5937" y="13114"/>
                    <a:pt x="6013" y="13114"/>
                  </a:cubicBezTo>
                  <a:cubicBezTo>
                    <a:pt x="6025" y="13114"/>
                    <a:pt x="6036" y="13115"/>
                    <a:pt x="6047" y="13118"/>
                  </a:cubicBezTo>
                  <a:cubicBezTo>
                    <a:pt x="6403" y="13139"/>
                    <a:pt x="6780" y="13139"/>
                    <a:pt x="7135" y="13139"/>
                  </a:cubicBezTo>
                  <a:cubicBezTo>
                    <a:pt x="7177" y="13139"/>
                    <a:pt x="7219" y="13139"/>
                    <a:pt x="7282" y="13160"/>
                  </a:cubicBezTo>
                  <a:cubicBezTo>
                    <a:pt x="7261" y="13202"/>
                    <a:pt x="7261" y="13265"/>
                    <a:pt x="7240" y="13327"/>
                  </a:cubicBezTo>
                  <a:cubicBezTo>
                    <a:pt x="7135" y="13641"/>
                    <a:pt x="7031" y="13934"/>
                    <a:pt x="6926" y="14248"/>
                  </a:cubicBezTo>
                  <a:cubicBezTo>
                    <a:pt x="6821" y="14457"/>
                    <a:pt x="6800" y="14687"/>
                    <a:pt x="6842" y="14918"/>
                  </a:cubicBezTo>
                  <a:cubicBezTo>
                    <a:pt x="6926" y="15211"/>
                    <a:pt x="7156" y="15462"/>
                    <a:pt x="7428" y="15566"/>
                  </a:cubicBezTo>
                  <a:cubicBezTo>
                    <a:pt x="7721" y="15692"/>
                    <a:pt x="8014" y="15838"/>
                    <a:pt x="8307" y="15964"/>
                  </a:cubicBezTo>
                  <a:cubicBezTo>
                    <a:pt x="8370" y="16006"/>
                    <a:pt x="8432" y="16048"/>
                    <a:pt x="8495" y="16089"/>
                  </a:cubicBezTo>
                  <a:cubicBezTo>
                    <a:pt x="8181" y="16403"/>
                    <a:pt x="7888" y="16717"/>
                    <a:pt x="7616" y="17010"/>
                  </a:cubicBezTo>
                  <a:cubicBezTo>
                    <a:pt x="7569" y="17057"/>
                    <a:pt x="7522" y="17081"/>
                    <a:pt x="7466" y="17081"/>
                  </a:cubicBezTo>
                  <a:cubicBezTo>
                    <a:pt x="7448" y="17081"/>
                    <a:pt x="7428" y="17078"/>
                    <a:pt x="7407" y="17073"/>
                  </a:cubicBezTo>
                  <a:cubicBezTo>
                    <a:pt x="6989" y="16968"/>
                    <a:pt x="6570" y="16884"/>
                    <a:pt x="6131" y="16801"/>
                  </a:cubicBezTo>
                  <a:cubicBezTo>
                    <a:pt x="5984" y="16780"/>
                    <a:pt x="5838" y="16759"/>
                    <a:pt x="5671" y="16759"/>
                  </a:cubicBezTo>
                  <a:cubicBezTo>
                    <a:pt x="5168" y="16780"/>
                    <a:pt x="5127" y="17512"/>
                    <a:pt x="5629" y="17596"/>
                  </a:cubicBezTo>
                  <a:lnTo>
                    <a:pt x="6445" y="17742"/>
                  </a:lnTo>
                  <a:lnTo>
                    <a:pt x="6842" y="17826"/>
                  </a:lnTo>
                  <a:cubicBezTo>
                    <a:pt x="6780" y="17910"/>
                    <a:pt x="6738" y="17952"/>
                    <a:pt x="6696" y="17972"/>
                  </a:cubicBezTo>
                  <a:cubicBezTo>
                    <a:pt x="6236" y="18433"/>
                    <a:pt x="5775" y="18893"/>
                    <a:pt x="5315" y="19333"/>
                  </a:cubicBezTo>
                  <a:cubicBezTo>
                    <a:pt x="5273" y="19395"/>
                    <a:pt x="5210" y="19437"/>
                    <a:pt x="5147" y="19458"/>
                  </a:cubicBezTo>
                  <a:cubicBezTo>
                    <a:pt x="5096" y="19510"/>
                    <a:pt x="5016" y="19547"/>
                    <a:pt x="4931" y="19547"/>
                  </a:cubicBezTo>
                  <a:cubicBezTo>
                    <a:pt x="4913" y="19547"/>
                    <a:pt x="4894" y="19545"/>
                    <a:pt x="4875" y="19542"/>
                  </a:cubicBezTo>
                  <a:lnTo>
                    <a:pt x="3181" y="19291"/>
                  </a:lnTo>
                  <a:cubicBezTo>
                    <a:pt x="2992" y="19270"/>
                    <a:pt x="2783" y="19228"/>
                    <a:pt x="2574" y="19207"/>
                  </a:cubicBezTo>
                  <a:cubicBezTo>
                    <a:pt x="2538" y="19198"/>
                    <a:pt x="2502" y="19194"/>
                    <a:pt x="2467" y="19194"/>
                  </a:cubicBezTo>
                  <a:cubicBezTo>
                    <a:pt x="2255" y="19194"/>
                    <a:pt x="2066" y="19347"/>
                    <a:pt x="2030" y="19563"/>
                  </a:cubicBezTo>
                  <a:cubicBezTo>
                    <a:pt x="1988" y="19793"/>
                    <a:pt x="2155" y="20023"/>
                    <a:pt x="2386" y="20044"/>
                  </a:cubicBezTo>
                  <a:cubicBezTo>
                    <a:pt x="2532" y="20086"/>
                    <a:pt x="2678" y="20086"/>
                    <a:pt x="2804" y="20107"/>
                  </a:cubicBezTo>
                  <a:lnTo>
                    <a:pt x="4541" y="20337"/>
                  </a:lnTo>
                  <a:cubicBezTo>
                    <a:pt x="4666" y="20358"/>
                    <a:pt x="4792" y="20379"/>
                    <a:pt x="4917" y="20400"/>
                  </a:cubicBezTo>
                  <a:cubicBezTo>
                    <a:pt x="4938" y="20588"/>
                    <a:pt x="4959" y="20755"/>
                    <a:pt x="4980" y="20923"/>
                  </a:cubicBezTo>
                  <a:cubicBezTo>
                    <a:pt x="5043" y="21299"/>
                    <a:pt x="5085" y="21655"/>
                    <a:pt x="5147" y="22032"/>
                  </a:cubicBezTo>
                  <a:cubicBezTo>
                    <a:pt x="5189" y="22325"/>
                    <a:pt x="5210" y="22638"/>
                    <a:pt x="5273" y="22931"/>
                  </a:cubicBezTo>
                  <a:cubicBezTo>
                    <a:pt x="5291" y="23147"/>
                    <a:pt x="5463" y="23300"/>
                    <a:pt x="5669" y="23300"/>
                  </a:cubicBezTo>
                  <a:cubicBezTo>
                    <a:pt x="5704" y="23300"/>
                    <a:pt x="5739" y="23296"/>
                    <a:pt x="5775" y="23287"/>
                  </a:cubicBezTo>
                  <a:cubicBezTo>
                    <a:pt x="6005" y="23245"/>
                    <a:pt x="6173" y="23015"/>
                    <a:pt x="6131" y="22764"/>
                  </a:cubicBezTo>
                  <a:cubicBezTo>
                    <a:pt x="6068" y="22366"/>
                    <a:pt x="6005" y="21990"/>
                    <a:pt x="5943" y="21592"/>
                  </a:cubicBezTo>
                  <a:cubicBezTo>
                    <a:pt x="5880" y="21174"/>
                    <a:pt x="5838" y="20797"/>
                    <a:pt x="5775" y="20400"/>
                  </a:cubicBezTo>
                  <a:cubicBezTo>
                    <a:pt x="5775" y="20337"/>
                    <a:pt x="5796" y="20295"/>
                    <a:pt x="5817" y="20232"/>
                  </a:cubicBezTo>
                  <a:cubicBezTo>
                    <a:pt x="5859" y="20149"/>
                    <a:pt x="5922" y="20065"/>
                    <a:pt x="5984" y="20002"/>
                  </a:cubicBezTo>
                  <a:cubicBezTo>
                    <a:pt x="6445" y="19521"/>
                    <a:pt x="6905" y="19061"/>
                    <a:pt x="7365" y="18600"/>
                  </a:cubicBezTo>
                  <a:cubicBezTo>
                    <a:pt x="7386" y="18558"/>
                    <a:pt x="7428" y="18537"/>
                    <a:pt x="7491" y="18475"/>
                  </a:cubicBezTo>
                  <a:cubicBezTo>
                    <a:pt x="7575" y="18872"/>
                    <a:pt x="7658" y="19249"/>
                    <a:pt x="7721" y="19605"/>
                  </a:cubicBezTo>
                  <a:cubicBezTo>
                    <a:pt x="7721" y="19856"/>
                    <a:pt x="7930" y="20044"/>
                    <a:pt x="8181" y="20044"/>
                  </a:cubicBezTo>
                  <a:cubicBezTo>
                    <a:pt x="8432" y="20002"/>
                    <a:pt x="8621" y="19772"/>
                    <a:pt x="8579" y="19521"/>
                  </a:cubicBezTo>
                  <a:cubicBezTo>
                    <a:pt x="8558" y="19395"/>
                    <a:pt x="8537" y="19270"/>
                    <a:pt x="8516" y="19144"/>
                  </a:cubicBezTo>
                  <a:cubicBezTo>
                    <a:pt x="8412" y="18726"/>
                    <a:pt x="8328" y="18349"/>
                    <a:pt x="8244" y="17952"/>
                  </a:cubicBezTo>
                  <a:cubicBezTo>
                    <a:pt x="8223" y="17847"/>
                    <a:pt x="8265" y="17721"/>
                    <a:pt x="8349" y="17659"/>
                  </a:cubicBezTo>
                  <a:cubicBezTo>
                    <a:pt x="8537" y="17491"/>
                    <a:pt x="8725" y="17303"/>
                    <a:pt x="8914" y="17136"/>
                  </a:cubicBezTo>
                  <a:lnTo>
                    <a:pt x="9207" y="16843"/>
                  </a:lnTo>
                  <a:cubicBezTo>
                    <a:pt x="9249" y="16884"/>
                    <a:pt x="9290" y="16947"/>
                    <a:pt x="9311" y="16989"/>
                  </a:cubicBezTo>
                  <a:cubicBezTo>
                    <a:pt x="9458" y="17261"/>
                    <a:pt x="9583" y="17533"/>
                    <a:pt x="9709" y="17805"/>
                  </a:cubicBezTo>
                  <a:cubicBezTo>
                    <a:pt x="9772" y="17931"/>
                    <a:pt x="9855" y="18056"/>
                    <a:pt x="9939" y="18182"/>
                  </a:cubicBezTo>
                  <a:cubicBezTo>
                    <a:pt x="10072" y="18398"/>
                    <a:pt x="10297" y="18521"/>
                    <a:pt x="10531" y="18521"/>
                  </a:cubicBezTo>
                  <a:cubicBezTo>
                    <a:pt x="10591" y="18521"/>
                    <a:pt x="10653" y="18513"/>
                    <a:pt x="10713" y="18496"/>
                  </a:cubicBezTo>
                  <a:cubicBezTo>
                    <a:pt x="11090" y="18412"/>
                    <a:pt x="11466" y="18265"/>
                    <a:pt x="11843" y="18140"/>
                  </a:cubicBezTo>
                  <a:cubicBezTo>
                    <a:pt x="11927" y="18098"/>
                    <a:pt x="12052" y="18077"/>
                    <a:pt x="12157" y="18077"/>
                  </a:cubicBezTo>
                  <a:lnTo>
                    <a:pt x="12157" y="18182"/>
                  </a:lnTo>
                  <a:cubicBezTo>
                    <a:pt x="12178" y="18537"/>
                    <a:pt x="12178" y="18914"/>
                    <a:pt x="12199" y="19291"/>
                  </a:cubicBezTo>
                  <a:cubicBezTo>
                    <a:pt x="12199" y="19395"/>
                    <a:pt x="12136" y="19479"/>
                    <a:pt x="12052" y="19521"/>
                  </a:cubicBezTo>
                  <a:cubicBezTo>
                    <a:pt x="11676" y="19772"/>
                    <a:pt x="11320" y="20002"/>
                    <a:pt x="10943" y="20253"/>
                  </a:cubicBezTo>
                  <a:cubicBezTo>
                    <a:pt x="10839" y="20316"/>
                    <a:pt x="10755" y="20379"/>
                    <a:pt x="10650" y="20462"/>
                  </a:cubicBezTo>
                  <a:cubicBezTo>
                    <a:pt x="10483" y="20630"/>
                    <a:pt x="10462" y="20923"/>
                    <a:pt x="10629" y="21090"/>
                  </a:cubicBezTo>
                  <a:cubicBezTo>
                    <a:pt x="10716" y="21177"/>
                    <a:pt x="10830" y="21218"/>
                    <a:pt x="10944" y="21218"/>
                  </a:cubicBezTo>
                  <a:cubicBezTo>
                    <a:pt x="11050" y="21218"/>
                    <a:pt x="11155" y="21182"/>
                    <a:pt x="11236" y="21111"/>
                  </a:cubicBezTo>
                  <a:cubicBezTo>
                    <a:pt x="11550" y="20881"/>
                    <a:pt x="11864" y="20672"/>
                    <a:pt x="12220" y="20441"/>
                  </a:cubicBezTo>
                  <a:cubicBezTo>
                    <a:pt x="12220" y="20567"/>
                    <a:pt x="12241" y="20630"/>
                    <a:pt x="12220" y="20755"/>
                  </a:cubicBezTo>
                  <a:cubicBezTo>
                    <a:pt x="12220" y="21174"/>
                    <a:pt x="12199" y="21592"/>
                    <a:pt x="12199" y="22032"/>
                  </a:cubicBezTo>
                  <a:lnTo>
                    <a:pt x="12199" y="22597"/>
                  </a:lnTo>
                  <a:cubicBezTo>
                    <a:pt x="12199" y="22701"/>
                    <a:pt x="12178" y="22806"/>
                    <a:pt x="12157" y="22910"/>
                  </a:cubicBezTo>
                  <a:cubicBezTo>
                    <a:pt x="12136" y="22973"/>
                    <a:pt x="12094" y="23015"/>
                    <a:pt x="12052" y="23057"/>
                  </a:cubicBezTo>
                  <a:cubicBezTo>
                    <a:pt x="11780" y="23266"/>
                    <a:pt x="11487" y="23475"/>
                    <a:pt x="11236" y="23685"/>
                  </a:cubicBezTo>
                  <a:cubicBezTo>
                    <a:pt x="10860" y="23957"/>
                    <a:pt x="10483" y="24229"/>
                    <a:pt x="10127" y="24522"/>
                  </a:cubicBezTo>
                  <a:cubicBezTo>
                    <a:pt x="9981" y="24626"/>
                    <a:pt x="9918" y="24814"/>
                    <a:pt x="9960" y="24982"/>
                  </a:cubicBezTo>
                  <a:cubicBezTo>
                    <a:pt x="10002" y="25170"/>
                    <a:pt x="10148" y="25296"/>
                    <a:pt x="10316" y="25317"/>
                  </a:cubicBezTo>
                  <a:cubicBezTo>
                    <a:pt x="10483" y="25317"/>
                    <a:pt x="10650" y="25254"/>
                    <a:pt x="10755" y="25128"/>
                  </a:cubicBezTo>
                  <a:lnTo>
                    <a:pt x="12554" y="23768"/>
                  </a:lnTo>
                  <a:cubicBezTo>
                    <a:pt x="12575" y="23747"/>
                    <a:pt x="12617" y="23726"/>
                    <a:pt x="12659" y="23685"/>
                  </a:cubicBezTo>
                  <a:cubicBezTo>
                    <a:pt x="13036" y="23957"/>
                    <a:pt x="13391" y="24229"/>
                    <a:pt x="13747" y="24501"/>
                  </a:cubicBezTo>
                  <a:cubicBezTo>
                    <a:pt x="14061" y="24731"/>
                    <a:pt x="14354" y="24961"/>
                    <a:pt x="14647" y="25191"/>
                  </a:cubicBezTo>
                  <a:cubicBezTo>
                    <a:pt x="14734" y="25278"/>
                    <a:pt x="14850" y="25322"/>
                    <a:pt x="14959" y="25322"/>
                  </a:cubicBezTo>
                  <a:cubicBezTo>
                    <a:pt x="14981" y="25322"/>
                    <a:pt x="15003" y="25320"/>
                    <a:pt x="15023" y="25317"/>
                  </a:cubicBezTo>
                  <a:cubicBezTo>
                    <a:pt x="15212" y="25275"/>
                    <a:pt x="15358" y="25149"/>
                    <a:pt x="15379" y="24961"/>
                  </a:cubicBezTo>
                  <a:cubicBezTo>
                    <a:pt x="15421" y="24794"/>
                    <a:pt x="15337" y="24605"/>
                    <a:pt x="15191" y="24501"/>
                  </a:cubicBezTo>
                  <a:cubicBezTo>
                    <a:pt x="14584" y="24040"/>
                    <a:pt x="13977" y="23580"/>
                    <a:pt x="13370" y="23120"/>
                  </a:cubicBezTo>
                  <a:cubicBezTo>
                    <a:pt x="13245" y="23057"/>
                    <a:pt x="13182" y="22952"/>
                    <a:pt x="13161" y="22827"/>
                  </a:cubicBezTo>
                  <a:cubicBezTo>
                    <a:pt x="13161" y="22722"/>
                    <a:pt x="13140" y="22638"/>
                    <a:pt x="13140" y="22555"/>
                  </a:cubicBezTo>
                  <a:cubicBezTo>
                    <a:pt x="13119" y="22115"/>
                    <a:pt x="13119" y="21655"/>
                    <a:pt x="13119" y="21216"/>
                  </a:cubicBezTo>
                  <a:lnTo>
                    <a:pt x="13119" y="20483"/>
                  </a:lnTo>
                  <a:cubicBezTo>
                    <a:pt x="13475" y="20713"/>
                    <a:pt x="13789" y="20923"/>
                    <a:pt x="14103" y="21132"/>
                  </a:cubicBezTo>
                  <a:cubicBezTo>
                    <a:pt x="14195" y="21219"/>
                    <a:pt x="14295" y="21256"/>
                    <a:pt x="14391" y="21256"/>
                  </a:cubicBezTo>
                  <a:cubicBezTo>
                    <a:pt x="14729" y="21256"/>
                    <a:pt x="15010" y="20793"/>
                    <a:pt x="14668" y="20483"/>
                  </a:cubicBezTo>
                  <a:cubicBezTo>
                    <a:pt x="14584" y="20421"/>
                    <a:pt x="14500" y="20358"/>
                    <a:pt x="14417" y="20295"/>
                  </a:cubicBezTo>
                  <a:cubicBezTo>
                    <a:pt x="14040" y="20044"/>
                    <a:pt x="13663" y="19793"/>
                    <a:pt x="13308" y="19563"/>
                  </a:cubicBezTo>
                  <a:cubicBezTo>
                    <a:pt x="13203" y="19500"/>
                    <a:pt x="13161" y="19395"/>
                    <a:pt x="13161" y="19291"/>
                  </a:cubicBezTo>
                  <a:cubicBezTo>
                    <a:pt x="13182" y="18956"/>
                    <a:pt x="13182" y="18600"/>
                    <a:pt x="13182" y="18265"/>
                  </a:cubicBezTo>
                  <a:cubicBezTo>
                    <a:pt x="13182" y="18203"/>
                    <a:pt x="13203" y="18140"/>
                    <a:pt x="13203" y="18077"/>
                  </a:cubicBezTo>
                  <a:cubicBezTo>
                    <a:pt x="13287" y="18098"/>
                    <a:pt x="13350" y="18119"/>
                    <a:pt x="13412" y="18140"/>
                  </a:cubicBezTo>
                  <a:cubicBezTo>
                    <a:pt x="13726" y="18244"/>
                    <a:pt x="14040" y="18349"/>
                    <a:pt x="14333" y="18454"/>
                  </a:cubicBezTo>
                  <a:cubicBezTo>
                    <a:pt x="14466" y="18527"/>
                    <a:pt x="14610" y="18561"/>
                    <a:pt x="14752" y="18561"/>
                  </a:cubicBezTo>
                  <a:cubicBezTo>
                    <a:pt x="15100" y="18561"/>
                    <a:pt x="15434" y="18356"/>
                    <a:pt x="15567" y="18014"/>
                  </a:cubicBezTo>
                  <a:cubicBezTo>
                    <a:pt x="15588" y="17972"/>
                    <a:pt x="15609" y="17910"/>
                    <a:pt x="15630" y="17868"/>
                  </a:cubicBezTo>
                  <a:cubicBezTo>
                    <a:pt x="15777" y="17596"/>
                    <a:pt x="15902" y="17303"/>
                    <a:pt x="16049" y="17031"/>
                  </a:cubicBezTo>
                  <a:cubicBezTo>
                    <a:pt x="16070" y="16968"/>
                    <a:pt x="16111" y="16926"/>
                    <a:pt x="16153" y="16884"/>
                  </a:cubicBezTo>
                  <a:cubicBezTo>
                    <a:pt x="16467" y="17177"/>
                    <a:pt x="16781" y="17470"/>
                    <a:pt x="17074" y="17763"/>
                  </a:cubicBezTo>
                  <a:cubicBezTo>
                    <a:pt x="17116" y="17826"/>
                    <a:pt x="17137" y="17889"/>
                    <a:pt x="17116" y="17931"/>
                  </a:cubicBezTo>
                  <a:cubicBezTo>
                    <a:pt x="17032" y="18370"/>
                    <a:pt x="16927" y="18788"/>
                    <a:pt x="16844" y="19207"/>
                  </a:cubicBezTo>
                  <a:cubicBezTo>
                    <a:pt x="16823" y="19353"/>
                    <a:pt x="16802" y="19500"/>
                    <a:pt x="16802" y="19646"/>
                  </a:cubicBezTo>
                  <a:cubicBezTo>
                    <a:pt x="16802" y="19897"/>
                    <a:pt x="16990" y="20086"/>
                    <a:pt x="17220" y="20086"/>
                  </a:cubicBezTo>
                  <a:cubicBezTo>
                    <a:pt x="17451" y="20086"/>
                    <a:pt x="17639" y="19897"/>
                    <a:pt x="17660" y="19667"/>
                  </a:cubicBezTo>
                  <a:cubicBezTo>
                    <a:pt x="17702" y="19291"/>
                    <a:pt x="17785" y="18935"/>
                    <a:pt x="17869" y="18537"/>
                  </a:cubicBezTo>
                  <a:cubicBezTo>
                    <a:pt x="17911" y="18558"/>
                    <a:pt x="17953" y="18579"/>
                    <a:pt x="17974" y="18600"/>
                  </a:cubicBezTo>
                  <a:cubicBezTo>
                    <a:pt x="18455" y="19102"/>
                    <a:pt x="18936" y="19584"/>
                    <a:pt x="19396" y="20065"/>
                  </a:cubicBezTo>
                  <a:cubicBezTo>
                    <a:pt x="19459" y="20128"/>
                    <a:pt x="19501" y="20190"/>
                    <a:pt x="19543" y="20253"/>
                  </a:cubicBezTo>
                  <a:cubicBezTo>
                    <a:pt x="19564" y="20316"/>
                    <a:pt x="19585" y="20379"/>
                    <a:pt x="19585" y="20462"/>
                  </a:cubicBezTo>
                  <a:cubicBezTo>
                    <a:pt x="19501" y="21027"/>
                    <a:pt x="19438" y="21592"/>
                    <a:pt x="19355" y="22157"/>
                  </a:cubicBezTo>
                  <a:cubicBezTo>
                    <a:pt x="19313" y="22366"/>
                    <a:pt x="19271" y="22597"/>
                    <a:pt x="19250" y="22806"/>
                  </a:cubicBezTo>
                  <a:cubicBezTo>
                    <a:pt x="19208" y="23036"/>
                    <a:pt x="19355" y="23266"/>
                    <a:pt x="19585" y="23329"/>
                  </a:cubicBezTo>
                  <a:cubicBezTo>
                    <a:pt x="19620" y="23338"/>
                    <a:pt x="19656" y="23342"/>
                    <a:pt x="19691" y="23342"/>
                  </a:cubicBezTo>
                  <a:cubicBezTo>
                    <a:pt x="19902" y="23342"/>
                    <a:pt x="20090" y="23186"/>
                    <a:pt x="20108" y="22952"/>
                  </a:cubicBezTo>
                  <a:cubicBezTo>
                    <a:pt x="20129" y="22910"/>
                    <a:pt x="20129" y="22869"/>
                    <a:pt x="20129" y="22827"/>
                  </a:cubicBezTo>
                  <a:cubicBezTo>
                    <a:pt x="20233" y="22094"/>
                    <a:pt x="20338" y="21341"/>
                    <a:pt x="20443" y="20609"/>
                  </a:cubicBezTo>
                  <a:cubicBezTo>
                    <a:pt x="20464" y="20441"/>
                    <a:pt x="20464" y="20441"/>
                    <a:pt x="20631" y="20421"/>
                  </a:cubicBezTo>
                  <a:lnTo>
                    <a:pt x="22451" y="20149"/>
                  </a:lnTo>
                  <a:cubicBezTo>
                    <a:pt x="22640" y="20128"/>
                    <a:pt x="22849" y="20107"/>
                    <a:pt x="23037" y="20065"/>
                  </a:cubicBezTo>
                  <a:cubicBezTo>
                    <a:pt x="23225" y="20023"/>
                    <a:pt x="23351" y="19877"/>
                    <a:pt x="23351" y="19688"/>
                  </a:cubicBezTo>
                  <a:cubicBezTo>
                    <a:pt x="23369" y="19434"/>
                    <a:pt x="23167" y="19212"/>
                    <a:pt x="22908" y="19212"/>
                  </a:cubicBezTo>
                  <a:cubicBezTo>
                    <a:pt x="22869" y="19212"/>
                    <a:pt x="22828" y="19217"/>
                    <a:pt x="22786" y="19228"/>
                  </a:cubicBezTo>
                  <a:cubicBezTo>
                    <a:pt x="22619" y="19249"/>
                    <a:pt x="22451" y="19291"/>
                    <a:pt x="22263" y="19312"/>
                  </a:cubicBezTo>
                  <a:cubicBezTo>
                    <a:pt x="21719" y="19395"/>
                    <a:pt x="21175" y="19437"/>
                    <a:pt x="20631" y="19542"/>
                  </a:cubicBezTo>
                  <a:cubicBezTo>
                    <a:pt x="20588" y="19550"/>
                    <a:pt x="20546" y="19554"/>
                    <a:pt x="20503" y="19554"/>
                  </a:cubicBezTo>
                  <a:cubicBezTo>
                    <a:pt x="20339" y="19554"/>
                    <a:pt x="20183" y="19491"/>
                    <a:pt x="20066" y="19374"/>
                  </a:cubicBezTo>
                  <a:cubicBezTo>
                    <a:pt x="19585" y="18914"/>
                    <a:pt x="19124" y="18454"/>
                    <a:pt x="18643" y="17972"/>
                  </a:cubicBezTo>
                  <a:cubicBezTo>
                    <a:pt x="18601" y="17931"/>
                    <a:pt x="18580" y="17889"/>
                    <a:pt x="18539" y="17847"/>
                  </a:cubicBezTo>
                  <a:cubicBezTo>
                    <a:pt x="18936" y="17763"/>
                    <a:pt x="19313" y="17680"/>
                    <a:pt x="19689" y="17638"/>
                  </a:cubicBezTo>
                  <a:cubicBezTo>
                    <a:pt x="19920" y="17617"/>
                    <a:pt x="20108" y="17428"/>
                    <a:pt x="20108" y="17177"/>
                  </a:cubicBezTo>
                  <a:cubicBezTo>
                    <a:pt x="20088" y="16959"/>
                    <a:pt x="19899" y="16778"/>
                    <a:pt x="19683" y="16778"/>
                  </a:cubicBezTo>
                  <a:cubicBezTo>
                    <a:pt x="19671" y="16778"/>
                    <a:pt x="19659" y="16779"/>
                    <a:pt x="19648" y="16780"/>
                  </a:cubicBezTo>
                  <a:cubicBezTo>
                    <a:pt x="19501" y="16780"/>
                    <a:pt x="19376" y="16801"/>
                    <a:pt x="19229" y="16822"/>
                  </a:cubicBezTo>
                  <a:cubicBezTo>
                    <a:pt x="18832" y="16926"/>
                    <a:pt x="18413" y="16989"/>
                    <a:pt x="18016" y="17094"/>
                  </a:cubicBezTo>
                  <a:cubicBezTo>
                    <a:pt x="17989" y="17103"/>
                    <a:pt x="17962" y="17107"/>
                    <a:pt x="17935" y="17107"/>
                  </a:cubicBezTo>
                  <a:cubicBezTo>
                    <a:pt x="17838" y="17107"/>
                    <a:pt x="17747" y="17050"/>
                    <a:pt x="17681" y="16968"/>
                  </a:cubicBezTo>
                  <a:cubicBezTo>
                    <a:pt x="17471" y="16738"/>
                    <a:pt x="17262" y="16529"/>
                    <a:pt x="17032" y="16299"/>
                  </a:cubicBezTo>
                  <a:lnTo>
                    <a:pt x="16886" y="16131"/>
                  </a:lnTo>
                  <a:cubicBezTo>
                    <a:pt x="16927" y="16089"/>
                    <a:pt x="16969" y="16068"/>
                    <a:pt x="17032" y="16027"/>
                  </a:cubicBezTo>
                  <a:cubicBezTo>
                    <a:pt x="17304" y="15880"/>
                    <a:pt x="17576" y="15755"/>
                    <a:pt x="17848" y="15629"/>
                  </a:cubicBezTo>
                  <a:cubicBezTo>
                    <a:pt x="17974" y="15566"/>
                    <a:pt x="18099" y="15503"/>
                    <a:pt x="18204" y="15420"/>
                  </a:cubicBezTo>
                  <a:cubicBezTo>
                    <a:pt x="18476" y="15252"/>
                    <a:pt x="18622" y="14918"/>
                    <a:pt x="18539" y="14604"/>
                  </a:cubicBezTo>
                  <a:cubicBezTo>
                    <a:pt x="18455" y="14227"/>
                    <a:pt x="18308" y="13871"/>
                    <a:pt x="18183" y="13495"/>
                  </a:cubicBezTo>
                  <a:cubicBezTo>
                    <a:pt x="18162" y="13390"/>
                    <a:pt x="18120" y="13286"/>
                    <a:pt x="18099" y="13202"/>
                  </a:cubicBezTo>
                  <a:cubicBezTo>
                    <a:pt x="18120" y="13181"/>
                    <a:pt x="18141" y="13181"/>
                    <a:pt x="18162" y="13160"/>
                  </a:cubicBezTo>
                  <a:cubicBezTo>
                    <a:pt x="18560" y="13160"/>
                    <a:pt x="18957" y="13160"/>
                    <a:pt x="19355" y="13139"/>
                  </a:cubicBezTo>
                  <a:cubicBezTo>
                    <a:pt x="19438" y="13139"/>
                    <a:pt x="19522" y="13202"/>
                    <a:pt x="19564" y="13265"/>
                  </a:cubicBezTo>
                  <a:cubicBezTo>
                    <a:pt x="19794" y="13641"/>
                    <a:pt x="20045" y="14018"/>
                    <a:pt x="20296" y="14374"/>
                  </a:cubicBezTo>
                  <a:cubicBezTo>
                    <a:pt x="20359" y="14499"/>
                    <a:pt x="20464" y="14604"/>
                    <a:pt x="20547" y="14708"/>
                  </a:cubicBezTo>
                  <a:cubicBezTo>
                    <a:pt x="20628" y="14779"/>
                    <a:pt x="20729" y="14816"/>
                    <a:pt x="20830" y="14816"/>
                  </a:cubicBezTo>
                  <a:cubicBezTo>
                    <a:pt x="20938" y="14816"/>
                    <a:pt x="21047" y="14774"/>
                    <a:pt x="21133" y="14687"/>
                  </a:cubicBezTo>
                  <a:cubicBezTo>
                    <a:pt x="21280" y="14541"/>
                    <a:pt x="21301" y="14311"/>
                    <a:pt x="21175" y="14143"/>
                  </a:cubicBezTo>
                  <a:cubicBezTo>
                    <a:pt x="20987" y="13851"/>
                    <a:pt x="20798" y="13558"/>
                    <a:pt x="20589" y="13265"/>
                  </a:cubicBezTo>
                  <a:cubicBezTo>
                    <a:pt x="20568" y="13223"/>
                    <a:pt x="20547" y="13181"/>
                    <a:pt x="20505" y="13118"/>
                  </a:cubicBezTo>
                  <a:lnTo>
                    <a:pt x="22640" y="13118"/>
                  </a:lnTo>
                  <a:cubicBezTo>
                    <a:pt x="22807" y="13139"/>
                    <a:pt x="22953" y="13139"/>
                    <a:pt x="23079" y="13286"/>
                  </a:cubicBezTo>
                  <a:cubicBezTo>
                    <a:pt x="23518" y="13892"/>
                    <a:pt x="23979" y="14478"/>
                    <a:pt x="24418" y="15085"/>
                  </a:cubicBezTo>
                  <a:cubicBezTo>
                    <a:pt x="24460" y="15127"/>
                    <a:pt x="24481" y="15190"/>
                    <a:pt x="24523" y="15231"/>
                  </a:cubicBezTo>
                  <a:cubicBezTo>
                    <a:pt x="24617" y="15337"/>
                    <a:pt x="24744" y="15390"/>
                    <a:pt x="24867" y="15390"/>
                  </a:cubicBezTo>
                  <a:cubicBezTo>
                    <a:pt x="24963" y="15390"/>
                    <a:pt x="25056" y="15358"/>
                    <a:pt x="25130" y="15294"/>
                  </a:cubicBezTo>
                  <a:cubicBezTo>
                    <a:pt x="25318" y="15148"/>
                    <a:pt x="25360" y="14897"/>
                    <a:pt x="25234" y="14708"/>
                  </a:cubicBezTo>
                  <a:cubicBezTo>
                    <a:pt x="25192" y="14667"/>
                    <a:pt x="25171" y="14625"/>
                    <a:pt x="25130" y="14583"/>
                  </a:cubicBezTo>
                  <a:cubicBezTo>
                    <a:pt x="24669" y="13976"/>
                    <a:pt x="24209" y="13369"/>
                    <a:pt x="23770" y="12783"/>
                  </a:cubicBezTo>
                  <a:cubicBezTo>
                    <a:pt x="23728" y="12742"/>
                    <a:pt x="23707" y="12700"/>
                    <a:pt x="23686" y="12658"/>
                  </a:cubicBezTo>
                  <a:cubicBezTo>
                    <a:pt x="23728" y="12595"/>
                    <a:pt x="23770" y="12553"/>
                    <a:pt x="23790" y="12490"/>
                  </a:cubicBezTo>
                  <a:lnTo>
                    <a:pt x="24983" y="10921"/>
                  </a:lnTo>
                  <a:cubicBezTo>
                    <a:pt x="25067" y="10817"/>
                    <a:pt x="25150" y="10733"/>
                    <a:pt x="25213" y="10628"/>
                  </a:cubicBezTo>
                  <a:cubicBezTo>
                    <a:pt x="25297" y="10545"/>
                    <a:pt x="25318" y="10419"/>
                    <a:pt x="25297" y="10294"/>
                  </a:cubicBezTo>
                  <a:cubicBezTo>
                    <a:pt x="25276" y="10126"/>
                    <a:pt x="25150" y="9980"/>
                    <a:pt x="24962" y="9959"/>
                  </a:cubicBezTo>
                  <a:cubicBezTo>
                    <a:pt x="24929" y="9950"/>
                    <a:pt x="24894" y="9946"/>
                    <a:pt x="24858" y="9946"/>
                  </a:cubicBezTo>
                  <a:cubicBezTo>
                    <a:pt x="24715" y="9946"/>
                    <a:pt x="24565" y="10013"/>
                    <a:pt x="24481" y="10147"/>
                  </a:cubicBezTo>
                  <a:cubicBezTo>
                    <a:pt x="24042" y="10754"/>
                    <a:pt x="23581" y="11340"/>
                    <a:pt x="23142" y="11946"/>
                  </a:cubicBezTo>
                  <a:cubicBezTo>
                    <a:pt x="23037" y="12114"/>
                    <a:pt x="22849" y="12198"/>
                    <a:pt x="22640" y="12198"/>
                  </a:cubicBezTo>
                  <a:lnTo>
                    <a:pt x="22033" y="12198"/>
                  </a:lnTo>
                  <a:cubicBezTo>
                    <a:pt x="21761" y="12198"/>
                    <a:pt x="21510" y="12218"/>
                    <a:pt x="21238" y="12218"/>
                  </a:cubicBezTo>
                  <a:lnTo>
                    <a:pt x="20464" y="12218"/>
                  </a:lnTo>
                  <a:cubicBezTo>
                    <a:pt x="20694" y="11863"/>
                    <a:pt x="20903" y="11549"/>
                    <a:pt x="21133" y="11235"/>
                  </a:cubicBezTo>
                  <a:cubicBezTo>
                    <a:pt x="21280" y="11068"/>
                    <a:pt x="21280" y="10796"/>
                    <a:pt x="21112" y="10628"/>
                  </a:cubicBezTo>
                  <a:cubicBezTo>
                    <a:pt x="21026" y="10552"/>
                    <a:pt x="20919" y="10515"/>
                    <a:pt x="20813" y="10515"/>
                  </a:cubicBezTo>
                  <a:cubicBezTo>
                    <a:pt x="20687" y="10515"/>
                    <a:pt x="20564" y="10568"/>
                    <a:pt x="20484" y="10670"/>
                  </a:cubicBezTo>
                  <a:cubicBezTo>
                    <a:pt x="20401" y="10754"/>
                    <a:pt x="20338" y="10838"/>
                    <a:pt x="20275" y="10921"/>
                  </a:cubicBezTo>
                  <a:cubicBezTo>
                    <a:pt x="20045" y="11298"/>
                    <a:pt x="19794" y="11654"/>
                    <a:pt x="19543" y="12030"/>
                  </a:cubicBezTo>
                  <a:cubicBezTo>
                    <a:pt x="19506" y="12121"/>
                    <a:pt x="19422" y="12181"/>
                    <a:pt x="19318" y="12181"/>
                  </a:cubicBezTo>
                  <a:cubicBezTo>
                    <a:pt x="19303" y="12181"/>
                    <a:pt x="19287" y="12179"/>
                    <a:pt x="19271" y="12177"/>
                  </a:cubicBezTo>
                  <a:cubicBezTo>
                    <a:pt x="18957" y="12156"/>
                    <a:pt x="18622" y="12156"/>
                    <a:pt x="18308" y="12156"/>
                  </a:cubicBezTo>
                  <a:lnTo>
                    <a:pt x="18078" y="12156"/>
                  </a:lnTo>
                  <a:cubicBezTo>
                    <a:pt x="18099" y="12030"/>
                    <a:pt x="18141" y="11926"/>
                    <a:pt x="18162" y="11821"/>
                  </a:cubicBezTo>
                  <a:cubicBezTo>
                    <a:pt x="18288" y="11465"/>
                    <a:pt x="18413" y="11089"/>
                    <a:pt x="18518" y="10733"/>
                  </a:cubicBezTo>
                  <a:cubicBezTo>
                    <a:pt x="18601" y="10398"/>
                    <a:pt x="18455" y="10042"/>
                    <a:pt x="18162" y="9875"/>
                  </a:cubicBezTo>
                  <a:cubicBezTo>
                    <a:pt x="17827" y="9687"/>
                    <a:pt x="17492" y="9519"/>
                    <a:pt x="17158" y="9352"/>
                  </a:cubicBezTo>
                  <a:cubicBezTo>
                    <a:pt x="17053" y="9310"/>
                    <a:pt x="16948" y="9247"/>
                    <a:pt x="16886" y="9164"/>
                  </a:cubicBezTo>
                  <a:cubicBezTo>
                    <a:pt x="17179" y="8871"/>
                    <a:pt x="17451" y="8578"/>
                    <a:pt x="17743" y="8285"/>
                  </a:cubicBezTo>
                  <a:cubicBezTo>
                    <a:pt x="17774" y="8240"/>
                    <a:pt x="17836" y="8205"/>
                    <a:pt x="17900" y="8205"/>
                  </a:cubicBezTo>
                  <a:cubicBezTo>
                    <a:pt x="17925" y="8205"/>
                    <a:pt x="17950" y="8210"/>
                    <a:pt x="17974" y="8222"/>
                  </a:cubicBezTo>
                  <a:cubicBezTo>
                    <a:pt x="18141" y="8243"/>
                    <a:pt x="18308" y="8285"/>
                    <a:pt x="18497" y="8327"/>
                  </a:cubicBezTo>
                  <a:cubicBezTo>
                    <a:pt x="18852" y="8389"/>
                    <a:pt x="19208" y="8473"/>
                    <a:pt x="19564" y="8536"/>
                  </a:cubicBezTo>
                  <a:cubicBezTo>
                    <a:pt x="19588" y="8540"/>
                    <a:pt x="19611" y="8542"/>
                    <a:pt x="19635" y="8542"/>
                  </a:cubicBezTo>
                  <a:cubicBezTo>
                    <a:pt x="19840" y="8542"/>
                    <a:pt x="20028" y="8384"/>
                    <a:pt x="20066" y="8159"/>
                  </a:cubicBezTo>
                  <a:cubicBezTo>
                    <a:pt x="20108" y="7929"/>
                    <a:pt x="19940" y="7720"/>
                    <a:pt x="19710" y="7678"/>
                  </a:cubicBezTo>
                  <a:lnTo>
                    <a:pt x="18790" y="7490"/>
                  </a:lnTo>
                  <a:lnTo>
                    <a:pt x="18518" y="7448"/>
                  </a:lnTo>
                  <a:cubicBezTo>
                    <a:pt x="18560" y="7385"/>
                    <a:pt x="18580" y="7364"/>
                    <a:pt x="18622" y="7322"/>
                  </a:cubicBezTo>
                  <a:cubicBezTo>
                    <a:pt x="19104" y="6862"/>
                    <a:pt x="19564" y="6402"/>
                    <a:pt x="20045" y="5941"/>
                  </a:cubicBezTo>
                  <a:cubicBezTo>
                    <a:pt x="20108" y="5858"/>
                    <a:pt x="20192" y="5816"/>
                    <a:pt x="20275" y="5774"/>
                  </a:cubicBezTo>
                  <a:cubicBezTo>
                    <a:pt x="20317" y="5753"/>
                    <a:pt x="20380" y="5732"/>
                    <a:pt x="20443" y="5732"/>
                  </a:cubicBezTo>
                  <a:cubicBezTo>
                    <a:pt x="20819" y="5795"/>
                    <a:pt x="21175" y="5837"/>
                    <a:pt x="21573" y="5900"/>
                  </a:cubicBezTo>
                  <a:cubicBezTo>
                    <a:pt x="21970" y="5962"/>
                    <a:pt x="22368" y="6004"/>
                    <a:pt x="22765" y="6067"/>
                  </a:cubicBezTo>
                  <a:cubicBezTo>
                    <a:pt x="22801" y="6077"/>
                    <a:pt x="22838" y="6081"/>
                    <a:pt x="22875" y="6081"/>
                  </a:cubicBezTo>
                  <a:cubicBezTo>
                    <a:pt x="23075" y="6081"/>
                    <a:pt x="23277" y="5944"/>
                    <a:pt x="23330" y="5732"/>
                  </a:cubicBezTo>
                  <a:cubicBezTo>
                    <a:pt x="23372" y="5460"/>
                    <a:pt x="23163" y="5209"/>
                    <a:pt x="22891" y="5209"/>
                  </a:cubicBezTo>
                  <a:lnTo>
                    <a:pt x="22409" y="5146"/>
                  </a:lnTo>
                  <a:lnTo>
                    <a:pt x="21029" y="4958"/>
                  </a:lnTo>
                  <a:lnTo>
                    <a:pt x="20443" y="4874"/>
                  </a:lnTo>
                  <a:cubicBezTo>
                    <a:pt x="20443" y="4853"/>
                    <a:pt x="20422" y="4832"/>
                    <a:pt x="20422" y="4791"/>
                  </a:cubicBezTo>
                  <a:cubicBezTo>
                    <a:pt x="20338" y="4247"/>
                    <a:pt x="20275" y="3703"/>
                    <a:pt x="20192" y="3159"/>
                  </a:cubicBezTo>
                  <a:cubicBezTo>
                    <a:pt x="20150" y="2887"/>
                    <a:pt x="20129" y="2615"/>
                    <a:pt x="20087" y="2343"/>
                  </a:cubicBezTo>
                  <a:cubicBezTo>
                    <a:pt x="20058" y="2125"/>
                    <a:pt x="19868" y="1978"/>
                    <a:pt x="19663" y="1978"/>
                  </a:cubicBezTo>
                  <a:cubicBezTo>
                    <a:pt x="19573" y="1978"/>
                    <a:pt x="19480" y="2006"/>
                    <a:pt x="19396" y="2071"/>
                  </a:cubicBezTo>
                  <a:cubicBezTo>
                    <a:pt x="19271" y="2175"/>
                    <a:pt x="19187" y="2343"/>
                    <a:pt x="19229" y="2510"/>
                  </a:cubicBezTo>
                  <a:cubicBezTo>
                    <a:pt x="19250" y="2698"/>
                    <a:pt x="19292" y="2866"/>
                    <a:pt x="19313" y="3054"/>
                  </a:cubicBezTo>
                  <a:cubicBezTo>
                    <a:pt x="19396" y="3640"/>
                    <a:pt x="19480" y="4226"/>
                    <a:pt x="19564" y="4832"/>
                  </a:cubicBezTo>
                  <a:cubicBezTo>
                    <a:pt x="19585" y="4916"/>
                    <a:pt x="19564" y="5021"/>
                    <a:pt x="19501" y="5104"/>
                  </a:cubicBezTo>
                  <a:cubicBezTo>
                    <a:pt x="19438" y="5188"/>
                    <a:pt x="19396" y="5251"/>
                    <a:pt x="19313" y="5335"/>
                  </a:cubicBezTo>
                  <a:cubicBezTo>
                    <a:pt x="19062" y="5586"/>
                    <a:pt x="18832" y="5837"/>
                    <a:pt x="18560" y="6088"/>
                  </a:cubicBezTo>
                  <a:cubicBezTo>
                    <a:pt x="18371" y="6297"/>
                    <a:pt x="18183" y="6506"/>
                    <a:pt x="17974" y="6695"/>
                  </a:cubicBezTo>
                  <a:cubicBezTo>
                    <a:pt x="17932" y="6736"/>
                    <a:pt x="17890" y="6757"/>
                    <a:pt x="17869" y="6778"/>
                  </a:cubicBezTo>
                  <a:cubicBezTo>
                    <a:pt x="17848" y="6695"/>
                    <a:pt x="17827" y="6611"/>
                    <a:pt x="17806" y="6548"/>
                  </a:cubicBezTo>
                  <a:cubicBezTo>
                    <a:pt x="17743" y="6255"/>
                    <a:pt x="17681" y="5941"/>
                    <a:pt x="17639" y="5648"/>
                  </a:cubicBezTo>
                  <a:cubicBezTo>
                    <a:pt x="17618" y="5418"/>
                    <a:pt x="17430" y="5251"/>
                    <a:pt x="17220" y="5230"/>
                  </a:cubicBezTo>
                  <a:cubicBezTo>
                    <a:pt x="16969" y="5230"/>
                    <a:pt x="16781" y="5439"/>
                    <a:pt x="16781" y="5690"/>
                  </a:cubicBezTo>
                  <a:cubicBezTo>
                    <a:pt x="16781" y="5816"/>
                    <a:pt x="16802" y="5962"/>
                    <a:pt x="16844" y="6088"/>
                  </a:cubicBezTo>
                  <a:cubicBezTo>
                    <a:pt x="16927" y="6506"/>
                    <a:pt x="16990" y="6925"/>
                    <a:pt x="17095" y="7343"/>
                  </a:cubicBezTo>
                  <a:cubicBezTo>
                    <a:pt x="17137" y="7448"/>
                    <a:pt x="17095" y="7573"/>
                    <a:pt x="16990" y="7636"/>
                  </a:cubicBezTo>
                  <a:cubicBezTo>
                    <a:pt x="16739" y="7866"/>
                    <a:pt x="16509" y="8097"/>
                    <a:pt x="16258" y="8327"/>
                  </a:cubicBezTo>
                  <a:lnTo>
                    <a:pt x="16111" y="8452"/>
                  </a:lnTo>
                  <a:cubicBezTo>
                    <a:pt x="16070" y="8348"/>
                    <a:pt x="16007" y="8243"/>
                    <a:pt x="15965" y="8138"/>
                  </a:cubicBezTo>
                  <a:cubicBezTo>
                    <a:pt x="15798" y="7825"/>
                    <a:pt x="15651" y="7490"/>
                    <a:pt x="15463" y="7176"/>
                  </a:cubicBezTo>
                  <a:cubicBezTo>
                    <a:pt x="15331" y="6913"/>
                    <a:pt x="15058" y="6766"/>
                    <a:pt x="14784" y="6766"/>
                  </a:cubicBezTo>
                  <a:cubicBezTo>
                    <a:pt x="14709" y="6766"/>
                    <a:pt x="14635" y="6777"/>
                    <a:pt x="14563" y="6799"/>
                  </a:cubicBezTo>
                  <a:cubicBezTo>
                    <a:pt x="14207" y="6904"/>
                    <a:pt x="13873" y="7029"/>
                    <a:pt x="13517" y="7155"/>
                  </a:cubicBezTo>
                  <a:cubicBezTo>
                    <a:pt x="13412" y="7176"/>
                    <a:pt x="13308" y="7197"/>
                    <a:pt x="13161" y="7239"/>
                  </a:cubicBezTo>
                  <a:lnTo>
                    <a:pt x="13161" y="5962"/>
                  </a:lnTo>
                  <a:cubicBezTo>
                    <a:pt x="13161" y="5858"/>
                    <a:pt x="13224" y="5816"/>
                    <a:pt x="13287" y="5774"/>
                  </a:cubicBezTo>
                  <a:cubicBezTo>
                    <a:pt x="13663" y="5523"/>
                    <a:pt x="14040" y="5293"/>
                    <a:pt x="14396" y="5042"/>
                  </a:cubicBezTo>
                  <a:cubicBezTo>
                    <a:pt x="14521" y="4958"/>
                    <a:pt x="14626" y="4874"/>
                    <a:pt x="14710" y="4770"/>
                  </a:cubicBezTo>
                  <a:cubicBezTo>
                    <a:pt x="14993" y="4470"/>
                    <a:pt x="14732" y="4051"/>
                    <a:pt x="14403" y="4051"/>
                  </a:cubicBezTo>
                  <a:cubicBezTo>
                    <a:pt x="14319" y="4051"/>
                    <a:pt x="14230" y="4078"/>
                    <a:pt x="14145" y="4142"/>
                  </a:cubicBezTo>
                  <a:cubicBezTo>
                    <a:pt x="13852" y="4330"/>
                    <a:pt x="13559" y="4540"/>
                    <a:pt x="13266" y="4728"/>
                  </a:cubicBezTo>
                  <a:cubicBezTo>
                    <a:pt x="13245" y="4749"/>
                    <a:pt x="13203" y="4770"/>
                    <a:pt x="13140" y="4812"/>
                  </a:cubicBezTo>
                  <a:lnTo>
                    <a:pt x="13140" y="4602"/>
                  </a:lnTo>
                  <a:cubicBezTo>
                    <a:pt x="13140" y="4037"/>
                    <a:pt x="13140" y="3472"/>
                    <a:pt x="13140" y="2907"/>
                  </a:cubicBezTo>
                  <a:cubicBezTo>
                    <a:pt x="13140" y="2803"/>
                    <a:pt x="13140" y="2719"/>
                    <a:pt x="13140" y="2635"/>
                  </a:cubicBezTo>
                  <a:cubicBezTo>
                    <a:pt x="13161" y="2510"/>
                    <a:pt x="13161" y="2343"/>
                    <a:pt x="13308" y="2238"/>
                  </a:cubicBezTo>
                  <a:cubicBezTo>
                    <a:pt x="13789" y="1882"/>
                    <a:pt x="14291" y="1506"/>
                    <a:pt x="14772" y="1129"/>
                  </a:cubicBezTo>
                  <a:cubicBezTo>
                    <a:pt x="14919" y="1024"/>
                    <a:pt x="15065" y="920"/>
                    <a:pt x="15212" y="815"/>
                  </a:cubicBezTo>
                  <a:cubicBezTo>
                    <a:pt x="15421" y="669"/>
                    <a:pt x="15463" y="397"/>
                    <a:pt x="15316" y="187"/>
                  </a:cubicBezTo>
                  <a:cubicBezTo>
                    <a:pt x="15231" y="66"/>
                    <a:pt x="15103" y="0"/>
                    <a:pt x="149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1"/>
            <p:cNvSpPr/>
            <p:nvPr/>
          </p:nvSpPr>
          <p:spPr>
            <a:xfrm flipH="1">
              <a:off x="371107" y="4596294"/>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1"/>
            <p:cNvSpPr/>
            <p:nvPr/>
          </p:nvSpPr>
          <p:spPr>
            <a:xfrm flipH="1">
              <a:off x="69263" y="2092827"/>
              <a:ext cx="301827" cy="299410"/>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
            <p:cNvSpPr/>
            <p:nvPr/>
          </p:nvSpPr>
          <p:spPr>
            <a:xfrm flipH="1">
              <a:off x="6519519" y="4878376"/>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0" name="Google Shape;140;p11"/>
          <p:cNvSpPr txBox="1"/>
          <p:nvPr>
            <p:ph hasCustomPrompt="1" type="title"/>
          </p:nvPr>
        </p:nvSpPr>
        <p:spPr>
          <a:xfrm>
            <a:off x="713225" y="1744788"/>
            <a:ext cx="7710000" cy="1156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9600"/>
              <a:buNone/>
              <a:defRPr sz="80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141" name="Google Shape;141;p11"/>
          <p:cNvSpPr txBox="1"/>
          <p:nvPr>
            <p:ph idx="1" type="subTitle"/>
          </p:nvPr>
        </p:nvSpPr>
        <p:spPr>
          <a:xfrm>
            <a:off x="713225" y="2901613"/>
            <a:ext cx="77100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7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42" name="Shape 14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143" name="Shape 143"/>
        <p:cNvGrpSpPr/>
        <p:nvPr/>
      </p:nvGrpSpPr>
      <p:grpSpPr>
        <a:xfrm>
          <a:off x="0" y="0"/>
          <a:ext cx="0" cy="0"/>
          <a:chOff x="0" y="0"/>
          <a:chExt cx="0" cy="0"/>
        </a:xfrm>
      </p:grpSpPr>
      <p:grpSp>
        <p:nvGrpSpPr>
          <p:cNvPr id="144" name="Google Shape;144;p13"/>
          <p:cNvGrpSpPr/>
          <p:nvPr/>
        </p:nvGrpSpPr>
        <p:grpSpPr>
          <a:xfrm flipH="1">
            <a:off x="-8275" y="-1"/>
            <a:ext cx="9152276" cy="5143502"/>
            <a:chOff x="-8275" y="-1"/>
            <a:chExt cx="9152276" cy="5143502"/>
          </a:xfrm>
        </p:grpSpPr>
        <p:pic>
          <p:nvPicPr>
            <p:cNvPr id="145" name="Google Shape;145;p13"/>
            <p:cNvPicPr preferRelativeResize="0"/>
            <p:nvPr/>
          </p:nvPicPr>
          <p:blipFill>
            <a:blip r:embed="rId2">
              <a:alphaModFix amt="40000"/>
            </a:blip>
            <a:stretch>
              <a:fillRect/>
            </a:stretch>
          </p:blipFill>
          <p:spPr>
            <a:xfrm>
              <a:off x="-8275" y="0"/>
              <a:ext cx="9152276" cy="5143501"/>
            </a:xfrm>
            <a:prstGeom prst="rect">
              <a:avLst/>
            </a:prstGeom>
            <a:noFill/>
            <a:ln>
              <a:noFill/>
            </a:ln>
          </p:spPr>
        </p:pic>
        <p:pic>
          <p:nvPicPr>
            <p:cNvPr id="146" name="Google Shape;146;p13"/>
            <p:cNvPicPr preferRelativeResize="0"/>
            <p:nvPr/>
          </p:nvPicPr>
          <p:blipFill>
            <a:blip r:embed="rId3">
              <a:alphaModFix amt="60000"/>
            </a:blip>
            <a:stretch>
              <a:fillRect/>
            </a:stretch>
          </p:blipFill>
          <p:spPr>
            <a:xfrm>
              <a:off x="-1" y="-1"/>
              <a:ext cx="9144003" cy="5143501"/>
            </a:xfrm>
            <a:prstGeom prst="rect">
              <a:avLst/>
            </a:prstGeom>
            <a:noFill/>
            <a:ln>
              <a:noFill/>
            </a:ln>
          </p:spPr>
        </p:pic>
      </p:grpSp>
      <p:sp>
        <p:nvSpPr>
          <p:cNvPr id="147" name="Google Shape;147;p13"/>
          <p:cNvSpPr/>
          <p:nvPr/>
        </p:nvSpPr>
        <p:spPr>
          <a:xfrm>
            <a:off x="474600" y="351150"/>
            <a:ext cx="81948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8" name="Google Shape;148;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9" name="Google Shape;149;p13"/>
          <p:cNvSpPr txBox="1"/>
          <p:nvPr>
            <p:ph idx="1" type="subTitle"/>
          </p:nvPr>
        </p:nvSpPr>
        <p:spPr>
          <a:xfrm>
            <a:off x="872400" y="2219759"/>
            <a:ext cx="2305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0" name="Google Shape;150;p13"/>
          <p:cNvSpPr txBox="1"/>
          <p:nvPr>
            <p:ph idx="2" type="subTitle"/>
          </p:nvPr>
        </p:nvSpPr>
        <p:spPr>
          <a:xfrm>
            <a:off x="3419272" y="2219759"/>
            <a:ext cx="2305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1" name="Google Shape;151;p13"/>
          <p:cNvSpPr txBox="1"/>
          <p:nvPr>
            <p:ph idx="3" type="subTitle"/>
          </p:nvPr>
        </p:nvSpPr>
        <p:spPr>
          <a:xfrm>
            <a:off x="872400" y="3933151"/>
            <a:ext cx="2305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2" name="Google Shape;152;p13"/>
          <p:cNvSpPr txBox="1"/>
          <p:nvPr>
            <p:ph idx="4" type="subTitle"/>
          </p:nvPr>
        </p:nvSpPr>
        <p:spPr>
          <a:xfrm>
            <a:off x="3419272" y="3933151"/>
            <a:ext cx="2305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3" name="Google Shape;153;p13"/>
          <p:cNvSpPr txBox="1"/>
          <p:nvPr>
            <p:ph idx="5" type="subTitle"/>
          </p:nvPr>
        </p:nvSpPr>
        <p:spPr>
          <a:xfrm>
            <a:off x="5966148" y="2219759"/>
            <a:ext cx="2305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4" name="Google Shape;154;p13"/>
          <p:cNvSpPr txBox="1"/>
          <p:nvPr>
            <p:ph idx="6" type="subTitle"/>
          </p:nvPr>
        </p:nvSpPr>
        <p:spPr>
          <a:xfrm>
            <a:off x="5966148" y="3933151"/>
            <a:ext cx="2305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5" name="Google Shape;155;p13"/>
          <p:cNvSpPr txBox="1"/>
          <p:nvPr>
            <p:ph hasCustomPrompt="1" idx="7" type="title"/>
          </p:nvPr>
        </p:nvSpPr>
        <p:spPr>
          <a:xfrm>
            <a:off x="1657800" y="1194159"/>
            <a:ext cx="734700" cy="447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6" name="Google Shape;156;p13"/>
          <p:cNvSpPr txBox="1"/>
          <p:nvPr>
            <p:ph hasCustomPrompt="1" idx="8" type="title"/>
          </p:nvPr>
        </p:nvSpPr>
        <p:spPr>
          <a:xfrm>
            <a:off x="1657800" y="2907560"/>
            <a:ext cx="734700" cy="447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7" name="Google Shape;157;p13"/>
          <p:cNvSpPr txBox="1"/>
          <p:nvPr>
            <p:ph hasCustomPrompt="1" idx="9" type="title"/>
          </p:nvPr>
        </p:nvSpPr>
        <p:spPr>
          <a:xfrm>
            <a:off x="4204672" y="1194159"/>
            <a:ext cx="734700" cy="447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8" name="Google Shape;158;p13"/>
          <p:cNvSpPr txBox="1"/>
          <p:nvPr>
            <p:ph hasCustomPrompt="1" idx="13" type="title"/>
          </p:nvPr>
        </p:nvSpPr>
        <p:spPr>
          <a:xfrm>
            <a:off x="4204672" y="2907560"/>
            <a:ext cx="734700" cy="447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9" name="Google Shape;159;p13"/>
          <p:cNvSpPr txBox="1"/>
          <p:nvPr>
            <p:ph hasCustomPrompt="1" idx="14" type="title"/>
          </p:nvPr>
        </p:nvSpPr>
        <p:spPr>
          <a:xfrm>
            <a:off x="6751548" y="1194159"/>
            <a:ext cx="734700" cy="447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0" name="Google Shape;160;p13"/>
          <p:cNvSpPr txBox="1"/>
          <p:nvPr>
            <p:ph hasCustomPrompt="1" idx="15" type="title"/>
          </p:nvPr>
        </p:nvSpPr>
        <p:spPr>
          <a:xfrm>
            <a:off x="6751548" y="2907560"/>
            <a:ext cx="734700" cy="447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1" name="Google Shape;161;p13"/>
          <p:cNvSpPr txBox="1"/>
          <p:nvPr>
            <p:ph idx="16" type="subTitle"/>
          </p:nvPr>
        </p:nvSpPr>
        <p:spPr>
          <a:xfrm>
            <a:off x="872400" y="1693366"/>
            <a:ext cx="2305500" cy="6750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000">
                <a:solidFill>
                  <a:schemeClr val="dk1"/>
                </a:solidFill>
                <a:latin typeface="Berkshire Swash"/>
                <a:ea typeface="Berkshire Swash"/>
                <a:cs typeface="Berkshire Swash"/>
                <a:sym typeface="Berkshire Swash"/>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2" name="Google Shape;162;p13"/>
          <p:cNvSpPr txBox="1"/>
          <p:nvPr>
            <p:ph idx="17" type="subTitle"/>
          </p:nvPr>
        </p:nvSpPr>
        <p:spPr>
          <a:xfrm>
            <a:off x="3419273" y="1693366"/>
            <a:ext cx="2305500" cy="6750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000">
                <a:solidFill>
                  <a:schemeClr val="dk1"/>
                </a:solidFill>
                <a:latin typeface="Berkshire Swash"/>
                <a:ea typeface="Berkshire Swash"/>
                <a:cs typeface="Berkshire Swash"/>
                <a:sym typeface="Berkshire Swash"/>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3" name="Google Shape;163;p13"/>
          <p:cNvSpPr txBox="1"/>
          <p:nvPr>
            <p:ph idx="18" type="subTitle"/>
          </p:nvPr>
        </p:nvSpPr>
        <p:spPr>
          <a:xfrm>
            <a:off x="5966149" y="1693366"/>
            <a:ext cx="2305500" cy="6750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000">
                <a:solidFill>
                  <a:schemeClr val="dk1"/>
                </a:solidFill>
                <a:latin typeface="Berkshire Swash"/>
                <a:ea typeface="Berkshire Swash"/>
                <a:cs typeface="Berkshire Swash"/>
                <a:sym typeface="Berkshire Swash"/>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4" name="Google Shape;164;p13"/>
          <p:cNvSpPr txBox="1"/>
          <p:nvPr>
            <p:ph idx="19" type="subTitle"/>
          </p:nvPr>
        </p:nvSpPr>
        <p:spPr>
          <a:xfrm>
            <a:off x="872400" y="3406947"/>
            <a:ext cx="2305500" cy="6750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000">
                <a:solidFill>
                  <a:schemeClr val="dk1"/>
                </a:solidFill>
                <a:latin typeface="Berkshire Swash"/>
                <a:ea typeface="Berkshire Swash"/>
                <a:cs typeface="Berkshire Swash"/>
                <a:sym typeface="Berkshire Swash"/>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5" name="Google Shape;165;p13"/>
          <p:cNvSpPr txBox="1"/>
          <p:nvPr>
            <p:ph idx="20" type="subTitle"/>
          </p:nvPr>
        </p:nvSpPr>
        <p:spPr>
          <a:xfrm>
            <a:off x="3419273" y="3406947"/>
            <a:ext cx="2305500" cy="6750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000">
                <a:solidFill>
                  <a:schemeClr val="dk1"/>
                </a:solidFill>
                <a:latin typeface="Berkshire Swash"/>
                <a:ea typeface="Berkshire Swash"/>
                <a:cs typeface="Berkshire Swash"/>
                <a:sym typeface="Berkshire Swash"/>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6" name="Google Shape;166;p13"/>
          <p:cNvSpPr txBox="1"/>
          <p:nvPr>
            <p:ph idx="21" type="subTitle"/>
          </p:nvPr>
        </p:nvSpPr>
        <p:spPr>
          <a:xfrm>
            <a:off x="5966149" y="3406947"/>
            <a:ext cx="2305500" cy="6750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000">
                <a:solidFill>
                  <a:schemeClr val="dk1"/>
                </a:solidFill>
                <a:latin typeface="Berkshire Swash"/>
                <a:ea typeface="Berkshire Swash"/>
                <a:cs typeface="Berkshire Swash"/>
                <a:sym typeface="Berkshire Swash"/>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grpSp>
        <p:nvGrpSpPr>
          <p:cNvPr id="167" name="Google Shape;167;p13"/>
          <p:cNvGrpSpPr/>
          <p:nvPr/>
        </p:nvGrpSpPr>
        <p:grpSpPr>
          <a:xfrm>
            <a:off x="-71375" y="143675"/>
            <a:ext cx="9080557" cy="4945304"/>
            <a:chOff x="-71375" y="143675"/>
            <a:chExt cx="9080557" cy="4945304"/>
          </a:xfrm>
        </p:grpSpPr>
        <p:sp>
          <p:nvSpPr>
            <p:cNvPr id="168" name="Google Shape;168;p13"/>
            <p:cNvSpPr/>
            <p:nvPr/>
          </p:nvSpPr>
          <p:spPr>
            <a:xfrm>
              <a:off x="8431850" y="782000"/>
              <a:ext cx="577332" cy="572709"/>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3"/>
            <p:cNvSpPr/>
            <p:nvPr/>
          </p:nvSpPr>
          <p:spPr>
            <a:xfrm>
              <a:off x="-71375" y="143675"/>
              <a:ext cx="301807" cy="333188"/>
            </a:xfrm>
            <a:custGeom>
              <a:rect b="b" l="l" r="r" t="t"/>
              <a:pathLst>
                <a:path extrusionOk="0" h="29729" w="26929">
                  <a:moveTo>
                    <a:pt x="8809" y="6822"/>
                  </a:moveTo>
                  <a:lnTo>
                    <a:pt x="10002" y="7366"/>
                  </a:lnTo>
                  <a:lnTo>
                    <a:pt x="9855" y="8600"/>
                  </a:lnTo>
                  <a:cubicBezTo>
                    <a:pt x="9458" y="8475"/>
                    <a:pt x="9060" y="8307"/>
                    <a:pt x="8684" y="8098"/>
                  </a:cubicBezTo>
                  <a:cubicBezTo>
                    <a:pt x="8725" y="7680"/>
                    <a:pt x="8767" y="7261"/>
                    <a:pt x="8809" y="6822"/>
                  </a:cubicBezTo>
                  <a:close/>
                  <a:moveTo>
                    <a:pt x="18162" y="6843"/>
                  </a:moveTo>
                  <a:cubicBezTo>
                    <a:pt x="18204" y="7219"/>
                    <a:pt x="18225" y="7575"/>
                    <a:pt x="18267" y="7931"/>
                  </a:cubicBezTo>
                  <a:cubicBezTo>
                    <a:pt x="18308" y="8035"/>
                    <a:pt x="18225" y="8161"/>
                    <a:pt x="18120" y="8182"/>
                  </a:cubicBezTo>
                  <a:cubicBezTo>
                    <a:pt x="17785" y="8328"/>
                    <a:pt x="17471" y="8475"/>
                    <a:pt x="17158" y="8621"/>
                  </a:cubicBezTo>
                  <a:cubicBezTo>
                    <a:pt x="17053" y="8224"/>
                    <a:pt x="16990" y="7805"/>
                    <a:pt x="16990" y="7387"/>
                  </a:cubicBezTo>
                  <a:cubicBezTo>
                    <a:pt x="17367" y="7177"/>
                    <a:pt x="17743" y="6989"/>
                    <a:pt x="18162" y="6843"/>
                  </a:cubicBezTo>
                  <a:close/>
                  <a:moveTo>
                    <a:pt x="10734" y="7324"/>
                  </a:moveTo>
                  <a:cubicBezTo>
                    <a:pt x="11550" y="7721"/>
                    <a:pt x="12345" y="8182"/>
                    <a:pt x="13078" y="8747"/>
                  </a:cubicBezTo>
                  <a:lnTo>
                    <a:pt x="13078" y="10128"/>
                  </a:lnTo>
                  <a:cubicBezTo>
                    <a:pt x="12743" y="9981"/>
                    <a:pt x="12450" y="9835"/>
                    <a:pt x="12136" y="9688"/>
                  </a:cubicBezTo>
                  <a:lnTo>
                    <a:pt x="10713" y="8998"/>
                  </a:lnTo>
                  <a:cubicBezTo>
                    <a:pt x="10567" y="8935"/>
                    <a:pt x="10546" y="8956"/>
                    <a:pt x="10567" y="8747"/>
                  </a:cubicBezTo>
                  <a:cubicBezTo>
                    <a:pt x="10629" y="8286"/>
                    <a:pt x="10671" y="7847"/>
                    <a:pt x="10713" y="7408"/>
                  </a:cubicBezTo>
                  <a:cubicBezTo>
                    <a:pt x="10734" y="7387"/>
                    <a:pt x="10734" y="7345"/>
                    <a:pt x="10734" y="7324"/>
                  </a:cubicBezTo>
                  <a:close/>
                  <a:moveTo>
                    <a:pt x="16237" y="7303"/>
                  </a:moveTo>
                  <a:cubicBezTo>
                    <a:pt x="16300" y="7575"/>
                    <a:pt x="16300" y="7847"/>
                    <a:pt x="16321" y="8098"/>
                  </a:cubicBezTo>
                  <a:cubicBezTo>
                    <a:pt x="16363" y="8370"/>
                    <a:pt x="16404" y="8642"/>
                    <a:pt x="16446" y="8914"/>
                  </a:cubicBezTo>
                  <a:lnTo>
                    <a:pt x="13914" y="10128"/>
                  </a:lnTo>
                  <a:lnTo>
                    <a:pt x="13914" y="9981"/>
                  </a:lnTo>
                  <a:lnTo>
                    <a:pt x="13914" y="8872"/>
                  </a:lnTo>
                  <a:cubicBezTo>
                    <a:pt x="13894" y="8768"/>
                    <a:pt x="13956" y="8684"/>
                    <a:pt x="14019" y="8642"/>
                  </a:cubicBezTo>
                  <a:cubicBezTo>
                    <a:pt x="14124" y="8579"/>
                    <a:pt x="14228" y="8496"/>
                    <a:pt x="14333" y="8412"/>
                  </a:cubicBezTo>
                  <a:cubicBezTo>
                    <a:pt x="14793" y="8119"/>
                    <a:pt x="15254" y="7847"/>
                    <a:pt x="15714" y="7596"/>
                  </a:cubicBezTo>
                  <a:cubicBezTo>
                    <a:pt x="15881" y="7491"/>
                    <a:pt x="16049" y="7408"/>
                    <a:pt x="16237" y="7303"/>
                  </a:cubicBezTo>
                  <a:close/>
                  <a:moveTo>
                    <a:pt x="8265" y="8726"/>
                  </a:moveTo>
                  <a:lnTo>
                    <a:pt x="9791" y="9395"/>
                  </a:lnTo>
                  <a:lnTo>
                    <a:pt x="9791" y="9395"/>
                  </a:lnTo>
                  <a:cubicBezTo>
                    <a:pt x="9708" y="10329"/>
                    <a:pt x="9646" y="11222"/>
                    <a:pt x="9583" y="12136"/>
                  </a:cubicBezTo>
                  <a:cubicBezTo>
                    <a:pt x="9541" y="12136"/>
                    <a:pt x="9520" y="12115"/>
                    <a:pt x="9479" y="12115"/>
                  </a:cubicBezTo>
                  <a:cubicBezTo>
                    <a:pt x="9123" y="11906"/>
                    <a:pt x="8788" y="11718"/>
                    <a:pt x="8432" y="11509"/>
                  </a:cubicBezTo>
                  <a:cubicBezTo>
                    <a:pt x="8370" y="11488"/>
                    <a:pt x="8328" y="11425"/>
                    <a:pt x="8328" y="11341"/>
                  </a:cubicBezTo>
                  <a:cubicBezTo>
                    <a:pt x="8307" y="11090"/>
                    <a:pt x="8286" y="10818"/>
                    <a:pt x="8265" y="10567"/>
                  </a:cubicBezTo>
                  <a:lnTo>
                    <a:pt x="8265" y="10295"/>
                  </a:lnTo>
                  <a:lnTo>
                    <a:pt x="8265" y="8726"/>
                  </a:lnTo>
                  <a:close/>
                  <a:moveTo>
                    <a:pt x="18706" y="8726"/>
                  </a:moveTo>
                  <a:cubicBezTo>
                    <a:pt x="18727" y="9207"/>
                    <a:pt x="18727" y="9688"/>
                    <a:pt x="18706" y="10190"/>
                  </a:cubicBezTo>
                  <a:cubicBezTo>
                    <a:pt x="18685" y="10253"/>
                    <a:pt x="18706" y="10316"/>
                    <a:pt x="18706" y="10379"/>
                  </a:cubicBezTo>
                  <a:cubicBezTo>
                    <a:pt x="18685" y="10714"/>
                    <a:pt x="18664" y="11048"/>
                    <a:pt x="18622" y="11383"/>
                  </a:cubicBezTo>
                  <a:cubicBezTo>
                    <a:pt x="18622" y="11425"/>
                    <a:pt x="18580" y="11467"/>
                    <a:pt x="18539" y="11509"/>
                  </a:cubicBezTo>
                  <a:cubicBezTo>
                    <a:pt x="18183" y="11718"/>
                    <a:pt x="17827" y="11927"/>
                    <a:pt x="17451" y="12136"/>
                  </a:cubicBezTo>
                  <a:lnTo>
                    <a:pt x="17409" y="12136"/>
                  </a:lnTo>
                  <a:cubicBezTo>
                    <a:pt x="17346" y="11216"/>
                    <a:pt x="17262" y="10295"/>
                    <a:pt x="17179" y="9374"/>
                  </a:cubicBezTo>
                  <a:lnTo>
                    <a:pt x="18706" y="8726"/>
                  </a:lnTo>
                  <a:close/>
                  <a:moveTo>
                    <a:pt x="7930" y="12230"/>
                  </a:moveTo>
                  <a:cubicBezTo>
                    <a:pt x="7972" y="12230"/>
                    <a:pt x="8014" y="12241"/>
                    <a:pt x="8056" y="12262"/>
                  </a:cubicBezTo>
                  <a:cubicBezTo>
                    <a:pt x="8370" y="12450"/>
                    <a:pt x="8684" y="12618"/>
                    <a:pt x="8997" y="12806"/>
                  </a:cubicBezTo>
                  <a:lnTo>
                    <a:pt x="9144" y="12890"/>
                  </a:lnTo>
                  <a:lnTo>
                    <a:pt x="6842" y="14459"/>
                  </a:lnTo>
                  <a:lnTo>
                    <a:pt x="5524" y="13517"/>
                  </a:lnTo>
                  <a:cubicBezTo>
                    <a:pt x="5650" y="13434"/>
                    <a:pt x="5733" y="13392"/>
                    <a:pt x="5838" y="13329"/>
                  </a:cubicBezTo>
                  <a:cubicBezTo>
                    <a:pt x="6131" y="13120"/>
                    <a:pt x="6445" y="12973"/>
                    <a:pt x="6759" y="12785"/>
                  </a:cubicBezTo>
                  <a:cubicBezTo>
                    <a:pt x="7093" y="12597"/>
                    <a:pt x="7449" y="12408"/>
                    <a:pt x="7805" y="12262"/>
                  </a:cubicBezTo>
                  <a:cubicBezTo>
                    <a:pt x="7847" y="12241"/>
                    <a:pt x="7888" y="12230"/>
                    <a:pt x="7930" y="12230"/>
                  </a:cubicBezTo>
                  <a:close/>
                  <a:moveTo>
                    <a:pt x="19038" y="12189"/>
                  </a:moveTo>
                  <a:cubicBezTo>
                    <a:pt x="19077" y="12189"/>
                    <a:pt x="19114" y="12199"/>
                    <a:pt x="19145" y="12220"/>
                  </a:cubicBezTo>
                  <a:cubicBezTo>
                    <a:pt x="19376" y="12325"/>
                    <a:pt x="19606" y="12429"/>
                    <a:pt x="19815" y="12534"/>
                  </a:cubicBezTo>
                  <a:cubicBezTo>
                    <a:pt x="19940" y="12597"/>
                    <a:pt x="20087" y="12680"/>
                    <a:pt x="20212" y="12764"/>
                  </a:cubicBezTo>
                  <a:lnTo>
                    <a:pt x="21447" y="13475"/>
                  </a:lnTo>
                  <a:cubicBezTo>
                    <a:pt x="21217" y="13664"/>
                    <a:pt x="20987" y="13789"/>
                    <a:pt x="20777" y="13957"/>
                  </a:cubicBezTo>
                  <a:lnTo>
                    <a:pt x="20129" y="14459"/>
                  </a:lnTo>
                  <a:lnTo>
                    <a:pt x="17848" y="12869"/>
                  </a:lnTo>
                  <a:cubicBezTo>
                    <a:pt x="17869" y="12848"/>
                    <a:pt x="17911" y="12827"/>
                    <a:pt x="17932" y="12806"/>
                  </a:cubicBezTo>
                  <a:cubicBezTo>
                    <a:pt x="18267" y="12618"/>
                    <a:pt x="18601" y="12429"/>
                    <a:pt x="18915" y="12220"/>
                  </a:cubicBezTo>
                  <a:cubicBezTo>
                    <a:pt x="18957" y="12199"/>
                    <a:pt x="18999" y="12189"/>
                    <a:pt x="19038" y="12189"/>
                  </a:cubicBezTo>
                  <a:close/>
                  <a:moveTo>
                    <a:pt x="5210" y="14145"/>
                  </a:moveTo>
                  <a:lnTo>
                    <a:pt x="6235" y="14898"/>
                  </a:lnTo>
                  <a:cubicBezTo>
                    <a:pt x="5901" y="15170"/>
                    <a:pt x="5566" y="15442"/>
                    <a:pt x="5210" y="15672"/>
                  </a:cubicBezTo>
                  <a:lnTo>
                    <a:pt x="4164" y="14919"/>
                  </a:lnTo>
                  <a:lnTo>
                    <a:pt x="5210" y="14145"/>
                  </a:lnTo>
                  <a:close/>
                  <a:moveTo>
                    <a:pt x="21782" y="14145"/>
                  </a:moveTo>
                  <a:lnTo>
                    <a:pt x="22828" y="14919"/>
                  </a:lnTo>
                  <a:lnTo>
                    <a:pt x="21782" y="15672"/>
                  </a:lnTo>
                  <a:cubicBezTo>
                    <a:pt x="21426" y="15442"/>
                    <a:pt x="21091" y="15191"/>
                    <a:pt x="20777" y="14919"/>
                  </a:cubicBezTo>
                  <a:cubicBezTo>
                    <a:pt x="21091" y="14626"/>
                    <a:pt x="21426" y="14375"/>
                    <a:pt x="21782" y="14145"/>
                  </a:cubicBezTo>
                  <a:close/>
                  <a:moveTo>
                    <a:pt x="6842" y="15359"/>
                  </a:moveTo>
                  <a:lnTo>
                    <a:pt x="9144" y="16928"/>
                  </a:lnTo>
                  <a:cubicBezTo>
                    <a:pt x="8746" y="17158"/>
                    <a:pt x="8370" y="17388"/>
                    <a:pt x="7993" y="17597"/>
                  </a:cubicBezTo>
                  <a:cubicBezTo>
                    <a:pt x="7972" y="17608"/>
                    <a:pt x="7951" y="17613"/>
                    <a:pt x="7928" y="17613"/>
                  </a:cubicBezTo>
                  <a:cubicBezTo>
                    <a:pt x="7904" y="17613"/>
                    <a:pt x="7878" y="17608"/>
                    <a:pt x="7847" y="17597"/>
                  </a:cubicBezTo>
                  <a:cubicBezTo>
                    <a:pt x="7512" y="17451"/>
                    <a:pt x="7156" y="17284"/>
                    <a:pt x="6842" y="17095"/>
                  </a:cubicBezTo>
                  <a:cubicBezTo>
                    <a:pt x="6424" y="16844"/>
                    <a:pt x="5984" y="16593"/>
                    <a:pt x="5524" y="16342"/>
                  </a:cubicBezTo>
                  <a:cubicBezTo>
                    <a:pt x="5671" y="16216"/>
                    <a:pt x="5817" y="16112"/>
                    <a:pt x="5963" y="16007"/>
                  </a:cubicBezTo>
                  <a:lnTo>
                    <a:pt x="6403" y="15693"/>
                  </a:lnTo>
                  <a:lnTo>
                    <a:pt x="6842" y="15359"/>
                  </a:lnTo>
                  <a:close/>
                  <a:moveTo>
                    <a:pt x="20150" y="15359"/>
                  </a:moveTo>
                  <a:lnTo>
                    <a:pt x="21447" y="16342"/>
                  </a:lnTo>
                  <a:cubicBezTo>
                    <a:pt x="21070" y="16572"/>
                    <a:pt x="20715" y="16760"/>
                    <a:pt x="20359" y="16991"/>
                  </a:cubicBezTo>
                  <a:cubicBezTo>
                    <a:pt x="19961" y="17221"/>
                    <a:pt x="19564" y="17430"/>
                    <a:pt x="19145" y="17597"/>
                  </a:cubicBezTo>
                  <a:cubicBezTo>
                    <a:pt x="19124" y="17608"/>
                    <a:pt x="19093" y="17613"/>
                    <a:pt x="19062" y="17613"/>
                  </a:cubicBezTo>
                  <a:cubicBezTo>
                    <a:pt x="19030" y="17613"/>
                    <a:pt x="18999" y="17608"/>
                    <a:pt x="18978" y="17597"/>
                  </a:cubicBezTo>
                  <a:lnTo>
                    <a:pt x="17827" y="16928"/>
                  </a:lnTo>
                  <a:lnTo>
                    <a:pt x="20150" y="15359"/>
                  </a:lnTo>
                  <a:close/>
                  <a:moveTo>
                    <a:pt x="13433" y="11697"/>
                  </a:moveTo>
                  <a:cubicBezTo>
                    <a:pt x="13517" y="11697"/>
                    <a:pt x="13601" y="11697"/>
                    <a:pt x="13684" y="11718"/>
                  </a:cubicBezTo>
                  <a:cubicBezTo>
                    <a:pt x="14082" y="11739"/>
                    <a:pt x="14375" y="12011"/>
                    <a:pt x="14689" y="12199"/>
                  </a:cubicBezTo>
                  <a:cubicBezTo>
                    <a:pt x="15002" y="12408"/>
                    <a:pt x="15316" y="12576"/>
                    <a:pt x="15651" y="12722"/>
                  </a:cubicBezTo>
                  <a:cubicBezTo>
                    <a:pt x="15902" y="12848"/>
                    <a:pt x="16111" y="13036"/>
                    <a:pt x="16237" y="13287"/>
                  </a:cubicBezTo>
                  <a:cubicBezTo>
                    <a:pt x="16363" y="13496"/>
                    <a:pt x="16446" y="13727"/>
                    <a:pt x="16446" y="13957"/>
                  </a:cubicBezTo>
                  <a:lnTo>
                    <a:pt x="16446" y="13978"/>
                  </a:lnTo>
                  <a:cubicBezTo>
                    <a:pt x="16425" y="14291"/>
                    <a:pt x="16404" y="14584"/>
                    <a:pt x="16383" y="14856"/>
                  </a:cubicBezTo>
                  <a:cubicBezTo>
                    <a:pt x="16383" y="15003"/>
                    <a:pt x="16404" y="15149"/>
                    <a:pt x="16404" y="15296"/>
                  </a:cubicBezTo>
                  <a:cubicBezTo>
                    <a:pt x="16425" y="15484"/>
                    <a:pt x="16446" y="15672"/>
                    <a:pt x="16446" y="15861"/>
                  </a:cubicBezTo>
                  <a:cubicBezTo>
                    <a:pt x="16404" y="16154"/>
                    <a:pt x="16300" y="16447"/>
                    <a:pt x="16111" y="16698"/>
                  </a:cubicBezTo>
                  <a:cubicBezTo>
                    <a:pt x="15860" y="16949"/>
                    <a:pt x="15546" y="17137"/>
                    <a:pt x="15212" y="17263"/>
                  </a:cubicBezTo>
                  <a:cubicBezTo>
                    <a:pt x="14898" y="17430"/>
                    <a:pt x="14584" y="17618"/>
                    <a:pt x="14291" y="17828"/>
                  </a:cubicBezTo>
                  <a:cubicBezTo>
                    <a:pt x="14082" y="17974"/>
                    <a:pt x="13810" y="18058"/>
                    <a:pt x="13559" y="18100"/>
                  </a:cubicBezTo>
                  <a:cubicBezTo>
                    <a:pt x="13454" y="18100"/>
                    <a:pt x="13370" y="18079"/>
                    <a:pt x="13266" y="18058"/>
                  </a:cubicBezTo>
                  <a:cubicBezTo>
                    <a:pt x="12889" y="18037"/>
                    <a:pt x="12596" y="17786"/>
                    <a:pt x="12303" y="17597"/>
                  </a:cubicBezTo>
                  <a:cubicBezTo>
                    <a:pt x="11969" y="17388"/>
                    <a:pt x="11634" y="17221"/>
                    <a:pt x="11299" y="17053"/>
                  </a:cubicBezTo>
                  <a:cubicBezTo>
                    <a:pt x="11027" y="16907"/>
                    <a:pt x="10818" y="16698"/>
                    <a:pt x="10671" y="16426"/>
                  </a:cubicBezTo>
                  <a:cubicBezTo>
                    <a:pt x="10546" y="16154"/>
                    <a:pt x="10504" y="15882"/>
                    <a:pt x="10546" y="15589"/>
                  </a:cubicBezTo>
                  <a:cubicBezTo>
                    <a:pt x="10567" y="15275"/>
                    <a:pt x="10567" y="14961"/>
                    <a:pt x="10567" y="14647"/>
                  </a:cubicBezTo>
                  <a:cubicBezTo>
                    <a:pt x="10567" y="14417"/>
                    <a:pt x="10525" y="14166"/>
                    <a:pt x="10546" y="13936"/>
                  </a:cubicBezTo>
                  <a:cubicBezTo>
                    <a:pt x="10546" y="13622"/>
                    <a:pt x="10671" y="13329"/>
                    <a:pt x="10881" y="13099"/>
                  </a:cubicBezTo>
                  <a:cubicBezTo>
                    <a:pt x="11048" y="12911"/>
                    <a:pt x="11257" y="12764"/>
                    <a:pt x="11487" y="12659"/>
                  </a:cubicBezTo>
                  <a:cubicBezTo>
                    <a:pt x="11906" y="12450"/>
                    <a:pt x="12303" y="12220"/>
                    <a:pt x="12680" y="11948"/>
                  </a:cubicBezTo>
                  <a:cubicBezTo>
                    <a:pt x="12910" y="11802"/>
                    <a:pt x="13161" y="11718"/>
                    <a:pt x="13433" y="11697"/>
                  </a:cubicBezTo>
                  <a:close/>
                  <a:moveTo>
                    <a:pt x="9562" y="17681"/>
                  </a:moveTo>
                  <a:cubicBezTo>
                    <a:pt x="9625" y="18623"/>
                    <a:pt x="9709" y="19501"/>
                    <a:pt x="9793" y="20443"/>
                  </a:cubicBezTo>
                  <a:lnTo>
                    <a:pt x="8265" y="21092"/>
                  </a:lnTo>
                  <a:lnTo>
                    <a:pt x="8265" y="20548"/>
                  </a:lnTo>
                  <a:cubicBezTo>
                    <a:pt x="8244" y="20045"/>
                    <a:pt x="8244" y="19564"/>
                    <a:pt x="8265" y="19062"/>
                  </a:cubicBezTo>
                  <a:cubicBezTo>
                    <a:pt x="8286" y="18853"/>
                    <a:pt x="8307" y="18644"/>
                    <a:pt x="8349" y="18455"/>
                  </a:cubicBezTo>
                  <a:cubicBezTo>
                    <a:pt x="8349" y="18392"/>
                    <a:pt x="8370" y="18351"/>
                    <a:pt x="8412" y="18330"/>
                  </a:cubicBezTo>
                  <a:cubicBezTo>
                    <a:pt x="8767" y="18100"/>
                    <a:pt x="9144" y="17890"/>
                    <a:pt x="9500" y="17681"/>
                  </a:cubicBezTo>
                  <a:close/>
                  <a:moveTo>
                    <a:pt x="17471" y="17681"/>
                  </a:moveTo>
                  <a:cubicBezTo>
                    <a:pt x="17827" y="17890"/>
                    <a:pt x="18183" y="18079"/>
                    <a:pt x="18539" y="18288"/>
                  </a:cubicBezTo>
                  <a:cubicBezTo>
                    <a:pt x="18580" y="18330"/>
                    <a:pt x="18622" y="18372"/>
                    <a:pt x="18622" y="18413"/>
                  </a:cubicBezTo>
                  <a:cubicBezTo>
                    <a:pt x="18643" y="18539"/>
                    <a:pt x="18664" y="18664"/>
                    <a:pt x="18685" y="18790"/>
                  </a:cubicBezTo>
                  <a:cubicBezTo>
                    <a:pt x="18727" y="19041"/>
                    <a:pt x="18727" y="19313"/>
                    <a:pt x="18706" y="19564"/>
                  </a:cubicBezTo>
                  <a:cubicBezTo>
                    <a:pt x="18706" y="19648"/>
                    <a:pt x="18706" y="19732"/>
                    <a:pt x="18727" y="19815"/>
                  </a:cubicBezTo>
                  <a:cubicBezTo>
                    <a:pt x="18706" y="20108"/>
                    <a:pt x="18706" y="20380"/>
                    <a:pt x="18706" y="20673"/>
                  </a:cubicBezTo>
                  <a:lnTo>
                    <a:pt x="18706" y="21092"/>
                  </a:lnTo>
                  <a:lnTo>
                    <a:pt x="17179" y="20443"/>
                  </a:lnTo>
                  <a:cubicBezTo>
                    <a:pt x="17262" y="19501"/>
                    <a:pt x="17346" y="18602"/>
                    <a:pt x="17409" y="17681"/>
                  </a:cubicBezTo>
                  <a:close/>
                  <a:moveTo>
                    <a:pt x="13057" y="19690"/>
                  </a:moveTo>
                  <a:lnTo>
                    <a:pt x="13057" y="21092"/>
                  </a:lnTo>
                  <a:cubicBezTo>
                    <a:pt x="12764" y="21343"/>
                    <a:pt x="12450" y="21552"/>
                    <a:pt x="12115" y="21740"/>
                  </a:cubicBezTo>
                  <a:lnTo>
                    <a:pt x="12031" y="21782"/>
                  </a:lnTo>
                  <a:lnTo>
                    <a:pt x="10776" y="22494"/>
                  </a:lnTo>
                  <a:lnTo>
                    <a:pt x="10734" y="22494"/>
                  </a:lnTo>
                  <a:cubicBezTo>
                    <a:pt x="10671" y="21950"/>
                    <a:pt x="10609" y="21426"/>
                    <a:pt x="10567" y="20882"/>
                  </a:cubicBezTo>
                  <a:lnTo>
                    <a:pt x="13057" y="19690"/>
                  </a:lnTo>
                  <a:close/>
                  <a:moveTo>
                    <a:pt x="13894" y="19690"/>
                  </a:moveTo>
                  <a:lnTo>
                    <a:pt x="16425" y="20882"/>
                  </a:lnTo>
                  <a:cubicBezTo>
                    <a:pt x="16363" y="21426"/>
                    <a:pt x="16300" y="21970"/>
                    <a:pt x="16237" y="22514"/>
                  </a:cubicBezTo>
                  <a:cubicBezTo>
                    <a:pt x="15421" y="22117"/>
                    <a:pt x="14626" y="21636"/>
                    <a:pt x="13894" y="21092"/>
                  </a:cubicBezTo>
                  <a:lnTo>
                    <a:pt x="13894" y="19690"/>
                  </a:lnTo>
                  <a:close/>
                  <a:moveTo>
                    <a:pt x="9834" y="21196"/>
                  </a:moveTo>
                  <a:cubicBezTo>
                    <a:pt x="9918" y="21615"/>
                    <a:pt x="9981" y="22033"/>
                    <a:pt x="10002" y="22452"/>
                  </a:cubicBezTo>
                  <a:cubicBezTo>
                    <a:pt x="9625" y="22661"/>
                    <a:pt x="9207" y="22786"/>
                    <a:pt x="8809" y="22996"/>
                  </a:cubicBezTo>
                  <a:cubicBezTo>
                    <a:pt x="8767" y="22556"/>
                    <a:pt x="8725" y="22138"/>
                    <a:pt x="8684" y="21719"/>
                  </a:cubicBezTo>
                  <a:cubicBezTo>
                    <a:pt x="8809" y="21657"/>
                    <a:pt x="8914" y="21615"/>
                    <a:pt x="9018" y="21552"/>
                  </a:cubicBezTo>
                  <a:cubicBezTo>
                    <a:pt x="9290" y="21426"/>
                    <a:pt x="9562" y="21322"/>
                    <a:pt x="9834" y="21196"/>
                  </a:cubicBezTo>
                  <a:close/>
                  <a:moveTo>
                    <a:pt x="17137" y="21196"/>
                  </a:moveTo>
                  <a:lnTo>
                    <a:pt x="18267" y="21677"/>
                  </a:lnTo>
                  <a:cubicBezTo>
                    <a:pt x="18246" y="22117"/>
                    <a:pt x="18225" y="22556"/>
                    <a:pt x="18162" y="22996"/>
                  </a:cubicBezTo>
                  <a:lnTo>
                    <a:pt x="16969" y="22473"/>
                  </a:lnTo>
                  <a:cubicBezTo>
                    <a:pt x="16990" y="22033"/>
                    <a:pt x="17053" y="21615"/>
                    <a:pt x="17137" y="21196"/>
                  </a:cubicBezTo>
                  <a:close/>
                  <a:moveTo>
                    <a:pt x="14432" y="0"/>
                  </a:moveTo>
                  <a:cubicBezTo>
                    <a:pt x="14346" y="0"/>
                    <a:pt x="14259" y="33"/>
                    <a:pt x="14186" y="105"/>
                  </a:cubicBezTo>
                  <a:cubicBezTo>
                    <a:pt x="13998" y="273"/>
                    <a:pt x="13831" y="461"/>
                    <a:pt x="13663" y="628"/>
                  </a:cubicBezTo>
                  <a:lnTo>
                    <a:pt x="13475" y="817"/>
                  </a:lnTo>
                  <a:cubicBezTo>
                    <a:pt x="13391" y="733"/>
                    <a:pt x="13329" y="670"/>
                    <a:pt x="13266" y="607"/>
                  </a:cubicBezTo>
                  <a:cubicBezTo>
                    <a:pt x="13098" y="440"/>
                    <a:pt x="12931" y="273"/>
                    <a:pt x="12764" y="105"/>
                  </a:cubicBezTo>
                  <a:cubicBezTo>
                    <a:pt x="12693" y="45"/>
                    <a:pt x="12603" y="14"/>
                    <a:pt x="12515" y="14"/>
                  </a:cubicBezTo>
                  <a:cubicBezTo>
                    <a:pt x="12420" y="14"/>
                    <a:pt x="12327" y="50"/>
                    <a:pt x="12261" y="126"/>
                  </a:cubicBezTo>
                  <a:cubicBezTo>
                    <a:pt x="12115" y="294"/>
                    <a:pt x="12136" y="524"/>
                    <a:pt x="12282" y="649"/>
                  </a:cubicBezTo>
                  <a:cubicBezTo>
                    <a:pt x="12513" y="859"/>
                    <a:pt x="12722" y="1089"/>
                    <a:pt x="12952" y="1298"/>
                  </a:cubicBezTo>
                  <a:cubicBezTo>
                    <a:pt x="13098" y="1403"/>
                    <a:pt x="13161" y="1570"/>
                    <a:pt x="13098" y="1737"/>
                  </a:cubicBezTo>
                  <a:cubicBezTo>
                    <a:pt x="13098" y="1800"/>
                    <a:pt x="13098" y="1863"/>
                    <a:pt x="13098" y="1905"/>
                  </a:cubicBezTo>
                  <a:cubicBezTo>
                    <a:pt x="13078" y="2072"/>
                    <a:pt x="13078" y="2219"/>
                    <a:pt x="13078" y="2386"/>
                  </a:cubicBezTo>
                  <a:lnTo>
                    <a:pt x="13036" y="2386"/>
                  </a:lnTo>
                  <a:cubicBezTo>
                    <a:pt x="12701" y="2030"/>
                    <a:pt x="12282" y="1758"/>
                    <a:pt x="11989" y="1340"/>
                  </a:cubicBezTo>
                  <a:cubicBezTo>
                    <a:pt x="11928" y="1248"/>
                    <a:pt x="11833" y="1190"/>
                    <a:pt x="11729" y="1190"/>
                  </a:cubicBezTo>
                  <a:cubicBezTo>
                    <a:pt x="11691" y="1190"/>
                    <a:pt x="11652" y="1197"/>
                    <a:pt x="11613" y="1214"/>
                  </a:cubicBezTo>
                  <a:cubicBezTo>
                    <a:pt x="11362" y="1277"/>
                    <a:pt x="11257" y="1591"/>
                    <a:pt x="11425" y="1800"/>
                  </a:cubicBezTo>
                  <a:cubicBezTo>
                    <a:pt x="11634" y="2072"/>
                    <a:pt x="11864" y="2302"/>
                    <a:pt x="12115" y="2511"/>
                  </a:cubicBezTo>
                  <a:cubicBezTo>
                    <a:pt x="12408" y="2825"/>
                    <a:pt x="12722" y="3118"/>
                    <a:pt x="13015" y="3411"/>
                  </a:cubicBezTo>
                  <a:cubicBezTo>
                    <a:pt x="13098" y="3474"/>
                    <a:pt x="13119" y="3579"/>
                    <a:pt x="13119" y="3683"/>
                  </a:cubicBezTo>
                  <a:cubicBezTo>
                    <a:pt x="13098" y="3892"/>
                    <a:pt x="13098" y="4102"/>
                    <a:pt x="13078" y="4290"/>
                  </a:cubicBezTo>
                  <a:cubicBezTo>
                    <a:pt x="13057" y="4436"/>
                    <a:pt x="13057" y="4583"/>
                    <a:pt x="13036" y="4729"/>
                  </a:cubicBezTo>
                  <a:cubicBezTo>
                    <a:pt x="13015" y="4729"/>
                    <a:pt x="12994" y="4708"/>
                    <a:pt x="12973" y="4708"/>
                  </a:cubicBezTo>
                  <a:cubicBezTo>
                    <a:pt x="12617" y="4374"/>
                    <a:pt x="12261" y="4039"/>
                    <a:pt x="11906" y="3704"/>
                  </a:cubicBezTo>
                  <a:cubicBezTo>
                    <a:pt x="11592" y="3411"/>
                    <a:pt x="11278" y="3118"/>
                    <a:pt x="10985" y="2825"/>
                  </a:cubicBezTo>
                  <a:cubicBezTo>
                    <a:pt x="10912" y="2752"/>
                    <a:pt x="10813" y="2715"/>
                    <a:pt x="10713" y="2715"/>
                  </a:cubicBezTo>
                  <a:cubicBezTo>
                    <a:pt x="10614" y="2715"/>
                    <a:pt x="10514" y="2752"/>
                    <a:pt x="10441" y="2825"/>
                  </a:cubicBezTo>
                  <a:cubicBezTo>
                    <a:pt x="10295" y="2972"/>
                    <a:pt x="10316" y="3223"/>
                    <a:pt x="10462" y="3348"/>
                  </a:cubicBezTo>
                  <a:cubicBezTo>
                    <a:pt x="10818" y="3683"/>
                    <a:pt x="11153" y="4018"/>
                    <a:pt x="11508" y="4332"/>
                  </a:cubicBezTo>
                  <a:cubicBezTo>
                    <a:pt x="11989" y="4792"/>
                    <a:pt x="12492" y="5232"/>
                    <a:pt x="12994" y="5671"/>
                  </a:cubicBezTo>
                  <a:cubicBezTo>
                    <a:pt x="13057" y="5734"/>
                    <a:pt x="13098" y="5838"/>
                    <a:pt x="13098" y="5943"/>
                  </a:cubicBezTo>
                  <a:lnTo>
                    <a:pt x="13098" y="7701"/>
                  </a:lnTo>
                  <a:lnTo>
                    <a:pt x="13098" y="7847"/>
                  </a:lnTo>
                  <a:lnTo>
                    <a:pt x="12910" y="7742"/>
                  </a:lnTo>
                  <a:cubicBezTo>
                    <a:pt x="12785" y="7638"/>
                    <a:pt x="12638" y="7554"/>
                    <a:pt x="12513" y="7470"/>
                  </a:cubicBezTo>
                  <a:cubicBezTo>
                    <a:pt x="12387" y="7408"/>
                    <a:pt x="12282" y="7345"/>
                    <a:pt x="12157" y="7282"/>
                  </a:cubicBezTo>
                  <a:lnTo>
                    <a:pt x="11613" y="6968"/>
                  </a:lnTo>
                  <a:lnTo>
                    <a:pt x="10797" y="6487"/>
                  </a:lnTo>
                  <a:cubicBezTo>
                    <a:pt x="10818" y="6299"/>
                    <a:pt x="10818" y="6131"/>
                    <a:pt x="10839" y="5943"/>
                  </a:cubicBezTo>
                  <a:cubicBezTo>
                    <a:pt x="10881" y="5692"/>
                    <a:pt x="10901" y="5462"/>
                    <a:pt x="10943" y="5211"/>
                  </a:cubicBezTo>
                  <a:cubicBezTo>
                    <a:pt x="10985" y="5022"/>
                    <a:pt x="10881" y="4834"/>
                    <a:pt x="10692" y="4771"/>
                  </a:cubicBezTo>
                  <a:cubicBezTo>
                    <a:pt x="10650" y="4757"/>
                    <a:pt x="10607" y="4750"/>
                    <a:pt x="10566" y="4750"/>
                  </a:cubicBezTo>
                  <a:cubicBezTo>
                    <a:pt x="10424" y="4750"/>
                    <a:pt x="10297" y="4830"/>
                    <a:pt x="10232" y="4960"/>
                  </a:cubicBezTo>
                  <a:cubicBezTo>
                    <a:pt x="10211" y="5022"/>
                    <a:pt x="10211" y="5064"/>
                    <a:pt x="10211" y="5127"/>
                  </a:cubicBezTo>
                  <a:cubicBezTo>
                    <a:pt x="10169" y="5378"/>
                    <a:pt x="10148" y="5692"/>
                    <a:pt x="10106" y="5901"/>
                  </a:cubicBezTo>
                  <a:cubicBezTo>
                    <a:pt x="10085" y="6131"/>
                    <a:pt x="10065" y="6340"/>
                    <a:pt x="10044" y="6592"/>
                  </a:cubicBezTo>
                  <a:lnTo>
                    <a:pt x="8851" y="6068"/>
                  </a:lnTo>
                  <a:cubicBezTo>
                    <a:pt x="8851" y="6027"/>
                    <a:pt x="8851" y="6006"/>
                    <a:pt x="8851" y="5964"/>
                  </a:cubicBezTo>
                  <a:cubicBezTo>
                    <a:pt x="8935" y="5441"/>
                    <a:pt x="8997" y="4939"/>
                    <a:pt x="9081" y="4416"/>
                  </a:cubicBezTo>
                  <a:cubicBezTo>
                    <a:pt x="9102" y="4164"/>
                    <a:pt x="9165" y="3892"/>
                    <a:pt x="9165" y="3641"/>
                  </a:cubicBezTo>
                  <a:cubicBezTo>
                    <a:pt x="9186" y="3380"/>
                    <a:pt x="8997" y="3249"/>
                    <a:pt x="8809" y="3249"/>
                  </a:cubicBezTo>
                  <a:cubicBezTo>
                    <a:pt x="8621" y="3249"/>
                    <a:pt x="8432" y="3380"/>
                    <a:pt x="8453" y="3641"/>
                  </a:cubicBezTo>
                  <a:cubicBezTo>
                    <a:pt x="8432" y="3767"/>
                    <a:pt x="8432" y="3892"/>
                    <a:pt x="8412" y="4018"/>
                  </a:cubicBezTo>
                  <a:cubicBezTo>
                    <a:pt x="8349" y="4499"/>
                    <a:pt x="8265" y="4980"/>
                    <a:pt x="8202" y="5462"/>
                  </a:cubicBezTo>
                  <a:cubicBezTo>
                    <a:pt x="8181" y="5566"/>
                    <a:pt x="8160" y="5671"/>
                    <a:pt x="8140" y="5776"/>
                  </a:cubicBezTo>
                  <a:lnTo>
                    <a:pt x="8098" y="5776"/>
                  </a:lnTo>
                  <a:lnTo>
                    <a:pt x="6131" y="4960"/>
                  </a:lnTo>
                  <a:cubicBezTo>
                    <a:pt x="6080" y="4934"/>
                    <a:pt x="6027" y="4922"/>
                    <a:pt x="5974" y="4922"/>
                  </a:cubicBezTo>
                  <a:cubicBezTo>
                    <a:pt x="5856" y="4922"/>
                    <a:pt x="5743" y="4983"/>
                    <a:pt x="5671" y="5085"/>
                  </a:cubicBezTo>
                  <a:cubicBezTo>
                    <a:pt x="5566" y="5232"/>
                    <a:pt x="5587" y="5420"/>
                    <a:pt x="5733" y="5545"/>
                  </a:cubicBezTo>
                  <a:cubicBezTo>
                    <a:pt x="5796" y="5608"/>
                    <a:pt x="5859" y="5650"/>
                    <a:pt x="5943" y="5671"/>
                  </a:cubicBezTo>
                  <a:cubicBezTo>
                    <a:pt x="6194" y="5776"/>
                    <a:pt x="6445" y="5880"/>
                    <a:pt x="6717" y="5985"/>
                  </a:cubicBezTo>
                  <a:lnTo>
                    <a:pt x="8056" y="6508"/>
                  </a:lnTo>
                  <a:cubicBezTo>
                    <a:pt x="8014" y="6947"/>
                    <a:pt x="7972" y="7387"/>
                    <a:pt x="7909" y="7826"/>
                  </a:cubicBezTo>
                  <a:lnTo>
                    <a:pt x="7344" y="7554"/>
                  </a:lnTo>
                  <a:cubicBezTo>
                    <a:pt x="7072" y="7449"/>
                    <a:pt x="6800" y="7303"/>
                    <a:pt x="6507" y="7198"/>
                  </a:cubicBezTo>
                  <a:cubicBezTo>
                    <a:pt x="6467" y="7185"/>
                    <a:pt x="6425" y="7178"/>
                    <a:pt x="6383" y="7178"/>
                  </a:cubicBezTo>
                  <a:cubicBezTo>
                    <a:pt x="6235" y="7178"/>
                    <a:pt x="6096" y="7265"/>
                    <a:pt x="6047" y="7429"/>
                  </a:cubicBezTo>
                  <a:cubicBezTo>
                    <a:pt x="5984" y="7617"/>
                    <a:pt x="6068" y="7826"/>
                    <a:pt x="6277" y="7889"/>
                  </a:cubicBezTo>
                  <a:cubicBezTo>
                    <a:pt x="6570" y="8014"/>
                    <a:pt x="6863" y="8140"/>
                    <a:pt x="7156" y="8265"/>
                  </a:cubicBezTo>
                  <a:lnTo>
                    <a:pt x="7470" y="8412"/>
                  </a:lnTo>
                  <a:lnTo>
                    <a:pt x="7470" y="9186"/>
                  </a:lnTo>
                  <a:lnTo>
                    <a:pt x="7470" y="9960"/>
                  </a:lnTo>
                  <a:cubicBezTo>
                    <a:pt x="7470" y="10107"/>
                    <a:pt x="7449" y="10253"/>
                    <a:pt x="7449" y="10379"/>
                  </a:cubicBezTo>
                  <a:cubicBezTo>
                    <a:pt x="7449" y="10462"/>
                    <a:pt x="7449" y="10546"/>
                    <a:pt x="7449" y="10609"/>
                  </a:cubicBezTo>
                  <a:cubicBezTo>
                    <a:pt x="7470" y="10755"/>
                    <a:pt x="7491" y="10881"/>
                    <a:pt x="7491" y="11048"/>
                  </a:cubicBezTo>
                  <a:lnTo>
                    <a:pt x="7303" y="10944"/>
                  </a:lnTo>
                  <a:cubicBezTo>
                    <a:pt x="6821" y="10672"/>
                    <a:pt x="6319" y="10379"/>
                    <a:pt x="5838" y="10107"/>
                  </a:cubicBezTo>
                  <a:cubicBezTo>
                    <a:pt x="5733" y="10044"/>
                    <a:pt x="5671" y="9960"/>
                    <a:pt x="5650" y="9835"/>
                  </a:cubicBezTo>
                  <a:cubicBezTo>
                    <a:pt x="5608" y="9563"/>
                    <a:pt x="5545" y="9291"/>
                    <a:pt x="5482" y="8998"/>
                  </a:cubicBezTo>
                  <a:cubicBezTo>
                    <a:pt x="5378" y="8537"/>
                    <a:pt x="5273" y="8077"/>
                    <a:pt x="5168" y="7617"/>
                  </a:cubicBezTo>
                  <a:cubicBezTo>
                    <a:pt x="5127" y="7449"/>
                    <a:pt x="5085" y="7282"/>
                    <a:pt x="5043" y="7094"/>
                  </a:cubicBezTo>
                  <a:cubicBezTo>
                    <a:pt x="5001" y="6885"/>
                    <a:pt x="4959" y="6696"/>
                    <a:pt x="4896" y="6508"/>
                  </a:cubicBezTo>
                  <a:cubicBezTo>
                    <a:pt x="4860" y="6344"/>
                    <a:pt x="4713" y="6228"/>
                    <a:pt x="4551" y="6228"/>
                  </a:cubicBezTo>
                  <a:cubicBezTo>
                    <a:pt x="4527" y="6228"/>
                    <a:pt x="4502" y="6230"/>
                    <a:pt x="4478" y="6236"/>
                  </a:cubicBezTo>
                  <a:cubicBezTo>
                    <a:pt x="4290" y="6278"/>
                    <a:pt x="4164" y="6445"/>
                    <a:pt x="4185" y="6612"/>
                  </a:cubicBezTo>
                  <a:cubicBezTo>
                    <a:pt x="4206" y="6654"/>
                    <a:pt x="4206" y="6717"/>
                    <a:pt x="4206" y="6759"/>
                  </a:cubicBezTo>
                  <a:cubicBezTo>
                    <a:pt x="4248" y="6905"/>
                    <a:pt x="4290" y="7052"/>
                    <a:pt x="4331" y="7198"/>
                  </a:cubicBezTo>
                  <a:cubicBezTo>
                    <a:pt x="4394" y="7429"/>
                    <a:pt x="4436" y="7659"/>
                    <a:pt x="4478" y="7889"/>
                  </a:cubicBezTo>
                  <a:cubicBezTo>
                    <a:pt x="4603" y="8391"/>
                    <a:pt x="4708" y="8893"/>
                    <a:pt x="4834" y="9374"/>
                  </a:cubicBezTo>
                  <a:cubicBezTo>
                    <a:pt x="4834" y="9395"/>
                    <a:pt x="4834" y="9416"/>
                    <a:pt x="4834" y="9437"/>
                  </a:cubicBezTo>
                  <a:cubicBezTo>
                    <a:pt x="4771" y="9416"/>
                    <a:pt x="4708" y="9374"/>
                    <a:pt x="4645" y="9353"/>
                  </a:cubicBezTo>
                  <a:cubicBezTo>
                    <a:pt x="4478" y="9249"/>
                    <a:pt x="4311" y="9144"/>
                    <a:pt x="4122" y="9081"/>
                  </a:cubicBezTo>
                  <a:cubicBezTo>
                    <a:pt x="3704" y="8893"/>
                    <a:pt x="3767" y="8956"/>
                    <a:pt x="3641" y="8517"/>
                  </a:cubicBezTo>
                  <a:cubicBezTo>
                    <a:pt x="3515" y="8014"/>
                    <a:pt x="3390" y="7491"/>
                    <a:pt x="3264" y="6989"/>
                  </a:cubicBezTo>
                  <a:cubicBezTo>
                    <a:pt x="3222" y="6843"/>
                    <a:pt x="3160" y="6696"/>
                    <a:pt x="3097" y="6550"/>
                  </a:cubicBezTo>
                  <a:cubicBezTo>
                    <a:pt x="3023" y="6416"/>
                    <a:pt x="2896" y="6346"/>
                    <a:pt x="2769" y="6346"/>
                  </a:cubicBezTo>
                  <a:cubicBezTo>
                    <a:pt x="2717" y="6346"/>
                    <a:pt x="2665" y="6358"/>
                    <a:pt x="2616" y="6382"/>
                  </a:cubicBezTo>
                  <a:cubicBezTo>
                    <a:pt x="2427" y="6466"/>
                    <a:pt x="2365" y="6675"/>
                    <a:pt x="2448" y="6864"/>
                  </a:cubicBezTo>
                  <a:cubicBezTo>
                    <a:pt x="2448" y="6905"/>
                    <a:pt x="2490" y="6947"/>
                    <a:pt x="2511" y="7010"/>
                  </a:cubicBezTo>
                  <a:cubicBezTo>
                    <a:pt x="2532" y="7073"/>
                    <a:pt x="2553" y="7136"/>
                    <a:pt x="2574" y="7198"/>
                  </a:cubicBezTo>
                  <a:cubicBezTo>
                    <a:pt x="2658" y="7533"/>
                    <a:pt x="2720" y="7847"/>
                    <a:pt x="2804" y="8182"/>
                  </a:cubicBezTo>
                  <a:cubicBezTo>
                    <a:pt x="2825" y="8224"/>
                    <a:pt x="2825" y="8265"/>
                    <a:pt x="2825" y="8307"/>
                  </a:cubicBezTo>
                  <a:lnTo>
                    <a:pt x="2114" y="7952"/>
                  </a:lnTo>
                  <a:cubicBezTo>
                    <a:pt x="2051" y="7910"/>
                    <a:pt x="1988" y="7847"/>
                    <a:pt x="1967" y="7763"/>
                  </a:cubicBezTo>
                  <a:cubicBezTo>
                    <a:pt x="1883" y="7408"/>
                    <a:pt x="1800" y="7073"/>
                    <a:pt x="1695" y="6738"/>
                  </a:cubicBezTo>
                  <a:cubicBezTo>
                    <a:pt x="1674" y="6675"/>
                    <a:pt x="1632" y="6592"/>
                    <a:pt x="1570" y="6550"/>
                  </a:cubicBezTo>
                  <a:cubicBezTo>
                    <a:pt x="1499" y="6485"/>
                    <a:pt x="1417" y="6457"/>
                    <a:pt x="1338" y="6457"/>
                  </a:cubicBezTo>
                  <a:cubicBezTo>
                    <a:pt x="1133" y="6457"/>
                    <a:pt x="944" y="6644"/>
                    <a:pt x="1005" y="6885"/>
                  </a:cubicBezTo>
                  <a:cubicBezTo>
                    <a:pt x="1046" y="7115"/>
                    <a:pt x="1109" y="7366"/>
                    <a:pt x="1172" y="7596"/>
                  </a:cubicBezTo>
                  <a:cubicBezTo>
                    <a:pt x="1193" y="7659"/>
                    <a:pt x="1214" y="7763"/>
                    <a:pt x="1256" y="7847"/>
                  </a:cubicBezTo>
                  <a:cubicBezTo>
                    <a:pt x="1130" y="7889"/>
                    <a:pt x="1026" y="7910"/>
                    <a:pt x="921" y="7931"/>
                  </a:cubicBezTo>
                  <a:cubicBezTo>
                    <a:pt x="691" y="7993"/>
                    <a:pt x="481" y="8056"/>
                    <a:pt x="272" y="8119"/>
                  </a:cubicBezTo>
                  <a:cubicBezTo>
                    <a:pt x="126" y="8161"/>
                    <a:pt x="21" y="8286"/>
                    <a:pt x="21" y="8433"/>
                  </a:cubicBezTo>
                  <a:cubicBezTo>
                    <a:pt x="21" y="8579"/>
                    <a:pt x="105" y="8705"/>
                    <a:pt x="230" y="8768"/>
                  </a:cubicBezTo>
                  <a:cubicBezTo>
                    <a:pt x="276" y="8802"/>
                    <a:pt x="335" y="8818"/>
                    <a:pt x="396" y="8818"/>
                  </a:cubicBezTo>
                  <a:cubicBezTo>
                    <a:pt x="446" y="8818"/>
                    <a:pt x="497" y="8807"/>
                    <a:pt x="544" y="8789"/>
                  </a:cubicBezTo>
                  <a:cubicBezTo>
                    <a:pt x="879" y="8705"/>
                    <a:pt x="1214" y="8621"/>
                    <a:pt x="1549" y="8537"/>
                  </a:cubicBezTo>
                  <a:cubicBezTo>
                    <a:pt x="1566" y="8529"/>
                    <a:pt x="1587" y="8524"/>
                    <a:pt x="1610" y="8524"/>
                  </a:cubicBezTo>
                  <a:cubicBezTo>
                    <a:pt x="1642" y="8524"/>
                    <a:pt x="1679" y="8534"/>
                    <a:pt x="1716" y="8558"/>
                  </a:cubicBezTo>
                  <a:cubicBezTo>
                    <a:pt x="1946" y="8684"/>
                    <a:pt x="2176" y="8851"/>
                    <a:pt x="2427" y="8998"/>
                  </a:cubicBezTo>
                  <a:cubicBezTo>
                    <a:pt x="2134" y="9102"/>
                    <a:pt x="1883" y="9186"/>
                    <a:pt x="1611" y="9270"/>
                  </a:cubicBezTo>
                  <a:cubicBezTo>
                    <a:pt x="1423" y="9333"/>
                    <a:pt x="1214" y="9395"/>
                    <a:pt x="984" y="9395"/>
                  </a:cubicBezTo>
                  <a:cubicBezTo>
                    <a:pt x="795" y="9416"/>
                    <a:pt x="628" y="9584"/>
                    <a:pt x="649" y="9772"/>
                  </a:cubicBezTo>
                  <a:cubicBezTo>
                    <a:pt x="669" y="9969"/>
                    <a:pt x="819" y="10129"/>
                    <a:pt x="1011" y="10129"/>
                  </a:cubicBezTo>
                  <a:cubicBezTo>
                    <a:pt x="1023" y="10129"/>
                    <a:pt x="1035" y="10129"/>
                    <a:pt x="1046" y="10128"/>
                  </a:cubicBezTo>
                  <a:cubicBezTo>
                    <a:pt x="1193" y="10128"/>
                    <a:pt x="1339" y="10086"/>
                    <a:pt x="1486" y="10065"/>
                  </a:cubicBezTo>
                  <a:cubicBezTo>
                    <a:pt x="1737" y="10002"/>
                    <a:pt x="1967" y="9898"/>
                    <a:pt x="2218" y="9835"/>
                  </a:cubicBezTo>
                  <a:cubicBezTo>
                    <a:pt x="2574" y="9730"/>
                    <a:pt x="2930" y="9646"/>
                    <a:pt x="3285" y="9542"/>
                  </a:cubicBezTo>
                  <a:cubicBezTo>
                    <a:pt x="3308" y="9536"/>
                    <a:pt x="3329" y="9534"/>
                    <a:pt x="3348" y="9534"/>
                  </a:cubicBezTo>
                  <a:cubicBezTo>
                    <a:pt x="3403" y="9534"/>
                    <a:pt x="3449" y="9553"/>
                    <a:pt x="3494" y="9584"/>
                  </a:cubicBezTo>
                  <a:lnTo>
                    <a:pt x="4331" y="10149"/>
                  </a:lnTo>
                  <a:cubicBezTo>
                    <a:pt x="4352" y="10149"/>
                    <a:pt x="4394" y="10190"/>
                    <a:pt x="4415" y="10211"/>
                  </a:cubicBezTo>
                  <a:lnTo>
                    <a:pt x="2950" y="10672"/>
                  </a:lnTo>
                  <a:cubicBezTo>
                    <a:pt x="2553" y="10797"/>
                    <a:pt x="2134" y="10902"/>
                    <a:pt x="1737" y="11027"/>
                  </a:cubicBezTo>
                  <a:cubicBezTo>
                    <a:pt x="1632" y="11048"/>
                    <a:pt x="1549" y="11111"/>
                    <a:pt x="1507" y="11195"/>
                  </a:cubicBezTo>
                  <a:cubicBezTo>
                    <a:pt x="1423" y="11320"/>
                    <a:pt x="1423" y="11488"/>
                    <a:pt x="1528" y="11592"/>
                  </a:cubicBezTo>
                  <a:cubicBezTo>
                    <a:pt x="1586" y="11695"/>
                    <a:pt x="1686" y="11746"/>
                    <a:pt x="1791" y="11746"/>
                  </a:cubicBezTo>
                  <a:cubicBezTo>
                    <a:pt x="1835" y="11746"/>
                    <a:pt x="1881" y="11737"/>
                    <a:pt x="1925" y="11718"/>
                  </a:cubicBezTo>
                  <a:cubicBezTo>
                    <a:pt x="2386" y="11592"/>
                    <a:pt x="2825" y="11467"/>
                    <a:pt x="3285" y="11320"/>
                  </a:cubicBezTo>
                  <a:cubicBezTo>
                    <a:pt x="3913" y="11132"/>
                    <a:pt x="4541" y="10923"/>
                    <a:pt x="5168" y="10714"/>
                  </a:cubicBezTo>
                  <a:lnTo>
                    <a:pt x="5231" y="10693"/>
                  </a:lnTo>
                  <a:cubicBezTo>
                    <a:pt x="5266" y="10684"/>
                    <a:pt x="5297" y="10679"/>
                    <a:pt x="5326" y="10679"/>
                  </a:cubicBezTo>
                  <a:cubicBezTo>
                    <a:pt x="5367" y="10679"/>
                    <a:pt x="5404" y="10689"/>
                    <a:pt x="5440" y="10714"/>
                  </a:cubicBezTo>
                  <a:cubicBezTo>
                    <a:pt x="5984" y="11027"/>
                    <a:pt x="6507" y="11341"/>
                    <a:pt x="7031" y="11634"/>
                  </a:cubicBezTo>
                  <a:cubicBezTo>
                    <a:pt x="7052" y="11655"/>
                    <a:pt x="7072" y="11676"/>
                    <a:pt x="7093" y="11697"/>
                  </a:cubicBezTo>
                  <a:cubicBezTo>
                    <a:pt x="6800" y="11864"/>
                    <a:pt x="6487" y="12053"/>
                    <a:pt x="6235" y="12199"/>
                  </a:cubicBezTo>
                  <a:cubicBezTo>
                    <a:pt x="6005" y="12346"/>
                    <a:pt x="5733" y="12492"/>
                    <a:pt x="5482" y="12638"/>
                  </a:cubicBezTo>
                  <a:cubicBezTo>
                    <a:pt x="5252" y="12764"/>
                    <a:pt x="5043" y="12869"/>
                    <a:pt x="4813" y="12994"/>
                  </a:cubicBezTo>
                  <a:cubicBezTo>
                    <a:pt x="4478" y="12722"/>
                    <a:pt x="4143" y="12471"/>
                    <a:pt x="3808" y="12199"/>
                  </a:cubicBezTo>
                  <a:cubicBezTo>
                    <a:pt x="3731" y="12147"/>
                    <a:pt x="3645" y="12112"/>
                    <a:pt x="3557" y="12112"/>
                  </a:cubicBezTo>
                  <a:cubicBezTo>
                    <a:pt x="3502" y="12112"/>
                    <a:pt x="3446" y="12125"/>
                    <a:pt x="3390" y="12157"/>
                  </a:cubicBezTo>
                  <a:cubicBezTo>
                    <a:pt x="3264" y="12199"/>
                    <a:pt x="3181" y="12346"/>
                    <a:pt x="3181" y="12492"/>
                  </a:cubicBezTo>
                  <a:cubicBezTo>
                    <a:pt x="3181" y="12618"/>
                    <a:pt x="3243" y="12722"/>
                    <a:pt x="3348" y="12785"/>
                  </a:cubicBezTo>
                  <a:lnTo>
                    <a:pt x="4059" y="13308"/>
                  </a:lnTo>
                  <a:lnTo>
                    <a:pt x="4541" y="13685"/>
                  </a:lnTo>
                  <a:lnTo>
                    <a:pt x="3494" y="14438"/>
                  </a:lnTo>
                  <a:cubicBezTo>
                    <a:pt x="3453" y="14417"/>
                    <a:pt x="3411" y="14396"/>
                    <a:pt x="3369" y="14354"/>
                  </a:cubicBezTo>
                  <a:lnTo>
                    <a:pt x="2302" y="13517"/>
                  </a:lnTo>
                  <a:cubicBezTo>
                    <a:pt x="2051" y="13329"/>
                    <a:pt x="1821" y="13141"/>
                    <a:pt x="1570" y="12973"/>
                  </a:cubicBezTo>
                  <a:cubicBezTo>
                    <a:pt x="1505" y="12925"/>
                    <a:pt x="1429" y="12902"/>
                    <a:pt x="1353" y="12902"/>
                  </a:cubicBezTo>
                  <a:cubicBezTo>
                    <a:pt x="1231" y="12902"/>
                    <a:pt x="1111" y="12962"/>
                    <a:pt x="1046" y="13078"/>
                  </a:cubicBezTo>
                  <a:cubicBezTo>
                    <a:pt x="942" y="13266"/>
                    <a:pt x="1005" y="13496"/>
                    <a:pt x="1193" y="13580"/>
                  </a:cubicBezTo>
                  <a:cubicBezTo>
                    <a:pt x="1318" y="13664"/>
                    <a:pt x="1444" y="13747"/>
                    <a:pt x="1570" y="13852"/>
                  </a:cubicBezTo>
                  <a:lnTo>
                    <a:pt x="2762" y="14773"/>
                  </a:lnTo>
                  <a:cubicBezTo>
                    <a:pt x="2804" y="14815"/>
                    <a:pt x="2825" y="14856"/>
                    <a:pt x="2867" y="14877"/>
                  </a:cubicBezTo>
                  <a:cubicBezTo>
                    <a:pt x="2469" y="15191"/>
                    <a:pt x="2093" y="15505"/>
                    <a:pt x="1716" y="15819"/>
                  </a:cubicBezTo>
                  <a:cubicBezTo>
                    <a:pt x="1528" y="15965"/>
                    <a:pt x="1339" y="16091"/>
                    <a:pt x="1151" y="16237"/>
                  </a:cubicBezTo>
                  <a:cubicBezTo>
                    <a:pt x="1005" y="16342"/>
                    <a:pt x="963" y="16530"/>
                    <a:pt x="1026" y="16677"/>
                  </a:cubicBezTo>
                  <a:cubicBezTo>
                    <a:pt x="1095" y="16798"/>
                    <a:pt x="1221" y="16876"/>
                    <a:pt x="1357" y="16876"/>
                  </a:cubicBezTo>
                  <a:cubicBezTo>
                    <a:pt x="1386" y="16876"/>
                    <a:pt x="1415" y="16872"/>
                    <a:pt x="1444" y="16865"/>
                  </a:cubicBezTo>
                  <a:cubicBezTo>
                    <a:pt x="1528" y="16844"/>
                    <a:pt x="1590" y="16802"/>
                    <a:pt x="1632" y="16781"/>
                  </a:cubicBezTo>
                  <a:cubicBezTo>
                    <a:pt x="1758" y="16698"/>
                    <a:pt x="1862" y="16614"/>
                    <a:pt x="1946" y="16530"/>
                  </a:cubicBezTo>
                  <a:lnTo>
                    <a:pt x="3264" y="15526"/>
                  </a:lnTo>
                  <a:lnTo>
                    <a:pt x="3494" y="15338"/>
                  </a:lnTo>
                  <a:cubicBezTo>
                    <a:pt x="3871" y="15589"/>
                    <a:pt x="4206" y="15840"/>
                    <a:pt x="4541" y="16112"/>
                  </a:cubicBezTo>
                  <a:lnTo>
                    <a:pt x="4373" y="16258"/>
                  </a:lnTo>
                  <a:lnTo>
                    <a:pt x="3474" y="16907"/>
                  </a:lnTo>
                  <a:cubicBezTo>
                    <a:pt x="3411" y="16949"/>
                    <a:pt x="3348" y="16991"/>
                    <a:pt x="3306" y="17053"/>
                  </a:cubicBezTo>
                  <a:cubicBezTo>
                    <a:pt x="3160" y="17200"/>
                    <a:pt x="3160" y="17409"/>
                    <a:pt x="3306" y="17556"/>
                  </a:cubicBezTo>
                  <a:cubicBezTo>
                    <a:pt x="3374" y="17635"/>
                    <a:pt x="3467" y="17671"/>
                    <a:pt x="3561" y="17671"/>
                  </a:cubicBezTo>
                  <a:cubicBezTo>
                    <a:pt x="3640" y="17671"/>
                    <a:pt x="3720" y="17645"/>
                    <a:pt x="3787" y="17597"/>
                  </a:cubicBezTo>
                  <a:cubicBezTo>
                    <a:pt x="3955" y="17451"/>
                    <a:pt x="4122" y="17325"/>
                    <a:pt x="4311" y="17200"/>
                  </a:cubicBezTo>
                  <a:cubicBezTo>
                    <a:pt x="4478" y="17053"/>
                    <a:pt x="4666" y="16928"/>
                    <a:pt x="4855" y="16802"/>
                  </a:cubicBezTo>
                  <a:cubicBezTo>
                    <a:pt x="5106" y="16949"/>
                    <a:pt x="5357" y="17095"/>
                    <a:pt x="5608" y="17242"/>
                  </a:cubicBezTo>
                  <a:cubicBezTo>
                    <a:pt x="6089" y="17493"/>
                    <a:pt x="6528" y="17786"/>
                    <a:pt x="7031" y="18016"/>
                  </a:cubicBezTo>
                  <a:cubicBezTo>
                    <a:pt x="7052" y="18037"/>
                    <a:pt x="7093" y="18058"/>
                    <a:pt x="7135" y="18079"/>
                  </a:cubicBezTo>
                  <a:lnTo>
                    <a:pt x="6989" y="18183"/>
                  </a:lnTo>
                  <a:cubicBezTo>
                    <a:pt x="6507" y="18455"/>
                    <a:pt x="6026" y="18727"/>
                    <a:pt x="5524" y="19020"/>
                  </a:cubicBezTo>
                  <a:cubicBezTo>
                    <a:pt x="5463" y="19069"/>
                    <a:pt x="5387" y="19090"/>
                    <a:pt x="5310" y="19090"/>
                  </a:cubicBezTo>
                  <a:cubicBezTo>
                    <a:pt x="5255" y="19090"/>
                    <a:pt x="5199" y="19079"/>
                    <a:pt x="5147" y="19062"/>
                  </a:cubicBezTo>
                  <a:cubicBezTo>
                    <a:pt x="4917" y="18978"/>
                    <a:pt x="4708" y="18895"/>
                    <a:pt x="4478" y="18832"/>
                  </a:cubicBezTo>
                  <a:lnTo>
                    <a:pt x="2469" y="18204"/>
                  </a:lnTo>
                  <a:cubicBezTo>
                    <a:pt x="2281" y="18141"/>
                    <a:pt x="2093" y="18100"/>
                    <a:pt x="1904" y="18058"/>
                  </a:cubicBezTo>
                  <a:cubicBezTo>
                    <a:pt x="1877" y="18052"/>
                    <a:pt x="1849" y="18049"/>
                    <a:pt x="1821" y="18049"/>
                  </a:cubicBezTo>
                  <a:cubicBezTo>
                    <a:pt x="1663" y="18049"/>
                    <a:pt x="1518" y="18148"/>
                    <a:pt x="1465" y="18309"/>
                  </a:cubicBezTo>
                  <a:cubicBezTo>
                    <a:pt x="1423" y="18497"/>
                    <a:pt x="1528" y="18685"/>
                    <a:pt x="1716" y="18769"/>
                  </a:cubicBezTo>
                  <a:cubicBezTo>
                    <a:pt x="1800" y="18790"/>
                    <a:pt x="1904" y="18811"/>
                    <a:pt x="1988" y="18832"/>
                  </a:cubicBezTo>
                  <a:lnTo>
                    <a:pt x="2260" y="18916"/>
                  </a:lnTo>
                  <a:lnTo>
                    <a:pt x="2909" y="19104"/>
                  </a:lnTo>
                  <a:lnTo>
                    <a:pt x="4311" y="19543"/>
                  </a:lnTo>
                  <a:lnTo>
                    <a:pt x="4415" y="19585"/>
                  </a:lnTo>
                  <a:cubicBezTo>
                    <a:pt x="4394" y="19606"/>
                    <a:pt x="4394" y="19627"/>
                    <a:pt x="4394" y="19627"/>
                  </a:cubicBezTo>
                  <a:lnTo>
                    <a:pt x="3494" y="20213"/>
                  </a:lnTo>
                  <a:cubicBezTo>
                    <a:pt x="3464" y="20243"/>
                    <a:pt x="3411" y="20263"/>
                    <a:pt x="3360" y="20263"/>
                  </a:cubicBezTo>
                  <a:cubicBezTo>
                    <a:pt x="3341" y="20263"/>
                    <a:pt x="3323" y="20260"/>
                    <a:pt x="3306" y="20255"/>
                  </a:cubicBezTo>
                  <a:cubicBezTo>
                    <a:pt x="2909" y="20129"/>
                    <a:pt x="2532" y="20045"/>
                    <a:pt x="2134" y="19920"/>
                  </a:cubicBezTo>
                  <a:cubicBezTo>
                    <a:pt x="1821" y="19815"/>
                    <a:pt x="1486" y="19732"/>
                    <a:pt x="1130" y="19669"/>
                  </a:cubicBezTo>
                  <a:cubicBezTo>
                    <a:pt x="1103" y="19663"/>
                    <a:pt x="1076" y="19661"/>
                    <a:pt x="1049" y="19661"/>
                  </a:cubicBezTo>
                  <a:cubicBezTo>
                    <a:pt x="870" y="19661"/>
                    <a:pt x="706" y="19780"/>
                    <a:pt x="670" y="19962"/>
                  </a:cubicBezTo>
                  <a:cubicBezTo>
                    <a:pt x="649" y="20171"/>
                    <a:pt x="774" y="20359"/>
                    <a:pt x="984" y="20380"/>
                  </a:cubicBezTo>
                  <a:cubicBezTo>
                    <a:pt x="1046" y="20401"/>
                    <a:pt x="1088" y="20401"/>
                    <a:pt x="1151" y="20401"/>
                  </a:cubicBezTo>
                  <a:cubicBezTo>
                    <a:pt x="1214" y="20401"/>
                    <a:pt x="1277" y="20422"/>
                    <a:pt x="1339" y="20443"/>
                  </a:cubicBezTo>
                  <a:cubicBezTo>
                    <a:pt x="1674" y="20527"/>
                    <a:pt x="2009" y="20631"/>
                    <a:pt x="2344" y="20736"/>
                  </a:cubicBezTo>
                  <a:lnTo>
                    <a:pt x="2448" y="20778"/>
                  </a:lnTo>
                  <a:cubicBezTo>
                    <a:pt x="2197" y="20924"/>
                    <a:pt x="1988" y="21071"/>
                    <a:pt x="1758" y="21217"/>
                  </a:cubicBezTo>
                  <a:cubicBezTo>
                    <a:pt x="1719" y="21243"/>
                    <a:pt x="1672" y="21261"/>
                    <a:pt x="1622" y="21261"/>
                  </a:cubicBezTo>
                  <a:cubicBezTo>
                    <a:pt x="1592" y="21261"/>
                    <a:pt x="1560" y="21254"/>
                    <a:pt x="1528" y="21238"/>
                  </a:cubicBezTo>
                  <a:cubicBezTo>
                    <a:pt x="1339" y="21196"/>
                    <a:pt x="1130" y="21133"/>
                    <a:pt x="921" y="21092"/>
                  </a:cubicBezTo>
                  <a:cubicBezTo>
                    <a:pt x="774" y="21050"/>
                    <a:pt x="649" y="21008"/>
                    <a:pt x="523" y="20966"/>
                  </a:cubicBezTo>
                  <a:cubicBezTo>
                    <a:pt x="487" y="20955"/>
                    <a:pt x="450" y="20950"/>
                    <a:pt x="414" y="20950"/>
                  </a:cubicBezTo>
                  <a:cubicBezTo>
                    <a:pt x="246" y="20950"/>
                    <a:pt x="98" y="21066"/>
                    <a:pt x="63" y="21238"/>
                  </a:cubicBezTo>
                  <a:cubicBezTo>
                    <a:pt x="0" y="21426"/>
                    <a:pt x="126" y="21615"/>
                    <a:pt x="314" y="21677"/>
                  </a:cubicBezTo>
                  <a:cubicBezTo>
                    <a:pt x="440" y="21719"/>
                    <a:pt x="565" y="21740"/>
                    <a:pt x="691" y="21782"/>
                  </a:cubicBezTo>
                  <a:lnTo>
                    <a:pt x="1277" y="21929"/>
                  </a:lnTo>
                  <a:cubicBezTo>
                    <a:pt x="1235" y="22033"/>
                    <a:pt x="1214" y="22117"/>
                    <a:pt x="1193" y="22222"/>
                  </a:cubicBezTo>
                  <a:cubicBezTo>
                    <a:pt x="1130" y="22452"/>
                    <a:pt x="1067" y="22682"/>
                    <a:pt x="1026" y="22912"/>
                  </a:cubicBezTo>
                  <a:cubicBezTo>
                    <a:pt x="984" y="23121"/>
                    <a:pt x="1109" y="23310"/>
                    <a:pt x="1318" y="23330"/>
                  </a:cubicBezTo>
                  <a:cubicBezTo>
                    <a:pt x="1343" y="23336"/>
                    <a:pt x="1367" y="23339"/>
                    <a:pt x="1391" y="23339"/>
                  </a:cubicBezTo>
                  <a:cubicBezTo>
                    <a:pt x="1549" y="23339"/>
                    <a:pt x="1682" y="23222"/>
                    <a:pt x="1737" y="23058"/>
                  </a:cubicBezTo>
                  <a:cubicBezTo>
                    <a:pt x="1800" y="22786"/>
                    <a:pt x="1862" y="22514"/>
                    <a:pt x="1946" y="22242"/>
                  </a:cubicBezTo>
                  <a:cubicBezTo>
                    <a:pt x="2051" y="21845"/>
                    <a:pt x="1967" y="21950"/>
                    <a:pt x="2323" y="21761"/>
                  </a:cubicBezTo>
                  <a:lnTo>
                    <a:pt x="2406" y="21719"/>
                  </a:lnTo>
                  <a:cubicBezTo>
                    <a:pt x="2553" y="21636"/>
                    <a:pt x="2699" y="21573"/>
                    <a:pt x="2867" y="21489"/>
                  </a:cubicBezTo>
                  <a:lnTo>
                    <a:pt x="2867" y="21489"/>
                  </a:lnTo>
                  <a:cubicBezTo>
                    <a:pt x="2825" y="21657"/>
                    <a:pt x="2783" y="21803"/>
                    <a:pt x="2762" y="21929"/>
                  </a:cubicBezTo>
                  <a:cubicBezTo>
                    <a:pt x="2699" y="22284"/>
                    <a:pt x="2595" y="22619"/>
                    <a:pt x="2469" y="22933"/>
                  </a:cubicBezTo>
                  <a:cubicBezTo>
                    <a:pt x="2448" y="22954"/>
                    <a:pt x="2448" y="22975"/>
                    <a:pt x="2448" y="22996"/>
                  </a:cubicBezTo>
                  <a:cubicBezTo>
                    <a:pt x="2406" y="23142"/>
                    <a:pt x="2448" y="23289"/>
                    <a:pt x="2574" y="23372"/>
                  </a:cubicBezTo>
                  <a:cubicBezTo>
                    <a:pt x="2637" y="23425"/>
                    <a:pt x="2710" y="23451"/>
                    <a:pt x="2783" y="23451"/>
                  </a:cubicBezTo>
                  <a:cubicBezTo>
                    <a:pt x="2856" y="23451"/>
                    <a:pt x="2930" y="23425"/>
                    <a:pt x="2992" y="23372"/>
                  </a:cubicBezTo>
                  <a:cubicBezTo>
                    <a:pt x="3055" y="23330"/>
                    <a:pt x="3118" y="23268"/>
                    <a:pt x="3139" y="23184"/>
                  </a:cubicBezTo>
                  <a:cubicBezTo>
                    <a:pt x="3264" y="22933"/>
                    <a:pt x="3348" y="22640"/>
                    <a:pt x="3411" y="22368"/>
                  </a:cubicBezTo>
                  <a:cubicBezTo>
                    <a:pt x="3515" y="21929"/>
                    <a:pt x="3641" y="21489"/>
                    <a:pt x="3746" y="21050"/>
                  </a:cubicBezTo>
                  <a:cubicBezTo>
                    <a:pt x="3767" y="20966"/>
                    <a:pt x="3829" y="20882"/>
                    <a:pt x="3934" y="20841"/>
                  </a:cubicBezTo>
                  <a:lnTo>
                    <a:pt x="4771" y="20422"/>
                  </a:lnTo>
                  <a:cubicBezTo>
                    <a:pt x="4813" y="20401"/>
                    <a:pt x="4855" y="20380"/>
                    <a:pt x="4875" y="20380"/>
                  </a:cubicBezTo>
                  <a:cubicBezTo>
                    <a:pt x="4771" y="20924"/>
                    <a:pt x="4645" y="21447"/>
                    <a:pt x="4541" y="21970"/>
                  </a:cubicBezTo>
                  <a:cubicBezTo>
                    <a:pt x="4457" y="22347"/>
                    <a:pt x="4352" y="22724"/>
                    <a:pt x="4269" y="23100"/>
                  </a:cubicBezTo>
                  <a:cubicBezTo>
                    <a:pt x="4248" y="23184"/>
                    <a:pt x="4248" y="23310"/>
                    <a:pt x="4311" y="23393"/>
                  </a:cubicBezTo>
                  <a:cubicBezTo>
                    <a:pt x="4367" y="23506"/>
                    <a:pt x="4490" y="23585"/>
                    <a:pt x="4621" y="23585"/>
                  </a:cubicBezTo>
                  <a:cubicBezTo>
                    <a:pt x="4636" y="23585"/>
                    <a:pt x="4651" y="23584"/>
                    <a:pt x="4666" y="23582"/>
                  </a:cubicBezTo>
                  <a:cubicBezTo>
                    <a:pt x="4813" y="23561"/>
                    <a:pt x="4938" y="23435"/>
                    <a:pt x="4959" y="23289"/>
                  </a:cubicBezTo>
                  <a:cubicBezTo>
                    <a:pt x="5085" y="22849"/>
                    <a:pt x="5189" y="22389"/>
                    <a:pt x="5294" y="21929"/>
                  </a:cubicBezTo>
                  <a:cubicBezTo>
                    <a:pt x="5440" y="21259"/>
                    <a:pt x="5587" y="20610"/>
                    <a:pt x="5733" y="19941"/>
                  </a:cubicBezTo>
                  <a:cubicBezTo>
                    <a:pt x="5733" y="19857"/>
                    <a:pt x="5796" y="19773"/>
                    <a:pt x="5880" y="19732"/>
                  </a:cubicBezTo>
                  <a:cubicBezTo>
                    <a:pt x="6382" y="19439"/>
                    <a:pt x="6884" y="19146"/>
                    <a:pt x="7407" y="18853"/>
                  </a:cubicBezTo>
                  <a:cubicBezTo>
                    <a:pt x="7449" y="18832"/>
                    <a:pt x="7491" y="18811"/>
                    <a:pt x="7533" y="18790"/>
                  </a:cubicBezTo>
                  <a:lnTo>
                    <a:pt x="7533" y="19794"/>
                  </a:lnTo>
                  <a:lnTo>
                    <a:pt x="7533" y="19941"/>
                  </a:lnTo>
                  <a:cubicBezTo>
                    <a:pt x="7533" y="20087"/>
                    <a:pt x="7533" y="20213"/>
                    <a:pt x="7533" y="20359"/>
                  </a:cubicBezTo>
                  <a:cubicBezTo>
                    <a:pt x="7575" y="20715"/>
                    <a:pt x="7575" y="21071"/>
                    <a:pt x="7512" y="21405"/>
                  </a:cubicBezTo>
                  <a:cubicBezTo>
                    <a:pt x="7470" y="21426"/>
                    <a:pt x="7428" y="21447"/>
                    <a:pt x="7386" y="21468"/>
                  </a:cubicBezTo>
                  <a:lnTo>
                    <a:pt x="6340" y="21908"/>
                  </a:lnTo>
                  <a:cubicBezTo>
                    <a:pt x="6152" y="21991"/>
                    <a:pt x="6047" y="22201"/>
                    <a:pt x="6110" y="22389"/>
                  </a:cubicBezTo>
                  <a:cubicBezTo>
                    <a:pt x="6175" y="22536"/>
                    <a:pt x="6304" y="22619"/>
                    <a:pt x="6446" y="22619"/>
                  </a:cubicBezTo>
                  <a:cubicBezTo>
                    <a:pt x="6487" y="22619"/>
                    <a:pt x="6529" y="22612"/>
                    <a:pt x="6570" y="22598"/>
                  </a:cubicBezTo>
                  <a:cubicBezTo>
                    <a:pt x="6633" y="22577"/>
                    <a:pt x="6675" y="22556"/>
                    <a:pt x="6738" y="22535"/>
                  </a:cubicBezTo>
                  <a:lnTo>
                    <a:pt x="7428" y="22222"/>
                  </a:lnTo>
                  <a:lnTo>
                    <a:pt x="7972" y="21991"/>
                  </a:lnTo>
                  <a:cubicBezTo>
                    <a:pt x="8035" y="22452"/>
                    <a:pt x="8098" y="22870"/>
                    <a:pt x="8119" y="23289"/>
                  </a:cubicBezTo>
                  <a:lnTo>
                    <a:pt x="7993" y="23351"/>
                  </a:lnTo>
                  <a:cubicBezTo>
                    <a:pt x="7428" y="23561"/>
                    <a:pt x="6863" y="23791"/>
                    <a:pt x="6298" y="24021"/>
                  </a:cubicBezTo>
                  <a:cubicBezTo>
                    <a:pt x="6152" y="24084"/>
                    <a:pt x="6026" y="24146"/>
                    <a:pt x="5901" y="24209"/>
                  </a:cubicBezTo>
                  <a:cubicBezTo>
                    <a:pt x="5775" y="24251"/>
                    <a:pt x="5691" y="24356"/>
                    <a:pt x="5671" y="24481"/>
                  </a:cubicBezTo>
                  <a:cubicBezTo>
                    <a:pt x="5650" y="24628"/>
                    <a:pt x="5712" y="24753"/>
                    <a:pt x="5817" y="24837"/>
                  </a:cubicBezTo>
                  <a:cubicBezTo>
                    <a:pt x="5878" y="24886"/>
                    <a:pt x="5954" y="24906"/>
                    <a:pt x="6027" y="24906"/>
                  </a:cubicBezTo>
                  <a:cubicBezTo>
                    <a:pt x="6079" y="24906"/>
                    <a:pt x="6129" y="24896"/>
                    <a:pt x="6173" y="24879"/>
                  </a:cubicBezTo>
                  <a:cubicBezTo>
                    <a:pt x="6340" y="24816"/>
                    <a:pt x="6487" y="24732"/>
                    <a:pt x="6654" y="24670"/>
                  </a:cubicBezTo>
                  <a:cubicBezTo>
                    <a:pt x="7114" y="24481"/>
                    <a:pt x="7596" y="24293"/>
                    <a:pt x="8077" y="24105"/>
                  </a:cubicBezTo>
                  <a:lnTo>
                    <a:pt x="8202" y="24042"/>
                  </a:lnTo>
                  <a:cubicBezTo>
                    <a:pt x="8244" y="24105"/>
                    <a:pt x="8244" y="24146"/>
                    <a:pt x="8244" y="24188"/>
                  </a:cubicBezTo>
                  <a:cubicBezTo>
                    <a:pt x="8286" y="24502"/>
                    <a:pt x="8328" y="24816"/>
                    <a:pt x="8370" y="25130"/>
                  </a:cubicBezTo>
                  <a:cubicBezTo>
                    <a:pt x="8412" y="25465"/>
                    <a:pt x="8474" y="25820"/>
                    <a:pt x="8495" y="26176"/>
                  </a:cubicBezTo>
                  <a:cubicBezTo>
                    <a:pt x="8537" y="26385"/>
                    <a:pt x="8642" y="26532"/>
                    <a:pt x="8851" y="26532"/>
                  </a:cubicBezTo>
                  <a:cubicBezTo>
                    <a:pt x="9060" y="26532"/>
                    <a:pt x="9228" y="26364"/>
                    <a:pt x="9207" y="26155"/>
                  </a:cubicBezTo>
                  <a:cubicBezTo>
                    <a:pt x="9207" y="25988"/>
                    <a:pt x="9207" y="25841"/>
                    <a:pt x="9186" y="25674"/>
                  </a:cubicBezTo>
                  <a:cubicBezTo>
                    <a:pt x="9081" y="25109"/>
                    <a:pt x="8997" y="24544"/>
                    <a:pt x="8914" y="23958"/>
                  </a:cubicBezTo>
                  <a:cubicBezTo>
                    <a:pt x="8914" y="23895"/>
                    <a:pt x="8893" y="23812"/>
                    <a:pt x="8893" y="23728"/>
                  </a:cubicBezTo>
                  <a:lnTo>
                    <a:pt x="10085" y="23205"/>
                  </a:lnTo>
                  <a:cubicBezTo>
                    <a:pt x="10127" y="23602"/>
                    <a:pt x="10169" y="23979"/>
                    <a:pt x="10211" y="24356"/>
                  </a:cubicBezTo>
                  <a:cubicBezTo>
                    <a:pt x="10232" y="24502"/>
                    <a:pt x="10253" y="24649"/>
                    <a:pt x="10274" y="24795"/>
                  </a:cubicBezTo>
                  <a:cubicBezTo>
                    <a:pt x="10327" y="24938"/>
                    <a:pt x="10471" y="25035"/>
                    <a:pt x="10616" y="25035"/>
                  </a:cubicBezTo>
                  <a:cubicBezTo>
                    <a:pt x="10642" y="25035"/>
                    <a:pt x="10667" y="25032"/>
                    <a:pt x="10692" y="25025"/>
                  </a:cubicBezTo>
                  <a:cubicBezTo>
                    <a:pt x="10881" y="24983"/>
                    <a:pt x="11006" y="24816"/>
                    <a:pt x="10985" y="24628"/>
                  </a:cubicBezTo>
                  <a:cubicBezTo>
                    <a:pt x="10964" y="24418"/>
                    <a:pt x="10922" y="24272"/>
                    <a:pt x="10901" y="24021"/>
                  </a:cubicBezTo>
                  <a:cubicBezTo>
                    <a:pt x="10881" y="23791"/>
                    <a:pt x="10860" y="23561"/>
                    <a:pt x="10839" y="23289"/>
                  </a:cubicBezTo>
                  <a:cubicBezTo>
                    <a:pt x="11090" y="23142"/>
                    <a:pt x="11362" y="22996"/>
                    <a:pt x="11613" y="22849"/>
                  </a:cubicBezTo>
                  <a:cubicBezTo>
                    <a:pt x="12073" y="22577"/>
                    <a:pt x="12533" y="22326"/>
                    <a:pt x="12973" y="22033"/>
                  </a:cubicBezTo>
                  <a:cubicBezTo>
                    <a:pt x="13015" y="22012"/>
                    <a:pt x="13036" y="21991"/>
                    <a:pt x="13098" y="21970"/>
                  </a:cubicBezTo>
                  <a:lnTo>
                    <a:pt x="13098" y="22180"/>
                  </a:lnTo>
                  <a:lnTo>
                    <a:pt x="13098" y="23812"/>
                  </a:lnTo>
                  <a:cubicBezTo>
                    <a:pt x="13119" y="23958"/>
                    <a:pt x="13036" y="24105"/>
                    <a:pt x="12910" y="24188"/>
                  </a:cubicBezTo>
                  <a:cubicBezTo>
                    <a:pt x="12659" y="24418"/>
                    <a:pt x="12408" y="24649"/>
                    <a:pt x="12157" y="24879"/>
                  </a:cubicBezTo>
                  <a:lnTo>
                    <a:pt x="10881" y="26051"/>
                  </a:lnTo>
                  <a:cubicBezTo>
                    <a:pt x="10734" y="26197"/>
                    <a:pt x="10588" y="26323"/>
                    <a:pt x="10441" y="26469"/>
                  </a:cubicBezTo>
                  <a:cubicBezTo>
                    <a:pt x="10232" y="26699"/>
                    <a:pt x="10378" y="27055"/>
                    <a:pt x="10692" y="27076"/>
                  </a:cubicBezTo>
                  <a:cubicBezTo>
                    <a:pt x="10710" y="27079"/>
                    <a:pt x="10728" y="27081"/>
                    <a:pt x="10746" y="27081"/>
                  </a:cubicBezTo>
                  <a:cubicBezTo>
                    <a:pt x="10832" y="27081"/>
                    <a:pt x="10916" y="27041"/>
                    <a:pt x="10985" y="26971"/>
                  </a:cubicBezTo>
                  <a:cubicBezTo>
                    <a:pt x="11090" y="26867"/>
                    <a:pt x="11194" y="26741"/>
                    <a:pt x="11299" y="26636"/>
                  </a:cubicBezTo>
                  <a:lnTo>
                    <a:pt x="12931" y="25130"/>
                  </a:lnTo>
                  <a:cubicBezTo>
                    <a:pt x="12973" y="25109"/>
                    <a:pt x="12994" y="25088"/>
                    <a:pt x="13057" y="25046"/>
                  </a:cubicBezTo>
                  <a:cubicBezTo>
                    <a:pt x="13057" y="25276"/>
                    <a:pt x="13078" y="25486"/>
                    <a:pt x="13078" y="25695"/>
                  </a:cubicBezTo>
                  <a:cubicBezTo>
                    <a:pt x="13098" y="25799"/>
                    <a:pt x="13119" y="25925"/>
                    <a:pt x="13119" y="26030"/>
                  </a:cubicBezTo>
                  <a:cubicBezTo>
                    <a:pt x="13140" y="26155"/>
                    <a:pt x="13098" y="26281"/>
                    <a:pt x="13015" y="26385"/>
                  </a:cubicBezTo>
                  <a:cubicBezTo>
                    <a:pt x="12722" y="26678"/>
                    <a:pt x="12408" y="26971"/>
                    <a:pt x="12115" y="27264"/>
                  </a:cubicBezTo>
                  <a:cubicBezTo>
                    <a:pt x="11864" y="27473"/>
                    <a:pt x="11634" y="27724"/>
                    <a:pt x="11425" y="27996"/>
                  </a:cubicBezTo>
                  <a:cubicBezTo>
                    <a:pt x="11299" y="28164"/>
                    <a:pt x="11341" y="28394"/>
                    <a:pt x="11508" y="28520"/>
                  </a:cubicBezTo>
                  <a:cubicBezTo>
                    <a:pt x="11572" y="28575"/>
                    <a:pt x="11647" y="28600"/>
                    <a:pt x="11722" y="28600"/>
                  </a:cubicBezTo>
                  <a:cubicBezTo>
                    <a:pt x="11845" y="28600"/>
                    <a:pt x="11966" y="28532"/>
                    <a:pt x="12031" y="28415"/>
                  </a:cubicBezTo>
                  <a:cubicBezTo>
                    <a:pt x="12157" y="28248"/>
                    <a:pt x="12282" y="28101"/>
                    <a:pt x="12450" y="27955"/>
                  </a:cubicBezTo>
                  <a:cubicBezTo>
                    <a:pt x="12638" y="27766"/>
                    <a:pt x="12847" y="27578"/>
                    <a:pt x="13078" y="27369"/>
                  </a:cubicBezTo>
                  <a:cubicBezTo>
                    <a:pt x="13091" y="27409"/>
                    <a:pt x="13096" y="27432"/>
                    <a:pt x="13098" y="27432"/>
                  </a:cubicBezTo>
                  <a:cubicBezTo>
                    <a:pt x="13098" y="27432"/>
                    <a:pt x="13098" y="27425"/>
                    <a:pt x="13098" y="27411"/>
                  </a:cubicBezTo>
                  <a:cubicBezTo>
                    <a:pt x="13119" y="27662"/>
                    <a:pt x="13119" y="27892"/>
                    <a:pt x="13140" y="28122"/>
                  </a:cubicBezTo>
                  <a:cubicBezTo>
                    <a:pt x="13140" y="28206"/>
                    <a:pt x="13119" y="28289"/>
                    <a:pt x="13057" y="28331"/>
                  </a:cubicBezTo>
                  <a:cubicBezTo>
                    <a:pt x="12806" y="28582"/>
                    <a:pt x="12575" y="28833"/>
                    <a:pt x="12303" y="29084"/>
                  </a:cubicBezTo>
                  <a:cubicBezTo>
                    <a:pt x="12157" y="29210"/>
                    <a:pt x="12136" y="29440"/>
                    <a:pt x="12261" y="29608"/>
                  </a:cubicBezTo>
                  <a:cubicBezTo>
                    <a:pt x="12340" y="29686"/>
                    <a:pt x="12442" y="29728"/>
                    <a:pt x="12543" y="29728"/>
                  </a:cubicBezTo>
                  <a:cubicBezTo>
                    <a:pt x="12630" y="29728"/>
                    <a:pt x="12717" y="29696"/>
                    <a:pt x="12785" y="29628"/>
                  </a:cubicBezTo>
                  <a:cubicBezTo>
                    <a:pt x="12889" y="29545"/>
                    <a:pt x="12994" y="29461"/>
                    <a:pt x="13078" y="29356"/>
                  </a:cubicBezTo>
                  <a:cubicBezTo>
                    <a:pt x="13224" y="29231"/>
                    <a:pt x="13370" y="29084"/>
                    <a:pt x="13496" y="28938"/>
                  </a:cubicBezTo>
                  <a:lnTo>
                    <a:pt x="13705" y="29126"/>
                  </a:lnTo>
                  <a:cubicBezTo>
                    <a:pt x="13873" y="29294"/>
                    <a:pt x="14040" y="29482"/>
                    <a:pt x="14228" y="29628"/>
                  </a:cubicBezTo>
                  <a:cubicBezTo>
                    <a:pt x="14296" y="29696"/>
                    <a:pt x="14382" y="29728"/>
                    <a:pt x="14468" y="29728"/>
                  </a:cubicBezTo>
                  <a:cubicBezTo>
                    <a:pt x="14566" y="29728"/>
                    <a:pt x="14663" y="29686"/>
                    <a:pt x="14730" y="29608"/>
                  </a:cubicBezTo>
                  <a:cubicBezTo>
                    <a:pt x="14877" y="29461"/>
                    <a:pt x="14856" y="29210"/>
                    <a:pt x="14710" y="29084"/>
                  </a:cubicBezTo>
                  <a:cubicBezTo>
                    <a:pt x="14500" y="28875"/>
                    <a:pt x="14291" y="28645"/>
                    <a:pt x="14061" y="28457"/>
                  </a:cubicBezTo>
                  <a:cubicBezTo>
                    <a:pt x="13894" y="28352"/>
                    <a:pt x="13831" y="28143"/>
                    <a:pt x="13873" y="27955"/>
                  </a:cubicBezTo>
                  <a:cubicBezTo>
                    <a:pt x="13873" y="27913"/>
                    <a:pt x="13873" y="27871"/>
                    <a:pt x="13873" y="27850"/>
                  </a:cubicBezTo>
                  <a:cubicBezTo>
                    <a:pt x="13894" y="27683"/>
                    <a:pt x="13914" y="27515"/>
                    <a:pt x="13914" y="27348"/>
                  </a:cubicBezTo>
                  <a:lnTo>
                    <a:pt x="13956" y="27348"/>
                  </a:lnTo>
                  <a:cubicBezTo>
                    <a:pt x="14291" y="27703"/>
                    <a:pt x="14710" y="27976"/>
                    <a:pt x="14982" y="28394"/>
                  </a:cubicBezTo>
                  <a:cubicBezTo>
                    <a:pt x="15043" y="28486"/>
                    <a:pt x="15138" y="28544"/>
                    <a:pt x="15242" y="28544"/>
                  </a:cubicBezTo>
                  <a:cubicBezTo>
                    <a:pt x="15280" y="28544"/>
                    <a:pt x="15319" y="28536"/>
                    <a:pt x="15358" y="28520"/>
                  </a:cubicBezTo>
                  <a:cubicBezTo>
                    <a:pt x="15609" y="28436"/>
                    <a:pt x="15714" y="28122"/>
                    <a:pt x="15546" y="27913"/>
                  </a:cubicBezTo>
                  <a:cubicBezTo>
                    <a:pt x="15337" y="27662"/>
                    <a:pt x="15107" y="27411"/>
                    <a:pt x="14856" y="27201"/>
                  </a:cubicBezTo>
                  <a:cubicBezTo>
                    <a:pt x="14563" y="26908"/>
                    <a:pt x="14270" y="26636"/>
                    <a:pt x="13977" y="26343"/>
                  </a:cubicBezTo>
                  <a:cubicBezTo>
                    <a:pt x="13873" y="26260"/>
                    <a:pt x="13831" y="26113"/>
                    <a:pt x="13873" y="25988"/>
                  </a:cubicBezTo>
                  <a:cubicBezTo>
                    <a:pt x="13873" y="25820"/>
                    <a:pt x="13894" y="25632"/>
                    <a:pt x="13894" y="25444"/>
                  </a:cubicBezTo>
                  <a:cubicBezTo>
                    <a:pt x="13914" y="25297"/>
                    <a:pt x="13914" y="25151"/>
                    <a:pt x="13935" y="25004"/>
                  </a:cubicBezTo>
                  <a:cubicBezTo>
                    <a:pt x="13956" y="25004"/>
                    <a:pt x="13977" y="25025"/>
                    <a:pt x="13998" y="25025"/>
                  </a:cubicBezTo>
                  <a:cubicBezTo>
                    <a:pt x="14333" y="25360"/>
                    <a:pt x="14730" y="25716"/>
                    <a:pt x="15044" y="26009"/>
                  </a:cubicBezTo>
                  <a:cubicBezTo>
                    <a:pt x="15358" y="26302"/>
                    <a:pt x="15672" y="26615"/>
                    <a:pt x="15986" y="26908"/>
                  </a:cubicBezTo>
                  <a:cubicBezTo>
                    <a:pt x="16059" y="26982"/>
                    <a:pt x="16153" y="27018"/>
                    <a:pt x="16250" y="27018"/>
                  </a:cubicBezTo>
                  <a:cubicBezTo>
                    <a:pt x="16347" y="27018"/>
                    <a:pt x="16446" y="26982"/>
                    <a:pt x="16530" y="26908"/>
                  </a:cubicBezTo>
                  <a:cubicBezTo>
                    <a:pt x="16676" y="26762"/>
                    <a:pt x="16655" y="26511"/>
                    <a:pt x="16488" y="26385"/>
                  </a:cubicBezTo>
                  <a:cubicBezTo>
                    <a:pt x="16153" y="26051"/>
                    <a:pt x="15798" y="25716"/>
                    <a:pt x="15442" y="25381"/>
                  </a:cubicBezTo>
                  <a:cubicBezTo>
                    <a:pt x="14961" y="24942"/>
                    <a:pt x="14479" y="24481"/>
                    <a:pt x="13977" y="24042"/>
                  </a:cubicBezTo>
                  <a:cubicBezTo>
                    <a:pt x="13914" y="23979"/>
                    <a:pt x="13873" y="23895"/>
                    <a:pt x="13873" y="23812"/>
                  </a:cubicBezTo>
                  <a:lnTo>
                    <a:pt x="13873" y="22012"/>
                  </a:lnTo>
                  <a:cubicBezTo>
                    <a:pt x="13873" y="21970"/>
                    <a:pt x="13894" y="21929"/>
                    <a:pt x="13894" y="21887"/>
                  </a:cubicBezTo>
                  <a:cubicBezTo>
                    <a:pt x="13956" y="21929"/>
                    <a:pt x="14019" y="21970"/>
                    <a:pt x="14082" y="22012"/>
                  </a:cubicBezTo>
                  <a:cubicBezTo>
                    <a:pt x="14186" y="22096"/>
                    <a:pt x="14291" y="22159"/>
                    <a:pt x="14438" y="22242"/>
                  </a:cubicBezTo>
                  <a:cubicBezTo>
                    <a:pt x="14605" y="22347"/>
                    <a:pt x="14793" y="22431"/>
                    <a:pt x="14898" y="22514"/>
                  </a:cubicBezTo>
                  <a:cubicBezTo>
                    <a:pt x="15023" y="22577"/>
                    <a:pt x="15149" y="22661"/>
                    <a:pt x="15295" y="22724"/>
                  </a:cubicBezTo>
                  <a:cubicBezTo>
                    <a:pt x="15588" y="22891"/>
                    <a:pt x="15881" y="23058"/>
                    <a:pt x="16153" y="23247"/>
                  </a:cubicBezTo>
                  <a:lnTo>
                    <a:pt x="16070" y="24063"/>
                  </a:lnTo>
                  <a:cubicBezTo>
                    <a:pt x="16049" y="24209"/>
                    <a:pt x="16028" y="24335"/>
                    <a:pt x="16007" y="24481"/>
                  </a:cubicBezTo>
                  <a:cubicBezTo>
                    <a:pt x="15944" y="24690"/>
                    <a:pt x="16049" y="24900"/>
                    <a:pt x="16258" y="24963"/>
                  </a:cubicBezTo>
                  <a:cubicBezTo>
                    <a:pt x="16288" y="24969"/>
                    <a:pt x="16319" y="24972"/>
                    <a:pt x="16348" y="24972"/>
                  </a:cubicBezTo>
                  <a:cubicBezTo>
                    <a:pt x="16519" y="24972"/>
                    <a:pt x="16665" y="24869"/>
                    <a:pt x="16718" y="24690"/>
                  </a:cubicBezTo>
                  <a:cubicBezTo>
                    <a:pt x="16718" y="24628"/>
                    <a:pt x="16739" y="24565"/>
                    <a:pt x="16739" y="24502"/>
                  </a:cubicBezTo>
                  <a:cubicBezTo>
                    <a:pt x="16781" y="24126"/>
                    <a:pt x="16823" y="23728"/>
                    <a:pt x="16865" y="23351"/>
                  </a:cubicBezTo>
                  <a:cubicBezTo>
                    <a:pt x="16865" y="23289"/>
                    <a:pt x="16907" y="23226"/>
                    <a:pt x="16907" y="23142"/>
                  </a:cubicBezTo>
                  <a:lnTo>
                    <a:pt x="18078" y="23665"/>
                  </a:lnTo>
                  <a:lnTo>
                    <a:pt x="18078" y="23812"/>
                  </a:lnTo>
                  <a:cubicBezTo>
                    <a:pt x="18036" y="24063"/>
                    <a:pt x="18015" y="24335"/>
                    <a:pt x="17974" y="24586"/>
                  </a:cubicBezTo>
                  <a:cubicBezTo>
                    <a:pt x="17932" y="24963"/>
                    <a:pt x="17848" y="25318"/>
                    <a:pt x="17806" y="25695"/>
                  </a:cubicBezTo>
                  <a:cubicBezTo>
                    <a:pt x="17785" y="25862"/>
                    <a:pt x="17764" y="26009"/>
                    <a:pt x="17785" y="26176"/>
                  </a:cubicBezTo>
                  <a:cubicBezTo>
                    <a:pt x="17785" y="26239"/>
                    <a:pt x="17806" y="26302"/>
                    <a:pt x="17848" y="26343"/>
                  </a:cubicBezTo>
                  <a:cubicBezTo>
                    <a:pt x="17907" y="26446"/>
                    <a:pt x="18006" y="26497"/>
                    <a:pt x="18111" y="26497"/>
                  </a:cubicBezTo>
                  <a:cubicBezTo>
                    <a:pt x="18156" y="26497"/>
                    <a:pt x="18202" y="26488"/>
                    <a:pt x="18246" y="26469"/>
                  </a:cubicBezTo>
                  <a:cubicBezTo>
                    <a:pt x="18392" y="26427"/>
                    <a:pt x="18476" y="26302"/>
                    <a:pt x="18497" y="26155"/>
                  </a:cubicBezTo>
                  <a:cubicBezTo>
                    <a:pt x="18497" y="26030"/>
                    <a:pt x="18497" y="25904"/>
                    <a:pt x="18518" y="25779"/>
                  </a:cubicBezTo>
                  <a:cubicBezTo>
                    <a:pt x="18580" y="25318"/>
                    <a:pt x="18643" y="24900"/>
                    <a:pt x="18706" y="24460"/>
                  </a:cubicBezTo>
                  <a:cubicBezTo>
                    <a:pt x="18727" y="24314"/>
                    <a:pt x="18748" y="24146"/>
                    <a:pt x="18790" y="23979"/>
                  </a:cubicBezTo>
                  <a:lnTo>
                    <a:pt x="19020" y="24084"/>
                  </a:lnTo>
                  <a:cubicBezTo>
                    <a:pt x="19229" y="24167"/>
                    <a:pt x="19417" y="24251"/>
                    <a:pt x="19627" y="24335"/>
                  </a:cubicBezTo>
                  <a:cubicBezTo>
                    <a:pt x="20024" y="24502"/>
                    <a:pt x="20401" y="24649"/>
                    <a:pt x="20777" y="24816"/>
                  </a:cubicBezTo>
                  <a:cubicBezTo>
                    <a:pt x="20842" y="24852"/>
                    <a:pt x="20906" y="24867"/>
                    <a:pt x="20966" y="24867"/>
                  </a:cubicBezTo>
                  <a:cubicBezTo>
                    <a:pt x="21293" y="24867"/>
                    <a:pt x="21508" y="24401"/>
                    <a:pt x="21154" y="24188"/>
                  </a:cubicBezTo>
                  <a:cubicBezTo>
                    <a:pt x="21091" y="24146"/>
                    <a:pt x="21028" y="24105"/>
                    <a:pt x="20945" y="24084"/>
                  </a:cubicBezTo>
                  <a:cubicBezTo>
                    <a:pt x="20610" y="23937"/>
                    <a:pt x="20254" y="23812"/>
                    <a:pt x="19899" y="23665"/>
                  </a:cubicBezTo>
                  <a:cubicBezTo>
                    <a:pt x="19564" y="23540"/>
                    <a:pt x="19208" y="23393"/>
                    <a:pt x="18852" y="23247"/>
                  </a:cubicBezTo>
                  <a:cubicBezTo>
                    <a:pt x="18915" y="22807"/>
                    <a:pt x="18957" y="22389"/>
                    <a:pt x="18999" y="21950"/>
                  </a:cubicBezTo>
                  <a:cubicBezTo>
                    <a:pt x="19062" y="21970"/>
                    <a:pt x="19104" y="21991"/>
                    <a:pt x="19166" y="22012"/>
                  </a:cubicBezTo>
                  <a:cubicBezTo>
                    <a:pt x="19313" y="22075"/>
                    <a:pt x="19438" y="22138"/>
                    <a:pt x="19585" y="22201"/>
                  </a:cubicBezTo>
                  <a:cubicBezTo>
                    <a:pt x="19857" y="22305"/>
                    <a:pt x="20129" y="22431"/>
                    <a:pt x="20401" y="22535"/>
                  </a:cubicBezTo>
                  <a:cubicBezTo>
                    <a:pt x="20445" y="22555"/>
                    <a:pt x="20491" y="22564"/>
                    <a:pt x="20537" y="22564"/>
                  </a:cubicBezTo>
                  <a:cubicBezTo>
                    <a:pt x="20688" y="22564"/>
                    <a:pt x="20834" y="22465"/>
                    <a:pt x="20882" y="22305"/>
                  </a:cubicBezTo>
                  <a:cubicBezTo>
                    <a:pt x="20945" y="22117"/>
                    <a:pt x="20819" y="21908"/>
                    <a:pt x="20631" y="21845"/>
                  </a:cubicBezTo>
                  <a:cubicBezTo>
                    <a:pt x="20380" y="21740"/>
                    <a:pt x="20129" y="21636"/>
                    <a:pt x="19857" y="21531"/>
                  </a:cubicBezTo>
                  <a:cubicBezTo>
                    <a:pt x="19731" y="21468"/>
                    <a:pt x="19606" y="21405"/>
                    <a:pt x="19438" y="21343"/>
                  </a:cubicBezTo>
                  <a:lnTo>
                    <a:pt x="19438" y="20548"/>
                  </a:lnTo>
                  <a:lnTo>
                    <a:pt x="19438" y="19585"/>
                  </a:lnTo>
                  <a:cubicBezTo>
                    <a:pt x="19438" y="19355"/>
                    <a:pt x="19417" y="19125"/>
                    <a:pt x="19417" y="18874"/>
                  </a:cubicBezTo>
                  <a:lnTo>
                    <a:pt x="19417" y="18727"/>
                  </a:lnTo>
                  <a:cubicBezTo>
                    <a:pt x="19480" y="18769"/>
                    <a:pt x="19522" y="18769"/>
                    <a:pt x="19564" y="18811"/>
                  </a:cubicBezTo>
                  <a:cubicBezTo>
                    <a:pt x="20045" y="19083"/>
                    <a:pt x="20526" y="19376"/>
                    <a:pt x="21028" y="19648"/>
                  </a:cubicBezTo>
                  <a:cubicBezTo>
                    <a:pt x="21154" y="19711"/>
                    <a:pt x="21259" y="19836"/>
                    <a:pt x="21280" y="20004"/>
                  </a:cubicBezTo>
                  <a:cubicBezTo>
                    <a:pt x="21321" y="20317"/>
                    <a:pt x="21405" y="20631"/>
                    <a:pt x="21468" y="20924"/>
                  </a:cubicBezTo>
                  <a:cubicBezTo>
                    <a:pt x="21510" y="21050"/>
                    <a:pt x="21531" y="21154"/>
                    <a:pt x="21552" y="21280"/>
                  </a:cubicBezTo>
                  <a:cubicBezTo>
                    <a:pt x="21677" y="21782"/>
                    <a:pt x="21782" y="22305"/>
                    <a:pt x="21886" y="22807"/>
                  </a:cubicBezTo>
                  <a:cubicBezTo>
                    <a:pt x="21928" y="22954"/>
                    <a:pt x="21970" y="23121"/>
                    <a:pt x="22012" y="23268"/>
                  </a:cubicBezTo>
                  <a:cubicBezTo>
                    <a:pt x="22033" y="23414"/>
                    <a:pt x="22158" y="23519"/>
                    <a:pt x="22326" y="23519"/>
                  </a:cubicBezTo>
                  <a:cubicBezTo>
                    <a:pt x="22344" y="23522"/>
                    <a:pt x="22363" y="23523"/>
                    <a:pt x="22381" y="23523"/>
                  </a:cubicBezTo>
                  <a:cubicBezTo>
                    <a:pt x="22606" y="23523"/>
                    <a:pt x="22780" y="23291"/>
                    <a:pt x="22702" y="23058"/>
                  </a:cubicBezTo>
                  <a:cubicBezTo>
                    <a:pt x="22661" y="22891"/>
                    <a:pt x="22619" y="22745"/>
                    <a:pt x="22577" y="22598"/>
                  </a:cubicBezTo>
                  <a:cubicBezTo>
                    <a:pt x="22409" y="21887"/>
                    <a:pt x="22263" y="21196"/>
                    <a:pt x="22096" y="20506"/>
                  </a:cubicBezTo>
                  <a:cubicBezTo>
                    <a:pt x="22096" y="20443"/>
                    <a:pt x="22096" y="20401"/>
                    <a:pt x="22075" y="20317"/>
                  </a:cubicBezTo>
                  <a:lnTo>
                    <a:pt x="22075" y="20317"/>
                  </a:lnTo>
                  <a:cubicBezTo>
                    <a:pt x="22158" y="20359"/>
                    <a:pt x="22200" y="20380"/>
                    <a:pt x="22263" y="20401"/>
                  </a:cubicBezTo>
                  <a:cubicBezTo>
                    <a:pt x="22493" y="20527"/>
                    <a:pt x="22744" y="20652"/>
                    <a:pt x="22995" y="20757"/>
                  </a:cubicBezTo>
                  <a:cubicBezTo>
                    <a:pt x="23121" y="20799"/>
                    <a:pt x="23205" y="20924"/>
                    <a:pt x="23225" y="21050"/>
                  </a:cubicBezTo>
                  <a:cubicBezTo>
                    <a:pt x="23246" y="21113"/>
                    <a:pt x="23267" y="21196"/>
                    <a:pt x="23288" y="21259"/>
                  </a:cubicBezTo>
                  <a:cubicBezTo>
                    <a:pt x="23414" y="21761"/>
                    <a:pt x="23539" y="22263"/>
                    <a:pt x="23665" y="22766"/>
                  </a:cubicBezTo>
                  <a:cubicBezTo>
                    <a:pt x="23707" y="22912"/>
                    <a:pt x="23769" y="23079"/>
                    <a:pt x="23832" y="23205"/>
                  </a:cubicBezTo>
                  <a:cubicBezTo>
                    <a:pt x="23889" y="23336"/>
                    <a:pt x="24012" y="23417"/>
                    <a:pt x="24158" y="23417"/>
                  </a:cubicBezTo>
                  <a:cubicBezTo>
                    <a:pt x="24175" y="23417"/>
                    <a:pt x="24192" y="23416"/>
                    <a:pt x="24209" y="23414"/>
                  </a:cubicBezTo>
                  <a:cubicBezTo>
                    <a:pt x="24355" y="23393"/>
                    <a:pt x="24481" y="23289"/>
                    <a:pt x="24523" y="23142"/>
                  </a:cubicBezTo>
                  <a:cubicBezTo>
                    <a:pt x="24544" y="23038"/>
                    <a:pt x="24523" y="22954"/>
                    <a:pt x="24481" y="22870"/>
                  </a:cubicBezTo>
                  <a:cubicBezTo>
                    <a:pt x="24397" y="22724"/>
                    <a:pt x="24355" y="22577"/>
                    <a:pt x="24313" y="22431"/>
                  </a:cubicBezTo>
                  <a:cubicBezTo>
                    <a:pt x="24251" y="22138"/>
                    <a:pt x="24188" y="21845"/>
                    <a:pt x="24125" y="21552"/>
                  </a:cubicBezTo>
                  <a:cubicBezTo>
                    <a:pt x="24104" y="21531"/>
                    <a:pt x="24104" y="21510"/>
                    <a:pt x="24125" y="21468"/>
                  </a:cubicBezTo>
                  <a:cubicBezTo>
                    <a:pt x="24355" y="21594"/>
                    <a:pt x="24586" y="21719"/>
                    <a:pt x="24837" y="21845"/>
                  </a:cubicBezTo>
                  <a:cubicBezTo>
                    <a:pt x="24899" y="21866"/>
                    <a:pt x="24941" y="21929"/>
                    <a:pt x="24962" y="22012"/>
                  </a:cubicBezTo>
                  <a:cubicBezTo>
                    <a:pt x="25004" y="22222"/>
                    <a:pt x="25067" y="22431"/>
                    <a:pt x="25130" y="22619"/>
                  </a:cubicBezTo>
                  <a:cubicBezTo>
                    <a:pt x="25171" y="22766"/>
                    <a:pt x="25192" y="22891"/>
                    <a:pt x="25213" y="23017"/>
                  </a:cubicBezTo>
                  <a:cubicBezTo>
                    <a:pt x="25250" y="23199"/>
                    <a:pt x="25413" y="23318"/>
                    <a:pt x="25579" y="23318"/>
                  </a:cubicBezTo>
                  <a:cubicBezTo>
                    <a:pt x="25604" y="23318"/>
                    <a:pt x="25628" y="23315"/>
                    <a:pt x="25653" y="23310"/>
                  </a:cubicBezTo>
                  <a:cubicBezTo>
                    <a:pt x="25862" y="23268"/>
                    <a:pt x="25966" y="23079"/>
                    <a:pt x="25925" y="22870"/>
                  </a:cubicBezTo>
                  <a:cubicBezTo>
                    <a:pt x="25904" y="22745"/>
                    <a:pt x="25862" y="22598"/>
                    <a:pt x="25820" y="22473"/>
                  </a:cubicBezTo>
                  <a:cubicBezTo>
                    <a:pt x="25778" y="22284"/>
                    <a:pt x="25715" y="22096"/>
                    <a:pt x="25674" y="21908"/>
                  </a:cubicBezTo>
                  <a:lnTo>
                    <a:pt x="25925" y="21845"/>
                  </a:lnTo>
                  <a:cubicBezTo>
                    <a:pt x="26176" y="21782"/>
                    <a:pt x="26406" y="21719"/>
                    <a:pt x="26657" y="21636"/>
                  </a:cubicBezTo>
                  <a:cubicBezTo>
                    <a:pt x="26803" y="21594"/>
                    <a:pt x="26908" y="21468"/>
                    <a:pt x="26908" y="21322"/>
                  </a:cubicBezTo>
                  <a:cubicBezTo>
                    <a:pt x="26929" y="21175"/>
                    <a:pt x="26845" y="21050"/>
                    <a:pt x="26720" y="20987"/>
                  </a:cubicBezTo>
                  <a:cubicBezTo>
                    <a:pt x="26657" y="20956"/>
                    <a:pt x="26594" y="20940"/>
                    <a:pt x="26534" y="20940"/>
                  </a:cubicBezTo>
                  <a:cubicBezTo>
                    <a:pt x="26474" y="20940"/>
                    <a:pt x="26416" y="20956"/>
                    <a:pt x="26364" y="20987"/>
                  </a:cubicBezTo>
                  <a:cubicBezTo>
                    <a:pt x="26050" y="21071"/>
                    <a:pt x="25715" y="21154"/>
                    <a:pt x="25402" y="21238"/>
                  </a:cubicBezTo>
                  <a:cubicBezTo>
                    <a:pt x="25376" y="21247"/>
                    <a:pt x="25350" y="21252"/>
                    <a:pt x="25325" y="21252"/>
                  </a:cubicBezTo>
                  <a:cubicBezTo>
                    <a:pt x="25290" y="21252"/>
                    <a:pt x="25259" y="21242"/>
                    <a:pt x="25234" y="21217"/>
                  </a:cubicBezTo>
                  <a:cubicBezTo>
                    <a:pt x="24983" y="21071"/>
                    <a:pt x="24774" y="20924"/>
                    <a:pt x="24502" y="20757"/>
                  </a:cubicBezTo>
                  <a:lnTo>
                    <a:pt x="24941" y="20631"/>
                  </a:lnTo>
                  <a:cubicBezTo>
                    <a:pt x="25255" y="20506"/>
                    <a:pt x="25590" y="20422"/>
                    <a:pt x="25946" y="20380"/>
                  </a:cubicBezTo>
                  <a:lnTo>
                    <a:pt x="25987" y="20380"/>
                  </a:lnTo>
                  <a:cubicBezTo>
                    <a:pt x="26176" y="20359"/>
                    <a:pt x="26322" y="20171"/>
                    <a:pt x="26280" y="19983"/>
                  </a:cubicBezTo>
                  <a:cubicBezTo>
                    <a:pt x="26261" y="19806"/>
                    <a:pt x="26095" y="19667"/>
                    <a:pt x="25919" y="19667"/>
                  </a:cubicBezTo>
                  <a:cubicBezTo>
                    <a:pt x="25907" y="19667"/>
                    <a:pt x="25895" y="19667"/>
                    <a:pt x="25883" y="19669"/>
                  </a:cubicBezTo>
                  <a:cubicBezTo>
                    <a:pt x="25715" y="19669"/>
                    <a:pt x="25569" y="19711"/>
                    <a:pt x="25422" y="19732"/>
                  </a:cubicBezTo>
                  <a:cubicBezTo>
                    <a:pt x="25171" y="19815"/>
                    <a:pt x="24941" y="19899"/>
                    <a:pt x="24690" y="19962"/>
                  </a:cubicBezTo>
                  <a:cubicBezTo>
                    <a:pt x="24355" y="20066"/>
                    <a:pt x="24000" y="20150"/>
                    <a:pt x="23665" y="20234"/>
                  </a:cubicBezTo>
                  <a:cubicBezTo>
                    <a:pt x="23635" y="20249"/>
                    <a:pt x="23603" y="20256"/>
                    <a:pt x="23571" y="20256"/>
                  </a:cubicBezTo>
                  <a:cubicBezTo>
                    <a:pt x="23512" y="20256"/>
                    <a:pt x="23454" y="20232"/>
                    <a:pt x="23414" y="20192"/>
                  </a:cubicBezTo>
                  <a:lnTo>
                    <a:pt x="22598" y="19648"/>
                  </a:lnTo>
                  <a:cubicBezTo>
                    <a:pt x="22556" y="19627"/>
                    <a:pt x="22535" y="19606"/>
                    <a:pt x="22514" y="19564"/>
                  </a:cubicBezTo>
                  <a:cubicBezTo>
                    <a:pt x="22661" y="19543"/>
                    <a:pt x="22786" y="19501"/>
                    <a:pt x="22912" y="19460"/>
                  </a:cubicBezTo>
                  <a:lnTo>
                    <a:pt x="24397" y="18999"/>
                  </a:lnTo>
                  <a:lnTo>
                    <a:pt x="25192" y="18769"/>
                  </a:lnTo>
                  <a:cubicBezTo>
                    <a:pt x="25360" y="18727"/>
                    <a:pt x="25464" y="18581"/>
                    <a:pt x="25485" y="18413"/>
                  </a:cubicBezTo>
                  <a:cubicBezTo>
                    <a:pt x="25485" y="18246"/>
                    <a:pt x="25381" y="18120"/>
                    <a:pt x="25234" y="18079"/>
                  </a:cubicBezTo>
                  <a:cubicBezTo>
                    <a:pt x="25192" y="18068"/>
                    <a:pt x="25150" y="18063"/>
                    <a:pt x="25109" y="18063"/>
                  </a:cubicBezTo>
                  <a:cubicBezTo>
                    <a:pt x="25067" y="18063"/>
                    <a:pt x="25025" y="18068"/>
                    <a:pt x="24983" y="18079"/>
                  </a:cubicBezTo>
                  <a:cubicBezTo>
                    <a:pt x="24376" y="18246"/>
                    <a:pt x="23769" y="18434"/>
                    <a:pt x="23184" y="18623"/>
                  </a:cubicBezTo>
                  <a:cubicBezTo>
                    <a:pt x="22681" y="18790"/>
                    <a:pt x="22200" y="18937"/>
                    <a:pt x="21698" y="19083"/>
                  </a:cubicBezTo>
                  <a:cubicBezTo>
                    <a:pt x="21674" y="19099"/>
                    <a:pt x="21644" y="19106"/>
                    <a:pt x="21612" y="19106"/>
                  </a:cubicBezTo>
                  <a:cubicBezTo>
                    <a:pt x="21561" y="19106"/>
                    <a:pt x="21507" y="19088"/>
                    <a:pt x="21468" y="19062"/>
                  </a:cubicBezTo>
                  <a:cubicBezTo>
                    <a:pt x="20945" y="18748"/>
                    <a:pt x="20422" y="18455"/>
                    <a:pt x="19899" y="18162"/>
                  </a:cubicBezTo>
                  <a:cubicBezTo>
                    <a:pt x="19878" y="18120"/>
                    <a:pt x="19836" y="18100"/>
                    <a:pt x="19815" y="18079"/>
                  </a:cubicBezTo>
                  <a:lnTo>
                    <a:pt x="20401" y="17765"/>
                  </a:lnTo>
                  <a:cubicBezTo>
                    <a:pt x="20526" y="17702"/>
                    <a:pt x="20652" y="17618"/>
                    <a:pt x="20777" y="17556"/>
                  </a:cubicBezTo>
                  <a:cubicBezTo>
                    <a:pt x="20945" y="17451"/>
                    <a:pt x="21112" y="17367"/>
                    <a:pt x="21280" y="17263"/>
                  </a:cubicBezTo>
                  <a:cubicBezTo>
                    <a:pt x="21552" y="17095"/>
                    <a:pt x="21824" y="16928"/>
                    <a:pt x="22117" y="16802"/>
                  </a:cubicBezTo>
                  <a:cubicBezTo>
                    <a:pt x="22451" y="17053"/>
                    <a:pt x="22786" y="17304"/>
                    <a:pt x="23121" y="17576"/>
                  </a:cubicBezTo>
                  <a:cubicBezTo>
                    <a:pt x="23191" y="17637"/>
                    <a:pt x="23281" y="17668"/>
                    <a:pt x="23372" y="17668"/>
                  </a:cubicBezTo>
                  <a:cubicBezTo>
                    <a:pt x="23469" y="17668"/>
                    <a:pt x="23568" y="17632"/>
                    <a:pt x="23644" y="17556"/>
                  </a:cubicBezTo>
                  <a:cubicBezTo>
                    <a:pt x="23769" y="17409"/>
                    <a:pt x="23769" y="17158"/>
                    <a:pt x="23623" y="17032"/>
                  </a:cubicBezTo>
                  <a:cubicBezTo>
                    <a:pt x="23581" y="16991"/>
                    <a:pt x="23518" y="16949"/>
                    <a:pt x="23477" y="16907"/>
                  </a:cubicBezTo>
                  <a:lnTo>
                    <a:pt x="22849" y="16447"/>
                  </a:lnTo>
                  <a:lnTo>
                    <a:pt x="22368" y="16112"/>
                  </a:lnTo>
                  <a:lnTo>
                    <a:pt x="23414" y="15317"/>
                  </a:lnTo>
                  <a:lnTo>
                    <a:pt x="23581" y="15442"/>
                  </a:lnTo>
                  <a:lnTo>
                    <a:pt x="24983" y="16551"/>
                  </a:lnTo>
                  <a:cubicBezTo>
                    <a:pt x="25109" y="16635"/>
                    <a:pt x="25234" y="16719"/>
                    <a:pt x="25360" y="16802"/>
                  </a:cubicBezTo>
                  <a:cubicBezTo>
                    <a:pt x="25427" y="16843"/>
                    <a:pt x="25494" y="16860"/>
                    <a:pt x="25556" y="16860"/>
                  </a:cubicBezTo>
                  <a:cubicBezTo>
                    <a:pt x="25879" y="16860"/>
                    <a:pt x="26084" y="16385"/>
                    <a:pt x="25715" y="16175"/>
                  </a:cubicBezTo>
                  <a:cubicBezTo>
                    <a:pt x="25590" y="16112"/>
                    <a:pt x="25464" y="16007"/>
                    <a:pt x="25360" y="15924"/>
                  </a:cubicBezTo>
                  <a:lnTo>
                    <a:pt x="24146" y="14982"/>
                  </a:lnTo>
                  <a:lnTo>
                    <a:pt x="24041" y="14877"/>
                  </a:lnTo>
                  <a:cubicBezTo>
                    <a:pt x="24083" y="14835"/>
                    <a:pt x="24125" y="14794"/>
                    <a:pt x="24167" y="14752"/>
                  </a:cubicBezTo>
                  <a:cubicBezTo>
                    <a:pt x="24418" y="14563"/>
                    <a:pt x="24669" y="14354"/>
                    <a:pt x="24941" y="14145"/>
                  </a:cubicBezTo>
                  <a:cubicBezTo>
                    <a:pt x="25213" y="13957"/>
                    <a:pt x="25485" y="13747"/>
                    <a:pt x="25757" y="13538"/>
                  </a:cubicBezTo>
                  <a:cubicBezTo>
                    <a:pt x="25904" y="13434"/>
                    <a:pt x="25966" y="13224"/>
                    <a:pt x="25883" y="13078"/>
                  </a:cubicBezTo>
                  <a:cubicBezTo>
                    <a:pt x="25805" y="12953"/>
                    <a:pt x="25681" y="12887"/>
                    <a:pt x="25553" y="12887"/>
                  </a:cubicBezTo>
                  <a:cubicBezTo>
                    <a:pt x="25509" y="12887"/>
                    <a:pt x="25465" y="12894"/>
                    <a:pt x="25422" y="12911"/>
                  </a:cubicBezTo>
                  <a:cubicBezTo>
                    <a:pt x="25360" y="12931"/>
                    <a:pt x="25318" y="12952"/>
                    <a:pt x="25255" y="12994"/>
                  </a:cubicBezTo>
                  <a:cubicBezTo>
                    <a:pt x="25150" y="13057"/>
                    <a:pt x="25067" y="13141"/>
                    <a:pt x="24962" y="13224"/>
                  </a:cubicBezTo>
                  <a:lnTo>
                    <a:pt x="23539" y="14333"/>
                  </a:lnTo>
                  <a:cubicBezTo>
                    <a:pt x="23497" y="14375"/>
                    <a:pt x="23456" y="14396"/>
                    <a:pt x="23414" y="14417"/>
                  </a:cubicBezTo>
                  <a:lnTo>
                    <a:pt x="22368" y="13664"/>
                  </a:lnTo>
                  <a:cubicBezTo>
                    <a:pt x="22409" y="13601"/>
                    <a:pt x="22451" y="13580"/>
                    <a:pt x="22493" y="13559"/>
                  </a:cubicBezTo>
                  <a:cubicBezTo>
                    <a:pt x="22765" y="13350"/>
                    <a:pt x="23058" y="13141"/>
                    <a:pt x="23330" y="12931"/>
                  </a:cubicBezTo>
                  <a:cubicBezTo>
                    <a:pt x="23435" y="12869"/>
                    <a:pt x="23539" y="12785"/>
                    <a:pt x="23623" y="12722"/>
                  </a:cubicBezTo>
                  <a:cubicBezTo>
                    <a:pt x="23749" y="12576"/>
                    <a:pt x="23749" y="12346"/>
                    <a:pt x="23623" y="12220"/>
                  </a:cubicBezTo>
                  <a:cubicBezTo>
                    <a:pt x="23545" y="12130"/>
                    <a:pt x="23442" y="12089"/>
                    <a:pt x="23341" y="12089"/>
                  </a:cubicBezTo>
                  <a:cubicBezTo>
                    <a:pt x="23254" y="12089"/>
                    <a:pt x="23168" y="12120"/>
                    <a:pt x="23100" y="12178"/>
                  </a:cubicBezTo>
                  <a:cubicBezTo>
                    <a:pt x="22933" y="12325"/>
                    <a:pt x="22744" y="12471"/>
                    <a:pt x="22577" y="12597"/>
                  </a:cubicBezTo>
                  <a:cubicBezTo>
                    <a:pt x="22409" y="12701"/>
                    <a:pt x="22242" y="12848"/>
                    <a:pt x="22054" y="12973"/>
                  </a:cubicBezTo>
                  <a:lnTo>
                    <a:pt x="21133" y="12429"/>
                  </a:lnTo>
                  <a:cubicBezTo>
                    <a:pt x="21049" y="12387"/>
                    <a:pt x="20966" y="12325"/>
                    <a:pt x="20882" y="12283"/>
                  </a:cubicBezTo>
                  <a:lnTo>
                    <a:pt x="19794" y="11697"/>
                  </a:lnTo>
                  <a:lnTo>
                    <a:pt x="19794" y="11676"/>
                  </a:lnTo>
                  <a:cubicBezTo>
                    <a:pt x="19836" y="11634"/>
                    <a:pt x="19878" y="11613"/>
                    <a:pt x="19940" y="11571"/>
                  </a:cubicBezTo>
                  <a:cubicBezTo>
                    <a:pt x="20422" y="11299"/>
                    <a:pt x="20924" y="11027"/>
                    <a:pt x="21405" y="10734"/>
                  </a:cubicBezTo>
                  <a:cubicBezTo>
                    <a:pt x="21473" y="10694"/>
                    <a:pt x="21549" y="10671"/>
                    <a:pt x="21623" y="10671"/>
                  </a:cubicBezTo>
                  <a:cubicBezTo>
                    <a:pt x="21663" y="10671"/>
                    <a:pt x="21703" y="10678"/>
                    <a:pt x="21740" y="10693"/>
                  </a:cubicBezTo>
                  <a:cubicBezTo>
                    <a:pt x="21949" y="10776"/>
                    <a:pt x="22137" y="10839"/>
                    <a:pt x="22326" y="10902"/>
                  </a:cubicBezTo>
                  <a:cubicBezTo>
                    <a:pt x="23058" y="11132"/>
                    <a:pt x="23769" y="11362"/>
                    <a:pt x="24502" y="11571"/>
                  </a:cubicBezTo>
                  <a:cubicBezTo>
                    <a:pt x="24669" y="11634"/>
                    <a:pt x="24858" y="11676"/>
                    <a:pt x="25025" y="11718"/>
                  </a:cubicBezTo>
                  <a:cubicBezTo>
                    <a:pt x="25053" y="11724"/>
                    <a:pt x="25080" y="11727"/>
                    <a:pt x="25108" y="11727"/>
                  </a:cubicBezTo>
                  <a:cubicBezTo>
                    <a:pt x="25266" y="11727"/>
                    <a:pt x="25408" y="11627"/>
                    <a:pt x="25443" y="11467"/>
                  </a:cubicBezTo>
                  <a:cubicBezTo>
                    <a:pt x="25506" y="11258"/>
                    <a:pt x="25381" y="11048"/>
                    <a:pt x="25171" y="11006"/>
                  </a:cubicBezTo>
                  <a:cubicBezTo>
                    <a:pt x="25025" y="10944"/>
                    <a:pt x="24858" y="10923"/>
                    <a:pt x="24690" y="10881"/>
                  </a:cubicBezTo>
                  <a:cubicBezTo>
                    <a:pt x="24460" y="10797"/>
                    <a:pt x="24230" y="10734"/>
                    <a:pt x="24000" y="10651"/>
                  </a:cubicBezTo>
                  <a:lnTo>
                    <a:pt x="22744" y="10253"/>
                  </a:lnTo>
                  <a:lnTo>
                    <a:pt x="22472" y="10190"/>
                  </a:lnTo>
                  <a:cubicBezTo>
                    <a:pt x="22535" y="10149"/>
                    <a:pt x="22577" y="10107"/>
                    <a:pt x="22619" y="10086"/>
                  </a:cubicBezTo>
                  <a:cubicBezTo>
                    <a:pt x="22849" y="9918"/>
                    <a:pt x="23100" y="9772"/>
                    <a:pt x="23330" y="9605"/>
                  </a:cubicBezTo>
                  <a:cubicBezTo>
                    <a:pt x="23400" y="9549"/>
                    <a:pt x="23479" y="9521"/>
                    <a:pt x="23561" y="9521"/>
                  </a:cubicBezTo>
                  <a:cubicBezTo>
                    <a:pt x="23602" y="9521"/>
                    <a:pt x="23644" y="9528"/>
                    <a:pt x="23686" y="9542"/>
                  </a:cubicBezTo>
                  <a:cubicBezTo>
                    <a:pt x="23749" y="9563"/>
                    <a:pt x="23811" y="9563"/>
                    <a:pt x="23874" y="9584"/>
                  </a:cubicBezTo>
                  <a:cubicBezTo>
                    <a:pt x="24376" y="9730"/>
                    <a:pt x="24858" y="9877"/>
                    <a:pt x="25360" y="10023"/>
                  </a:cubicBezTo>
                  <a:cubicBezTo>
                    <a:pt x="25527" y="10065"/>
                    <a:pt x="25694" y="10086"/>
                    <a:pt x="25841" y="10107"/>
                  </a:cubicBezTo>
                  <a:cubicBezTo>
                    <a:pt x="26050" y="10107"/>
                    <a:pt x="26238" y="9960"/>
                    <a:pt x="26259" y="9751"/>
                  </a:cubicBezTo>
                  <a:cubicBezTo>
                    <a:pt x="26259" y="9563"/>
                    <a:pt x="26113" y="9395"/>
                    <a:pt x="25904" y="9374"/>
                  </a:cubicBezTo>
                  <a:cubicBezTo>
                    <a:pt x="25757" y="9353"/>
                    <a:pt x="25590" y="9333"/>
                    <a:pt x="25443" y="9291"/>
                  </a:cubicBezTo>
                  <a:cubicBezTo>
                    <a:pt x="25150" y="9207"/>
                    <a:pt x="24858" y="9102"/>
                    <a:pt x="24565" y="9019"/>
                  </a:cubicBezTo>
                  <a:cubicBezTo>
                    <a:pt x="24523" y="9019"/>
                    <a:pt x="24502" y="8998"/>
                    <a:pt x="24481" y="8998"/>
                  </a:cubicBezTo>
                  <a:cubicBezTo>
                    <a:pt x="24711" y="8830"/>
                    <a:pt x="24920" y="8705"/>
                    <a:pt x="25130" y="8558"/>
                  </a:cubicBezTo>
                  <a:cubicBezTo>
                    <a:pt x="25191" y="8528"/>
                    <a:pt x="25252" y="8508"/>
                    <a:pt x="25322" y="8508"/>
                  </a:cubicBezTo>
                  <a:cubicBezTo>
                    <a:pt x="25347" y="8508"/>
                    <a:pt x="25373" y="8511"/>
                    <a:pt x="25402" y="8517"/>
                  </a:cubicBezTo>
                  <a:cubicBezTo>
                    <a:pt x="25715" y="8621"/>
                    <a:pt x="26050" y="8684"/>
                    <a:pt x="26364" y="8789"/>
                  </a:cubicBezTo>
                  <a:cubicBezTo>
                    <a:pt x="26405" y="8801"/>
                    <a:pt x="26445" y="8807"/>
                    <a:pt x="26485" y="8807"/>
                  </a:cubicBezTo>
                  <a:cubicBezTo>
                    <a:pt x="26649" y="8807"/>
                    <a:pt x="26795" y="8706"/>
                    <a:pt x="26845" y="8537"/>
                  </a:cubicBezTo>
                  <a:cubicBezTo>
                    <a:pt x="26908" y="8349"/>
                    <a:pt x="26803" y="8140"/>
                    <a:pt x="26594" y="8098"/>
                  </a:cubicBezTo>
                  <a:cubicBezTo>
                    <a:pt x="26490" y="8056"/>
                    <a:pt x="26364" y="8035"/>
                    <a:pt x="26259" y="7993"/>
                  </a:cubicBezTo>
                  <a:lnTo>
                    <a:pt x="25653" y="7826"/>
                  </a:lnTo>
                  <a:cubicBezTo>
                    <a:pt x="25674" y="7742"/>
                    <a:pt x="25694" y="7659"/>
                    <a:pt x="25715" y="7575"/>
                  </a:cubicBezTo>
                  <a:cubicBezTo>
                    <a:pt x="25778" y="7345"/>
                    <a:pt x="25841" y="7115"/>
                    <a:pt x="25904" y="6864"/>
                  </a:cubicBezTo>
                  <a:cubicBezTo>
                    <a:pt x="25946" y="6675"/>
                    <a:pt x="25820" y="6466"/>
                    <a:pt x="25632" y="6424"/>
                  </a:cubicBezTo>
                  <a:cubicBezTo>
                    <a:pt x="25616" y="6423"/>
                    <a:pt x="25601" y="6422"/>
                    <a:pt x="25587" y="6422"/>
                  </a:cubicBezTo>
                  <a:cubicBezTo>
                    <a:pt x="25396" y="6422"/>
                    <a:pt x="25231" y="6544"/>
                    <a:pt x="25192" y="6738"/>
                  </a:cubicBezTo>
                  <a:cubicBezTo>
                    <a:pt x="25109" y="7073"/>
                    <a:pt x="25004" y="7408"/>
                    <a:pt x="24920" y="7742"/>
                  </a:cubicBezTo>
                  <a:cubicBezTo>
                    <a:pt x="24920" y="7805"/>
                    <a:pt x="24878" y="7868"/>
                    <a:pt x="24816" y="7889"/>
                  </a:cubicBezTo>
                  <a:lnTo>
                    <a:pt x="24083" y="8265"/>
                  </a:lnTo>
                  <a:cubicBezTo>
                    <a:pt x="24083" y="8245"/>
                    <a:pt x="24083" y="8224"/>
                    <a:pt x="24083" y="8203"/>
                  </a:cubicBezTo>
                  <a:cubicBezTo>
                    <a:pt x="24146" y="7931"/>
                    <a:pt x="24188" y="7701"/>
                    <a:pt x="24251" y="7429"/>
                  </a:cubicBezTo>
                  <a:cubicBezTo>
                    <a:pt x="24293" y="7219"/>
                    <a:pt x="24376" y="6989"/>
                    <a:pt x="24460" y="6801"/>
                  </a:cubicBezTo>
                  <a:cubicBezTo>
                    <a:pt x="24523" y="6633"/>
                    <a:pt x="24460" y="6466"/>
                    <a:pt x="24313" y="6382"/>
                  </a:cubicBezTo>
                  <a:cubicBezTo>
                    <a:pt x="24259" y="6337"/>
                    <a:pt x="24193" y="6315"/>
                    <a:pt x="24126" y="6315"/>
                  </a:cubicBezTo>
                  <a:cubicBezTo>
                    <a:pt x="24037" y="6315"/>
                    <a:pt x="23945" y="6353"/>
                    <a:pt x="23874" y="6424"/>
                  </a:cubicBezTo>
                  <a:cubicBezTo>
                    <a:pt x="23832" y="6466"/>
                    <a:pt x="23790" y="6529"/>
                    <a:pt x="23769" y="6592"/>
                  </a:cubicBezTo>
                  <a:cubicBezTo>
                    <a:pt x="23644" y="6885"/>
                    <a:pt x="23560" y="7177"/>
                    <a:pt x="23497" y="7470"/>
                  </a:cubicBezTo>
                  <a:cubicBezTo>
                    <a:pt x="23393" y="7889"/>
                    <a:pt x="23288" y="8286"/>
                    <a:pt x="23184" y="8705"/>
                  </a:cubicBezTo>
                  <a:cubicBezTo>
                    <a:pt x="23163" y="8809"/>
                    <a:pt x="23079" y="8914"/>
                    <a:pt x="22974" y="8956"/>
                  </a:cubicBezTo>
                  <a:lnTo>
                    <a:pt x="22179" y="9353"/>
                  </a:lnTo>
                  <a:cubicBezTo>
                    <a:pt x="22137" y="9374"/>
                    <a:pt x="22096" y="9374"/>
                    <a:pt x="22054" y="9395"/>
                  </a:cubicBezTo>
                  <a:lnTo>
                    <a:pt x="22054" y="9312"/>
                  </a:lnTo>
                  <a:lnTo>
                    <a:pt x="22430" y="7680"/>
                  </a:lnTo>
                  <a:cubicBezTo>
                    <a:pt x="22514" y="7345"/>
                    <a:pt x="22598" y="7010"/>
                    <a:pt x="22681" y="6675"/>
                  </a:cubicBezTo>
                  <a:cubicBezTo>
                    <a:pt x="22723" y="6466"/>
                    <a:pt x="22619" y="6278"/>
                    <a:pt x="22430" y="6215"/>
                  </a:cubicBezTo>
                  <a:cubicBezTo>
                    <a:pt x="22394" y="6204"/>
                    <a:pt x="22357" y="6199"/>
                    <a:pt x="22321" y="6199"/>
                  </a:cubicBezTo>
                  <a:cubicBezTo>
                    <a:pt x="22153" y="6199"/>
                    <a:pt x="22005" y="6314"/>
                    <a:pt x="21970" y="6487"/>
                  </a:cubicBezTo>
                  <a:cubicBezTo>
                    <a:pt x="21928" y="6633"/>
                    <a:pt x="21886" y="6780"/>
                    <a:pt x="21845" y="6947"/>
                  </a:cubicBezTo>
                  <a:cubicBezTo>
                    <a:pt x="21740" y="7429"/>
                    <a:pt x="21635" y="7931"/>
                    <a:pt x="21531" y="8433"/>
                  </a:cubicBezTo>
                  <a:cubicBezTo>
                    <a:pt x="21447" y="8768"/>
                    <a:pt x="21363" y="9102"/>
                    <a:pt x="21280" y="9437"/>
                  </a:cubicBezTo>
                  <a:cubicBezTo>
                    <a:pt x="21259" y="9584"/>
                    <a:pt x="21217" y="9730"/>
                    <a:pt x="21196" y="9877"/>
                  </a:cubicBezTo>
                  <a:cubicBezTo>
                    <a:pt x="21196" y="9939"/>
                    <a:pt x="21133" y="10002"/>
                    <a:pt x="21070" y="10044"/>
                  </a:cubicBezTo>
                  <a:lnTo>
                    <a:pt x="19501" y="10944"/>
                  </a:lnTo>
                  <a:cubicBezTo>
                    <a:pt x="19459" y="10965"/>
                    <a:pt x="19438" y="10986"/>
                    <a:pt x="19396" y="10986"/>
                  </a:cubicBezTo>
                  <a:cubicBezTo>
                    <a:pt x="19396" y="10567"/>
                    <a:pt x="19417" y="10190"/>
                    <a:pt x="19417" y="9793"/>
                  </a:cubicBezTo>
                  <a:lnTo>
                    <a:pt x="19417" y="9395"/>
                  </a:lnTo>
                  <a:cubicBezTo>
                    <a:pt x="19396" y="9102"/>
                    <a:pt x="19396" y="8789"/>
                    <a:pt x="19417" y="8475"/>
                  </a:cubicBezTo>
                  <a:cubicBezTo>
                    <a:pt x="19417" y="8412"/>
                    <a:pt x="19459" y="8349"/>
                    <a:pt x="19522" y="8328"/>
                  </a:cubicBezTo>
                  <a:lnTo>
                    <a:pt x="19668" y="8265"/>
                  </a:lnTo>
                  <a:lnTo>
                    <a:pt x="20631" y="7868"/>
                  </a:lnTo>
                  <a:cubicBezTo>
                    <a:pt x="20819" y="7784"/>
                    <a:pt x="20903" y="7575"/>
                    <a:pt x="20840" y="7387"/>
                  </a:cubicBezTo>
                  <a:cubicBezTo>
                    <a:pt x="20792" y="7243"/>
                    <a:pt x="20659" y="7148"/>
                    <a:pt x="20516" y="7148"/>
                  </a:cubicBezTo>
                  <a:cubicBezTo>
                    <a:pt x="20471" y="7148"/>
                    <a:pt x="20425" y="7158"/>
                    <a:pt x="20380" y="7177"/>
                  </a:cubicBezTo>
                  <a:cubicBezTo>
                    <a:pt x="20296" y="7198"/>
                    <a:pt x="20212" y="7240"/>
                    <a:pt x="20129" y="7282"/>
                  </a:cubicBezTo>
                  <a:lnTo>
                    <a:pt x="19166" y="7701"/>
                  </a:lnTo>
                  <a:cubicBezTo>
                    <a:pt x="19116" y="7717"/>
                    <a:pt x="19065" y="7748"/>
                    <a:pt x="19014" y="7748"/>
                  </a:cubicBezTo>
                  <a:cubicBezTo>
                    <a:pt x="19002" y="7748"/>
                    <a:pt x="18990" y="7746"/>
                    <a:pt x="18978" y="7742"/>
                  </a:cubicBezTo>
                  <a:cubicBezTo>
                    <a:pt x="18915" y="7324"/>
                    <a:pt x="18852" y="6905"/>
                    <a:pt x="18852" y="6487"/>
                  </a:cubicBezTo>
                  <a:cubicBezTo>
                    <a:pt x="18915" y="6445"/>
                    <a:pt x="18957" y="6424"/>
                    <a:pt x="19020" y="6403"/>
                  </a:cubicBezTo>
                  <a:cubicBezTo>
                    <a:pt x="19564" y="6194"/>
                    <a:pt x="20108" y="5964"/>
                    <a:pt x="20673" y="5755"/>
                  </a:cubicBezTo>
                  <a:cubicBezTo>
                    <a:pt x="20819" y="5692"/>
                    <a:pt x="20966" y="5629"/>
                    <a:pt x="21091" y="5545"/>
                  </a:cubicBezTo>
                  <a:cubicBezTo>
                    <a:pt x="21476" y="5353"/>
                    <a:pt x="21276" y="4854"/>
                    <a:pt x="20944" y="4854"/>
                  </a:cubicBezTo>
                  <a:cubicBezTo>
                    <a:pt x="20878" y="4854"/>
                    <a:pt x="20808" y="4873"/>
                    <a:pt x="20736" y="4918"/>
                  </a:cubicBezTo>
                  <a:cubicBezTo>
                    <a:pt x="20631" y="4980"/>
                    <a:pt x="20526" y="5022"/>
                    <a:pt x="20401" y="5085"/>
                  </a:cubicBezTo>
                  <a:cubicBezTo>
                    <a:pt x="19899" y="5294"/>
                    <a:pt x="19376" y="5483"/>
                    <a:pt x="18852" y="5692"/>
                  </a:cubicBezTo>
                  <a:lnTo>
                    <a:pt x="18748" y="5734"/>
                  </a:lnTo>
                  <a:cubicBezTo>
                    <a:pt x="18727" y="5566"/>
                    <a:pt x="18706" y="5441"/>
                    <a:pt x="18685" y="5315"/>
                  </a:cubicBezTo>
                  <a:cubicBezTo>
                    <a:pt x="18643" y="4939"/>
                    <a:pt x="18580" y="4562"/>
                    <a:pt x="18518" y="4185"/>
                  </a:cubicBezTo>
                  <a:cubicBezTo>
                    <a:pt x="18497" y="3997"/>
                    <a:pt x="18476" y="3788"/>
                    <a:pt x="18455" y="3579"/>
                  </a:cubicBezTo>
                  <a:cubicBezTo>
                    <a:pt x="18455" y="3401"/>
                    <a:pt x="18306" y="3242"/>
                    <a:pt x="18131" y="3242"/>
                  </a:cubicBezTo>
                  <a:cubicBezTo>
                    <a:pt x="18121" y="3242"/>
                    <a:pt x="18110" y="3243"/>
                    <a:pt x="18099" y="3244"/>
                  </a:cubicBezTo>
                  <a:cubicBezTo>
                    <a:pt x="18087" y="3243"/>
                    <a:pt x="18076" y="3242"/>
                    <a:pt x="18064" y="3242"/>
                  </a:cubicBezTo>
                  <a:cubicBezTo>
                    <a:pt x="17874" y="3242"/>
                    <a:pt x="17743" y="3401"/>
                    <a:pt x="17743" y="3579"/>
                  </a:cubicBezTo>
                  <a:cubicBezTo>
                    <a:pt x="17743" y="3725"/>
                    <a:pt x="17743" y="3872"/>
                    <a:pt x="17764" y="4018"/>
                  </a:cubicBezTo>
                  <a:cubicBezTo>
                    <a:pt x="17827" y="4478"/>
                    <a:pt x="17911" y="4960"/>
                    <a:pt x="17974" y="5420"/>
                  </a:cubicBezTo>
                  <a:cubicBezTo>
                    <a:pt x="18015" y="5629"/>
                    <a:pt x="18015" y="5817"/>
                    <a:pt x="18057" y="6048"/>
                  </a:cubicBezTo>
                  <a:lnTo>
                    <a:pt x="16865" y="6571"/>
                  </a:lnTo>
                  <a:cubicBezTo>
                    <a:pt x="16844" y="6487"/>
                    <a:pt x="16823" y="6424"/>
                    <a:pt x="16823" y="6382"/>
                  </a:cubicBezTo>
                  <a:cubicBezTo>
                    <a:pt x="16781" y="6006"/>
                    <a:pt x="16760" y="5629"/>
                    <a:pt x="16718" y="5252"/>
                  </a:cubicBezTo>
                  <a:cubicBezTo>
                    <a:pt x="16697" y="5169"/>
                    <a:pt x="16697" y="5085"/>
                    <a:pt x="16676" y="5001"/>
                  </a:cubicBezTo>
                  <a:cubicBezTo>
                    <a:pt x="16622" y="4838"/>
                    <a:pt x="16472" y="4721"/>
                    <a:pt x="16324" y="4721"/>
                  </a:cubicBezTo>
                  <a:cubicBezTo>
                    <a:pt x="16302" y="4721"/>
                    <a:pt x="16280" y="4724"/>
                    <a:pt x="16258" y="4729"/>
                  </a:cubicBezTo>
                  <a:cubicBezTo>
                    <a:pt x="16070" y="4771"/>
                    <a:pt x="15944" y="4939"/>
                    <a:pt x="15944" y="5148"/>
                  </a:cubicBezTo>
                  <a:cubicBezTo>
                    <a:pt x="15965" y="5315"/>
                    <a:pt x="16007" y="5483"/>
                    <a:pt x="16028" y="5650"/>
                  </a:cubicBezTo>
                  <a:cubicBezTo>
                    <a:pt x="16070" y="5901"/>
                    <a:pt x="16091" y="6173"/>
                    <a:pt x="16111" y="6466"/>
                  </a:cubicBezTo>
                  <a:lnTo>
                    <a:pt x="15191" y="6989"/>
                  </a:lnTo>
                  <a:cubicBezTo>
                    <a:pt x="15128" y="7031"/>
                    <a:pt x="15065" y="7052"/>
                    <a:pt x="15002" y="7094"/>
                  </a:cubicBezTo>
                  <a:lnTo>
                    <a:pt x="13914" y="7784"/>
                  </a:lnTo>
                  <a:lnTo>
                    <a:pt x="13852" y="7784"/>
                  </a:lnTo>
                  <a:lnTo>
                    <a:pt x="13852" y="7617"/>
                  </a:lnTo>
                  <a:lnTo>
                    <a:pt x="13852" y="5985"/>
                  </a:lnTo>
                  <a:cubicBezTo>
                    <a:pt x="13831" y="5817"/>
                    <a:pt x="13914" y="5671"/>
                    <a:pt x="14040" y="5566"/>
                  </a:cubicBezTo>
                  <a:cubicBezTo>
                    <a:pt x="14312" y="5336"/>
                    <a:pt x="14584" y="5085"/>
                    <a:pt x="14856" y="4834"/>
                  </a:cubicBezTo>
                  <a:lnTo>
                    <a:pt x="15107" y="4583"/>
                  </a:lnTo>
                  <a:lnTo>
                    <a:pt x="16174" y="3620"/>
                  </a:lnTo>
                  <a:cubicBezTo>
                    <a:pt x="16279" y="3516"/>
                    <a:pt x="16383" y="3411"/>
                    <a:pt x="16467" y="3307"/>
                  </a:cubicBezTo>
                  <a:cubicBezTo>
                    <a:pt x="16572" y="3244"/>
                    <a:pt x="16614" y="3118"/>
                    <a:pt x="16593" y="2972"/>
                  </a:cubicBezTo>
                  <a:cubicBezTo>
                    <a:pt x="16565" y="2794"/>
                    <a:pt x="16404" y="2679"/>
                    <a:pt x="16237" y="2679"/>
                  </a:cubicBezTo>
                  <a:cubicBezTo>
                    <a:pt x="16148" y="2679"/>
                    <a:pt x="16058" y="2711"/>
                    <a:pt x="15986" y="2783"/>
                  </a:cubicBezTo>
                  <a:cubicBezTo>
                    <a:pt x="15881" y="2888"/>
                    <a:pt x="15777" y="3014"/>
                    <a:pt x="15651" y="3118"/>
                  </a:cubicBezTo>
                  <a:cubicBezTo>
                    <a:pt x="15107" y="3620"/>
                    <a:pt x="14563" y="4144"/>
                    <a:pt x="14019" y="4646"/>
                  </a:cubicBezTo>
                  <a:cubicBezTo>
                    <a:pt x="13977" y="4667"/>
                    <a:pt x="13935" y="4688"/>
                    <a:pt x="13914" y="4729"/>
                  </a:cubicBezTo>
                  <a:cubicBezTo>
                    <a:pt x="13873" y="4353"/>
                    <a:pt x="13852" y="3997"/>
                    <a:pt x="13831" y="3641"/>
                  </a:cubicBezTo>
                  <a:cubicBezTo>
                    <a:pt x="13831" y="3558"/>
                    <a:pt x="13852" y="3453"/>
                    <a:pt x="13935" y="3390"/>
                  </a:cubicBezTo>
                  <a:cubicBezTo>
                    <a:pt x="14354" y="2993"/>
                    <a:pt x="14772" y="2595"/>
                    <a:pt x="15170" y="2177"/>
                  </a:cubicBezTo>
                  <a:cubicBezTo>
                    <a:pt x="15295" y="2051"/>
                    <a:pt x="15421" y="1905"/>
                    <a:pt x="15526" y="1758"/>
                  </a:cubicBezTo>
                  <a:cubicBezTo>
                    <a:pt x="15651" y="1591"/>
                    <a:pt x="15609" y="1361"/>
                    <a:pt x="15442" y="1256"/>
                  </a:cubicBezTo>
                  <a:cubicBezTo>
                    <a:pt x="15374" y="1205"/>
                    <a:pt x="15299" y="1182"/>
                    <a:pt x="15227" y="1182"/>
                  </a:cubicBezTo>
                  <a:cubicBezTo>
                    <a:pt x="15122" y="1182"/>
                    <a:pt x="15023" y="1232"/>
                    <a:pt x="14961" y="1319"/>
                  </a:cubicBezTo>
                  <a:cubicBezTo>
                    <a:pt x="14919" y="1361"/>
                    <a:pt x="14898" y="1403"/>
                    <a:pt x="14877" y="1444"/>
                  </a:cubicBezTo>
                  <a:cubicBezTo>
                    <a:pt x="14814" y="1507"/>
                    <a:pt x="14751" y="1591"/>
                    <a:pt x="14689" y="1654"/>
                  </a:cubicBezTo>
                  <a:lnTo>
                    <a:pt x="13998" y="2302"/>
                  </a:lnTo>
                  <a:cubicBezTo>
                    <a:pt x="13956" y="2323"/>
                    <a:pt x="13935" y="2344"/>
                    <a:pt x="13873" y="2386"/>
                  </a:cubicBezTo>
                  <a:cubicBezTo>
                    <a:pt x="13873" y="2093"/>
                    <a:pt x="13852" y="1842"/>
                    <a:pt x="13831" y="1570"/>
                  </a:cubicBezTo>
                  <a:cubicBezTo>
                    <a:pt x="13831" y="1507"/>
                    <a:pt x="13852" y="1444"/>
                    <a:pt x="13914" y="1382"/>
                  </a:cubicBezTo>
                  <a:cubicBezTo>
                    <a:pt x="14166" y="1151"/>
                    <a:pt x="14396" y="900"/>
                    <a:pt x="14668" y="649"/>
                  </a:cubicBezTo>
                  <a:cubicBezTo>
                    <a:pt x="14772" y="566"/>
                    <a:pt x="14814" y="440"/>
                    <a:pt x="14793" y="294"/>
                  </a:cubicBezTo>
                  <a:cubicBezTo>
                    <a:pt x="14752" y="116"/>
                    <a:pt x="14595" y="0"/>
                    <a:pt x="144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3"/>
            <p:cNvSpPr/>
            <p:nvPr/>
          </p:nvSpPr>
          <p:spPr>
            <a:xfrm>
              <a:off x="87174" y="1942425"/>
              <a:ext cx="577338" cy="598216"/>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3"/>
            <p:cNvSpPr/>
            <p:nvPr/>
          </p:nvSpPr>
          <p:spPr>
            <a:xfrm>
              <a:off x="1051850" y="4873600"/>
              <a:ext cx="211756" cy="211375"/>
            </a:xfrm>
            <a:custGeom>
              <a:rect b="b" l="l" r="r" t="t"/>
              <a:pathLst>
                <a:path extrusionOk="0" h="25322" w="25360">
                  <a:moveTo>
                    <a:pt x="10588" y="7636"/>
                  </a:moveTo>
                  <a:lnTo>
                    <a:pt x="12178" y="8138"/>
                  </a:lnTo>
                  <a:cubicBezTo>
                    <a:pt x="12199" y="8327"/>
                    <a:pt x="12199" y="8515"/>
                    <a:pt x="12199" y="8703"/>
                  </a:cubicBezTo>
                  <a:lnTo>
                    <a:pt x="12199" y="9540"/>
                  </a:lnTo>
                  <a:cubicBezTo>
                    <a:pt x="12199" y="9749"/>
                    <a:pt x="12220" y="9938"/>
                    <a:pt x="12220" y="10147"/>
                  </a:cubicBezTo>
                  <a:cubicBezTo>
                    <a:pt x="12220" y="10566"/>
                    <a:pt x="12178" y="10984"/>
                    <a:pt x="12178" y="11402"/>
                  </a:cubicBezTo>
                  <a:cubicBezTo>
                    <a:pt x="11885" y="11277"/>
                    <a:pt x="10357" y="9770"/>
                    <a:pt x="9834" y="9101"/>
                  </a:cubicBezTo>
                  <a:cubicBezTo>
                    <a:pt x="10085" y="8599"/>
                    <a:pt x="10337" y="8117"/>
                    <a:pt x="10588" y="7636"/>
                  </a:cubicBezTo>
                  <a:close/>
                  <a:moveTo>
                    <a:pt x="14730" y="7636"/>
                  </a:moveTo>
                  <a:lnTo>
                    <a:pt x="15505" y="9122"/>
                  </a:lnTo>
                  <a:cubicBezTo>
                    <a:pt x="14730" y="9875"/>
                    <a:pt x="14019" y="10712"/>
                    <a:pt x="13140" y="11444"/>
                  </a:cubicBezTo>
                  <a:cubicBezTo>
                    <a:pt x="13057" y="10335"/>
                    <a:pt x="13119" y="9247"/>
                    <a:pt x="13119" y="8159"/>
                  </a:cubicBezTo>
                  <a:lnTo>
                    <a:pt x="14730" y="7636"/>
                  </a:lnTo>
                  <a:close/>
                  <a:moveTo>
                    <a:pt x="9123" y="9812"/>
                  </a:moveTo>
                  <a:cubicBezTo>
                    <a:pt x="9228" y="9917"/>
                    <a:pt x="9353" y="10022"/>
                    <a:pt x="9479" y="10126"/>
                  </a:cubicBezTo>
                  <a:cubicBezTo>
                    <a:pt x="9897" y="10524"/>
                    <a:pt x="10316" y="10921"/>
                    <a:pt x="10713" y="11340"/>
                  </a:cubicBezTo>
                  <a:cubicBezTo>
                    <a:pt x="10964" y="11591"/>
                    <a:pt x="11194" y="11863"/>
                    <a:pt x="11445" y="12156"/>
                  </a:cubicBezTo>
                  <a:cubicBezTo>
                    <a:pt x="11062" y="12192"/>
                    <a:pt x="10682" y="12203"/>
                    <a:pt x="10303" y="12203"/>
                  </a:cubicBezTo>
                  <a:cubicBezTo>
                    <a:pt x="9689" y="12203"/>
                    <a:pt x="9081" y="12174"/>
                    <a:pt x="8472" y="12174"/>
                  </a:cubicBezTo>
                  <a:cubicBezTo>
                    <a:pt x="8368" y="12174"/>
                    <a:pt x="8264" y="12175"/>
                    <a:pt x="8160" y="12177"/>
                  </a:cubicBezTo>
                  <a:lnTo>
                    <a:pt x="8181" y="12156"/>
                  </a:lnTo>
                  <a:cubicBezTo>
                    <a:pt x="7993" y="11612"/>
                    <a:pt x="7826" y="11089"/>
                    <a:pt x="7637" y="10566"/>
                  </a:cubicBezTo>
                  <a:lnTo>
                    <a:pt x="9123" y="9812"/>
                  </a:lnTo>
                  <a:close/>
                  <a:moveTo>
                    <a:pt x="16195" y="9812"/>
                  </a:moveTo>
                  <a:lnTo>
                    <a:pt x="17304" y="10398"/>
                  </a:lnTo>
                  <a:cubicBezTo>
                    <a:pt x="17388" y="10440"/>
                    <a:pt x="17471" y="10482"/>
                    <a:pt x="17555" y="10503"/>
                  </a:cubicBezTo>
                  <a:cubicBezTo>
                    <a:pt x="17639" y="10524"/>
                    <a:pt x="17681" y="10628"/>
                    <a:pt x="17639" y="10712"/>
                  </a:cubicBezTo>
                  <a:cubicBezTo>
                    <a:pt x="17576" y="10900"/>
                    <a:pt x="17513" y="11089"/>
                    <a:pt x="17451" y="11277"/>
                  </a:cubicBezTo>
                  <a:cubicBezTo>
                    <a:pt x="17346" y="11570"/>
                    <a:pt x="17262" y="11863"/>
                    <a:pt x="17158" y="12156"/>
                  </a:cubicBezTo>
                  <a:cubicBezTo>
                    <a:pt x="17011" y="12177"/>
                    <a:pt x="16865" y="12177"/>
                    <a:pt x="16676" y="12177"/>
                  </a:cubicBezTo>
                  <a:lnTo>
                    <a:pt x="16111" y="12177"/>
                  </a:lnTo>
                  <a:cubicBezTo>
                    <a:pt x="15798" y="12198"/>
                    <a:pt x="15463" y="12218"/>
                    <a:pt x="15149" y="12218"/>
                  </a:cubicBezTo>
                  <a:cubicBezTo>
                    <a:pt x="14730" y="12198"/>
                    <a:pt x="14312" y="12177"/>
                    <a:pt x="13914" y="12177"/>
                  </a:cubicBezTo>
                  <a:cubicBezTo>
                    <a:pt x="13977" y="11926"/>
                    <a:pt x="15358" y="10524"/>
                    <a:pt x="16195" y="9812"/>
                  </a:cubicBezTo>
                  <a:close/>
                  <a:moveTo>
                    <a:pt x="9951" y="13089"/>
                  </a:moveTo>
                  <a:cubicBezTo>
                    <a:pt x="10445" y="13089"/>
                    <a:pt x="10943" y="13101"/>
                    <a:pt x="11445" y="13139"/>
                  </a:cubicBezTo>
                  <a:cubicBezTo>
                    <a:pt x="10713" y="14018"/>
                    <a:pt x="9876" y="14729"/>
                    <a:pt x="9123" y="15483"/>
                  </a:cubicBezTo>
                  <a:lnTo>
                    <a:pt x="7637" y="14729"/>
                  </a:lnTo>
                  <a:cubicBezTo>
                    <a:pt x="7826" y="14206"/>
                    <a:pt x="7993" y="13683"/>
                    <a:pt x="8160" y="13139"/>
                  </a:cubicBezTo>
                  <a:lnTo>
                    <a:pt x="8181" y="13118"/>
                  </a:lnTo>
                  <a:cubicBezTo>
                    <a:pt x="8765" y="13107"/>
                    <a:pt x="9355" y="13089"/>
                    <a:pt x="9951" y="13089"/>
                  </a:cubicBezTo>
                  <a:close/>
                  <a:moveTo>
                    <a:pt x="15293" y="13080"/>
                  </a:moveTo>
                  <a:cubicBezTo>
                    <a:pt x="15922" y="13080"/>
                    <a:pt x="16536" y="13106"/>
                    <a:pt x="17137" y="13118"/>
                  </a:cubicBezTo>
                  <a:cubicBezTo>
                    <a:pt x="17325" y="13662"/>
                    <a:pt x="17492" y="14185"/>
                    <a:pt x="17660" y="14708"/>
                  </a:cubicBezTo>
                  <a:lnTo>
                    <a:pt x="16195" y="15483"/>
                  </a:lnTo>
                  <a:cubicBezTo>
                    <a:pt x="16070" y="15378"/>
                    <a:pt x="15923" y="15231"/>
                    <a:pt x="15798" y="15106"/>
                  </a:cubicBezTo>
                  <a:cubicBezTo>
                    <a:pt x="15400" y="14729"/>
                    <a:pt x="15003" y="14353"/>
                    <a:pt x="14605" y="13955"/>
                  </a:cubicBezTo>
                  <a:cubicBezTo>
                    <a:pt x="14354" y="13704"/>
                    <a:pt x="14124" y="13432"/>
                    <a:pt x="13852" y="13139"/>
                  </a:cubicBezTo>
                  <a:lnTo>
                    <a:pt x="13873" y="13139"/>
                  </a:lnTo>
                  <a:cubicBezTo>
                    <a:pt x="14354" y="13095"/>
                    <a:pt x="14827" y="13080"/>
                    <a:pt x="15293" y="13080"/>
                  </a:cubicBezTo>
                  <a:close/>
                  <a:moveTo>
                    <a:pt x="12178" y="13830"/>
                  </a:moveTo>
                  <a:cubicBezTo>
                    <a:pt x="12262" y="14980"/>
                    <a:pt x="12178" y="16068"/>
                    <a:pt x="12199" y="17156"/>
                  </a:cubicBezTo>
                  <a:lnTo>
                    <a:pt x="12052" y="17198"/>
                  </a:lnTo>
                  <a:lnTo>
                    <a:pt x="10734" y="17617"/>
                  </a:lnTo>
                  <a:cubicBezTo>
                    <a:pt x="10688" y="17632"/>
                    <a:pt x="10653" y="17642"/>
                    <a:pt x="10626" y="17642"/>
                  </a:cubicBezTo>
                  <a:cubicBezTo>
                    <a:pt x="10578" y="17642"/>
                    <a:pt x="10551" y="17613"/>
                    <a:pt x="10525" y="17533"/>
                  </a:cubicBezTo>
                  <a:cubicBezTo>
                    <a:pt x="10378" y="17240"/>
                    <a:pt x="10253" y="16947"/>
                    <a:pt x="10106" y="16696"/>
                  </a:cubicBezTo>
                  <a:cubicBezTo>
                    <a:pt x="10023" y="16529"/>
                    <a:pt x="9918" y="16361"/>
                    <a:pt x="9813" y="16194"/>
                  </a:cubicBezTo>
                  <a:cubicBezTo>
                    <a:pt x="9939" y="16048"/>
                    <a:pt x="10065" y="15922"/>
                    <a:pt x="10190" y="15796"/>
                  </a:cubicBezTo>
                  <a:cubicBezTo>
                    <a:pt x="10567" y="15378"/>
                    <a:pt x="10943" y="14980"/>
                    <a:pt x="11341" y="14583"/>
                  </a:cubicBezTo>
                  <a:cubicBezTo>
                    <a:pt x="11592" y="14332"/>
                    <a:pt x="11885" y="14102"/>
                    <a:pt x="12178" y="13830"/>
                  </a:cubicBezTo>
                  <a:close/>
                  <a:moveTo>
                    <a:pt x="13161" y="13892"/>
                  </a:moveTo>
                  <a:cubicBezTo>
                    <a:pt x="13475" y="14081"/>
                    <a:pt x="15086" y="15671"/>
                    <a:pt x="15484" y="16194"/>
                  </a:cubicBezTo>
                  <a:cubicBezTo>
                    <a:pt x="15233" y="16675"/>
                    <a:pt x="15003" y="17177"/>
                    <a:pt x="14730" y="17659"/>
                  </a:cubicBezTo>
                  <a:lnTo>
                    <a:pt x="13140" y="17136"/>
                  </a:lnTo>
                  <a:cubicBezTo>
                    <a:pt x="13140" y="16068"/>
                    <a:pt x="13078" y="14980"/>
                    <a:pt x="13161" y="13892"/>
                  </a:cubicBezTo>
                  <a:close/>
                  <a:moveTo>
                    <a:pt x="14974" y="0"/>
                  </a:moveTo>
                  <a:cubicBezTo>
                    <a:pt x="14881" y="0"/>
                    <a:pt x="14788" y="34"/>
                    <a:pt x="14710" y="104"/>
                  </a:cubicBezTo>
                  <a:cubicBezTo>
                    <a:pt x="14668" y="125"/>
                    <a:pt x="14626" y="166"/>
                    <a:pt x="14584" y="187"/>
                  </a:cubicBezTo>
                  <a:lnTo>
                    <a:pt x="12806" y="1547"/>
                  </a:lnTo>
                  <a:cubicBezTo>
                    <a:pt x="12764" y="1568"/>
                    <a:pt x="12722" y="1589"/>
                    <a:pt x="12680" y="1631"/>
                  </a:cubicBezTo>
                  <a:cubicBezTo>
                    <a:pt x="12638" y="1610"/>
                    <a:pt x="12596" y="1589"/>
                    <a:pt x="12575" y="1547"/>
                  </a:cubicBezTo>
                  <a:cubicBezTo>
                    <a:pt x="12241" y="1296"/>
                    <a:pt x="11885" y="1045"/>
                    <a:pt x="11571" y="815"/>
                  </a:cubicBezTo>
                  <a:cubicBezTo>
                    <a:pt x="11278" y="585"/>
                    <a:pt x="10985" y="334"/>
                    <a:pt x="10671" y="104"/>
                  </a:cubicBezTo>
                  <a:cubicBezTo>
                    <a:pt x="10593" y="38"/>
                    <a:pt x="10498" y="6"/>
                    <a:pt x="10402" y="6"/>
                  </a:cubicBezTo>
                  <a:cubicBezTo>
                    <a:pt x="10345" y="6"/>
                    <a:pt x="10287" y="17"/>
                    <a:pt x="10232" y="41"/>
                  </a:cubicBezTo>
                  <a:cubicBezTo>
                    <a:pt x="10085" y="83"/>
                    <a:pt x="9981" y="229"/>
                    <a:pt x="9981" y="376"/>
                  </a:cubicBezTo>
                  <a:cubicBezTo>
                    <a:pt x="9960" y="564"/>
                    <a:pt x="10023" y="731"/>
                    <a:pt x="10190" y="836"/>
                  </a:cubicBezTo>
                  <a:cubicBezTo>
                    <a:pt x="10818" y="1296"/>
                    <a:pt x="11445" y="1778"/>
                    <a:pt x="12073" y="2238"/>
                  </a:cubicBezTo>
                  <a:cubicBezTo>
                    <a:pt x="12115" y="2301"/>
                    <a:pt x="12157" y="2343"/>
                    <a:pt x="12178" y="2405"/>
                  </a:cubicBezTo>
                  <a:cubicBezTo>
                    <a:pt x="12199" y="2510"/>
                    <a:pt x="12220" y="2615"/>
                    <a:pt x="12220" y="2719"/>
                  </a:cubicBezTo>
                  <a:cubicBezTo>
                    <a:pt x="12241" y="3179"/>
                    <a:pt x="12262" y="3640"/>
                    <a:pt x="12262" y="4100"/>
                  </a:cubicBezTo>
                  <a:lnTo>
                    <a:pt x="12262" y="4832"/>
                  </a:lnTo>
                  <a:cubicBezTo>
                    <a:pt x="11906" y="4581"/>
                    <a:pt x="11571" y="4393"/>
                    <a:pt x="11257" y="4163"/>
                  </a:cubicBezTo>
                  <a:cubicBezTo>
                    <a:pt x="11179" y="4084"/>
                    <a:pt x="11077" y="4047"/>
                    <a:pt x="10974" y="4047"/>
                  </a:cubicBezTo>
                  <a:cubicBezTo>
                    <a:pt x="10858" y="4047"/>
                    <a:pt x="10739" y="4095"/>
                    <a:pt x="10650" y="4184"/>
                  </a:cubicBezTo>
                  <a:cubicBezTo>
                    <a:pt x="10483" y="4351"/>
                    <a:pt x="10504" y="4623"/>
                    <a:pt x="10671" y="4791"/>
                  </a:cubicBezTo>
                  <a:cubicBezTo>
                    <a:pt x="10776" y="4874"/>
                    <a:pt x="10881" y="4958"/>
                    <a:pt x="10985" y="5021"/>
                  </a:cubicBezTo>
                  <a:cubicBezTo>
                    <a:pt x="11362" y="5272"/>
                    <a:pt x="11738" y="5523"/>
                    <a:pt x="12094" y="5753"/>
                  </a:cubicBezTo>
                  <a:cubicBezTo>
                    <a:pt x="12178" y="5816"/>
                    <a:pt x="12220" y="5900"/>
                    <a:pt x="12220" y="5983"/>
                  </a:cubicBezTo>
                  <a:cubicBezTo>
                    <a:pt x="12199" y="6339"/>
                    <a:pt x="12178" y="6716"/>
                    <a:pt x="12178" y="7071"/>
                  </a:cubicBezTo>
                  <a:cubicBezTo>
                    <a:pt x="12178" y="7113"/>
                    <a:pt x="12178" y="7155"/>
                    <a:pt x="12157" y="7218"/>
                  </a:cubicBezTo>
                  <a:cubicBezTo>
                    <a:pt x="12094" y="7197"/>
                    <a:pt x="12052" y="7197"/>
                    <a:pt x="11990" y="7176"/>
                  </a:cubicBezTo>
                  <a:lnTo>
                    <a:pt x="11069" y="6862"/>
                  </a:lnTo>
                  <a:cubicBezTo>
                    <a:pt x="10938" y="6796"/>
                    <a:pt x="10789" y="6765"/>
                    <a:pt x="10639" y="6765"/>
                  </a:cubicBezTo>
                  <a:cubicBezTo>
                    <a:pt x="10501" y="6765"/>
                    <a:pt x="10362" y="6791"/>
                    <a:pt x="10232" y="6841"/>
                  </a:cubicBezTo>
                  <a:cubicBezTo>
                    <a:pt x="10023" y="6946"/>
                    <a:pt x="9855" y="7134"/>
                    <a:pt x="9772" y="7364"/>
                  </a:cubicBezTo>
                  <a:cubicBezTo>
                    <a:pt x="9625" y="7636"/>
                    <a:pt x="9500" y="7950"/>
                    <a:pt x="9353" y="8222"/>
                  </a:cubicBezTo>
                  <a:cubicBezTo>
                    <a:pt x="9311" y="8306"/>
                    <a:pt x="9269" y="8369"/>
                    <a:pt x="9228" y="8431"/>
                  </a:cubicBezTo>
                  <a:lnTo>
                    <a:pt x="8286" y="7553"/>
                  </a:lnTo>
                  <a:cubicBezTo>
                    <a:pt x="8223" y="7469"/>
                    <a:pt x="8265" y="7406"/>
                    <a:pt x="8265" y="7322"/>
                  </a:cubicBezTo>
                  <a:lnTo>
                    <a:pt x="8391" y="6611"/>
                  </a:lnTo>
                  <a:cubicBezTo>
                    <a:pt x="8453" y="6318"/>
                    <a:pt x="8537" y="6004"/>
                    <a:pt x="8579" y="5711"/>
                  </a:cubicBezTo>
                  <a:cubicBezTo>
                    <a:pt x="8600" y="5481"/>
                    <a:pt x="8432" y="5251"/>
                    <a:pt x="8202" y="5209"/>
                  </a:cubicBezTo>
                  <a:cubicBezTo>
                    <a:pt x="8189" y="5208"/>
                    <a:pt x="8176" y="5207"/>
                    <a:pt x="8163" y="5207"/>
                  </a:cubicBezTo>
                  <a:cubicBezTo>
                    <a:pt x="7949" y="5207"/>
                    <a:pt x="7761" y="5367"/>
                    <a:pt x="7721" y="5565"/>
                  </a:cubicBezTo>
                  <a:cubicBezTo>
                    <a:pt x="7679" y="5837"/>
                    <a:pt x="7616" y="6109"/>
                    <a:pt x="7575" y="6381"/>
                  </a:cubicBezTo>
                  <a:cubicBezTo>
                    <a:pt x="7554" y="6506"/>
                    <a:pt x="7512" y="6632"/>
                    <a:pt x="7491" y="6778"/>
                  </a:cubicBezTo>
                  <a:lnTo>
                    <a:pt x="7386" y="6674"/>
                  </a:lnTo>
                  <a:cubicBezTo>
                    <a:pt x="6905" y="6213"/>
                    <a:pt x="6445" y="5732"/>
                    <a:pt x="5984" y="5251"/>
                  </a:cubicBezTo>
                  <a:cubicBezTo>
                    <a:pt x="5922" y="5188"/>
                    <a:pt x="5880" y="5125"/>
                    <a:pt x="5817" y="5042"/>
                  </a:cubicBezTo>
                  <a:cubicBezTo>
                    <a:pt x="5775" y="4979"/>
                    <a:pt x="5754" y="4916"/>
                    <a:pt x="5775" y="4832"/>
                  </a:cubicBezTo>
                  <a:cubicBezTo>
                    <a:pt x="5838" y="4456"/>
                    <a:pt x="5880" y="4100"/>
                    <a:pt x="5943" y="3703"/>
                  </a:cubicBezTo>
                  <a:cubicBezTo>
                    <a:pt x="6005" y="3305"/>
                    <a:pt x="6047" y="2907"/>
                    <a:pt x="6110" y="2531"/>
                  </a:cubicBezTo>
                  <a:cubicBezTo>
                    <a:pt x="6173" y="2280"/>
                    <a:pt x="6005" y="2029"/>
                    <a:pt x="5754" y="1966"/>
                  </a:cubicBezTo>
                  <a:cubicBezTo>
                    <a:pt x="5731" y="1962"/>
                    <a:pt x="5707" y="1960"/>
                    <a:pt x="5684" y="1960"/>
                  </a:cubicBezTo>
                  <a:cubicBezTo>
                    <a:pt x="5458" y="1960"/>
                    <a:pt x="5250" y="2138"/>
                    <a:pt x="5231" y="2384"/>
                  </a:cubicBezTo>
                  <a:cubicBezTo>
                    <a:pt x="5210" y="2531"/>
                    <a:pt x="5210" y="2698"/>
                    <a:pt x="5168" y="2866"/>
                  </a:cubicBezTo>
                  <a:lnTo>
                    <a:pt x="4980" y="4247"/>
                  </a:lnTo>
                  <a:lnTo>
                    <a:pt x="4896" y="4853"/>
                  </a:lnTo>
                  <a:cubicBezTo>
                    <a:pt x="4478" y="4916"/>
                    <a:pt x="4080" y="4979"/>
                    <a:pt x="3662" y="5042"/>
                  </a:cubicBezTo>
                  <a:cubicBezTo>
                    <a:pt x="3243" y="5104"/>
                    <a:pt x="2825" y="5146"/>
                    <a:pt x="2386" y="5209"/>
                  </a:cubicBezTo>
                  <a:cubicBezTo>
                    <a:pt x="2155" y="5230"/>
                    <a:pt x="1967" y="5460"/>
                    <a:pt x="2009" y="5690"/>
                  </a:cubicBezTo>
                  <a:cubicBezTo>
                    <a:pt x="2046" y="5915"/>
                    <a:pt x="2235" y="6073"/>
                    <a:pt x="2455" y="6073"/>
                  </a:cubicBezTo>
                  <a:cubicBezTo>
                    <a:pt x="2480" y="6073"/>
                    <a:pt x="2506" y="6071"/>
                    <a:pt x="2532" y="6067"/>
                  </a:cubicBezTo>
                  <a:cubicBezTo>
                    <a:pt x="3327" y="5962"/>
                    <a:pt x="4101" y="5837"/>
                    <a:pt x="4896" y="5732"/>
                  </a:cubicBezTo>
                  <a:cubicBezTo>
                    <a:pt x="4915" y="5726"/>
                    <a:pt x="4931" y="5723"/>
                    <a:pt x="4947" y="5723"/>
                  </a:cubicBezTo>
                  <a:cubicBezTo>
                    <a:pt x="4985" y="5723"/>
                    <a:pt x="5019" y="5738"/>
                    <a:pt x="5064" y="5753"/>
                  </a:cubicBezTo>
                  <a:cubicBezTo>
                    <a:pt x="5147" y="5795"/>
                    <a:pt x="5231" y="5858"/>
                    <a:pt x="5294" y="5920"/>
                  </a:cubicBezTo>
                  <a:cubicBezTo>
                    <a:pt x="5775" y="6381"/>
                    <a:pt x="6236" y="6841"/>
                    <a:pt x="6696" y="7301"/>
                  </a:cubicBezTo>
                  <a:cubicBezTo>
                    <a:pt x="6738" y="7343"/>
                    <a:pt x="6780" y="7385"/>
                    <a:pt x="6800" y="7427"/>
                  </a:cubicBezTo>
                  <a:cubicBezTo>
                    <a:pt x="6780" y="7427"/>
                    <a:pt x="6759" y="7448"/>
                    <a:pt x="6717" y="7448"/>
                  </a:cubicBezTo>
                  <a:cubicBezTo>
                    <a:pt x="6361" y="7511"/>
                    <a:pt x="6005" y="7594"/>
                    <a:pt x="5650" y="7657"/>
                  </a:cubicBezTo>
                  <a:cubicBezTo>
                    <a:pt x="5419" y="7678"/>
                    <a:pt x="5252" y="7866"/>
                    <a:pt x="5252" y="8097"/>
                  </a:cubicBezTo>
                  <a:cubicBezTo>
                    <a:pt x="5272" y="8335"/>
                    <a:pt x="5461" y="8517"/>
                    <a:pt x="5677" y="8517"/>
                  </a:cubicBezTo>
                  <a:cubicBezTo>
                    <a:pt x="5689" y="8517"/>
                    <a:pt x="5701" y="8516"/>
                    <a:pt x="5712" y="8515"/>
                  </a:cubicBezTo>
                  <a:cubicBezTo>
                    <a:pt x="5838" y="8515"/>
                    <a:pt x="5964" y="8494"/>
                    <a:pt x="6068" y="8473"/>
                  </a:cubicBezTo>
                  <a:cubicBezTo>
                    <a:pt x="6508" y="8389"/>
                    <a:pt x="6926" y="8306"/>
                    <a:pt x="7344" y="8201"/>
                  </a:cubicBezTo>
                  <a:cubicBezTo>
                    <a:pt x="7362" y="8198"/>
                    <a:pt x="7381" y="8196"/>
                    <a:pt x="7400" y="8196"/>
                  </a:cubicBezTo>
                  <a:cubicBezTo>
                    <a:pt x="7491" y="8196"/>
                    <a:pt x="7589" y="8236"/>
                    <a:pt x="7658" y="8306"/>
                  </a:cubicBezTo>
                  <a:cubicBezTo>
                    <a:pt x="7826" y="8494"/>
                    <a:pt x="7993" y="8682"/>
                    <a:pt x="8181" y="8850"/>
                  </a:cubicBezTo>
                  <a:lnTo>
                    <a:pt x="8474" y="9164"/>
                  </a:lnTo>
                  <a:cubicBezTo>
                    <a:pt x="8412" y="9205"/>
                    <a:pt x="8370" y="9247"/>
                    <a:pt x="8307" y="9268"/>
                  </a:cubicBezTo>
                  <a:cubicBezTo>
                    <a:pt x="8014" y="9415"/>
                    <a:pt x="7721" y="9561"/>
                    <a:pt x="7428" y="9687"/>
                  </a:cubicBezTo>
                  <a:cubicBezTo>
                    <a:pt x="7219" y="9791"/>
                    <a:pt x="7031" y="9938"/>
                    <a:pt x="6905" y="10126"/>
                  </a:cubicBezTo>
                  <a:cubicBezTo>
                    <a:pt x="6780" y="10398"/>
                    <a:pt x="6780" y="10733"/>
                    <a:pt x="6905" y="11005"/>
                  </a:cubicBezTo>
                  <a:cubicBezTo>
                    <a:pt x="7010" y="11298"/>
                    <a:pt x="7135" y="11612"/>
                    <a:pt x="7240" y="11905"/>
                  </a:cubicBezTo>
                  <a:cubicBezTo>
                    <a:pt x="7240" y="11967"/>
                    <a:pt x="7261" y="12051"/>
                    <a:pt x="7261" y="12114"/>
                  </a:cubicBezTo>
                  <a:lnTo>
                    <a:pt x="7156" y="12114"/>
                  </a:lnTo>
                  <a:lnTo>
                    <a:pt x="6047" y="12156"/>
                  </a:lnTo>
                  <a:cubicBezTo>
                    <a:pt x="5943" y="12156"/>
                    <a:pt x="5859" y="12114"/>
                    <a:pt x="5817" y="12030"/>
                  </a:cubicBezTo>
                  <a:cubicBezTo>
                    <a:pt x="5566" y="11654"/>
                    <a:pt x="5336" y="11277"/>
                    <a:pt x="5085" y="10900"/>
                  </a:cubicBezTo>
                  <a:cubicBezTo>
                    <a:pt x="5001" y="10796"/>
                    <a:pt x="4917" y="10691"/>
                    <a:pt x="4813" y="10586"/>
                  </a:cubicBezTo>
                  <a:cubicBezTo>
                    <a:pt x="4732" y="10516"/>
                    <a:pt x="4631" y="10479"/>
                    <a:pt x="4533" y="10479"/>
                  </a:cubicBezTo>
                  <a:cubicBezTo>
                    <a:pt x="4427" y="10479"/>
                    <a:pt x="4323" y="10521"/>
                    <a:pt x="4248" y="10607"/>
                  </a:cubicBezTo>
                  <a:cubicBezTo>
                    <a:pt x="4080" y="10754"/>
                    <a:pt x="4059" y="10984"/>
                    <a:pt x="4185" y="11151"/>
                  </a:cubicBezTo>
                  <a:cubicBezTo>
                    <a:pt x="4394" y="11444"/>
                    <a:pt x="4603" y="11758"/>
                    <a:pt x="4792" y="12051"/>
                  </a:cubicBezTo>
                  <a:cubicBezTo>
                    <a:pt x="4813" y="12093"/>
                    <a:pt x="4834" y="12135"/>
                    <a:pt x="4875" y="12198"/>
                  </a:cubicBezTo>
                  <a:lnTo>
                    <a:pt x="4666" y="12198"/>
                  </a:lnTo>
                  <a:cubicBezTo>
                    <a:pt x="4331" y="12177"/>
                    <a:pt x="3955" y="12156"/>
                    <a:pt x="3641" y="12156"/>
                  </a:cubicBezTo>
                  <a:lnTo>
                    <a:pt x="2720" y="12156"/>
                  </a:lnTo>
                  <a:cubicBezTo>
                    <a:pt x="2693" y="12159"/>
                    <a:pt x="2667" y="12161"/>
                    <a:pt x="2641" y="12161"/>
                  </a:cubicBezTo>
                  <a:cubicBezTo>
                    <a:pt x="2507" y="12161"/>
                    <a:pt x="2390" y="12114"/>
                    <a:pt x="2302" y="12009"/>
                  </a:cubicBezTo>
                  <a:cubicBezTo>
                    <a:pt x="1925" y="11528"/>
                    <a:pt x="1570" y="11047"/>
                    <a:pt x="1193" y="10545"/>
                  </a:cubicBezTo>
                  <a:cubicBezTo>
                    <a:pt x="1088" y="10398"/>
                    <a:pt x="984" y="10252"/>
                    <a:pt x="879" y="10105"/>
                  </a:cubicBezTo>
                  <a:cubicBezTo>
                    <a:pt x="784" y="9984"/>
                    <a:pt x="638" y="9914"/>
                    <a:pt x="489" y="9914"/>
                  </a:cubicBezTo>
                  <a:cubicBezTo>
                    <a:pt x="407" y="9914"/>
                    <a:pt x="325" y="9935"/>
                    <a:pt x="251" y="9980"/>
                  </a:cubicBezTo>
                  <a:cubicBezTo>
                    <a:pt x="42" y="10126"/>
                    <a:pt x="0" y="10398"/>
                    <a:pt x="147" y="10607"/>
                  </a:cubicBezTo>
                  <a:cubicBezTo>
                    <a:pt x="189" y="10649"/>
                    <a:pt x="210" y="10670"/>
                    <a:pt x="251" y="10712"/>
                  </a:cubicBezTo>
                  <a:lnTo>
                    <a:pt x="1611" y="12511"/>
                  </a:lnTo>
                  <a:cubicBezTo>
                    <a:pt x="1632" y="12553"/>
                    <a:pt x="1653" y="12595"/>
                    <a:pt x="1695" y="12637"/>
                  </a:cubicBezTo>
                  <a:cubicBezTo>
                    <a:pt x="1653" y="12700"/>
                    <a:pt x="1590" y="12783"/>
                    <a:pt x="1549" y="12825"/>
                  </a:cubicBezTo>
                  <a:lnTo>
                    <a:pt x="565" y="14143"/>
                  </a:lnTo>
                  <a:cubicBezTo>
                    <a:pt x="440" y="14311"/>
                    <a:pt x="293" y="14478"/>
                    <a:pt x="168" y="14646"/>
                  </a:cubicBezTo>
                  <a:cubicBezTo>
                    <a:pt x="0" y="14834"/>
                    <a:pt x="42" y="15127"/>
                    <a:pt x="251" y="15273"/>
                  </a:cubicBezTo>
                  <a:cubicBezTo>
                    <a:pt x="329" y="15328"/>
                    <a:pt x="415" y="15353"/>
                    <a:pt x="500" y="15353"/>
                  </a:cubicBezTo>
                  <a:cubicBezTo>
                    <a:pt x="645" y="15353"/>
                    <a:pt x="787" y="15279"/>
                    <a:pt x="879" y="15148"/>
                  </a:cubicBezTo>
                  <a:cubicBezTo>
                    <a:pt x="1339" y="14562"/>
                    <a:pt x="1800" y="13955"/>
                    <a:pt x="2239" y="13348"/>
                  </a:cubicBezTo>
                  <a:cubicBezTo>
                    <a:pt x="2344" y="13202"/>
                    <a:pt x="2511" y="13097"/>
                    <a:pt x="2699" y="13076"/>
                  </a:cubicBezTo>
                  <a:lnTo>
                    <a:pt x="4896" y="13076"/>
                  </a:lnTo>
                  <a:cubicBezTo>
                    <a:pt x="4645" y="13432"/>
                    <a:pt x="4457" y="13746"/>
                    <a:pt x="4227" y="14060"/>
                  </a:cubicBezTo>
                  <a:cubicBezTo>
                    <a:pt x="4080" y="14227"/>
                    <a:pt x="4080" y="14499"/>
                    <a:pt x="4248" y="14667"/>
                  </a:cubicBezTo>
                  <a:cubicBezTo>
                    <a:pt x="4324" y="14743"/>
                    <a:pt x="4427" y="14780"/>
                    <a:pt x="4531" y="14780"/>
                  </a:cubicBezTo>
                  <a:cubicBezTo>
                    <a:pt x="4656" y="14780"/>
                    <a:pt x="4784" y="14727"/>
                    <a:pt x="4875" y="14625"/>
                  </a:cubicBezTo>
                  <a:cubicBezTo>
                    <a:pt x="4959" y="14541"/>
                    <a:pt x="5022" y="14436"/>
                    <a:pt x="5085" y="14332"/>
                  </a:cubicBezTo>
                  <a:cubicBezTo>
                    <a:pt x="5336" y="13976"/>
                    <a:pt x="5566" y="13599"/>
                    <a:pt x="5817" y="13244"/>
                  </a:cubicBezTo>
                  <a:cubicBezTo>
                    <a:pt x="5853" y="13171"/>
                    <a:pt x="5937" y="13114"/>
                    <a:pt x="6013" y="13114"/>
                  </a:cubicBezTo>
                  <a:cubicBezTo>
                    <a:pt x="6025" y="13114"/>
                    <a:pt x="6036" y="13115"/>
                    <a:pt x="6047" y="13118"/>
                  </a:cubicBezTo>
                  <a:cubicBezTo>
                    <a:pt x="6403" y="13139"/>
                    <a:pt x="6780" y="13139"/>
                    <a:pt x="7135" y="13139"/>
                  </a:cubicBezTo>
                  <a:cubicBezTo>
                    <a:pt x="7177" y="13139"/>
                    <a:pt x="7219" y="13139"/>
                    <a:pt x="7282" y="13160"/>
                  </a:cubicBezTo>
                  <a:cubicBezTo>
                    <a:pt x="7261" y="13202"/>
                    <a:pt x="7261" y="13265"/>
                    <a:pt x="7240" y="13327"/>
                  </a:cubicBezTo>
                  <a:cubicBezTo>
                    <a:pt x="7135" y="13641"/>
                    <a:pt x="7031" y="13934"/>
                    <a:pt x="6926" y="14248"/>
                  </a:cubicBezTo>
                  <a:cubicBezTo>
                    <a:pt x="6821" y="14457"/>
                    <a:pt x="6800" y="14687"/>
                    <a:pt x="6842" y="14918"/>
                  </a:cubicBezTo>
                  <a:cubicBezTo>
                    <a:pt x="6926" y="15211"/>
                    <a:pt x="7156" y="15462"/>
                    <a:pt x="7428" y="15566"/>
                  </a:cubicBezTo>
                  <a:cubicBezTo>
                    <a:pt x="7721" y="15692"/>
                    <a:pt x="8014" y="15838"/>
                    <a:pt x="8307" y="15964"/>
                  </a:cubicBezTo>
                  <a:cubicBezTo>
                    <a:pt x="8370" y="16006"/>
                    <a:pt x="8432" y="16048"/>
                    <a:pt x="8495" y="16089"/>
                  </a:cubicBezTo>
                  <a:cubicBezTo>
                    <a:pt x="8181" y="16403"/>
                    <a:pt x="7888" y="16717"/>
                    <a:pt x="7616" y="17010"/>
                  </a:cubicBezTo>
                  <a:cubicBezTo>
                    <a:pt x="7569" y="17057"/>
                    <a:pt x="7522" y="17081"/>
                    <a:pt x="7466" y="17081"/>
                  </a:cubicBezTo>
                  <a:cubicBezTo>
                    <a:pt x="7448" y="17081"/>
                    <a:pt x="7428" y="17078"/>
                    <a:pt x="7407" y="17073"/>
                  </a:cubicBezTo>
                  <a:cubicBezTo>
                    <a:pt x="6989" y="16968"/>
                    <a:pt x="6570" y="16884"/>
                    <a:pt x="6131" y="16801"/>
                  </a:cubicBezTo>
                  <a:cubicBezTo>
                    <a:pt x="5984" y="16780"/>
                    <a:pt x="5838" y="16759"/>
                    <a:pt x="5671" y="16759"/>
                  </a:cubicBezTo>
                  <a:cubicBezTo>
                    <a:pt x="5168" y="16780"/>
                    <a:pt x="5127" y="17512"/>
                    <a:pt x="5629" y="17596"/>
                  </a:cubicBezTo>
                  <a:lnTo>
                    <a:pt x="6445" y="17742"/>
                  </a:lnTo>
                  <a:lnTo>
                    <a:pt x="6842" y="17826"/>
                  </a:lnTo>
                  <a:cubicBezTo>
                    <a:pt x="6780" y="17910"/>
                    <a:pt x="6738" y="17952"/>
                    <a:pt x="6696" y="17972"/>
                  </a:cubicBezTo>
                  <a:cubicBezTo>
                    <a:pt x="6236" y="18433"/>
                    <a:pt x="5775" y="18893"/>
                    <a:pt x="5315" y="19333"/>
                  </a:cubicBezTo>
                  <a:cubicBezTo>
                    <a:pt x="5273" y="19395"/>
                    <a:pt x="5210" y="19437"/>
                    <a:pt x="5147" y="19458"/>
                  </a:cubicBezTo>
                  <a:cubicBezTo>
                    <a:pt x="5096" y="19510"/>
                    <a:pt x="5016" y="19547"/>
                    <a:pt x="4931" y="19547"/>
                  </a:cubicBezTo>
                  <a:cubicBezTo>
                    <a:pt x="4913" y="19547"/>
                    <a:pt x="4894" y="19545"/>
                    <a:pt x="4875" y="19542"/>
                  </a:cubicBezTo>
                  <a:lnTo>
                    <a:pt x="3181" y="19291"/>
                  </a:lnTo>
                  <a:cubicBezTo>
                    <a:pt x="2992" y="19270"/>
                    <a:pt x="2783" y="19228"/>
                    <a:pt x="2574" y="19207"/>
                  </a:cubicBezTo>
                  <a:cubicBezTo>
                    <a:pt x="2538" y="19198"/>
                    <a:pt x="2502" y="19194"/>
                    <a:pt x="2467" y="19194"/>
                  </a:cubicBezTo>
                  <a:cubicBezTo>
                    <a:pt x="2255" y="19194"/>
                    <a:pt x="2066" y="19347"/>
                    <a:pt x="2030" y="19563"/>
                  </a:cubicBezTo>
                  <a:cubicBezTo>
                    <a:pt x="1988" y="19793"/>
                    <a:pt x="2155" y="20023"/>
                    <a:pt x="2386" y="20044"/>
                  </a:cubicBezTo>
                  <a:cubicBezTo>
                    <a:pt x="2532" y="20086"/>
                    <a:pt x="2678" y="20086"/>
                    <a:pt x="2804" y="20107"/>
                  </a:cubicBezTo>
                  <a:lnTo>
                    <a:pt x="4541" y="20337"/>
                  </a:lnTo>
                  <a:cubicBezTo>
                    <a:pt x="4666" y="20358"/>
                    <a:pt x="4792" y="20379"/>
                    <a:pt x="4917" y="20400"/>
                  </a:cubicBezTo>
                  <a:cubicBezTo>
                    <a:pt x="4938" y="20588"/>
                    <a:pt x="4959" y="20755"/>
                    <a:pt x="4980" y="20923"/>
                  </a:cubicBezTo>
                  <a:cubicBezTo>
                    <a:pt x="5043" y="21299"/>
                    <a:pt x="5085" y="21655"/>
                    <a:pt x="5147" y="22032"/>
                  </a:cubicBezTo>
                  <a:cubicBezTo>
                    <a:pt x="5189" y="22325"/>
                    <a:pt x="5210" y="22638"/>
                    <a:pt x="5273" y="22931"/>
                  </a:cubicBezTo>
                  <a:cubicBezTo>
                    <a:pt x="5291" y="23147"/>
                    <a:pt x="5463" y="23300"/>
                    <a:pt x="5669" y="23300"/>
                  </a:cubicBezTo>
                  <a:cubicBezTo>
                    <a:pt x="5704" y="23300"/>
                    <a:pt x="5739" y="23296"/>
                    <a:pt x="5775" y="23287"/>
                  </a:cubicBezTo>
                  <a:cubicBezTo>
                    <a:pt x="6005" y="23245"/>
                    <a:pt x="6173" y="23015"/>
                    <a:pt x="6131" y="22764"/>
                  </a:cubicBezTo>
                  <a:cubicBezTo>
                    <a:pt x="6068" y="22366"/>
                    <a:pt x="6005" y="21990"/>
                    <a:pt x="5943" y="21592"/>
                  </a:cubicBezTo>
                  <a:cubicBezTo>
                    <a:pt x="5880" y="21174"/>
                    <a:pt x="5838" y="20797"/>
                    <a:pt x="5775" y="20400"/>
                  </a:cubicBezTo>
                  <a:cubicBezTo>
                    <a:pt x="5775" y="20337"/>
                    <a:pt x="5796" y="20295"/>
                    <a:pt x="5817" y="20232"/>
                  </a:cubicBezTo>
                  <a:cubicBezTo>
                    <a:pt x="5859" y="20149"/>
                    <a:pt x="5922" y="20065"/>
                    <a:pt x="5984" y="20002"/>
                  </a:cubicBezTo>
                  <a:cubicBezTo>
                    <a:pt x="6445" y="19521"/>
                    <a:pt x="6905" y="19061"/>
                    <a:pt x="7365" y="18600"/>
                  </a:cubicBezTo>
                  <a:cubicBezTo>
                    <a:pt x="7386" y="18558"/>
                    <a:pt x="7428" y="18537"/>
                    <a:pt x="7491" y="18475"/>
                  </a:cubicBezTo>
                  <a:cubicBezTo>
                    <a:pt x="7575" y="18872"/>
                    <a:pt x="7658" y="19249"/>
                    <a:pt x="7721" y="19605"/>
                  </a:cubicBezTo>
                  <a:cubicBezTo>
                    <a:pt x="7721" y="19856"/>
                    <a:pt x="7930" y="20044"/>
                    <a:pt x="8181" y="20044"/>
                  </a:cubicBezTo>
                  <a:cubicBezTo>
                    <a:pt x="8432" y="20002"/>
                    <a:pt x="8621" y="19772"/>
                    <a:pt x="8579" y="19521"/>
                  </a:cubicBezTo>
                  <a:cubicBezTo>
                    <a:pt x="8558" y="19395"/>
                    <a:pt x="8537" y="19270"/>
                    <a:pt x="8516" y="19144"/>
                  </a:cubicBezTo>
                  <a:cubicBezTo>
                    <a:pt x="8412" y="18726"/>
                    <a:pt x="8328" y="18349"/>
                    <a:pt x="8244" y="17952"/>
                  </a:cubicBezTo>
                  <a:cubicBezTo>
                    <a:pt x="8223" y="17847"/>
                    <a:pt x="8265" y="17721"/>
                    <a:pt x="8349" y="17659"/>
                  </a:cubicBezTo>
                  <a:cubicBezTo>
                    <a:pt x="8537" y="17491"/>
                    <a:pt x="8725" y="17303"/>
                    <a:pt x="8914" y="17136"/>
                  </a:cubicBezTo>
                  <a:lnTo>
                    <a:pt x="9207" y="16843"/>
                  </a:lnTo>
                  <a:cubicBezTo>
                    <a:pt x="9249" y="16884"/>
                    <a:pt x="9290" y="16947"/>
                    <a:pt x="9311" y="16989"/>
                  </a:cubicBezTo>
                  <a:cubicBezTo>
                    <a:pt x="9458" y="17261"/>
                    <a:pt x="9583" y="17533"/>
                    <a:pt x="9709" y="17805"/>
                  </a:cubicBezTo>
                  <a:cubicBezTo>
                    <a:pt x="9772" y="17931"/>
                    <a:pt x="9855" y="18056"/>
                    <a:pt x="9939" y="18182"/>
                  </a:cubicBezTo>
                  <a:cubicBezTo>
                    <a:pt x="10072" y="18398"/>
                    <a:pt x="10297" y="18521"/>
                    <a:pt x="10531" y="18521"/>
                  </a:cubicBezTo>
                  <a:cubicBezTo>
                    <a:pt x="10591" y="18521"/>
                    <a:pt x="10653" y="18513"/>
                    <a:pt x="10713" y="18496"/>
                  </a:cubicBezTo>
                  <a:cubicBezTo>
                    <a:pt x="11090" y="18412"/>
                    <a:pt x="11466" y="18265"/>
                    <a:pt x="11843" y="18140"/>
                  </a:cubicBezTo>
                  <a:cubicBezTo>
                    <a:pt x="11927" y="18098"/>
                    <a:pt x="12052" y="18077"/>
                    <a:pt x="12157" y="18077"/>
                  </a:cubicBezTo>
                  <a:lnTo>
                    <a:pt x="12157" y="18182"/>
                  </a:lnTo>
                  <a:cubicBezTo>
                    <a:pt x="12178" y="18537"/>
                    <a:pt x="12178" y="18914"/>
                    <a:pt x="12199" y="19291"/>
                  </a:cubicBezTo>
                  <a:cubicBezTo>
                    <a:pt x="12199" y="19395"/>
                    <a:pt x="12136" y="19479"/>
                    <a:pt x="12052" y="19521"/>
                  </a:cubicBezTo>
                  <a:cubicBezTo>
                    <a:pt x="11676" y="19772"/>
                    <a:pt x="11320" y="20002"/>
                    <a:pt x="10943" y="20253"/>
                  </a:cubicBezTo>
                  <a:cubicBezTo>
                    <a:pt x="10839" y="20316"/>
                    <a:pt x="10755" y="20379"/>
                    <a:pt x="10650" y="20462"/>
                  </a:cubicBezTo>
                  <a:cubicBezTo>
                    <a:pt x="10483" y="20630"/>
                    <a:pt x="10462" y="20923"/>
                    <a:pt x="10629" y="21090"/>
                  </a:cubicBezTo>
                  <a:cubicBezTo>
                    <a:pt x="10716" y="21177"/>
                    <a:pt x="10830" y="21218"/>
                    <a:pt x="10944" y="21218"/>
                  </a:cubicBezTo>
                  <a:cubicBezTo>
                    <a:pt x="11050" y="21218"/>
                    <a:pt x="11155" y="21182"/>
                    <a:pt x="11236" y="21111"/>
                  </a:cubicBezTo>
                  <a:cubicBezTo>
                    <a:pt x="11550" y="20881"/>
                    <a:pt x="11864" y="20672"/>
                    <a:pt x="12220" y="20441"/>
                  </a:cubicBezTo>
                  <a:cubicBezTo>
                    <a:pt x="12220" y="20567"/>
                    <a:pt x="12241" y="20630"/>
                    <a:pt x="12220" y="20755"/>
                  </a:cubicBezTo>
                  <a:cubicBezTo>
                    <a:pt x="12220" y="21174"/>
                    <a:pt x="12199" y="21592"/>
                    <a:pt x="12199" y="22032"/>
                  </a:cubicBezTo>
                  <a:lnTo>
                    <a:pt x="12199" y="22597"/>
                  </a:lnTo>
                  <a:cubicBezTo>
                    <a:pt x="12199" y="22701"/>
                    <a:pt x="12178" y="22806"/>
                    <a:pt x="12157" y="22910"/>
                  </a:cubicBezTo>
                  <a:cubicBezTo>
                    <a:pt x="12136" y="22973"/>
                    <a:pt x="12094" y="23015"/>
                    <a:pt x="12052" y="23057"/>
                  </a:cubicBezTo>
                  <a:cubicBezTo>
                    <a:pt x="11780" y="23266"/>
                    <a:pt x="11487" y="23475"/>
                    <a:pt x="11236" y="23685"/>
                  </a:cubicBezTo>
                  <a:cubicBezTo>
                    <a:pt x="10860" y="23957"/>
                    <a:pt x="10483" y="24229"/>
                    <a:pt x="10127" y="24522"/>
                  </a:cubicBezTo>
                  <a:cubicBezTo>
                    <a:pt x="9981" y="24626"/>
                    <a:pt x="9918" y="24814"/>
                    <a:pt x="9960" y="24982"/>
                  </a:cubicBezTo>
                  <a:cubicBezTo>
                    <a:pt x="10002" y="25170"/>
                    <a:pt x="10148" y="25296"/>
                    <a:pt x="10316" y="25317"/>
                  </a:cubicBezTo>
                  <a:cubicBezTo>
                    <a:pt x="10483" y="25317"/>
                    <a:pt x="10650" y="25254"/>
                    <a:pt x="10755" y="25128"/>
                  </a:cubicBezTo>
                  <a:lnTo>
                    <a:pt x="12554" y="23768"/>
                  </a:lnTo>
                  <a:cubicBezTo>
                    <a:pt x="12575" y="23747"/>
                    <a:pt x="12617" y="23726"/>
                    <a:pt x="12659" y="23685"/>
                  </a:cubicBezTo>
                  <a:cubicBezTo>
                    <a:pt x="13036" y="23957"/>
                    <a:pt x="13391" y="24229"/>
                    <a:pt x="13747" y="24501"/>
                  </a:cubicBezTo>
                  <a:cubicBezTo>
                    <a:pt x="14061" y="24731"/>
                    <a:pt x="14354" y="24961"/>
                    <a:pt x="14647" y="25191"/>
                  </a:cubicBezTo>
                  <a:cubicBezTo>
                    <a:pt x="14734" y="25278"/>
                    <a:pt x="14850" y="25322"/>
                    <a:pt x="14959" y="25322"/>
                  </a:cubicBezTo>
                  <a:cubicBezTo>
                    <a:pt x="14981" y="25322"/>
                    <a:pt x="15003" y="25320"/>
                    <a:pt x="15023" y="25317"/>
                  </a:cubicBezTo>
                  <a:cubicBezTo>
                    <a:pt x="15212" y="25275"/>
                    <a:pt x="15358" y="25149"/>
                    <a:pt x="15379" y="24961"/>
                  </a:cubicBezTo>
                  <a:cubicBezTo>
                    <a:pt x="15421" y="24794"/>
                    <a:pt x="15337" y="24605"/>
                    <a:pt x="15191" y="24501"/>
                  </a:cubicBezTo>
                  <a:cubicBezTo>
                    <a:pt x="14584" y="24040"/>
                    <a:pt x="13977" y="23580"/>
                    <a:pt x="13370" y="23120"/>
                  </a:cubicBezTo>
                  <a:cubicBezTo>
                    <a:pt x="13245" y="23057"/>
                    <a:pt x="13182" y="22952"/>
                    <a:pt x="13161" y="22827"/>
                  </a:cubicBezTo>
                  <a:cubicBezTo>
                    <a:pt x="13161" y="22722"/>
                    <a:pt x="13140" y="22638"/>
                    <a:pt x="13140" y="22555"/>
                  </a:cubicBezTo>
                  <a:cubicBezTo>
                    <a:pt x="13119" y="22115"/>
                    <a:pt x="13119" y="21655"/>
                    <a:pt x="13119" y="21216"/>
                  </a:cubicBezTo>
                  <a:lnTo>
                    <a:pt x="13119" y="20483"/>
                  </a:lnTo>
                  <a:cubicBezTo>
                    <a:pt x="13475" y="20713"/>
                    <a:pt x="13789" y="20923"/>
                    <a:pt x="14103" y="21132"/>
                  </a:cubicBezTo>
                  <a:cubicBezTo>
                    <a:pt x="14195" y="21219"/>
                    <a:pt x="14295" y="21256"/>
                    <a:pt x="14391" y="21256"/>
                  </a:cubicBezTo>
                  <a:cubicBezTo>
                    <a:pt x="14729" y="21256"/>
                    <a:pt x="15010" y="20793"/>
                    <a:pt x="14668" y="20483"/>
                  </a:cubicBezTo>
                  <a:cubicBezTo>
                    <a:pt x="14584" y="20421"/>
                    <a:pt x="14500" y="20358"/>
                    <a:pt x="14417" y="20295"/>
                  </a:cubicBezTo>
                  <a:cubicBezTo>
                    <a:pt x="14040" y="20044"/>
                    <a:pt x="13663" y="19793"/>
                    <a:pt x="13308" y="19563"/>
                  </a:cubicBezTo>
                  <a:cubicBezTo>
                    <a:pt x="13203" y="19500"/>
                    <a:pt x="13161" y="19395"/>
                    <a:pt x="13161" y="19291"/>
                  </a:cubicBezTo>
                  <a:cubicBezTo>
                    <a:pt x="13182" y="18956"/>
                    <a:pt x="13182" y="18600"/>
                    <a:pt x="13182" y="18265"/>
                  </a:cubicBezTo>
                  <a:cubicBezTo>
                    <a:pt x="13182" y="18203"/>
                    <a:pt x="13203" y="18140"/>
                    <a:pt x="13203" y="18077"/>
                  </a:cubicBezTo>
                  <a:cubicBezTo>
                    <a:pt x="13287" y="18098"/>
                    <a:pt x="13350" y="18119"/>
                    <a:pt x="13412" y="18140"/>
                  </a:cubicBezTo>
                  <a:cubicBezTo>
                    <a:pt x="13726" y="18244"/>
                    <a:pt x="14040" y="18349"/>
                    <a:pt x="14333" y="18454"/>
                  </a:cubicBezTo>
                  <a:cubicBezTo>
                    <a:pt x="14466" y="18527"/>
                    <a:pt x="14610" y="18561"/>
                    <a:pt x="14752" y="18561"/>
                  </a:cubicBezTo>
                  <a:cubicBezTo>
                    <a:pt x="15100" y="18561"/>
                    <a:pt x="15434" y="18356"/>
                    <a:pt x="15567" y="18014"/>
                  </a:cubicBezTo>
                  <a:cubicBezTo>
                    <a:pt x="15588" y="17972"/>
                    <a:pt x="15609" y="17910"/>
                    <a:pt x="15630" y="17868"/>
                  </a:cubicBezTo>
                  <a:cubicBezTo>
                    <a:pt x="15777" y="17596"/>
                    <a:pt x="15902" y="17303"/>
                    <a:pt x="16049" y="17031"/>
                  </a:cubicBezTo>
                  <a:cubicBezTo>
                    <a:pt x="16070" y="16968"/>
                    <a:pt x="16111" y="16926"/>
                    <a:pt x="16153" y="16884"/>
                  </a:cubicBezTo>
                  <a:cubicBezTo>
                    <a:pt x="16467" y="17177"/>
                    <a:pt x="16781" y="17470"/>
                    <a:pt x="17074" y="17763"/>
                  </a:cubicBezTo>
                  <a:cubicBezTo>
                    <a:pt x="17116" y="17826"/>
                    <a:pt x="17137" y="17889"/>
                    <a:pt x="17116" y="17931"/>
                  </a:cubicBezTo>
                  <a:cubicBezTo>
                    <a:pt x="17032" y="18370"/>
                    <a:pt x="16927" y="18788"/>
                    <a:pt x="16844" y="19207"/>
                  </a:cubicBezTo>
                  <a:cubicBezTo>
                    <a:pt x="16823" y="19353"/>
                    <a:pt x="16802" y="19500"/>
                    <a:pt x="16802" y="19646"/>
                  </a:cubicBezTo>
                  <a:cubicBezTo>
                    <a:pt x="16802" y="19897"/>
                    <a:pt x="16990" y="20086"/>
                    <a:pt x="17220" y="20086"/>
                  </a:cubicBezTo>
                  <a:cubicBezTo>
                    <a:pt x="17451" y="20086"/>
                    <a:pt x="17639" y="19897"/>
                    <a:pt x="17660" y="19667"/>
                  </a:cubicBezTo>
                  <a:cubicBezTo>
                    <a:pt x="17702" y="19291"/>
                    <a:pt x="17785" y="18935"/>
                    <a:pt x="17869" y="18537"/>
                  </a:cubicBezTo>
                  <a:cubicBezTo>
                    <a:pt x="17911" y="18558"/>
                    <a:pt x="17953" y="18579"/>
                    <a:pt x="17974" y="18600"/>
                  </a:cubicBezTo>
                  <a:cubicBezTo>
                    <a:pt x="18455" y="19102"/>
                    <a:pt x="18936" y="19584"/>
                    <a:pt x="19396" y="20065"/>
                  </a:cubicBezTo>
                  <a:cubicBezTo>
                    <a:pt x="19459" y="20128"/>
                    <a:pt x="19501" y="20190"/>
                    <a:pt x="19543" y="20253"/>
                  </a:cubicBezTo>
                  <a:cubicBezTo>
                    <a:pt x="19564" y="20316"/>
                    <a:pt x="19585" y="20379"/>
                    <a:pt x="19585" y="20462"/>
                  </a:cubicBezTo>
                  <a:cubicBezTo>
                    <a:pt x="19501" y="21027"/>
                    <a:pt x="19438" y="21592"/>
                    <a:pt x="19355" y="22157"/>
                  </a:cubicBezTo>
                  <a:cubicBezTo>
                    <a:pt x="19313" y="22366"/>
                    <a:pt x="19271" y="22597"/>
                    <a:pt x="19250" y="22806"/>
                  </a:cubicBezTo>
                  <a:cubicBezTo>
                    <a:pt x="19208" y="23036"/>
                    <a:pt x="19355" y="23266"/>
                    <a:pt x="19585" y="23329"/>
                  </a:cubicBezTo>
                  <a:cubicBezTo>
                    <a:pt x="19620" y="23338"/>
                    <a:pt x="19656" y="23342"/>
                    <a:pt x="19691" y="23342"/>
                  </a:cubicBezTo>
                  <a:cubicBezTo>
                    <a:pt x="19902" y="23342"/>
                    <a:pt x="20090" y="23186"/>
                    <a:pt x="20108" y="22952"/>
                  </a:cubicBezTo>
                  <a:cubicBezTo>
                    <a:pt x="20129" y="22910"/>
                    <a:pt x="20129" y="22869"/>
                    <a:pt x="20129" y="22827"/>
                  </a:cubicBezTo>
                  <a:cubicBezTo>
                    <a:pt x="20233" y="22094"/>
                    <a:pt x="20338" y="21341"/>
                    <a:pt x="20443" y="20609"/>
                  </a:cubicBezTo>
                  <a:cubicBezTo>
                    <a:pt x="20464" y="20441"/>
                    <a:pt x="20464" y="20441"/>
                    <a:pt x="20631" y="20421"/>
                  </a:cubicBezTo>
                  <a:lnTo>
                    <a:pt x="22451" y="20149"/>
                  </a:lnTo>
                  <a:cubicBezTo>
                    <a:pt x="22640" y="20128"/>
                    <a:pt x="22849" y="20107"/>
                    <a:pt x="23037" y="20065"/>
                  </a:cubicBezTo>
                  <a:cubicBezTo>
                    <a:pt x="23225" y="20023"/>
                    <a:pt x="23351" y="19877"/>
                    <a:pt x="23351" y="19688"/>
                  </a:cubicBezTo>
                  <a:cubicBezTo>
                    <a:pt x="23369" y="19434"/>
                    <a:pt x="23167" y="19212"/>
                    <a:pt x="22908" y="19212"/>
                  </a:cubicBezTo>
                  <a:cubicBezTo>
                    <a:pt x="22869" y="19212"/>
                    <a:pt x="22828" y="19217"/>
                    <a:pt x="22786" y="19228"/>
                  </a:cubicBezTo>
                  <a:cubicBezTo>
                    <a:pt x="22619" y="19249"/>
                    <a:pt x="22451" y="19291"/>
                    <a:pt x="22263" y="19312"/>
                  </a:cubicBezTo>
                  <a:cubicBezTo>
                    <a:pt x="21719" y="19395"/>
                    <a:pt x="21175" y="19437"/>
                    <a:pt x="20631" y="19542"/>
                  </a:cubicBezTo>
                  <a:cubicBezTo>
                    <a:pt x="20588" y="19550"/>
                    <a:pt x="20546" y="19554"/>
                    <a:pt x="20503" y="19554"/>
                  </a:cubicBezTo>
                  <a:cubicBezTo>
                    <a:pt x="20339" y="19554"/>
                    <a:pt x="20183" y="19491"/>
                    <a:pt x="20066" y="19374"/>
                  </a:cubicBezTo>
                  <a:cubicBezTo>
                    <a:pt x="19585" y="18914"/>
                    <a:pt x="19124" y="18454"/>
                    <a:pt x="18643" y="17972"/>
                  </a:cubicBezTo>
                  <a:cubicBezTo>
                    <a:pt x="18601" y="17931"/>
                    <a:pt x="18580" y="17889"/>
                    <a:pt x="18539" y="17847"/>
                  </a:cubicBezTo>
                  <a:cubicBezTo>
                    <a:pt x="18936" y="17763"/>
                    <a:pt x="19313" y="17680"/>
                    <a:pt x="19689" y="17638"/>
                  </a:cubicBezTo>
                  <a:cubicBezTo>
                    <a:pt x="19920" y="17617"/>
                    <a:pt x="20108" y="17428"/>
                    <a:pt x="20108" y="17177"/>
                  </a:cubicBezTo>
                  <a:cubicBezTo>
                    <a:pt x="20088" y="16959"/>
                    <a:pt x="19899" y="16778"/>
                    <a:pt x="19683" y="16778"/>
                  </a:cubicBezTo>
                  <a:cubicBezTo>
                    <a:pt x="19671" y="16778"/>
                    <a:pt x="19659" y="16779"/>
                    <a:pt x="19648" y="16780"/>
                  </a:cubicBezTo>
                  <a:cubicBezTo>
                    <a:pt x="19501" y="16780"/>
                    <a:pt x="19376" y="16801"/>
                    <a:pt x="19229" y="16822"/>
                  </a:cubicBezTo>
                  <a:cubicBezTo>
                    <a:pt x="18832" y="16926"/>
                    <a:pt x="18413" y="16989"/>
                    <a:pt x="18016" y="17094"/>
                  </a:cubicBezTo>
                  <a:cubicBezTo>
                    <a:pt x="17989" y="17103"/>
                    <a:pt x="17962" y="17107"/>
                    <a:pt x="17935" y="17107"/>
                  </a:cubicBezTo>
                  <a:cubicBezTo>
                    <a:pt x="17838" y="17107"/>
                    <a:pt x="17747" y="17050"/>
                    <a:pt x="17681" y="16968"/>
                  </a:cubicBezTo>
                  <a:cubicBezTo>
                    <a:pt x="17471" y="16738"/>
                    <a:pt x="17262" y="16529"/>
                    <a:pt x="17032" y="16299"/>
                  </a:cubicBezTo>
                  <a:lnTo>
                    <a:pt x="16886" y="16131"/>
                  </a:lnTo>
                  <a:cubicBezTo>
                    <a:pt x="16927" y="16089"/>
                    <a:pt x="16969" y="16068"/>
                    <a:pt x="17032" y="16027"/>
                  </a:cubicBezTo>
                  <a:cubicBezTo>
                    <a:pt x="17304" y="15880"/>
                    <a:pt x="17576" y="15755"/>
                    <a:pt x="17848" y="15629"/>
                  </a:cubicBezTo>
                  <a:cubicBezTo>
                    <a:pt x="17974" y="15566"/>
                    <a:pt x="18099" y="15503"/>
                    <a:pt x="18204" y="15420"/>
                  </a:cubicBezTo>
                  <a:cubicBezTo>
                    <a:pt x="18476" y="15252"/>
                    <a:pt x="18622" y="14918"/>
                    <a:pt x="18539" y="14604"/>
                  </a:cubicBezTo>
                  <a:cubicBezTo>
                    <a:pt x="18455" y="14227"/>
                    <a:pt x="18308" y="13871"/>
                    <a:pt x="18183" y="13495"/>
                  </a:cubicBezTo>
                  <a:cubicBezTo>
                    <a:pt x="18162" y="13390"/>
                    <a:pt x="18120" y="13286"/>
                    <a:pt x="18099" y="13202"/>
                  </a:cubicBezTo>
                  <a:cubicBezTo>
                    <a:pt x="18120" y="13181"/>
                    <a:pt x="18141" y="13181"/>
                    <a:pt x="18162" y="13160"/>
                  </a:cubicBezTo>
                  <a:cubicBezTo>
                    <a:pt x="18560" y="13160"/>
                    <a:pt x="18957" y="13160"/>
                    <a:pt x="19355" y="13139"/>
                  </a:cubicBezTo>
                  <a:cubicBezTo>
                    <a:pt x="19438" y="13139"/>
                    <a:pt x="19522" y="13202"/>
                    <a:pt x="19564" y="13265"/>
                  </a:cubicBezTo>
                  <a:cubicBezTo>
                    <a:pt x="19794" y="13641"/>
                    <a:pt x="20045" y="14018"/>
                    <a:pt x="20296" y="14374"/>
                  </a:cubicBezTo>
                  <a:cubicBezTo>
                    <a:pt x="20359" y="14499"/>
                    <a:pt x="20464" y="14604"/>
                    <a:pt x="20547" y="14708"/>
                  </a:cubicBezTo>
                  <a:cubicBezTo>
                    <a:pt x="20628" y="14779"/>
                    <a:pt x="20729" y="14816"/>
                    <a:pt x="20830" y="14816"/>
                  </a:cubicBezTo>
                  <a:cubicBezTo>
                    <a:pt x="20938" y="14816"/>
                    <a:pt x="21047" y="14774"/>
                    <a:pt x="21133" y="14687"/>
                  </a:cubicBezTo>
                  <a:cubicBezTo>
                    <a:pt x="21280" y="14541"/>
                    <a:pt x="21301" y="14311"/>
                    <a:pt x="21175" y="14143"/>
                  </a:cubicBezTo>
                  <a:cubicBezTo>
                    <a:pt x="20987" y="13851"/>
                    <a:pt x="20798" y="13558"/>
                    <a:pt x="20589" y="13265"/>
                  </a:cubicBezTo>
                  <a:cubicBezTo>
                    <a:pt x="20568" y="13223"/>
                    <a:pt x="20547" y="13181"/>
                    <a:pt x="20505" y="13118"/>
                  </a:cubicBezTo>
                  <a:lnTo>
                    <a:pt x="22640" y="13118"/>
                  </a:lnTo>
                  <a:cubicBezTo>
                    <a:pt x="22807" y="13139"/>
                    <a:pt x="22953" y="13139"/>
                    <a:pt x="23079" y="13286"/>
                  </a:cubicBezTo>
                  <a:cubicBezTo>
                    <a:pt x="23518" y="13892"/>
                    <a:pt x="23979" y="14478"/>
                    <a:pt x="24418" y="15085"/>
                  </a:cubicBezTo>
                  <a:cubicBezTo>
                    <a:pt x="24460" y="15127"/>
                    <a:pt x="24481" y="15190"/>
                    <a:pt x="24523" y="15231"/>
                  </a:cubicBezTo>
                  <a:cubicBezTo>
                    <a:pt x="24617" y="15337"/>
                    <a:pt x="24744" y="15390"/>
                    <a:pt x="24867" y="15390"/>
                  </a:cubicBezTo>
                  <a:cubicBezTo>
                    <a:pt x="24963" y="15390"/>
                    <a:pt x="25056" y="15358"/>
                    <a:pt x="25130" y="15294"/>
                  </a:cubicBezTo>
                  <a:cubicBezTo>
                    <a:pt x="25318" y="15148"/>
                    <a:pt x="25360" y="14897"/>
                    <a:pt x="25234" y="14708"/>
                  </a:cubicBezTo>
                  <a:cubicBezTo>
                    <a:pt x="25192" y="14667"/>
                    <a:pt x="25171" y="14625"/>
                    <a:pt x="25130" y="14583"/>
                  </a:cubicBezTo>
                  <a:cubicBezTo>
                    <a:pt x="24669" y="13976"/>
                    <a:pt x="24209" y="13369"/>
                    <a:pt x="23770" y="12783"/>
                  </a:cubicBezTo>
                  <a:cubicBezTo>
                    <a:pt x="23728" y="12742"/>
                    <a:pt x="23707" y="12700"/>
                    <a:pt x="23686" y="12658"/>
                  </a:cubicBezTo>
                  <a:cubicBezTo>
                    <a:pt x="23728" y="12595"/>
                    <a:pt x="23770" y="12553"/>
                    <a:pt x="23790" y="12490"/>
                  </a:cubicBezTo>
                  <a:lnTo>
                    <a:pt x="24983" y="10921"/>
                  </a:lnTo>
                  <a:cubicBezTo>
                    <a:pt x="25067" y="10817"/>
                    <a:pt x="25150" y="10733"/>
                    <a:pt x="25213" y="10628"/>
                  </a:cubicBezTo>
                  <a:cubicBezTo>
                    <a:pt x="25297" y="10545"/>
                    <a:pt x="25318" y="10419"/>
                    <a:pt x="25297" y="10294"/>
                  </a:cubicBezTo>
                  <a:cubicBezTo>
                    <a:pt x="25276" y="10126"/>
                    <a:pt x="25150" y="9980"/>
                    <a:pt x="24962" y="9959"/>
                  </a:cubicBezTo>
                  <a:cubicBezTo>
                    <a:pt x="24929" y="9950"/>
                    <a:pt x="24894" y="9946"/>
                    <a:pt x="24858" y="9946"/>
                  </a:cubicBezTo>
                  <a:cubicBezTo>
                    <a:pt x="24715" y="9946"/>
                    <a:pt x="24565" y="10013"/>
                    <a:pt x="24481" y="10147"/>
                  </a:cubicBezTo>
                  <a:cubicBezTo>
                    <a:pt x="24042" y="10754"/>
                    <a:pt x="23581" y="11340"/>
                    <a:pt x="23142" y="11946"/>
                  </a:cubicBezTo>
                  <a:cubicBezTo>
                    <a:pt x="23037" y="12114"/>
                    <a:pt x="22849" y="12198"/>
                    <a:pt x="22640" y="12198"/>
                  </a:cubicBezTo>
                  <a:lnTo>
                    <a:pt x="22033" y="12198"/>
                  </a:lnTo>
                  <a:cubicBezTo>
                    <a:pt x="21761" y="12198"/>
                    <a:pt x="21510" y="12218"/>
                    <a:pt x="21238" y="12218"/>
                  </a:cubicBezTo>
                  <a:lnTo>
                    <a:pt x="20464" y="12218"/>
                  </a:lnTo>
                  <a:cubicBezTo>
                    <a:pt x="20694" y="11863"/>
                    <a:pt x="20903" y="11549"/>
                    <a:pt x="21133" y="11235"/>
                  </a:cubicBezTo>
                  <a:cubicBezTo>
                    <a:pt x="21280" y="11068"/>
                    <a:pt x="21280" y="10796"/>
                    <a:pt x="21112" y="10628"/>
                  </a:cubicBezTo>
                  <a:cubicBezTo>
                    <a:pt x="21026" y="10552"/>
                    <a:pt x="20919" y="10515"/>
                    <a:pt x="20813" y="10515"/>
                  </a:cubicBezTo>
                  <a:cubicBezTo>
                    <a:pt x="20687" y="10515"/>
                    <a:pt x="20564" y="10568"/>
                    <a:pt x="20484" y="10670"/>
                  </a:cubicBezTo>
                  <a:cubicBezTo>
                    <a:pt x="20401" y="10754"/>
                    <a:pt x="20338" y="10838"/>
                    <a:pt x="20275" y="10921"/>
                  </a:cubicBezTo>
                  <a:cubicBezTo>
                    <a:pt x="20045" y="11298"/>
                    <a:pt x="19794" y="11654"/>
                    <a:pt x="19543" y="12030"/>
                  </a:cubicBezTo>
                  <a:cubicBezTo>
                    <a:pt x="19506" y="12121"/>
                    <a:pt x="19422" y="12181"/>
                    <a:pt x="19318" y="12181"/>
                  </a:cubicBezTo>
                  <a:cubicBezTo>
                    <a:pt x="19303" y="12181"/>
                    <a:pt x="19287" y="12179"/>
                    <a:pt x="19271" y="12177"/>
                  </a:cubicBezTo>
                  <a:cubicBezTo>
                    <a:pt x="18957" y="12156"/>
                    <a:pt x="18622" y="12156"/>
                    <a:pt x="18308" y="12156"/>
                  </a:cubicBezTo>
                  <a:lnTo>
                    <a:pt x="18078" y="12156"/>
                  </a:lnTo>
                  <a:cubicBezTo>
                    <a:pt x="18099" y="12030"/>
                    <a:pt x="18141" y="11926"/>
                    <a:pt x="18162" y="11821"/>
                  </a:cubicBezTo>
                  <a:cubicBezTo>
                    <a:pt x="18288" y="11465"/>
                    <a:pt x="18413" y="11089"/>
                    <a:pt x="18518" y="10733"/>
                  </a:cubicBezTo>
                  <a:cubicBezTo>
                    <a:pt x="18601" y="10398"/>
                    <a:pt x="18455" y="10042"/>
                    <a:pt x="18162" y="9875"/>
                  </a:cubicBezTo>
                  <a:cubicBezTo>
                    <a:pt x="17827" y="9687"/>
                    <a:pt x="17492" y="9519"/>
                    <a:pt x="17158" y="9352"/>
                  </a:cubicBezTo>
                  <a:cubicBezTo>
                    <a:pt x="17053" y="9310"/>
                    <a:pt x="16948" y="9247"/>
                    <a:pt x="16886" y="9164"/>
                  </a:cubicBezTo>
                  <a:cubicBezTo>
                    <a:pt x="17179" y="8871"/>
                    <a:pt x="17451" y="8578"/>
                    <a:pt x="17743" y="8285"/>
                  </a:cubicBezTo>
                  <a:cubicBezTo>
                    <a:pt x="17774" y="8240"/>
                    <a:pt x="17836" y="8205"/>
                    <a:pt x="17900" y="8205"/>
                  </a:cubicBezTo>
                  <a:cubicBezTo>
                    <a:pt x="17925" y="8205"/>
                    <a:pt x="17950" y="8210"/>
                    <a:pt x="17974" y="8222"/>
                  </a:cubicBezTo>
                  <a:cubicBezTo>
                    <a:pt x="18141" y="8243"/>
                    <a:pt x="18308" y="8285"/>
                    <a:pt x="18497" y="8327"/>
                  </a:cubicBezTo>
                  <a:cubicBezTo>
                    <a:pt x="18852" y="8389"/>
                    <a:pt x="19208" y="8473"/>
                    <a:pt x="19564" y="8536"/>
                  </a:cubicBezTo>
                  <a:cubicBezTo>
                    <a:pt x="19588" y="8540"/>
                    <a:pt x="19611" y="8542"/>
                    <a:pt x="19635" y="8542"/>
                  </a:cubicBezTo>
                  <a:cubicBezTo>
                    <a:pt x="19840" y="8542"/>
                    <a:pt x="20028" y="8384"/>
                    <a:pt x="20066" y="8159"/>
                  </a:cubicBezTo>
                  <a:cubicBezTo>
                    <a:pt x="20108" y="7929"/>
                    <a:pt x="19940" y="7720"/>
                    <a:pt x="19710" y="7678"/>
                  </a:cubicBezTo>
                  <a:lnTo>
                    <a:pt x="18790" y="7490"/>
                  </a:lnTo>
                  <a:lnTo>
                    <a:pt x="18518" y="7448"/>
                  </a:lnTo>
                  <a:cubicBezTo>
                    <a:pt x="18560" y="7385"/>
                    <a:pt x="18580" y="7364"/>
                    <a:pt x="18622" y="7322"/>
                  </a:cubicBezTo>
                  <a:cubicBezTo>
                    <a:pt x="19104" y="6862"/>
                    <a:pt x="19564" y="6402"/>
                    <a:pt x="20045" y="5941"/>
                  </a:cubicBezTo>
                  <a:cubicBezTo>
                    <a:pt x="20108" y="5858"/>
                    <a:pt x="20192" y="5816"/>
                    <a:pt x="20275" y="5774"/>
                  </a:cubicBezTo>
                  <a:cubicBezTo>
                    <a:pt x="20317" y="5753"/>
                    <a:pt x="20380" y="5732"/>
                    <a:pt x="20443" y="5732"/>
                  </a:cubicBezTo>
                  <a:cubicBezTo>
                    <a:pt x="20819" y="5795"/>
                    <a:pt x="21175" y="5837"/>
                    <a:pt x="21573" y="5900"/>
                  </a:cubicBezTo>
                  <a:cubicBezTo>
                    <a:pt x="21970" y="5962"/>
                    <a:pt x="22368" y="6004"/>
                    <a:pt x="22765" y="6067"/>
                  </a:cubicBezTo>
                  <a:cubicBezTo>
                    <a:pt x="22801" y="6077"/>
                    <a:pt x="22838" y="6081"/>
                    <a:pt x="22875" y="6081"/>
                  </a:cubicBezTo>
                  <a:cubicBezTo>
                    <a:pt x="23075" y="6081"/>
                    <a:pt x="23277" y="5944"/>
                    <a:pt x="23330" y="5732"/>
                  </a:cubicBezTo>
                  <a:cubicBezTo>
                    <a:pt x="23372" y="5460"/>
                    <a:pt x="23163" y="5209"/>
                    <a:pt x="22891" y="5209"/>
                  </a:cubicBezTo>
                  <a:lnTo>
                    <a:pt x="22409" y="5146"/>
                  </a:lnTo>
                  <a:lnTo>
                    <a:pt x="21029" y="4958"/>
                  </a:lnTo>
                  <a:lnTo>
                    <a:pt x="20443" y="4874"/>
                  </a:lnTo>
                  <a:cubicBezTo>
                    <a:pt x="20443" y="4853"/>
                    <a:pt x="20422" y="4832"/>
                    <a:pt x="20422" y="4791"/>
                  </a:cubicBezTo>
                  <a:cubicBezTo>
                    <a:pt x="20338" y="4247"/>
                    <a:pt x="20275" y="3703"/>
                    <a:pt x="20192" y="3159"/>
                  </a:cubicBezTo>
                  <a:cubicBezTo>
                    <a:pt x="20150" y="2887"/>
                    <a:pt x="20129" y="2615"/>
                    <a:pt x="20087" y="2343"/>
                  </a:cubicBezTo>
                  <a:cubicBezTo>
                    <a:pt x="20058" y="2125"/>
                    <a:pt x="19868" y="1978"/>
                    <a:pt x="19663" y="1978"/>
                  </a:cubicBezTo>
                  <a:cubicBezTo>
                    <a:pt x="19573" y="1978"/>
                    <a:pt x="19480" y="2006"/>
                    <a:pt x="19396" y="2071"/>
                  </a:cubicBezTo>
                  <a:cubicBezTo>
                    <a:pt x="19271" y="2175"/>
                    <a:pt x="19187" y="2343"/>
                    <a:pt x="19229" y="2510"/>
                  </a:cubicBezTo>
                  <a:cubicBezTo>
                    <a:pt x="19250" y="2698"/>
                    <a:pt x="19292" y="2866"/>
                    <a:pt x="19313" y="3054"/>
                  </a:cubicBezTo>
                  <a:cubicBezTo>
                    <a:pt x="19396" y="3640"/>
                    <a:pt x="19480" y="4226"/>
                    <a:pt x="19564" y="4832"/>
                  </a:cubicBezTo>
                  <a:cubicBezTo>
                    <a:pt x="19585" y="4916"/>
                    <a:pt x="19564" y="5021"/>
                    <a:pt x="19501" y="5104"/>
                  </a:cubicBezTo>
                  <a:cubicBezTo>
                    <a:pt x="19438" y="5188"/>
                    <a:pt x="19396" y="5251"/>
                    <a:pt x="19313" y="5335"/>
                  </a:cubicBezTo>
                  <a:cubicBezTo>
                    <a:pt x="19062" y="5586"/>
                    <a:pt x="18832" y="5837"/>
                    <a:pt x="18560" y="6088"/>
                  </a:cubicBezTo>
                  <a:cubicBezTo>
                    <a:pt x="18371" y="6297"/>
                    <a:pt x="18183" y="6506"/>
                    <a:pt x="17974" y="6695"/>
                  </a:cubicBezTo>
                  <a:cubicBezTo>
                    <a:pt x="17932" y="6736"/>
                    <a:pt x="17890" y="6757"/>
                    <a:pt x="17869" y="6778"/>
                  </a:cubicBezTo>
                  <a:cubicBezTo>
                    <a:pt x="17848" y="6695"/>
                    <a:pt x="17827" y="6611"/>
                    <a:pt x="17806" y="6548"/>
                  </a:cubicBezTo>
                  <a:cubicBezTo>
                    <a:pt x="17743" y="6255"/>
                    <a:pt x="17681" y="5941"/>
                    <a:pt x="17639" y="5648"/>
                  </a:cubicBezTo>
                  <a:cubicBezTo>
                    <a:pt x="17618" y="5418"/>
                    <a:pt x="17430" y="5251"/>
                    <a:pt x="17220" y="5230"/>
                  </a:cubicBezTo>
                  <a:cubicBezTo>
                    <a:pt x="16969" y="5230"/>
                    <a:pt x="16781" y="5439"/>
                    <a:pt x="16781" y="5690"/>
                  </a:cubicBezTo>
                  <a:cubicBezTo>
                    <a:pt x="16781" y="5816"/>
                    <a:pt x="16802" y="5962"/>
                    <a:pt x="16844" y="6088"/>
                  </a:cubicBezTo>
                  <a:cubicBezTo>
                    <a:pt x="16927" y="6506"/>
                    <a:pt x="16990" y="6925"/>
                    <a:pt x="17095" y="7343"/>
                  </a:cubicBezTo>
                  <a:cubicBezTo>
                    <a:pt x="17137" y="7448"/>
                    <a:pt x="17095" y="7573"/>
                    <a:pt x="16990" y="7636"/>
                  </a:cubicBezTo>
                  <a:cubicBezTo>
                    <a:pt x="16739" y="7866"/>
                    <a:pt x="16509" y="8097"/>
                    <a:pt x="16258" y="8327"/>
                  </a:cubicBezTo>
                  <a:lnTo>
                    <a:pt x="16111" y="8452"/>
                  </a:lnTo>
                  <a:cubicBezTo>
                    <a:pt x="16070" y="8348"/>
                    <a:pt x="16007" y="8243"/>
                    <a:pt x="15965" y="8138"/>
                  </a:cubicBezTo>
                  <a:cubicBezTo>
                    <a:pt x="15798" y="7825"/>
                    <a:pt x="15651" y="7490"/>
                    <a:pt x="15463" y="7176"/>
                  </a:cubicBezTo>
                  <a:cubicBezTo>
                    <a:pt x="15331" y="6913"/>
                    <a:pt x="15058" y="6766"/>
                    <a:pt x="14784" y="6766"/>
                  </a:cubicBezTo>
                  <a:cubicBezTo>
                    <a:pt x="14709" y="6766"/>
                    <a:pt x="14635" y="6777"/>
                    <a:pt x="14563" y="6799"/>
                  </a:cubicBezTo>
                  <a:cubicBezTo>
                    <a:pt x="14207" y="6904"/>
                    <a:pt x="13873" y="7029"/>
                    <a:pt x="13517" y="7155"/>
                  </a:cubicBezTo>
                  <a:cubicBezTo>
                    <a:pt x="13412" y="7176"/>
                    <a:pt x="13308" y="7197"/>
                    <a:pt x="13161" y="7239"/>
                  </a:cubicBezTo>
                  <a:lnTo>
                    <a:pt x="13161" y="5962"/>
                  </a:lnTo>
                  <a:cubicBezTo>
                    <a:pt x="13161" y="5858"/>
                    <a:pt x="13224" y="5816"/>
                    <a:pt x="13287" y="5774"/>
                  </a:cubicBezTo>
                  <a:cubicBezTo>
                    <a:pt x="13663" y="5523"/>
                    <a:pt x="14040" y="5293"/>
                    <a:pt x="14396" y="5042"/>
                  </a:cubicBezTo>
                  <a:cubicBezTo>
                    <a:pt x="14521" y="4958"/>
                    <a:pt x="14626" y="4874"/>
                    <a:pt x="14710" y="4770"/>
                  </a:cubicBezTo>
                  <a:cubicBezTo>
                    <a:pt x="14993" y="4470"/>
                    <a:pt x="14732" y="4051"/>
                    <a:pt x="14403" y="4051"/>
                  </a:cubicBezTo>
                  <a:cubicBezTo>
                    <a:pt x="14319" y="4051"/>
                    <a:pt x="14230" y="4078"/>
                    <a:pt x="14145" y="4142"/>
                  </a:cubicBezTo>
                  <a:cubicBezTo>
                    <a:pt x="13852" y="4330"/>
                    <a:pt x="13559" y="4540"/>
                    <a:pt x="13266" y="4728"/>
                  </a:cubicBezTo>
                  <a:cubicBezTo>
                    <a:pt x="13245" y="4749"/>
                    <a:pt x="13203" y="4770"/>
                    <a:pt x="13140" y="4812"/>
                  </a:cubicBezTo>
                  <a:lnTo>
                    <a:pt x="13140" y="4602"/>
                  </a:lnTo>
                  <a:cubicBezTo>
                    <a:pt x="13140" y="4037"/>
                    <a:pt x="13140" y="3472"/>
                    <a:pt x="13140" y="2907"/>
                  </a:cubicBezTo>
                  <a:cubicBezTo>
                    <a:pt x="13140" y="2803"/>
                    <a:pt x="13140" y="2719"/>
                    <a:pt x="13140" y="2635"/>
                  </a:cubicBezTo>
                  <a:cubicBezTo>
                    <a:pt x="13161" y="2510"/>
                    <a:pt x="13161" y="2343"/>
                    <a:pt x="13308" y="2238"/>
                  </a:cubicBezTo>
                  <a:cubicBezTo>
                    <a:pt x="13789" y="1882"/>
                    <a:pt x="14291" y="1506"/>
                    <a:pt x="14772" y="1129"/>
                  </a:cubicBezTo>
                  <a:cubicBezTo>
                    <a:pt x="14919" y="1024"/>
                    <a:pt x="15065" y="920"/>
                    <a:pt x="15212" y="815"/>
                  </a:cubicBezTo>
                  <a:cubicBezTo>
                    <a:pt x="15421" y="669"/>
                    <a:pt x="15463" y="397"/>
                    <a:pt x="15316" y="187"/>
                  </a:cubicBezTo>
                  <a:cubicBezTo>
                    <a:pt x="15231" y="66"/>
                    <a:pt x="15103" y="0"/>
                    <a:pt x="149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3"/>
            <p:cNvSpPr/>
            <p:nvPr/>
          </p:nvSpPr>
          <p:spPr>
            <a:xfrm>
              <a:off x="8505311" y="4596294"/>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3"/>
            <p:cNvSpPr/>
            <p:nvPr/>
          </p:nvSpPr>
          <p:spPr>
            <a:xfrm>
              <a:off x="51277" y="2985622"/>
              <a:ext cx="333631" cy="291459"/>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3"/>
            <p:cNvSpPr/>
            <p:nvPr/>
          </p:nvSpPr>
          <p:spPr>
            <a:xfrm>
              <a:off x="8211374" y="4869601"/>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3"/>
            <p:cNvSpPr/>
            <p:nvPr/>
          </p:nvSpPr>
          <p:spPr>
            <a:xfrm>
              <a:off x="8015673" y="143680"/>
              <a:ext cx="301784" cy="301332"/>
            </a:xfrm>
            <a:custGeom>
              <a:rect b="b" l="l" r="r" t="t"/>
              <a:pathLst>
                <a:path extrusionOk="0" h="25322" w="25360">
                  <a:moveTo>
                    <a:pt x="10588" y="7636"/>
                  </a:moveTo>
                  <a:lnTo>
                    <a:pt x="12178" y="8138"/>
                  </a:lnTo>
                  <a:cubicBezTo>
                    <a:pt x="12199" y="8327"/>
                    <a:pt x="12199" y="8515"/>
                    <a:pt x="12199" y="8703"/>
                  </a:cubicBezTo>
                  <a:lnTo>
                    <a:pt x="12199" y="9540"/>
                  </a:lnTo>
                  <a:cubicBezTo>
                    <a:pt x="12199" y="9749"/>
                    <a:pt x="12220" y="9938"/>
                    <a:pt x="12220" y="10147"/>
                  </a:cubicBezTo>
                  <a:cubicBezTo>
                    <a:pt x="12220" y="10566"/>
                    <a:pt x="12178" y="10984"/>
                    <a:pt x="12178" y="11402"/>
                  </a:cubicBezTo>
                  <a:cubicBezTo>
                    <a:pt x="11885" y="11277"/>
                    <a:pt x="10357" y="9770"/>
                    <a:pt x="9834" y="9101"/>
                  </a:cubicBezTo>
                  <a:cubicBezTo>
                    <a:pt x="10085" y="8599"/>
                    <a:pt x="10337" y="8117"/>
                    <a:pt x="10588" y="7636"/>
                  </a:cubicBezTo>
                  <a:close/>
                  <a:moveTo>
                    <a:pt x="14730" y="7636"/>
                  </a:moveTo>
                  <a:lnTo>
                    <a:pt x="15505" y="9122"/>
                  </a:lnTo>
                  <a:cubicBezTo>
                    <a:pt x="14730" y="9875"/>
                    <a:pt x="14019" y="10712"/>
                    <a:pt x="13140" y="11444"/>
                  </a:cubicBezTo>
                  <a:cubicBezTo>
                    <a:pt x="13057" y="10335"/>
                    <a:pt x="13119" y="9247"/>
                    <a:pt x="13119" y="8159"/>
                  </a:cubicBezTo>
                  <a:lnTo>
                    <a:pt x="14730" y="7636"/>
                  </a:lnTo>
                  <a:close/>
                  <a:moveTo>
                    <a:pt x="9123" y="9812"/>
                  </a:moveTo>
                  <a:cubicBezTo>
                    <a:pt x="9228" y="9917"/>
                    <a:pt x="9353" y="10022"/>
                    <a:pt x="9479" y="10126"/>
                  </a:cubicBezTo>
                  <a:cubicBezTo>
                    <a:pt x="9897" y="10524"/>
                    <a:pt x="10316" y="10921"/>
                    <a:pt x="10713" y="11340"/>
                  </a:cubicBezTo>
                  <a:cubicBezTo>
                    <a:pt x="10964" y="11591"/>
                    <a:pt x="11194" y="11863"/>
                    <a:pt x="11445" y="12156"/>
                  </a:cubicBezTo>
                  <a:cubicBezTo>
                    <a:pt x="11062" y="12192"/>
                    <a:pt x="10682" y="12203"/>
                    <a:pt x="10303" y="12203"/>
                  </a:cubicBezTo>
                  <a:cubicBezTo>
                    <a:pt x="9689" y="12203"/>
                    <a:pt x="9081" y="12174"/>
                    <a:pt x="8472" y="12174"/>
                  </a:cubicBezTo>
                  <a:cubicBezTo>
                    <a:pt x="8368" y="12174"/>
                    <a:pt x="8264" y="12175"/>
                    <a:pt x="8160" y="12177"/>
                  </a:cubicBezTo>
                  <a:lnTo>
                    <a:pt x="8181" y="12156"/>
                  </a:lnTo>
                  <a:cubicBezTo>
                    <a:pt x="7993" y="11612"/>
                    <a:pt x="7826" y="11089"/>
                    <a:pt x="7637" y="10566"/>
                  </a:cubicBezTo>
                  <a:lnTo>
                    <a:pt x="9123" y="9812"/>
                  </a:lnTo>
                  <a:close/>
                  <a:moveTo>
                    <a:pt x="16195" y="9812"/>
                  </a:moveTo>
                  <a:lnTo>
                    <a:pt x="17304" y="10398"/>
                  </a:lnTo>
                  <a:cubicBezTo>
                    <a:pt x="17388" y="10440"/>
                    <a:pt x="17471" y="10482"/>
                    <a:pt x="17555" y="10503"/>
                  </a:cubicBezTo>
                  <a:cubicBezTo>
                    <a:pt x="17639" y="10524"/>
                    <a:pt x="17681" y="10628"/>
                    <a:pt x="17639" y="10712"/>
                  </a:cubicBezTo>
                  <a:cubicBezTo>
                    <a:pt x="17576" y="10900"/>
                    <a:pt x="17513" y="11089"/>
                    <a:pt x="17451" y="11277"/>
                  </a:cubicBezTo>
                  <a:cubicBezTo>
                    <a:pt x="17346" y="11570"/>
                    <a:pt x="17262" y="11863"/>
                    <a:pt x="17158" y="12156"/>
                  </a:cubicBezTo>
                  <a:cubicBezTo>
                    <a:pt x="17011" y="12177"/>
                    <a:pt x="16865" y="12177"/>
                    <a:pt x="16676" y="12177"/>
                  </a:cubicBezTo>
                  <a:lnTo>
                    <a:pt x="16111" y="12177"/>
                  </a:lnTo>
                  <a:cubicBezTo>
                    <a:pt x="15798" y="12198"/>
                    <a:pt x="15463" y="12218"/>
                    <a:pt x="15149" y="12218"/>
                  </a:cubicBezTo>
                  <a:cubicBezTo>
                    <a:pt x="14730" y="12198"/>
                    <a:pt x="14312" y="12177"/>
                    <a:pt x="13914" y="12177"/>
                  </a:cubicBezTo>
                  <a:cubicBezTo>
                    <a:pt x="13977" y="11926"/>
                    <a:pt x="15358" y="10524"/>
                    <a:pt x="16195" y="9812"/>
                  </a:cubicBezTo>
                  <a:close/>
                  <a:moveTo>
                    <a:pt x="9951" y="13089"/>
                  </a:moveTo>
                  <a:cubicBezTo>
                    <a:pt x="10445" y="13089"/>
                    <a:pt x="10943" y="13101"/>
                    <a:pt x="11445" y="13139"/>
                  </a:cubicBezTo>
                  <a:cubicBezTo>
                    <a:pt x="10713" y="14018"/>
                    <a:pt x="9876" y="14729"/>
                    <a:pt x="9123" y="15483"/>
                  </a:cubicBezTo>
                  <a:lnTo>
                    <a:pt x="7637" y="14729"/>
                  </a:lnTo>
                  <a:cubicBezTo>
                    <a:pt x="7826" y="14206"/>
                    <a:pt x="7993" y="13683"/>
                    <a:pt x="8160" y="13139"/>
                  </a:cubicBezTo>
                  <a:lnTo>
                    <a:pt x="8181" y="13118"/>
                  </a:lnTo>
                  <a:cubicBezTo>
                    <a:pt x="8765" y="13107"/>
                    <a:pt x="9355" y="13089"/>
                    <a:pt x="9951" y="13089"/>
                  </a:cubicBezTo>
                  <a:close/>
                  <a:moveTo>
                    <a:pt x="15293" y="13080"/>
                  </a:moveTo>
                  <a:cubicBezTo>
                    <a:pt x="15922" y="13080"/>
                    <a:pt x="16536" y="13106"/>
                    <a:pt x="17137" y="13118"/>
                  </a:cubicBezTo>
                  <a:cubicBezTo>
                    <a:pt x="17325" y="13662"/>
                    <a:pt x="17492" y="14185"/>
                    <a:pt x="17660" y="14708"/>
                  </a:cubicBezTo>
                  <a:lnTo>
                    <a:pt x="16195" y="15483"/>
                  </a:lnTo>
                  <a:cubicBezTo>
                    <a:pt x="16070" y="15378"/>
                    <a:pt x="15923" y="15231"/>
                    <a:pt x="15798" y="15106"/>
                  </a:cubicBezTo>
                  <a:cubicBezTo>
                    <a:pt x="15400" y="14729"/>
                    <a:pt x="15003" y="14353"/>
                    <a:pt x="14605" y="13955"/>
                  </a:cubicBezTo>
                  <a:cubicBezTo>
                    <a:pt x="14354" y="13704"/>
                    <a:pt x="14124" y="13432"/>
                    <a:pt x="13852" y="13139"/>
                  </a:cubicBezTo>
                  <a:lnTo>
                    <a:pt x="13873" y="13139"/>
                  </a:lnTo>
                  <a:cubicBezTo>
                    <a:pt x="14354" y="13095"/>
                    <a:pt x="14827" y="13080"/>
                    <a:pt x="15293" y="13080"/>
                  </a:cubicBezTo>
                  <a:close/>
                  <a:moveTo>
                    <a:pt x="12178" y="13830"/>
                  </a:moveTo>
                  <a:cubicBezTo>
                    <a:pt x="12262" y="14980"/>
                    <a:pt x="12178" y="16068"/>
                    <a:pt x="12199" y="17156"/>
                  </a:cubicBezTo>
                  <a:lnTo>
                    <a:pt x="12052" y="17198"/>
                  </a:lnTo>
                  <a:lnTo>
                    <a:pt x="10734" y="17617"/>
                  </a:lnTo>
                  <a:cubicBezTo>
                    <a:pt x="10688" y="17632"/>
                    <a:pt x="10653" y="17642"/>
                    <a:pt x="10626" y="17642"/>
                  </a:cubicBezTo>
                  <a:cubicBezTo>
                    <a:pt x="10578" y="17642"/>
                    <a:pt x="10551" y="17613"/>
                    <a:pt x="10525" y="17533"/>
                  </a:cubicBezTo>
                  <a:cubicBezTo>
                    <a:pt x="10378" y="17240"/>
                    <a:pt x="10253" y="16947"/>
                    <a:pt x="10106" y="16696"/>
                  </a:cubicBezTo>
                  <a:cubicBezTo>
                    <a:pt x="10023" y="16529"/>
                    <a:pt x="9918" y="16361"/>
                    <a:pt x="9813" y="16194"/>
                  </a:cubicBezTo>
                  <a:cubicBezTo>
                    <a:pt x="9939" y="16048"/>
                    <a:pt x="10065" y="15922"/>
                    <a:pt x="10190" y="15796"/>
                  </a:cubicBezTo>
                  <a:cubicBezTo>
                    <a:pt x="10567" y="15378"/>
                    <a:pt x="10943" y="14980"/>
                    <a:pt x="11341" y="14583"/>
                  </a:cubicBezTo>
                  <a:cubicBezTo>
                    <a:pt x="11592" y="14332"/>
                    <a:pt x="11885" y="14102"/>
                    <a:pt x="12178" y="13830"/>
                  </a:cubicBezTo>
                  <a:close/>
                  <a:moveTo>
                    <a:pt x="13161" y="13892"/>
                  </a:moveTo>
                  <a:cubicBezTo>
                    <a:pt x="13475" y="14081"/>
                    <a:pt x="15086" y="15671"/>
                    <a:pt x="15484" y="16194"/>
                  </a:cubicBezTo>
                  <a:cubicBezTo>
                    <a:pt x="15233" y="16675"/>
                    <a:pt x="15003" y="17177"/>
                    <a:pt x="14730" y="17659"/>
                  </a:cubicBezTo>
                  <a:lnTo>
                    <a:pt x="13140" y="17136"/>
                  </a:lnTo>
                  <a:cubicBezTo>
                    <a:pt x="13140" y="16068"/>
                    <a:pt x="13078" y="14980"/>
                    <a:pt x="13161" y="13892"/>
                  </a:cubicBezTo>
                  <a:close/>
                  <a:moveTo>
                    <a:pt x="14974" y="0"/>
                  </a:moveTo>
                  <a:cubicBezTo>
                    <a:pt x="14881" y="0"/>
                    <a:pt x="14788" y="34"/>
                    <a:pt x="14710" y="104"/>
                  </a:cubicBezTo>
                  <a:cubicBezTo>
                    <a:pt x="14668" y="125"/>
                    <a:pt x="14626" y="166"/>
                    <a:pt x="14584" y="187"/>
                  </a:cubicBezTo>
                  <a:lnTo>
                    <a:pt x="12806" y="1547"/>
                  </a:lnTo>
                  <a:cubicBezTo>
                    <a:pt x="12764" y="1568"/>
                    <a:pt x="12722" y="1589"/>
                    <a:pt x="12680" y="1631"/>
                  </a:cubicBezTo>
                  <a:cubicBezTo>
                    <a:pt x="12638" y="1610"/>
                    <a:pt x="12596" y="1589"/>
                    <a:pt x="12575" y="1547"/>
                  </a:cubicBezTo>
                  <a:cubicBezTo>
                    <a:pt x="12241" y="1296"/>
                    <a:pt x="11885" y="1045"/>
                    <a:pt x="11571" y="815"/>
                  </a:cubicBezTo>
                  <a:cubicBezTo>
                    <a:pt x="11278" y="585"/>
                    <a:pt x="10985" y="334"/>
                    <a:pt x="10671" y="104"/>
                  </a:cubicBezTo>
                  <a:cubicBezTo>
                    <a:pt x="10593" y="38"/>
                    <a:pt x="10498" y="6"/>
                    <a:pt x="10402" y="6"/>
                  </a:cubicBezTo>
                  <a:cubicBezTo>
                    <a:pt x="10345" y="6"/>
                    <a:pt x="10287" y="17"/>
                    <a:pt x="10232" y="41"/>
                  </a:cubicBezTo>
                  <a:cubicBezTo>
                    <a:pt x="10085" y="83"/>
                    <a:pt x="9981" y="229"/>
                    <a:pt x="9981" y="376"/>
                  </a:cubicBezTo>
                  <a:cubicBezTo>
                    <a:pt x="9960" y="564"/>
                    <a:pt x="10023" y="731"/>
                    <a:pt x="10190" y="836"/>
                  </a:cubicBezTo>
                  <a:cubicBezTo>
                    <a:pt x="10818" y="1296"/>
                    <a:pt x="11445" y="1778"/>
                    <a:pt x="12073" y="2238"/>
                  </a:cubicBezTo>
                  <a:cubicBezTo>
                    <a:pt x="12115" y="2301"/>
                    <a:pt x="12157" y="2343"/>
                    <a:pt x="12178" y="2405"/>
                  </a:cubicBezTo>
                  <a:cubicBezTo>
                    <a:pt x="12199" y="2510"/>
                    <a:pt x="12220" y="2615"/>
                    <a:pt x="12220" y="2719"/>
                  </a:cubicBezTo>
                  <a:cubicBezTo>
                    <a:pt x="12241" y="3179"/>
                    <a:pt x="12262" y="3640"/>
                    <a:pt x="12262" y="4100"/>
                  </a:cubicBezTo>
                  <a:lnTo>
                    <a:pt x="12262" y="4832"/>
                  </a:lnTo>
                  <a:cubicBezTo>
                    <a:pt x="11906" y="4581"/>
                    <a:pt x="11571" y="4393"/>
                    <a:pt x="11257" y="4163"/>
                  </a:cubicBezTo>
                  <a:cubicBezTo>
                    <a:pt x="11179" y="4084"/>
                    <a:pt x="11077" y="4047"/>
                    <a:pt x="10974" y="4047"/>
                  </a:cubicBezTo>
                  <a:cubicBezTo>
                    <a:pt x="10858" y="4047"/>
                    <a:pt x="10739" y="4095"/>
                    <a:pt x="10650" y="4184"/>
                  </a:cubicBezTo>
                  <a:cubicBezTo>
                    <a:pt x="10483" y="4351"/>
                    <a:pt x="10504" y="4623"/>
                    <a:pt x="10671" y="4791"/>
                  </a:cubicBezTo>
                  <a:cubicBezTo>
                    <a:pt x="10776" y="4874"/>
                    <a:pt x="10881" y="4958"/>
                    <a:pt x="10985" y="5021"/>
                  </a:cubicBezTo>
                  <a:cubicBezTo>
                    <a:pt x="11362" y="5272"/>
                    <a:pt x="11738" y="5523"/>
                    <a:pt x="12094" y="5753"/>
                  </a:cubicBezTo>
                  <a:cubicBezTo>
                    <a:pt x="12178" y="5816"/>
                    <a:pt x="12220" y="5900"/>
                    <a:pt x="12220" y="5983"/>
                  </a:cubicBezTo>
                  <a:cubicBezTo>
                    <a:pt x="12199" y="6339"/>
                    <a:pt x="12178" y="6716"/>
                    <a:pt x="12178" y="7071"/>
                  </a:cubicBezTo>
                  <a:cubicBezTo>
                    <a:pt x="12178" y="7113"/>
                    <a:pt x="12178" y="7155"/>
                    <a:pt x="12157" y="7218"/>
                  </a:cubicBezTo>
                  <a:cubicBezTo>
                    <a:pt x="12094" y="7197"/>
                    <a:pt x="12052" y="7197"/>
                    <a:pt x="11990" y="7176"/>
                  </a:cubicBezTo>
                  <a:lnTo>
                    <a:pt x="11069" y="6862"/>
                  </a:lnTo>
                  <a:cubicBezTo>
                    <a:pt x="10938" y="6796"/>
                    <a:pt x="10789" y="6765"/>
                    <a:pt x="10639" y="6765"/>
                  </a:cubicBezTo>
                  <a:cubicBezTo>
                    <a:pt x="10501" y="6765"/>
                    <a:pt x="10362" y="6791"/>
                    <a:pt x="10232" y="6841"/>
                  </a:cubicBezTo>
                  <a:cubicBezTo>
                    <a:pt x="10023" y="6946"/>
                    <a:pt x="9855" y="7134"/>
                    <a:pt x="9772" y="7364"/>
                  </a:cubicBezTo>
                  <a:cubicBezTo>
                    <a:pt x="9625" y="7636"/>
                    <a:pt x="9500" y="7950"/>
                    <a:pt x="9353" y="8222"/>
                  </a:cubicBezTo>
                  <a:cubicBezTo>
                    <a:pt x="9311" y="8306"/>
                    <a:pt x="9269" y="8369"/>
                    <a:pt x="9228" y="8431"/>
                  </a:cubicBezTo>
                  <a:lnTo>
                    <a:pt x="8286" y="7553"/>
                  </a:lnTo>
                  <a:cubicBezTo>
                    <a:pt x="8223" y="7469"/>
                    <a:pt x="8265" y="7406"/>
                    <a:pt x="8265" y="7322"/>
                  </a:cubicBezTo>
                  <a:lnTo>
                    <a:pt x="8391" y="6611"/>
                  </a:lnTo>
                  <a:cubicBezTo>
                    <a:pt x="8453" y="6318"/>
                    <a:pt x="8537" y="6004"/>
                    <a:pt x="8579" y="5711"/>
                  </a:cubicBezTo>
                  <a:cubicBezTo>
                    <a:pt x="8600" y="5481"/>
                    <a:pt x="8432" y="5251"/>
                    <a:pt x="8202" y="5209"/>
                  </a:cubicBezTo>
                  <a:cubicBezTo>
                    <a:pt x="8189" y="5208"/>
                    <a:pt x="8176" y="5207"/>
                    <a:pt x="8163" y="5207"/>
                  </a:cubicBezTo>
                  <a:cubicBezTo>
                    <a:pt x="7949" y="5207"/>
                    <a:pt x="7761" y="5367"/>
                    <a:pt x="7721" y="5565"/>
                  </a:cubicBezTo>
                  <a:cubicBezTo>
                    <a:pt x="7679" y="5837"/>
                    <a:pt x="7616" y="6109"/>
                    <a:pt x="7575" y="6381"/>
                  </a:cubicBezTo>
                  <a:cubicBezTo>
                    <a:pt x="7554" y="6506"/>
                    <a:pt x="7512" y="6632"/>
                    <a:pt x="7491" y="6778"/>
                  </a:cubicBezTo>
                  <a:lnTo>
                    <a:pt x="7386" y="6674"/>
                  </a:lnTo>
                  <a:cubicBezTo>
                    <a:pt x="6905" y="6213"/>
                    <a:pt x="6445" y="5732"/>
                    <a:pt x="5984" y="5251"/>
                  </a:cubicBezTo>
                  <a:cubicBezTo>
                    <a:pt x="5922" y="5188"/>
                    <a:pt x="5880" y="5125"/>
                    <a:pt x="5817" y="5042"/>
                  </a:cubicBezTo>
                  <a:cubicBezTo>
                    <a:pt x="5775" y="4979"/>
                    <a:pt x="5754" y="4916"/>
                    <a:pt x="5775" y="4832"/>
                  </a:cubicBezTo>
                  <a:cubicBezTo>
                    <a:pt x="5838" y="4456"/>
                    <a:pt x="5880" y="4100"/>
                    <a:pt x="5943" y="3703"/>
                  </a:cubicBezTo>
                  <a:cubicBezTo>
                    <a:pt x="6005" y="3305"/>
                    <a:pt x="6047" y="2907"/>
                    <a:pt x="6110" y="2531"/>
                  </a:cubicBezTo>
                  <a:cubicBezTo>
                    <a:pt x="6173" y="2280"/>
                    <a:pt x="6005" y="2029"/>
                    <a:pt x="5754" y="1966"/>
                  </a:cubicBezTo>
                  <a:cubicBezTo>
                    <a:pt x="5731" y="1962"/>
                    <a:pt x="5707" y="1960"/>
                    <a:pt x="5684" y="1960"/>
                  </a:cubicBezTo>
                  <a:cubicBezTo>
                    <a:pt x="5458" y="1960"/>
                    <a:pt x="5250" y="2138"/>
                    <a:pt x="5231" y="2384"/>
                  </a:cubicBezTo>
                  <a:cubicBezTo>
                    <a:pt x="5210" y="2531"/>
                    <a:pt x="5210" y="2698"/>
                    <a:pt x="5168" y="2866"/>
                  </a:cubicBezTo>
                  <a:lnTo>
                    <a:pt x="4980" y="4247"/>
                  </a:lnTo>
                  <a:lnTo>
                    <a:pt x="4896" y="4853"/>
                  </a:lnTo>
                  <a:cubicBezTo>
                    <a:pt x="4478" y="4916"/>
                    <a:pt x="4080" y="4979"/>
                    <a:pt x="3662" y="5042"/>
                  </a:cubicBezTo>
                  <a:cubicBezTo>
                    <a:pt x="3243" y="5104"/>
                    <a:pt x="2825" y="5146"/>
                    <a:pt x="2386" y="5209"/>
                  </a:cubicBezTo>
                  <a:cubicBezTo>
                    <a:pt x="2155" y="5230"/>
                    <a:pt x="1967" y="5460"/>
                    <a:pt x="2009" y="5690"/>
                  </a:cubicBezTo>
                  <a:cubicBezTo>
                    <a:pt x="2046" y="5915"/>
                    <a:pt x="2235" y="6073"/>
                    <a:pt x="2455" y="6073"/>
                  </a:cubicBezTo>
                  <a:cubicBezTo>
                    <a:pt x="2480" y="6073"/>
                    <a:pt x="2506" y="6071"/>
                    <a:pt x="2532" y="6067"/>
                  </a:cubicBezTo>
                  <a:cubicBezTo>
                    <a:pt x="3327" y="5962"/>
                    <a:pt x="4101" y="5837"/>
                    <a:pt x="4896" y="5732"/>
                  </a:cubicBezTo>
                  <a:cubicBezTo>
                    <a:pt x="4915" y="5726"/>
                    <a:pt x="4931" y="5723"/>
                    <a:pt x="4947" y="5723"/>
                  </a:cubicBezTo>
                  <a:cubicBezTo>
                    <a:pt x="4985" y="5723"/>
                    <a:pt x="5019" y="5738"/>
                    <a:pt x="5064" y="5753"/>
                  </a:cubicBezTo>
                  <a:cubicBezTo>
                    <a:pt x="5147" y="5795"/>
                    <a:pt x="5231" y="5858"/>
                    <a:pt x="5294" y="5920"/>
                  </a:cubicBezTo>
                  <a:cubicBezTo>
                    <a:pt x="5775" y="6381"/>
                    <a:pt x="6236" y="6841"/>
                    <a:pt x="6696" y="7301"/>
                  </a:cubicBezTo>
                  <a:cubicBezTo>
                    <a:pt x="6738" y="7343"/>
                    <a:pt x="6780" y="7385"/>
                    <a:pt x="6800" y="7427"/>
                  </a:cubicBezTo>
                  <a:cubicBezTo>
                    <a:pt x="6780" y="7427"/>
                    <a:pt x="6759" y="7448"/>
                    <a:pt x="6717" y="7448"/>
                  </a:cubicBezTo>
                  <a:cubicBezTo>
                    <a:pt x="6361" y="7511"/>
                    <a:pt x="6005" y="7594"/>
                    <a:pt x="5650" y="7657"/>
                  </a:cubicBezTo>
                  <a:cubicBezTo>
                    <a:pt x="5419" y="7678"/>
                    <a:pt x="5252" y="7866"/>
                    <a:pt x="5252" y="8097"/>
                  </a:cubicBezTo>
                  <a:cubicBezTo>
                    <a:pt x="5272" y="8335"/>
                    <a:pt x="5461" y="8517"/>
                    <a:pt x="5677" y="8517"/>
                  </a:cubicBezTo>
                  <a:cubicBezTo>
                    <a:pt x="5689" y="8517"/>
                    <a:pt x="5701" y="8516"/>
                    <a:pt x="5712" y="8515"/>
                  </a:cubicBezTo>
                  <a:cubicBezTo>
                    <a:pt x="5838" y="8515"/>
                    <a:pt x="5964" y="8494"/>
                    <a:pt x="6068" y="8473"/>
                  </a:cubicBezTo>
                  <a:cubicBezTo>
                    <a:pt x="6508" y="8389"/>
                    <a:pt x="6926" y="8306"/>
                    <a:pt x="7344" y="8201"/>
                  </a:cubicBezTo>
                  <a:cubicBezTo>
                    <a:pt x="7362" y="8198"/>
                    <a:pt x="7381" y="8196"/>
                    <a:pt x="7400" y="8196"/>
                  </a:cubicBezTo>
                  <a:cubicBezTo>
                    <a:pt x="7491" y="8196"/>
                    <a:pt x="7589" y="8236"/>
                    <a:pt x="7658" y="8306"/>
                  </a:cubicBezTo>
                  <a:cubicBezTo>
                    <a:pt x="7826" y="8494"/>
                    <a:pt x="7993" y="8682"/>
                    <a:pt x="8181" y="8850"/>
                  </a:cubicBezTo>
                  <a:lnTo>
                    <a:pt x="8474" y="9164"/>
                  </a:lnTo>
                  <a:cubicBezTo>
                    <a:pt x="8412" y="9205"/>
                    <a:pt x="8370" y="9247"/>
                    <a:pt x="8307" y="9268"/>
                  </a:cubicBezTo>
                  <a:cubicBezTo>
                    <a:pt x="8014" y="9415"/>
                    <a:pt x="7721" y="9561"/>
                    <a:pt x="7428" y="9687"/>
                  </a:cubicBezTo>
                  <a:cubicBezTo>
                    <a:pt x="7219" y="9791"/>
                    <a:pt x="7031" y="9938"/>
                    <a:pt x="6905" y="10126"/>
                  </a:cubicBezTo>
                  <a:cubicBezTo>
                    <a:pt x="6780" y="10398"/>
                    <a:pt x="6780" y="10733"/>
                    <a:pt x="6905" y="11005"/>
                  </a:cubicBezTo>
                  <a:cubicBezTo>
                    <a:pt x="7010" y="11298"/>
                    <a:pt x="7135" y="11612"/>
                    <a:pt x="7240" y="11905"/>
                  </a:cubicBezTo>
                  <a:cubicBezTo>
                    <a:pt x="7240" y="11967"/>
                    <a:pt x="7261" y="12051"/>
                    <a:pt x="7261" y="12114"/>
                  </a:cubicBezTo>
                  <a:lnTo>
                    <a:pt x="7156" y="12114"/>
                  </a:lnTo>
                  <a:lnTo>
                    <a:pt x="6047" y="12156"/>
                  </a:lnTo>
                  <a:cubicBezTo>
                    <a:pt x="5943" y="12156"/>
                    <a:pt x="5859" y="12114"/>
                    <a:pt x="5817" y="12030"/>
                  </a:cubicBezTo>
                  <a:cubicBezTo>
                    <a:pt x="5566" y="11654"/>
                    <a:pt x="5336" y="11277"/>
                    <a:pt x="5085" y="10900"/>
                  </a:cubicBezTo>
                  <a:cubicBezTo>
                    <a:pt x="5001" y="10796"/>
                    <a:pt x="4917" y="10691"/>
                    <a:pt x="4813" y="10586"/>
                  </a:cubicBezTo>
                  <a:cubicBezTo>
                    <a:pt x="4732" y="10516"/>
                    <a:pt x="4631" y="10479"/>
                    <a:pt x="4533" y="10479"/>
                  </a:cubicBezTo>
                  <a:cubicBezTo>
                    <a:pt x="4427" y="10479"/>
                    <a:pt x="4323" y="10521"/>
                    <a:pt x="4248" y="10607"/>
                  </a:cubicBezTo>
                  <a:cubicBezTo>
                    <a:pt x="4080" y="10754"/>
                    <a:pt x="4059" y="10984"/>
                    <a:pt x="4185" y="11151"/>
                  </a:cubicBezTo>
                  <a:cubicBezTo>
                    <a:pt x="4394" y="11444"/>
                    <a:pt x="4603" y="11758"/>
                    <a:pt x="4792" y="12051"/>
                  </a:cubicBezTo>
                  <a:cubicBezTo>
                    <a:pt x="4813" y="12093"/>
                    <a:pt x="4834" y="12135"/>
                    <a:pt x="4875" y="12198"/>
                  </a:cubicBezTo>
                  <a:lnTo>
                    <a:pt x="4666" y="12198"/>
                  </a:lnTo>
                  <a:cubicBezTo>
                    <a:pt x="4331" y="12177"/>
                    <a:pt x="3955" y="12156"/>
                    <a:pt x="3641" y="12156"/>
                  </a:cubicBezTo>
                  <a:lnTo>
                    <a:pt x="2720" y="12156"/>
                  </a:lnTo>
                  <a:cubicBezTo>
                    <a:pt x="2693" y="12159"/>
                    <a:pt x="2667" y="12161"/>
                    <a:pt x="2641" y="12161"/>
                  </a:cubicBezTo>
                  <a:cubicBezTo>
                    <a:pt x="2507" y="12161"/>
                    <a:pt x="2390" y="12114"/>
                    <a:pt x="2302" y="12009"/>
                  </a:cubicBezTo>
                  <a:cubicBezTo>
                    <a:pt x="1925" y="11528"/>
                    <a:pt x="1570" y="11047"/>
                    <a:pt x="1193" y="10545"/>
                  </a:cubicBezTo>
                  <a:cubicBezTo>
                    <a:pt x="1088" y="10398"/>
                    <a:pt x="984" y="10252"/>
                    <a:pt x="879" y="10105"/>
                  </a:cubicBezTo>
                  <a:cubicBezTo>
                    <a:pt x="784" y="9984"/>
                    <a:pt x="638" y="9914"/>
                    <a:pt x="489" y="9914"/>
                  </a:cubicBezTo>
                  <a:cubicBezTo>
                    <a:pt x="407" y="9914"/>
                    <a:pt x="325" y="9935"/>
                    <a:pt x="251" y="9980"/>
                  </a:cubicBezTo>
                  <a:cubicBezTo>
                    <a:pt x="42" y="10126"/>
                    <a:pt x="0" y="10398"/>
                    <a:pt x="147" y="10607"/>
                  </a:cubicBezTo>
                  <a:cubicBezTo>
                    <a:pt x="189" y="10649"/>
                    <a:pt x="210" y="10670"/>
                    <a:pt x="251" y="10712"/>
                  </a:cubicBezTo>
                  <a:lnTo>
                    <a:pt x="1611" y="12511"/>
                  </a:lnTo>
                  <a:cubicBezTo>
                    <a:pt x="1632" y="12553"/>
                    <a:pt x="1653" y="12595"/>
                    <a:pt x="1695" y="12637"/>
                  </a:cubicBezTo>
                  <a:cubicBezTo>
                    <a:pt x="1653" y="12700"/>
                    <a:pt x="1590" y="12783"/>
                    <a:pt x="1549" y="12825"/>
                  </a:cubicBezTo>
                  <a:lnTo>
                    <a:pt x="565" y="14143"/>
                  </a:lnTo>
                  <a:cubicBezTo>
                    <a:pt x="440" y="14311"/>
                    <a:pt x="293" y="14478"/>
                    <a:pt x="168" y="14646"/>
                  </a:cubicBezTo>
                  <a:cubicBezTo>
                    <a:pt x="0" y="14834"/>
                    <a:pt x="42" y="15127"/>
                    <a:pt x="251" y="15273"/>
                  </a:cubicBezTo>
                  <a:cubicBezTo>
                    <a:pt x="329" y="15328"/>
                    <a:pt x="415" y="15353"/>
                    <a:pt x="500" y="15353"/>
                  </a:cubicBezTo>
                  <a:cubicBezTo>
                    <a:pt x="645" y="15353"/>
                    <a:pt x="787" y="15279"/>
                    <a:pt x="879" y="15148"/>
                  </a:cubicBezTo>
                  <a:cubicBezTo>
                    <a:pt x="1339" y="14562"/>
                    <a:pt x="1800" y="13955"/>
                    <a:pt x="2239" y="13348"/>
                  </a:cubicBezTo>
                  <a:cubicBezTo>
                    <a:pt x="2344" y="13202"/>
                    <a:pt x="2511" y="13097"/>
                    <a:pt x="2699" y="13076"/>
                  </a:cubicBezTo>
                  <a:lnTo>
                    <a:pt x="4896" y="13076"/>
                  </a:lnTo>
                  <a:cubicBezTo>
                    <a:pt x="4645" y="13432"/>
                    <a:pt x="4457" y="13746"/>
                    <a:pt x="4227" y="14060"/>
                  </a:cubicBezTo>
                  <a:cubicBezTo>
                    <a:pt x="4080" y="14227"/>
                    <a:pt x="4080" y="14499"/>
                    <a:pt x="4248" y="14667"/>
                  </a:cubicBezTo>
                  <a:cubicBezTo>
                    <a:pt x="4324" y="14743"/>
                    <a:pt x="4427" y="14780"/>
                    <a:pt x="4531" y="14780"/>
                  </a:cubicBezTo>
                  <a:cubicBezTo>
                    <a:pt x="4656" y="14780"/>
                    <a:pt x="4784" y="14727"/>
                    <a:pt x="4875" y="14625"/>
                  </a:cubicBezTo>
                  <a:cubicBezTo>
                    <a:pt x="4959" y="14541"/>
                    <a:pt x="5022" y="14436"/>
                    <a:pt x="5085" y="14332"/>
                  </a:cubicBezTo>
                  <a:cubicBezTo>
                    <a:pt x="5336" y="13976"/>
                    <a:pt x="5566" y="13599"/>
                    <a:pt x="5817" y="13244"/>
                  </a:cubicBezTo>
                  <a:cubicBezTo>
                    <a:pt x="5853" y="13171"/>
                    <a:pt x="5937" y="13114"/>
                    <a:pt x="6013" y="13114"/>
                  </a:cubicBezTo>
                  <a:cubicBezTo>
                    <a:pt x="6025" y="13114"/>
                    <a:pt x="6036" y="13115"/>
                    <a:pt x="6047" y="13118"/>
                  </a:cubicBezTo>
                  <a:cubicBezTo>
                    <a:pt x="6403" y="13139"/>
                    <a:pt x="6780" y="13139"/>
                    <a:pt x="7135" y="13139"/>
                  </a:cubicBezTo>
                  <a:cubicBezTo>
                    <a:pt x="7177" y="13139"/>
                    <a:pt x="7219" y="13139"/>
                    <a:pt x="7282" y="13160"/>
                  </a:cubicBezTo>
                  <a:cubicBezTo>
                    <a:pt x="7261" y="13202"/>
                    <a:pt x="7261" y="13265"/>
                    <a:pt x="7240" y="13327"/>
                  </a:cubicBezTo>
                  <a:cubicBezTo>
                    <a:pt x="7135" y="13641"/>
                    <a:pt x="7031" y="13934"/>
                    <a:pt x="6926" y="14248"/>
                  </a:cubicBezTo>
                  <a:cubicBezTo>
                    <a:pt x="6821" y="14457"/>
                    <a:pt x="6800" y="14687"/>
                    <a:pt x="6842" y="14918"/>
                  </a:cubicBezTo>
                  <a:cubicBezTo>
                    <a:pt x="6926" y="15211"/>
                    <a:pt x="7156" y="15462"/>
                    <a:pt x="7428" y="15566"/>
                  </a:cubicBezTo>
                  <a:cubicBezTo>
                    <a:pt x="7721" y="15692"/>
                    <a:pt x="8014" y="15838"/>
                    <a:pt x="8307" y="15964"/>
                  </a:cubicBezTo>
                  <a:cubicBezTo>
                    <a:pt x="8370" y="16006"/>
                    <a:pt x="8432" y="16048"/>
                    <a:pt x="8495" y="16089"/>
                  </a:cubicBezTo>
                  <a:cubicBezTo>
                    <a:pt x="8181" y="16403"/>
                    <a:pt x="7888" y="16717"/>
                    <a:pt x="7616" y="17010"/>
                  </a:cubicBezTo>
                  <a:cubicBezTo>
                    <a:pt x="7569" y="17057"/>
                    <a:pt x="7522" y="17081"/>
                    <a:pt x="7466" y="17081"/>
                  </a:cubicBezTo>
                  <a:cubicBezTo>
                    <a:pt x="7448" y="17081"/>
                    <a:pt x="7428" y="17078"/>
                    <a:pt x="7407" y="17073"/>
                  </a:cubicBezTo>
                  <a:cubicBezTo>
                    <a:pt x="6989" y="16968"/>
                    <a:pt x="6570" y="16884"/>
                    <a:pt x="6131" y="16801"/>
                  </a:cubicBezTo>
                  <a:cubicBezTo>
                    <a:pt x="5984" y="16780"/>
                    <a:pt x="5838" y="16759"/>
                    <a:pt x="5671" y="16759"/>
                  </a:cubicBezTo>
                  <a:cubicBezTo>
                    <a:pt x="5168" y="16780"/>
                    <a:pt x="5127" y="17512"/>
                    <a:pt x="5629" y="17596"/>
                  </a:cubicBezTo>
                  <a:lnTo>
                    <a:pt x="6445" y="17742"/>
                  </a:lnTo>
                  <a:lnTo>
                    <a:pt x="6842" y="17826"/>
                  </a:lnTo>
                  <a:cubicBezTo>
                    <a:pt x="6780" y="17910"/>
                    <a:pt x="6738" y="17952"/>
                    <a:pt x="6696" y="17972"/>
                  </a:cubicBezTo>
                  <a:cubicBezTo>
                    <a:pt x="6236" y="18433"/>
                    <a:pt x="5775" y="18893"/>
                    <a:pt x="5315" y="19333"/>
                  </a:cubicBezTo>
                  <a:cubicBezTo>
                    <a:pt x="5273" y="19395"/>
                    <a:pt x="5210" y="19437"/>
                    <a:pt x="5147" y="19458"/>
                  </a:cubicBezTo>
                  <a:cubicBezTo>
                    <a:pt x="5096" y="19510"/>
                    <a:pt x="5016" y="19547"/>
                    <a:pt x="4931" y="19547"/>
                  </a:cubicBezTo>
                  <a:cubicBezTo>
                    <a:pt x="4913" y="19547"/>
                    <a:pt x="4894" y="19545"/>
                    <a:pt x="4875" y="19542"/>
                  </a:cubicBezTo>
                  <a:lnTo>
                    <a:pt x="3181" y="19291"/>
                  </a:lnTo>
                  <a:cubicBezTo>
                    <a:pt x="2992" y="19270"/>
                    <a:pt x="2783" y="19228"/>
                    <a:pt x="2574" y="19207"/>
                  </a:cubicBezTo>
                  <a:cubicBezTo>
                    <a:pt x="2538" y="19198"/>
                    <a:pt x="2502" y="19194"/>
                    <a:pt x="2467" y="19194"/>
                  </a:cubicBezTo>
                  <a:cubicBezTo>
                    <a:pt x="2255" y="19194"/>
                    <a:pt x="2066" y="19347"/>
                    <a:pt x="2030" y="19563"/>
                  </a:cubicBezTo>
                  <a:cubicBezTo>
                    <a:pt x="1988" y="19793"/>
                    <a:pt x="2155" y="20023"/>
                    <a:pt x="2386" y="20044"/>
                  </a:cubicBezTo>
                  <a:cubicBezTo>
                    <a:pt x="2532" y="20086"/>
                    <a:pt x="2678" y="20086"/>
                    <a:pt x="2804" y="20107"/>
                  </a:cubicBezTo>
                  <a:lnTo>
                    <a:pt x="4541" y="20337"/>
                  </a:lnTo>
                  <a:cubicBezTo>
                    <a:pt x="4666" y="20358"/>
                    <a:pt x="4792" y="20379"/>
                    <a:pt x="4917" y="20400"/>
                  </a:cubicBezTo>
                  <a:cubicBezTo>
                    <a:pt x="4938" y="20588"/>
                    <a:pt x="4959" y="20755"/>
                    <a:pt x="4980" y="20923"/>
                  </a:cubicBezTo>
                  <a:cubicBezTo>
                    <a:pt x="5043" y="21299"/>
                    <a:pt x="5085" y="21655"/>
                    <a:pt x="5147" y="22032"/>
                  </a:cubicBezTo>
                  <a:cubicBezTo>
                    <a:pt x="5189" y="22325"/>
                    <a:pt x="5210" y="22638"/>
                    <a:pt x="5273" y="22931"/>
                  </a:cubicBezTo>
                  <a:cubicBezTo>
                    <a:pt x="5291" y="23147"/>
                    <a:pt x="5463" y="23300"/>
                    <a:pt x="5669" y="23300"/>
                  </a:cubicBezTo>
                  <a:cubicBezTo>
                    <a:pt x="5704" y="23300"/>
                    <a:pt x="5739" y="23296"/>
                    <a:pt x="5775" y="23287"/>
                  </a:cubicBezTo>
                  <a:cubicBezTo>
                    <a:pt x="6005" y="23245"/>
                    <a:pt x="6173" y="23015"/>
                    <a:pt x="6131" y="22764"/>
                  </a:cubicBezTo>
                  <a:cubicBezTo>
                    <a:pt x="6068" y="22366"/>
                    <a:pt x="6005" y="21990"/>
                    <a:pt x="5943" y="21592"/>
                  </a:cubicBezTo>
                  <a:cubicBezTo>
                    <a:pt x="5880" y="21174"/>
                    <a:pt x="5838" y="20797"/>
                    <a:pt x="5775" y="20400"/>
                  </a:cubicBezTo>
                  <a:cubicBezTo>
                    <a:pt x="5775" y="20337"/>
                    <a:pt x="5796" y="20295"/>
                    <a:pt x="5817" y="20232"/>
                  </a:cubicBezTo>
                  <a:cubicBezTo>
                    <a:pt x="5859" y="20149"/>
                    <a:pt x="5922" y="20065"/>
                    <a:pt x="5984" y="20002"/>
                  </a:cubicBezTo>
                  <a:cubicBezTo>
                    <a:pt x="6445" y="19521"/>
                    <a:pt x="6905" y="19061"/>
                    <a:pt x="7365" y="18600"/>
                  </a:cubicBezTo>
                  <a:cubicBezTo>
                    <a:pt x="7386" y="18558"/>
                    <a:pt x="7428" y="18537"/>
                    <a:pt x="7491" y="18475"/>
                  </a:cubicBezTo>
                  <a:cubicBezTo>
                    <a:pt x="7575" y="18872"/>
                    <a:pt x="7658" y="19249"/>
                    <a:pt x="7721" y="19605"/>
                  </a:cubicBezTo>
                  <a:cubicBezTo>
                    <a:pt x="7721" y="19856"/>
                    <a:pt x="7930" y="20044"/>
                    <a:pt x="8181" y="20044"/>
                  </a:cubicBezTo>
                  <a:cubicBezTo>
                    <a:pt x="8432" y="20002"/>
                    <a:pt x="8621" y="19772"/>
                    <a:pt x="8579" y="19521"/>
                  </a:cubicBezTo>
                  <a:cubicBezTo>
                    <a:pt x="8558" y="19395"/>
                    <a:pt x="8537" y="19270"/>
                    <a:pt x="8516" y="19144"/>
                  </a:cubicBezTo>
                  <a:cubicBezTo>
                    <a:pt x="8412" y="18726"/>
                    <a:pt x="8328" y="18349"/>
                    <a:pt x="8244" y="17952"/>
                  </a:cubicBezTo>
                  <a:cubicBezTo>
                    <a:pt x="8223" y="17847"/>
                    <a:pt x="8265" y="17721"/>
                    <a:pt x="8349" y="17659"/>
                  </a:cubicBezTo>
                  <a:cubicBezTo>
                    <a:pt x="8537" y="17491"/>
                    <a:pt x="8725" y="17303"/>
                    <a:pt x="8914" y="17136"/>
                  </a:cubicBezTo>
                  <a:lnTo>
                    <a:pt x="9207" y="16843"/>
                  </a:lnTo>
                  <a:cubicBezTo>
                    <a:pt x="9249" y="16884"/>
                    <a:pt x="9290" y="16947"/>
                    <a:pt x="9311" y="16989"/>
                  </a:cubicBezTo>
                  <a:cubicBezTo>
                    <a:pt x="9458" y="17261"/>
                    <a:pt x="9583" y="17533"/>
                    <a:pt x="9709" y="17805"/>
                  </a:cubicBezTo>
                  <a:cubicBezTo>
                    <a:pt x="9772" y="17931"/>
                    <a:pt x="9855" y="18056"/>
                    <a:pt x="9939" y="18182"/>
                  </a:cubicBezTo>
                  <a:cubicBezTo>
                    <a:pt x="10072" y="18398"/>
                    <a:pt x="10297" y="18521"/>
                    <a:pt x="10531" y="18521"/>
                  </a:cubicBezTo>
                  <a:cubicBezTo>
                    <a:pt x="10591" y="18521"/>
                    <a:pt x="10653" y="18513"/>
                    <a:pt x="10713" y="18496"/>
                  </a:cubicBezTo>
                  <a:cubicBezTo>
                    <a:pt x="11090" y="18412"/>
                    <a:pt x="11466" y="18265"/>
                    <a:pt x="11843" y="18140"/>
                  </a:cubicBezTo>
                  <a:cubicBezTo>
                    <a:pt x="11927" y="18098"/>
                    <a:pt x="12052" y="18077"/>
                    <a:pt x="12157" y="18077"/>
                  </a:cubicBezTo>
                  <a:lnTo>
                    <a:pt x="12157" y="18182"/>
                  </a:lnTo>
                  <a:cubicBezTo>
                    <a:pt x="12178" y="18537"/>
                    <a:pt x="12178" y="18914"/>
                    <a:pt x="12199" y="19291"/>
                  </a:cubicBezTo>
                  <a:cubicBezTo>
                    <a:pt x="12199" y="19395"/>
                    <a:pt x="12136" y="19479"/>
                    <a:pt x="12052" y="19521"/>
                  </a:cubicBezTo>
                  <a:cubicBezTo>
                    <a:pt x="11676" y="19772"/>
                    <a:pt x="11320" y="20002"/>
                    <a:pt x="10943" y="20253"/>
                  </a:cubicBezTo>
                  <a:cubicBezTo>
                    <a:pt x="10839" y="20316"/>
                    <a:pt x="10755" y="20379"/>
                    <a:pt x="10650" y="20462"/>
                  </a:cubicBezTo>
                  <a:cubicBezTo>
                    <a:pt x="10483" y="20630"/>
                    <a:pt x="10462" y="20923"/>
                    <a:pt x="10629" y="21090"/>
                  </a:cubicBezTo>
                  <a:cubicBezTo>
                    <a:pt x="10716" y="21177"/>
                    <a:pt x="10830" y="21218"/>
                    <a:pt x="10944" y="21218"/>
                  </a:cubicBezTo>
                  <a:cubicBezTo>
                    <a:pt x="11050" y="21218"/>
                    <a:pt x="11155" y="21182"/>
                    <a:pt x="11236" y="21111"/>
                  </a:cubicBezTo>
                  <a:cubicBezTo>
                    <a:pt x="11550" y="20881"/>
                    <a:pt x="11864" y="20672"/>
                    <a:pt x="12220" y="20441"/>
                  </a:cubicBezTo>
                  <a:cubicBezTo>
                    <a:pt x="12220" y="20567"/>
                    <a:pt x="12241" y="20630"/>
                    <a:pt x="12220" y="20755"/>
                  </a:cubicBezTo>
                  <a:cubicBezTo>
                    <a:pt x="12220" y="21174"/>
                    <a:pt x="12199" y="21592"/>
                    <a:pt x="12199" y="22032"/>
                  </a:cubicBezTo>
                  <a:lnTo>
                    <a:pt x="12199" y="22597"/>
                  </a:lnTo>
                  <a:cubicBezTo>
                    <a:pt x="12199" y="22701"/>
                    <a:pt x="12178" y="22806"/>
                    <a:pt x="12157" y="22910"/>
                  </a:cubicBezTo>
                  <a:cubicBezTo>
                    <a:pt x="12136" y="22973"/>
                    <a:pt x="12094" y="23015"/>
                    <a:pt x="12052" y="23057"/>
                  </a:cubicBezTo>
                  <a:cubicBezTo>
                    <a:pt x="11780" y="23266"/>
                    <a:pt x="11487" y="23475"/>
                    <a:pt x="11236" y="23685"/>
                  </a:cubicBezTo>
                  <a:cubicBezTo>
                    <a:pt x="10860" y="23957"/>
                    <a:pt x="10483" y="24229"/>
                    <a:pt x="10127" y="24522"/>
                  </a:cubicBezTo>
                  <a:cubicBezTo>
                    <a:pt x="9981" y="24626"/>
                    <a:pt x="9918" y="24814"/>
                    <a:pt x="9960" y="24982"/>
                  </a:cubicBezTo>
                  <a:cubicBezTo>
                    <a:pt x="10002" y="25170"/>
                    <a:pt x="10148" y="25296"/>
                    <a:pt x="10316" y="25317"/>
                  </a:cubicBezTo>
                  <a:cubicBezTo>
                    <a:pt x="10483" y="25317"/>
                    <a:pt x="10650" y="25254"/>
                    <a:pt x="10755" y="25128"/>
                  </a:cubicBezTo>
                  <a:lnTo>
                    <a:pt x="12554" y="23768"/>
                  </a:lnTo>
                  <a:cubicBezTo>
                    <a:pt x="12575" y="23747"/>
                    <a:pt x="12617" y="23726"/>
                    <a:pt x="12659" y="23685"/>
                  </a:cubicBezTo>
                  <a:cubicBezTo>
                    <a:pt x="13036" y="23957"/>
                    <a:pt x="13391" y="24229"/>
                    <a:pt x="13747" y="24501"/>
                  </a:cubicBezTo>
                  <a:cubicBezTo>
                    <a:pt x="14061" y="24731"/>
                    <a:pt x="14354" y="24961"/>
                    <a:pt x="14647" y="25191"/>
                  </a:cubicBezTo>
                  <a:cubicBezTo>
                    <a:pt x="14734" y="25278"/>
                    <a:pt x="14850" y="25322"/>
                    <a:pt x="14959" y="25322"/>
                  </a:cubicBezTo>
                  <a:cubicBezTo>
                    <a:pt x="14981" y="25322"/>
                    <a:pt x="15003" y="25320"/>
                    <a:pt x="15023" y="25317"/>
                  </a:cubicBezTo>
                  <a:cubicBezTo>
                    <a:pt x="15212" y="25275"/>
                    <a:pt x="15358" y="25149"/>
                    <a:pt x="15379" y="24961"/>
                  </a:cubicBezTo>
                  <a:cubicBezTo>
                    <a:pt x="15421" y="24794"/>
                    <a:pt x="15337" y="24605"/>
                    <a:pt x="15191" y="24501"/>
                  </a:cubicBezTo>
                  <a:cubicBezTo>
                    <a:pt x="14584" y="24040"/>
                    <a:pt x="13977" y="23580"/>
                    <a:pt x="13370" y="23120"/>
                  </a:cubicBezTo>
                  <a:cubicBezTo>
                    <a:pt x="13245" y="23057"/>
                    <a:pt x="13182" y="22952"/>
                    <a:pt x="13161" y="22827"/>
                  </a:cubicBezTo>
                  <a:cubicBezTo>
                    <a:pt x="13161" y="22722"/>
                    <a:pt x="13140" y="22638"/>
                    <a:pt x="13140" y="22555"/>
                  </a:cubicBezTo>
                  <a:cubicBezTo>
                    <a:pt x="13119" y="22115"/>
                    <a:pt x="13119" y="21655"/>
                    <a:pt x="13119" y="21216"/>
                  </a:cubicBezTo>
                  <a:lnTo>
                    <a:pt x="13119" y="20483"/>
                  </a:lnTo>
                  <a:cubicBezTo>
                    <a:pt x="13475" y="20713"/>
                    <a:pt x="13789" y="20923"/>
                    <a:pt x="14103" y="21132"/>
                  </a:cubicBezTo>
                  <a:cubicBezTo>
                    <a:pt x="14195" y="21219"/>
                    <a:pt x="14295" y="21256"/>
                    <a:pt x="14391" y="21256"/>
                  </a:cubicBezTo>
                  <a:cubicBezTo>
                    <a:pt x="14729" y="21256"/>
                    <a:pt x="15010" y="20793"/>
                    <a:pt x="14668" y="20483"/>
                  </a:cubicBezTo>
                  <a:cubicBezTo>
                    <a:pt x="14584" y="20421"/>
                    <a:pt x="14500" y="20358"/>
                    <a:pt x="14417" y="20295"/>
                  </a:cubicBezTo>
                  <a:cubicBezTo>
                    <a:pt x="14040" y="20044"/>
                    <a:pt x="13663" y="19793"/>
                    <a:pt x="13308" y="19563"/>
                  </a:cubicBezTo>
                  <a:cubicBezTo>
                    <a:pt x="13203" y="19500"/>
                    <a:pt x="13161" y="19395"/>
                    <a:pt x="13161" y="19291"/>
                  </a:cubicBezTo>
                  <a:cubicBezTo>
                    <a:pt x="13182" y="18956"/>
                    <a:pt x="13182" y="18600"/>
                    <a:pt x="13182" y="18265"/>
                  </a:cubicBezTo>
                  <a:cubicBezTo>
                    <a:pt x="13182" y="18203"/>
                    <a:pt x="13203" y="18140"/>
                    <a:pt x="13203" y="18077"/>
                  </a:cubicBezTo>
                  <a:cubicBezTo>
                    <a:pt x="13287" y="18098"/>
                    <a:pt x="13350" y="18119"/>
                    <a:pt x="13412" y="18140"/>
                  </a:cubicBezTo>
                  <a:cubicBezTo>
                    <a:pt x="13726" y="18244"/>
                    <a:pt x="14040" y="18349"/>
                    <a:pt x="14333" y="18454"/>
                  </a:cubicBezTo>
                  <a:cubicBezTo>
                    <a:pt x="14466" y="18527"/>
                    <a:pt x="14610" y="18561"/>
                    <a:pt x="14752" y="18561"/>
                  </a:cubicBezTo>
                  <a:cubicBezTo>
                    <a:pt x="15100" y="18561"/>
                    <a:pt x="15434" y="18356"/>
                    <a:pt x="15567" y="18014"/>
                  </a:cubicBezTo>
                  <a:cubicBezTo>
                    <a:pt x="15588" y="17972"/>
                    <a:pt x="15609" y="17910"/>
                    <a:pt x="15630" y="17868"/>
                  </a:cubicBezTo>
                  <a:cubicBezTo>
                    <a:pt x="15777" y="17596"/>
                    <a:pt x="15902" y="17303"/>
                    <a:pt x="16049" y="17031"/>
                  </a:cubicBezTo>
                  <a:cubicBezTo>
                    <a:pt x="16070" y="16968"/>
                    <a:pt x="16111" y="16926"/>
                    <a:pt x="16153" y="16884"/>
                  </a:cubicBezTo>
                  <a:cubicBezTo>
                    <a:pt x="16467" y="17177"/>
                    <a:pt x="16781" y="17470"/>
                    <a:pt x="17074" y="17763"/>
                  </a:cubicBezTo>
                  <a:cubicBezTo>
                    <a:pt x="17116" y="17826"/>
                    <a:pt x="17137" y="17889"/>
                    <a:pt x="17116" y="17931"/>
                  </a:cubicBezTo>
                  <a:cubicBezTo>
                    <a:pt x="17032" y="18370"/>
                    <a:pt x="16927" y="18788"/>
                    <a:pt x="16844" y="19207"/>
                  </a:cubicBezTo>
                  <a:cubicBezTo>
                    <a:pt x="16823" y="19353"/>
                    <a:pt x="16802" y="19500"/>
                    <a:pt x="16802" y="19646"/>
                  </a:cubicBezTo>
                  <a:cubicBezTo>
                    <a:pt x="16802" y="19897"/>
                    <a:pt x="16990" y="20086"/>
                    <a:pt x="17220" y="20086"/>
                  </a:cubicBezTo>
                  <a:cubicBezTo>
                    <a:pt x="17451" y="20086"/>
                    <a:pt x="17639" y="19897"/>
                    <a:pt x="17660" y="19667"/>
                  </a:cubicBezTo>
                  <a:cubicBezTo>
                    <a:pt x="17702" y="19291"/>
                    <a:pt x="17785" y="18935"/>
                    <a:pt x="17869" y="18537"/>
                  </a:cubicBezTo>
                  <a:cubicBezTo>
                    <a:pt x="17911" y="18558"/>
                    <a:pt x="17953" y="18579"/>
                    <a:pt x="17974" y="18600"/>
                  </a:cubicBezTo>
                  <a:cubicBezTo>
                    <a:pt x="18455" y="19102"/>
                    <a:pt x="18936" y="19584"/>
                    <a:pt x="19396" y="20065"/>
                  </a:cubicBezTo>
                  <a:cubicBezTo>
                    <a:pt x="19459" y="20128"/>
                    <a:pt x="19501" y="20190"/>
                    <a:pt x="19543" y="20253"/>
                  </a:cubicBezTo>
                  <a:cubicBezTo>
                    <a:pt x="19564" y="20316"/>
                    <a:pt x="19585" y="20379"/>
                    <a:pt x="19585" y="20462"/>
                  </a:cubicBezTo>
                  <a:cubicBezTo>
                    <a:pt x="19501" y="21027"/>
                    <a:pt x="19438" y="21592"/>
                    <a:pt x="19355" y="22157"/>
                  </a:cubicBezTo>
                  <a:cubicBezTo>
                    <a:pt x="19313" y="22366"/>
                    <a:pt x="19271" y="22597"/>
                    <a:pt x="19250" y="22806"/>
                  </a:cubicBezTo>
                  <a:cubicBezTo>
                    <a:pt x="19208" y="23036"/>
                    <a:pt x="19355" y="23266"/>
                    <a:pt x="19585" y="23329"/>
                  </a:cubicBezTo>
                  <a:cubicBezTo>
                    <a:pt x="19620" y="23338"/>
                    <a:pt x="19656" y="23342"/>
                    <a:pt x="19691" y="23342"/>
                  </a:cubicBezTo>
                  <a:cubicBezTo>
                    <a:pt x="19902" y="23342"/>
                    <a:pt x="20090" y="23186"/>
                    <a:pt x="20108" y="22952"/>
                  </a:cubicBezTo>
                  <a:cubicBezTo>
                    <a:pt x="20129" y="22910"/>
                    <a:pt x="20129" y="22869"/>
                    <a:pt x="20129" y="22827"/>
                  </a:cubicBezTo>
                  <a:cubicBezTo>
                    <a:pt x="20233" y="22094"/>
                    <a:pt x="20338" y="21341"/>
                    <a:pt x="20443" y="20609"/>
                  </a:cubicBezTo>
                  <a:cubicBezTo>
                    <a:pt x="20464" y="20441"/>
                    <a:pt x="20464" y="20441"/>
                    <a:pt x="20631" y="20421"/>
                  </a:cubicBezTo>
                  <a:lnTo>
                    <a:pt x="22451" y="20149"/>
                  </a:lnTo>
                  <a:cubicBezTo>
                    <a:pt x="22640" y="20128"/>
                    <a:pt x="22849" y="20107"/>
                    <a:pt x="23037" y="20065"/>
                  </a:cubicBezTo>
                  <a:cubicBezTo>
                    <a:pt x="23225" y="20023"/>
                    <a:pt x="23351" y="19877"/>
                    <a:pt x="23351" y="19688"/>
                  </a:cubicBezTo>
                  <a:cubicBezTo>
                    <a:pt x="23369" y="19434"/>
                    <a:pt x="23167" y="19212"/>
                    <a:pt x="22908" y="19212"/>
                  </a:cubicBezTo>
                  <a:cubicBezTo>
                    <a:pt x="22869" y="19212"/>
                    <a:pt x="22828" y="19217"/>
                    <a:pt x="22786" y="19228"/>
                  </a:cubicBezTo>
                  <a:cubicBezTo>
                    <a:pt x="22619" y="19249"/>
                    <a:pt x="22451" y="19291"/>
                    <a:pt x="22263" y="19312"/>
                  </a:cubicBezTo>
                  <a:cubicBezTo>
                    <a:pt x="21719" y="19395"/>
                    <a:pt x="21175" y="19437"/>
                    <a:pt x="20631" y="19542"/>
                  </a:cubicBezTo>
                  <a:cubicBezTo>
                    <a:pt x="20588" y="19550"/>
                    <a:pt x="20546" y="19554"/>
                    <a:pt x="20503" y="19554"/>
                  </a:cubicBezTo>
                  <a:cubicBezTo>
                    <a:pt x="20339" y="19554"/>
                    <a:pt x="20183" y="19491"/>
                    <a:pt x="20066" y="19374"/>
                  </a:cubicBezTo>
                  <a:cubicBezTo>
                    <a:pt x="19585" y="18914"/>
                    <a:pt x="19124" y="18454"/>
                    <a:pt x="18643" y="17972"/>
                  </a:cubicBezTo>
                  <a:cubicBezTo>
                    <a:pt x="18601" y="17931"/>
                    <a:pt x="18580" y="17889"/>
                    <a:pt x="18539" y="17847"/>
                  </a:cubicBezTo>
                  <a:cubicBezTo>
                    <a:pt x="18936" y="17763"/>
                    <a:pt x="19313" y="17680"/>
                    <a:pt x="19689" y="17638"/>
                  </a:cubicBezTo>
                  <a:cubicBezTo>
                    <a:pt x="19920" y="17617"/>
                    <a:pt x="20108" y="17428"/>
                    <a:pt x="20108" y="17177"/>
                  </a:cubicBezTo>
                  <a:cubicBezTo>
                    <a:pt x="20088" y="16959"/>
                    <a:pt x="19899" y="16778"/>
                    <a:pt x="19683" y="16778"/>
                  </a:cubicBezTo>
                  <a:cubicBezTo>
                    <a:pt x="19671" y="16778"/>
                    <a:pt x="19659" y="16779"/>
                    <a:pt x="19648" y="16780"/>
                  </a:cubicBezTo>
                  <a:cubicBezTo>
                    <a:pt x="19501" y="16780"/>
                    <a:pt x="19376" y="16801"/>
                    <a:pt x="19229" y="16822"/>
                  </a:cubicBezTo>
                  <a:cubicBezTo>
                    <a:pt x="18832" y="16926"/>
                    <a:pt x="18413" y="16989"/>
                    <a:pt x="18016" y="17094"/>
                  </a:cubicBezTo>
                  <a:cubicBezTo>
                    <a:pt x="17989" y="17103"/>
                    <a:pt x="17962" y="17107"/>
                    <a:pt x="17935" y="17107"/>
                  </a:cubicBezTo>
                  <a:cubicBezTo>
                    <a:pt x="17838" y="17107"/>
                    <a:pt x="17747" y="17050"/>
                    <a:pt x="17681" y="16968"/>
                  </a:cubicBezTo>
                  <a:cubicBezTo>
                    <a:pt x="17471" y="16738"/>
                    <a:pt x="17262" y="16529"/>
                    <a:pt x="17032" y="16299"/>
                  </a:cubicBezTo>
                  <a:lnTo>
                    <a:pt x="16886" y="16131"/>
                  </a:lnTo>
                  <a:cubicBezTo>
                    <a:pt x="16927" y="16089"/>
                    <a:pt x="16969" y="16068"/>
                    <a:pt x="17032" y="16027"/>
                  </a:cubicBezTo>
                  <a:cubicBezTo>
                    <a:pt x="17304" y="15880"/>
                    <a:pt x="17576" y="15755"/>
                    <a:pt x="17848" y="15629"/>
                  </a:cubicBezTo>
                  <a:cubicBezTo>
                    <a:pt x="17974" y="15566"/>
                    <a:pt x="18099" y="15503"/>
                    <a:pt x="18204" y="15420"/>
                  </a:cubicBezTo>
                  <a:cubicBezTo>
                    <a:pt x="18476" y="15252"/>
                    <a:pt x="18622" y="14918"/>
                    <a:pt x="18539" y="14604"/>
                  </a:cubicBezTo>
                  <a:cubicBezTo>
                    <a:pt x="18455" y="14227"/>
                    <a:pt x="18308" y="13871"/>
                    <a:pt x="18183" y="13495"/>
                  </a:cubicBezTo>
                  <a:cubicBezTo>
                    <a:pt x="18162" y="13390"/>
                    <a:pt x="18120" y="13286"/>
                    <a:pt x="18099" y="13202"/>
                  </a:cubicBezTo>
                  <a:cubicBezTo>
                    <a:pt x="18120" y="13181"/>
                    <a:pt x="18141" y="13181"/>
                    <a:pt x="18162" y="13160"/>
                  </a:cubicBezTo>
                  <a:cubicBezTo>
                    <a:pt x="18560" y="13160"/>
                    <a:pt x="18957" y="13160"/>
                    <a:pt x="19355" y="13139"/>
                  </a:cubicBezTo>
                  <a:cubicBezTo>
                    <a:pt x="19438" y="13139"/>
                    <a:pt x="19522" y="13202"/>
                    <a:pt x="19564" y="13265"/>
                  </a:cubicBezTo>
                  <a:cubicBezTo>
                    <a:pt x="19794" y="13641"/>
                    <a:pt x="20045" y="14018"/>
                    <a:pt x="20296" y="14374"/>
                  </a:cubicBezTo>
                  <a:cubicBezTo>
                    <a:pt x="20359" y="14499"/>
                    <a:pt x="20464" y="14604"/>
                    <a:pt x="20547" y="14708"/>
                  </a:cubicBezTo>
                  <a:cubicBezTo>
                    <a:pt x="20628" y="14779"/>
                    <a:pt x="20729" y="14816"/>
                    <a:pt x="20830" y="14816"/>
                  </a:cubicBezTo>
                  <a:cubicBezTo>
                    <a:pt x="20938" y="14816"/>
                    <a:pt x="21047" y="14774"/>
                    <a:pt x="21133" y="14687"/>
                  </a:cubicBezTo>
                  <a:cubicBezTo>
                    <a:pt x="21280" y="14541"/>
                    <a:pt x="21301" y="14311"/>
                    <a:pt x="21175" y="14143"/>
                  </a:cubicBezTo>
                  <a:cubicBezTo>
                    <a:pt x="20987" y="13851"/>
                    <a:pt x="20798" y="13558"/>
                    <a:pt x="20589" y="13265"/>
                  </a:cubicBezTo>
                  <a:cubicBezTo>
                    <a:pt x="20568" y="13223"/>
                    <a:pt x="20547" y="13181"/>
                    <a:pt x="20505" y="13118"/>
                  </a:cubicBezTo>
                  <a:lnTo>
                    <a:pt x="22640" y="13118"/>
                  </a:lnTo>
                  <a:cubicBezTo>
                    <a:pt x="22807" y="13139"/>
                    <a:pt x="22953" y="13139"/>
                    <a:pt x="23079" y="13286"/>
                  </a:cubicBezTo>
                  <a:cubicBezTo>
                    <a:pt x="23518" y="13892"/>
                    <a:pt x="23979" y="14478"/>
                    <a:pt x="24418" y="15085"/>
                  </a:cubicBezTo>
                  <a:cubicBezTo>
                    <a:pt x="24460" y="15127"/>
                    <a:pt x="24481" y="15190"/>
                    <a:pt x="24523" y="15231"/>
                  </a:cubicBezTo>
                  <a:cubicBezTo>
                    <a:pt x="24617" y="15337"/>
                    <a:pt x="24744" y="15390"/>
                    <a:pt x="24867" y="15390"/>
                  </a:cubicBezTo>
                  <a:cubicBezTo>
                    <a:pt x="24963" y="15390"/>
                    <a:pt x="25056" y="15358"/>
                    <a:pt x="25130" y="15294"/>
                  </a:cubicBezTo>
                  <a:cubicBezTo>
                    <a:pt x="25318" y="15148"/>
                    <a:pt x="25360" y="14897"/>
                    <a:pt x="25234" y="14708"/>
                  </a:cubicBezTo>
                  <a:cubicBezTo>
                    <a:pt x="25192" y="14667"/>
                    <a:pt x="25171" y="14625"/>
                    <a:pt x="25130" y="14583"/>
                  </a:cubicBezTo>
                  <a:cubicBezTo>
                    <a:pt x="24669" y="13976"/>
                    <a:pt x="24209" y="13369"/>
                    <a:pt x="23770" y="12783"/>
                  </a:cubicBezTo>
                  <a:cubicBezTo>
                    <a:pt x="23728" y="12742"/>
                    <a:pt x="23707" y="12700"/>
                    <a:pt x="23686" y="12658"/>
                  </a:cubicBezTo>
                  <a:cubicBezTo>
                    <a:pt x="23728" y="12595"/>
                    <a:pt x="23770" y="12553"/>
                    <a:pt x="23790" y="12490"/>
                  </a:cubicBezTo>
                  <a:lnTo>
                    <a:pt x="24983" y="10921"/>
                  </a:lnTo>
                  <a:cubicBezTo>
                    <a:pt x="25067" y="10817"/>
                    <a:pt x="25150" y="10733"/>
                    <a:pt x="25213" y="10628"/>
                  </a:cubicBezTo>
                  <a:cubicBezTo>
                    <a:pt x="25297" y="10545"/>
                    <a:pt x="25318" y="10419"/>
                    <a:pt x="25297" y="10294"/>
                  </a:cubicBezTo>
                  <a:cubicBezTo>
                    <a:pt x="25276" y="10126"/>
                    <a:pt x="25150" y="9980"/>
                    <a:pt x="24962" y="9959"/>
                  </a:cubicBezTo>
                  <a:cubicBezTo>
                    <a:pt x="24929" y="9950"/>
                    <a:pt x="24894" y="9946"/>
                    <a:pt x="24858" y="9946"/>
                  </a:cubicBezTo>
                  <a:cubicBezTo>
                    <a:pt x="24715" y="9946"/>
                    <a:pt x="24565" y="10013"/>
                    <a:pt x="24481" y="10147"/>
                  </a:cubicBezTo>
                  <a:cubicBezTo>
                    <a:pt x="24042" y="10754"/>
                    <a:pt x="23581" y="11340"/>
                    <a:pt x="23142" y="11946"/>
                  </a:cubicBezTo>
                  <a:cubicBezTo>
                    <a:pt x="23037" y="12114"/>
                    <a:pt x="22849" y="12198"/>
                    <a:pt x="22640" y="12198"/>
                  </a:cubicBezTo>
                  <a:lnTo>
                    <a:pt x="22033" y="12198"/>
                  </a:lnTo>
                  <a:cubicBezTo>
                    <a:pt x="21761" y="12198"/>
                    <a:pt x="21510" y="12218"/>
                    <a:pt x="21238" y="12218"/>
                  </a:cubicBezTo>
                  <a:lnTo>
                    <a:pt x="20464" y="12218"/>
                  </a:lnTo>
                  <a:cubicBezTo>
                    <a:pt x="20694" y="11863"/>
                    <a:pt x="20903" y="11549"/>
                    <a:pt x="21133" y="11235"/>
                  </a:cubicBezTo>
                  <a:cubicBezTo>
                    <a:pt x="21280" y="11068"/>
                    <a:pt x="21280" y="10796"/>
                    <a:pt x="21112" y="10628"/>
                  </a:cubicBezTo>
                  <a:cubicBezTo>
                    <a:pt x="21026" y="10552"/>
                    <a:pt x="20919" y="10515"/>
                    <a:pt x="20813" y="10515"/>
                  </a:cubicBezTo>
                  <a:cubicBezTo>
                    <a:pt x="20687" y="10515"/>
                    <a:pt x="20564" y="10568"/>
                    <a:pt x="20484" y="10670"/>
                  </a:cubicBezTo>
                  <a:cubicBezTo>
                    <a:pt x="20401" y="10754"/>
                    <a:pt x="20338" y="10838"/>
                    <a:pt x="20275" y="10921"/>
                  </a:cubicBezTo>
                  <a:cubicBezTo>
                    <a:pt x="20045" y="11298"/>
                    <a:pt x="19794" y="11654"/>
                    <a:pt x="19543" y="12030"/>
                  </a:cubicBezTo>
                  <a:cubicBezTo>
                    <a:pt x="19506" y="12121"/>
                    <a:pt x="19422" y="12181"/>
                    <a:pt x="19318" y="12181"/>
                  </a:cubicBezTo>
                  <a:cubicBezTo>
                    <a:pt x="19303" y="12181"/>
                    <a:pt x="19287" y="12179"/>
                    <a:pt x="19271" y="12177"/>
                  </a:cubicBezTo>
                  <a:cubicBezTo>
                    <a:pt x="18957" y="12156"/>
                    <a:pt x="18622" y="12156"/>
                    <a:pt x="18308" y="12156"/>
                  </a:cubicBezTo>
                  <a:lnTo>
                    <a:pt x="18078" y="12156"/>
                  </a:lnTo>
                  <a:cubicBezTo>
                    <a:pt x="18099" y="12030"/>
                    <a:pt x="18141" y="11926"/>
                    <a:pt x="18162" y="11821"/>
                  </a:cubicBezTo>
                  <a:cubicBezTo>
                    <a:pt x="18288" y="11465"/>
                    <a:pt x="18413" y="11089"/>
                    <a:pt x="18518" y="10733"/>
                  </a:cubicBezTo>
                  <a:cubicBezTo>
                    <a:pt x="18601" y="10398"/>
                    <a:pt x="18455" y="10042"/>
                    <a:pt x="18162" y="9875"/>
                  </a:cubicBezTo>
                  <a:cubicBezTo>
                    <a:pt x="17827" y="9687"/>
                    <a:pt x="17492" y="9519"/>
                    <a:pt x="17158" y="9352"/>
                  </a:cubicBezTo>
                  <a:cubicBezTo>
                    <a:pt x="17053" y="9310"/>
                    <a:pt x="16948" y="9247"/>
                    <a:pt x="16886" y="9164"/>
                  </a:cubicBezTo>
                  <a:cubicBezTo>
                    <a:pt x="17179" y="8871"/>
                    <a:pt x="17451" y="8578"/>
                    <a:pt x="17743" y="8285"/>
                  </a:cubicBezTo>
                  <a:cubicBezTo>
                    <a:pt x="17774" y="8240"/>
                    <a:pt x="17836" y="8205"/>
                    <a:pt x="17900" y="8205"/>
                  </a:cubicBezTo>
                  <a:cubicBezTo>
                    <a:pt x="17925" y="8205"/>
                    <a:pt x="17950" y="8210"/>
                    <a:pt x="17974" y="8222"/>
                  </a:cubicBezTo>
                  <a:cubicBezTo>
                    <a:pt x="18141" y="8243"/>
                    <a:pt x="18308" y="8285"/>
                    <a:pt x="18497" y="8327"/>
                  </a:cubicBezTo>
                  <a:cubicBezTo>
                    <a:pt x="18852" y="8389"/>
                    <a:pt x="19208" y="8473"/>
                    <a:pt x="19564" y="8536"/>
                  </a:cubicBezTo>
                  <a:cubicBezTo>
                    <a:pt x="19588" y="8540"/>
                    <a:pt x="19611" y="8542"/>
                    <a:pt x="19635" y="8542"/>
                  </a:cubicBezTo>
                  <a:cubicBezTo>
                    <a:pt x="19840" y="8542"/>
                    <a:pt x="20028" y="8384"/>
                    <a:pt x="20066" y="8159"/>
                  </a:cubicBezTo>
                  <a:cubicBezTo>
                    <a:pt x="20108" y="7929"/>
                    <a:pt x="19940" y="7720"/>
                    <a:pt x="19710" y="7678"/>
                  </a:cubicBezTo>
                  <a:lnTo>
                    <a:pt x="18790" y="7490"/>
                  </a:lnTo>
                  <a:lnTo>
                    <a:pt x="18518" y="7448"/>
                  </a:lnTo>
                  <a:cubicBezTo>
                    <a:pt x="18560" y="7385"/>
                    <a:pt x="18580" y="7364"/>
                    <a:pt x="18622" y="7322"/>
                  </a:cubicBezTo>
                  <a:cubicBezTo>
                    <a:pt x="19104" y="6862"/>
                    <a:pt x="19564" y="6402"/>
                    <a:pt x="20045" y="5941"/>
                  </a:cubicBezTo>
                  <a:cubicBezTo>
                    <a:pt x="20108" y="5858"/>
                    <a:pt x="20192" y="5816"/>
                    <a:pt x="20275" y="5774"/>
                  </a:cubicBezTo>
                  <a:cubicBezTo>
                    <a:pt x="20317" y="5753"/>
                    <a:pt x="20380" y="5732"/>
                    <a:pt x="20443" y="5732"/>
                  </a:cubicBezTo>
                  <a:cubicBezTo>
                    <a:pt x="20819" y="5795"/>
                    <a:pt x="21175" y="5837"/>
                    <a:pt x="21573" y="5900"/>
                  </a:cubicBezTo>
                  <a:cubicBezTo>
                    <a:pt x="21970" y="5962"/>
                    <a:pt x="22368" y="6004"/>
                    <a:pt x="22765" y="6067"/>
                  </a:cubicBezTo>
                  <a:cubicBezTo>
                    <a:pt x="22801" y="6077"/>
                    <a:pt x="22838" y="6081"/>
                    <a:pt x="22875" y="6081"/>
                  </a:cubicBezTo>
                  <a:cubicBezTo>
                    <a:pt x="23075" y="6081"/>
                    <a:pt x="23277" y="5944"/>
                    <a:pt x="23330" y="5732"/>
                  </a:cubicBezTo>
                  <a:cubicBezTo>
                    <a:pt x="23372" y="5460"/>
                    <a:pt x="23163" y="5209"/>
                    <a:pt x="22891" y="5209"/>
                  </a:cubicBezTo>
                  <a:lnTo>
                    <a:pt x="22409" y="5146"/>
                  </a:lnTo>
                  <a:lnTo>
                    <a:pt x="21029" y="4958"/>
                  </a:lnTo>
                  <a:lnTo>
                    <a:pt x="20443" y="4874"/>
                  </a:lnTo>
                  <a:cubicBezTo>
                    <a:pt x="20443" y="4853"/>
                    <a:pt x="20422" y="4832"/>
                    <a:pt x="20422" y="4791"/>
                  </a:cubicBezTo>
                  <a:cubicBezTo>
                    <a:pt x="20338" y="4247"/>
                    <a:pt x="20275" y="3703"/>
                    <a:pt x="20192" y="3159"/>
                  </a:cubicBezTo>
                  <a:cubicBezTo>
                    <a:pt x="20150" y="2887"/>
                    <a:pt x="20129" y="2615"/>
                    <a:pt x="20087" y="2343"/>
                  </a:cubicBezTo>
                  <a:cubicBezTo>
                    <a:pt x="20058" y="2125"/>
                    <a:pt x="19868" y="1978"/>
                    <a:pt x="19663" y="1978"/>
                  </a:cubicBezTo>
                  <a:cubicBezTo>
                    <a:pt x="19573" y="1978"/>
                    <a:pt x="19480" y="2006"/>
                    <a:pt x="19396" y="2071"/>
                  </a:cubicBezTo>
                  <a:cubicBezTo>
                    <a:pt x="19271" y="2175"/>
                    <a:pt x="19187" y="2343"/>
                    <a:pt x="19229" y="2510"/>
                  </a:cubicBezTo>
                  <a:cubicBezTo>
                    <a:pt x="19250" y="2698"/>
                    <a:pt x="19292" y="2866"/>
                    <a:pt x="19313" y="3054"/>
                  </a:cubicBezTo>
                  <a:cubicBezTo>
                    <a:pt x="19396" y="3640"/>
                    <a:pt x="19480" y="4226"/>
                    <a:pt x="19564" y="4832"/>
                  </a:cubicBezTo>
                  <a:cubicBezTo>
                    <a:pt x="19585" y="4916"/>
                    <a:pt x="19564" y="5021"/>
                    <a:pt x="19501" y="5104"/>
                  </a:cubicBezTo>
                  <a:cubicBezTo>
                    <a:pt x="19438" y="5188"/>
                    <a:pt x="19396" y="5251"/>
                    <a:pt x="19313" y="5335"/>
                  </a:cubicBezTo>
                  <a:cubicBezTo>
                    <a:pt x="19062" y="5586"/>
                    <a:pt x="18832" y="5837"/>
                    <a:pt x="18560" y="6088"/>
                  </a:cubicBezTo>
                  <a:cubicBezTo>
                    <a:pt x="18371" y="6297"/>
                    <a:pt x="18183" y="6506"/>
                    <a:pt x="17974" y="6695"/>
                  </a:cubicBezTo>
                  <a:cubicBezTo>
                    <a:pt x="17932" y="6736"/>
                    <a:pt x="17890" y="6757"/>
                    <a:pt x="17869" y="6778"/>
                  </a:cubicBezTo>
                  <a:cubicBezTo>
                    <a:pt x="17848" y="6695"/>
                    <a:pt x="17827" y="6611"/>
                    <a:pt x="17806" y="6548"/>
                  </a:cubicBezTo>
                  <a:cubicBezTo>
                    <a:pt x="17743" y="6255"/>
                    <a:pt x="17681" y="5941"/>
                    <a:pt x="17639" y="5648"/>
                  </a:cubicBezTo>
                  <a:cubicBezTo>
                    <a:pt x="17618" y="5418"/>
                    <a:pt x="17430" y="5251"/>
                    <a:pt x="17220" y="5230"/>
                  </a:cubicBezTo>
                  <a:cubicBezTo>
                    <a:pt x="16969" y="5230"/>
                    <a:pt x="16781" y="5439"/>
                    <a:pt x="16781" y="5690"/>
                  </a:cubicBezTo>
                  <a:cubicBezTo>
                    <a:pt x="16781" y="5816"/>
                    <a:pt x="16802" y="5962"/>
                    <a:pt x="16844" y="6088"/>
                  </a:cubicBezTo>
                  <a:cubicBezTo>
                    <a:pt x="16927" y="6506"/>
                    <a:pt x="16990" y="6925"/>
                    <a:pt x="17095" y="7343"/>
                  </a:cubicBezTo>
                  <a:cubicBezTo>
                    <a:pt x="17137" y="7448"/>
                    <a:pt x="17095" y="7573"/>
                    <a:pt x="16990" y="7636"/>
                  </a:cubicBezTo>
                  <a:cubicBezTo>
                    <a:pt x="16739" y="7866"/>
                    <a:pt x="16509" y="8097"/>
                    <a:pt x="16258" y="8327"/>
                  </a:cubicBezTo>
                  <a:lnTo>
                    <a:pt x="16111" y="8452"/>
                  </a:lnTo>
                  <a:cubicBezTo>
                    <a:pt x="16070" y="8348"/>
                    <a:pt x="16007" y="8243"/>
                    <a:pt x="15965" y="8138"/>
                  </a:cubicBezTo>
                  <a:cubicBezTo>
                    <a:pt x="15798" y="7825"/>
                    <a:pt x="15651" y="7490"/>
                    <a:pt x="15463" y="7176"/>
                  </a:cubicBezTo>
                  <a:cubicBezTo>
                    <a:pt x="15331" y="6913"/>
                    <a:pt x="15058" y="6766"/>
                    <a:pt x="14784" y="6766"/>
                  </a:cubicBezTo>
                  <a:cubicBezTo>
                    <a:pt x="14709" y="6766"/>
                    <a:pt x="14635" y="6777"/>
                    <a:pt x="14563" y="6799"/>
                  </a:cubicBezTo>
                  <a:cubicBezTo>
                    <a:pt x="14207" y="6904"/>
                    <a:pt x="13873" y="7029"/>
                    <a:pt x="13517" y="7155"/>
                  </a:cubicBezTo>
                  <a:cubicBezTo>
                    <a:pt x="13412" y="7176"/>
                    <a:pt x="13308" y="7197"/>
                    <a:pt x="13161" y="7239"/>
                  </a:cubicBezTo>
                  <a:lnTo>
                    <a:pt x="13161" y="5962"/>
                  </a:lnTo>
                  <a:cubicBezTo>
                    <a:pt x="13161" y="5858"/>
                    <a:pt x="13224" y="5816"/>
                    <a:pt x="13287" y="5774"/>
                  </a:cubicBezTo>
                  <a:cubicBezTo>
                    <a:pt x="13663" y="5523"/>
                    <a:pt x="14040" y="5293"/>
                    <a:pt x="14396" y="5042"/>
                  </a:cubicBezTo>
                  <a:cubicBezTo>
                    <a:pt x="14521" y="4958"/>
                    <a:pt x="14626" y="4874"/>
                    <a:pt x="14710" y="4770"/>
                  </a:cubicBezTo>
                  <a:cubicBezTo>
                    <a:pt x="14993" y="4470"/>
                    <a:pt x="14732" y="4051"/>
                    <a:pt x="14403" y="4051"/>
                  </a:cubicBezTo>
                  <a:cubicBezTo>
                    <a:pt x="14319" y="4051"/>
                    <a:pt x="14230" y="4078"/>
                    <a:pt x="14145" y="4142"/>
                  </a:cubicBezTo>
                  <a:cubicBezTo>
                    <a:pt x="13852" y="4330"/>
                    <a:pt x="13559" y="4540"/>
                    <a:pt x="13266" y="4728"/>
                  </a:cubicBezTo>
                  <a:cubicBezTo>
                    <a:pt x="13245" y="4749"/>
                    <a:pt x="13203" y="4770"/>
                    <a:pt x="13140" y="4812"/>
                  </a:cubicBezTo>
                  <a:lnTo>
                    <a:pt x="13140" y="4602"/>
                  </a:lnTo>
                  <a:cubicBezTo>
                    <a:pt x="13140" y="4037"/>
                    <a:pt x="13140" y="3472"/>
                    <a:pt x="13140" y="2907"/>
                  </a:cubicBezTo>
                  <a:cubicBezTo>
                    <a:pt x="13140" y="2803"/>
                    <a:pt x="13140" y="2719"/>
                    <a:pt x="13140" y="2635"/>
                  </a:cubicBezTo>
                  <a:cubicBezTo>
                    <a:pt x="13161" y="2510"/>
                    <a:pt x="13161" y="2343"/>
                    <a:pt x="13308" y="2238"/>
                  </a:cubicBezTo>
                  <a:cubicBezTo>
                    <a:pt x="13789" y="1882"/>
                    <a:pt x="14291" y="1506"/>
                    <a:pt x="14772" y="1129"/>
                  </a:cubicBezTo>
                  <a:cubicBezTo>
                    <a:pt x="14919" y="1024"/>
                    <a:pt x="15065" y="920"/>
                    <a:pt x="15212" y="815"/>
                  </a:cubicBezTo>
                  <a:cubicBezTo>
                    <a:pt x="15421" y="669"/>
                    <a:pt x="15463" y="397"/>
                    <a:pt x="15316" y="187"/>
                  </a:cubicBezTo>
                  <a:cubicBezTo>
                    <a:pt x="15231" y="66"/>
                    <a:pt x="15103" y="0"/>
                    <a:pt x="149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5">
    <p:spTree>
      <p:nvGrpSpPr>
        <p:cNvPr id="176" name="Shape 176"/>
        <p:cNvGrpSpPr/>
        <p:nvPr/>
      </p:nvGrpSpPr>
      <p:grpSpPr>
        <a:xfrm>
          <a:off x="0" y="0"/>
          <a:ext cx="0" cy="0"/>
          <a:chOff x="0" y="0"/>
          <a:chExt cx="0" cy="0"/>
        </a:xfrm>
      </p:grpSpPr>
      <p:grpSp>
        <p:nvGrpSpPr>
          <p:cNvPr id="177" name="Google Shape;177;p14"/>
          <p:cNvGrpSpPr/>
          <p:nvPr/>
        </p:nvGrpSpPr>
        <p:grpSpPr>
          <a:xfrm>
            <a:off x="-4138" y="-1"/>
            <a:ext cx="9152276" cy="5143502"/>
            <a:chOff x="-4138" y="-1"/>
            <a:chExt cx="9152276" cy="5143502"/>
          </a:xfrm>
        </p:grpSpPr>
        <p:grpSp>
          <p:nvGrpSpPr>
            <p:cNvPr id="178" name="Google Shape;178;p14"/>
            <p:cNvGrpSpPr/>
            <p:nvPr/>
          </p:nvGrpSpPr>
          <p:grpSpPr>
            <a:xfrm rot="10800000">
              <a:off x="-4138" y="-1"/>
              <a:ext cx="9152276" cy="5143502"/>
              <a:chOff x="-4138" y="-1"/>
              <a:chExt cx="9152276" cy="5143502"/>
            </a:xfrm>
          </p:grpSpPr>
          <p:pic>
            <p:nvPicPr>
              <p:cNvPr id="179" name="Google Shape;179;p14"/>
              <p:cNvPicPr preferRelativeResize="0"/>
              <p:nvPr/>
            </p:nvPicPr>
            <p:blipFill>
              <a:blip r:embed="rId2">
                <a:alphaModFix amt="40000"/>
              </a:blip>
              <a:stretch>
                <a:fillRect/>
              </a:stretch>
            </p:blipFill>
            <p:spPr>
              <a:xfrm rot="10800000">
                <a:off x="-4138" y="0"/>
                <a:ext cx="9152276" cy="5143501"/>
              </a:xfrm>
              <a:prstGeom prst="rect">
                <a:avLst/>
              </a:prstGeom>
              <a:noFill/>
              <a:ln>
                <a:noFill/>
              </a:ln>
            </p:spPr>
          </p:pic>
          <p:pic>
            <p:nvPicPr>
              <p:cNvPr id="180" name="Google Shape;180;p14"/>
              <p:cNvPicPr preferRelativeResize="0"/>
              <p:nvPr/>
            </p:nvPicPr>
            <p:blipFill rotWithShape="1">
              <a:blip r:embed="rId3">
                <a:alphaModFix amt="60000"/>
              </a:blip>
              <a:srcRect b="0" l="0" r="0" t="0"/>
              <a:stretch/>
            </p:blipFill>
            <p:spPr>
              <a:xfrm flipH="1">
                <a:off x="4136" y="-1"/>
                <a:ext cx="9144003" cy="5143501"/>
              </a:xfrm>
              <a:prstGeom prst="rect">
                <a:avLst/>
              </a:prstGeom>
              <a:noFill/>
              <a:ln>
                <a:noFill/>
              </a:ln>
            </p:spPr>
          </p:pic>
        </p:grpSp>
        <p:sp>
          <p:nvSpPr>
            <p:cNvPr id="181" name="Google Shape;181;p14"/>
            <p:cNvSpPr/>
            <p:nvPr/>
          </p:nvSpPr>
          <p:spPr>
            <a:xfrm>
              <a:off x="474600" y="351150"/>
              <a:ext cx="81948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82" name="Google Shape;182;p14"/>
          <p:cNvGrpSpPr/>
          <p:nvPr/>
        </p:nvGrpSpPr>
        <p:grpSpPr>
          <a:xfrm>
            <a:off x="59858" y="-80923"/>
            <a:ext cx="8942607" cy="5203673"/>
            <a:chOff x="59858" y="-80923"/>
            <a:chExt cx="8942607" cy="5203673"/>
          </a:xfrm>
        </p:grpSpPr>
        <p:sp>
          <p:nvSpPr>
            <p:cNvPr id="183" name="Google Shape;183;p14"/>
            <p:cNvSpPr/>
            <p:nvPr/>
          </p:nvSpPr>
          <p:spPr>
            <a:xfrm flipH="1">
              <a:off x="59858" y="1375950"/>
              <a:ext cx="301807" cy="333188"/>
            </a:xfrm>
            <a:custGeom>
              <a:rect b="b" l="l" r="r" t="t"/>
              <a:pathLst>
                <a:path extrusionOk="0" h="29729" w="26929">
                  <a:moveTo>
                    <a:pt x="8809" y="6822"/>
                  </a:moveTo>
                  <a:lnTo>
                    <a:pt x="10002" y="7366"/>
                  </a:lnTo>
                  <a:lnTo>
                    <a:pt x="9855" y="8600"/>
                  </a:lnTo>
                  <a:cubicBezTo>
                    <a:pt x="9458" y="8475"/>
                    <a:pt x="9060" y="8307"/>
                    <a:pt x="8684" y="8098"/>
                  </a:cubicBezTo>
                  <a:cubicBezTo>
                    <a:pt x="8725" y="7680"/>
                    <a:pt x="8767" y="7261"/>
                    <a:pt x="8809" y="6822"/>
                  </a:cubicBezTo>
                  <a:close/>
                  <a:moveTo>
                    <a:pt x="18162" y="6843"/>
                  </a:moveTo>
                  <a:cubicBezTo>
                    <a:pt x="18204" y="7219"/>
                    <a:pt x="18225" y="7575"/>
                    <a:pt x="18267" y="7931"/>
                  </a:cubicBezTo>
                  <a:cubicBezTo>
                    <a:pt x="18308" y="8035"/>
                    <a:pt x="18225" y="8161"/>
                    <a:pt x="18120" y="8182"/>
                  </a:cubicBezTo>
                  <a:cubicBezTo>
                    <a:pt x="17785" y="8328"/>
                    <a:pt x="17471" y="8475"/>
                    <a:pt x="17158" y="8621"/>
                  </a:cubicBezTo>
                  <a:cubicBezTo>
                    <a:pt x="17053" y="8224"/>
                    <a:pt x="16990" y="7805"/>
                    <a:pt x="16990" y="7387"/>
                  </a:cubicBezTo>
                  <a:cubicBezTo>
                    <a:pt x="17367" y="7177"/>
                    <a:pt x="17743" y="6989"/>
                    <a:pt x="18162" y="6843"/>
                  </a:cubicBezTo>
                  <a:close/>
                  <a:moveTo>
                    <a:pt x="10734" y="7324"/>
                  </a:moveTo>
                  <a:cubicBezTo>
                    <a:pt x="11550" y="7721"/>
                    <a:pt x="12345" y="8182"/>
                    <a:pt x="13078" y="8747"/>
                  </a:cubicBezTo>
                  <a:lnTo>
                    <a:pt x="13078" y="10128"/>
                  </a:lnTo>
                  <a:cubicBezTo>
                    <a:pt x="12743" y="9981"/>
                    <a:pt x="12450" y="9835"/>
                    <a:pt x="12136" y="9688"/>
                  </a:cubicBezTo>
                  <a:lnTo>
                    <a:pt x="10713" y="8998"/>
                  </a:lnTo>
                  <a:cubicBezTo>
                    <a:pt x="10567" y="8935"/>
                    <a:pt x="10546" y="8956"/>
                    <a:pt x="10567" y="8747"/>
                  </a:cubicBezTo>
                  <a:cubicBezTo>
                    <a:pt x="10629" y="8286"/>
                    <a:pt x="10671" y="7847"/>
                    <a:pt x="10713" y="7408"/>
                  </a:cubicBezTo>
                  <a:cubicBezTo>
                    <a:pt x="10734" y="7387"/>
                    <a:pt x="10734" y="7345"/>
                    <a:pt x="10734" y="7324"/>
                  </a:cubicBezTo>
                  <a:close/>
                  <a:moveTo>
                    <a:pt x="16237" y="7303"/>
                  </a:moveTo>
                  <a:cubicBezTo>
                    <a:pt x="16300" y="7575"/>
                    <a:pt x="16300" y="7847"/>
                    <a:pt x="16321" y="8098"/>
                  </a:cubicBezTo>
                  <a:cubicBezTo>
                    <a:pt x="16363" y="8370"/>
                    <a:pt x="16404" y="8642"/>
                    <a:pt x="16446" y="8914"/>
                  </a:cubicBezTo>
                  <a:lnTo>
                    <a:pt x="13914" y="10128"/>
                  </a:lnTo>
                  <a:lnTo>
                    <a:pt x="13914" y="9981"/>
                  </a:lnTo>
                  <a:lnTo>
                    <a:pt x="13914" y="8872"/>
                  </a:lnTo>
                  <a:cubicBezTo>
                    <a:pt x="13894" y="8768"/>
                    <a:pt x="13956" y="8684"/>
                    <a:pt x="14019" y="8642"/>
                  </a:cubicBezTo>
                  <a:cubicBezTo>
                    <a:pt x="14124" y="8579"/>
                    <a:pt x="14228" y="8496"/>
                    <a:pt x="14333" y="8412"/>
                  </a:cubicBezTo>
                  <a:cubicBezTo>
                    <a:pt x="14793" y="8119"/>
                    <a:pt x="15254" y="7847"/>
                    <a:pt x="15714" y="7596"/>
                  </a:cubicBezTo>
                  <a:cubicBezTo>
                    <a:pt x="15881" y="7491"/>
                    <a:pt x="16049" y="7408"/>
                    <a:pt x="16237" y="7303"/>
                  </a:cubicBezTo>
                  <a:close/>
                  <a:moveTo>
                    <a:pt x="8265" y="8726"/>
                  </a:moveTo>
                  <a:lnTo>
                    <a:pt x="9791" y="9395"/>
                  </a:lnTo>
                  <a:lnTo>
                    <a:pt x="9791" y="9395"/>
                  </a:lnTo>
                  <a:cubicBezTo>
                    <a:pt x="9708" y="10329"/>
                    <a:pt x="9646" y="11222"/>
                    <a:pt x="9583" y="12136"/>
                  </a:cubicBezTo>
                  <a:cubicBezTo>
                    <a:pt x="9541" y="12136"/>
                    <a:pt x="9520" y="12115"/>
                    <a:pt x="9479" y="12115"/>
                  </a:cubicBezTo>
                  <a:cubicBezTo>
                    <a:pt x="9123" y="11906"/>
                    <a:pt x="8788" y="11718"/>
                    <a:pt x="8432" y="11509"/>
                  </a:cubicBezTo>
                  <a:cubicBezTo>
                    <a:pt x="8370" y="11488"/>
                    <a:pt x="8328" y="11425"/>
                    <a:pt x="8328" y="11341"/>
                  </a:cubicBezTo>
                  <a:cubicBezTo>
                    <a:pt x="8307" y="11090"/>
                    <a:pt x="8286" y="10818"/>
                    <a:pt x="8265" y="10567"/>
                  </a:cubicBezTo>
                  <a:lnTo>
                    <a:pt x="8265" y="10295"/>
                  </a:lnTo>
                  <a:lnTo>
                    <a:pt x="8265" y="8726"/>
                  </a:lnTo>
                  <a:close/>
                  <a:moveTo>
                    <a:pt x="18706" y="8726"/>
                  </a:moveTo>
                  <a:cubicBezTo>
                    <a:pt x="18727" y="9207"/>
                    <a:pt x="18727" y="9688"/>
                    <a:pt x="18706" y="10190"/>
                  </a:cubicBezTo>
                  <a:cubicBezTo>
                    <a:pt x="18685" y="10253"/>
                    <a:pt x="18706" y="10316"/>
                    <a:pt x="18706" y="10379"/>
                  </a:cubicBezTo>
                  <a:cubicBezTo>
                    <a:pt x="18685" y="10714"/>
                    <a:pt x="18664" y="11048"/>
                    <a:pt x="18622" y="11383"/>
                  </a:cubicBezTo>
                  <a:cubicBezTo>
                    <a:pt x="18622" y="11425"/>
                    <a:pt x="18580" y="11467"/>
                    <a:pt x="18539" y="11509"/>
                  </a:cubicBezTo>
                  <a:cubicBezTo>
                    <a:pt x="18183" y="11718"/>
                    <a:pt x="17827" y="11927"/>
                    <a:pt x="17451" y="12136"/>
                  </a:cubicBezTo>
                  <a:lnTo>
                    <a:pt x="17409" y="12136"/>
                  </a:lnTo>
                  <a:cubicBezTo>
                    <a:pt x="17346" y="11216"/>
                    <a:pt x="17262" y="10295"/>
                    <a:pt x="17179" y="9374"/>
                  </a:cubicBezTo>
                  <a:lnTo>
                    <a:pt x="18706" y="8726"/>
                  </a:lnTo>
                  <a:close/>
                  <a:moveTo>
                    <a:pt x="7930" y="12230"/>
                  </a:moveTo>
                  <a:cubicBezTo>
                    <a:pt x="7972" y="12230"/>
                    <a:pt x="8014" y="12241"/>
                    <a:pt x="8056" y="12262"/>
                  </a:cubicBezTo>
                  <a:cubicBezTo>
                    <a:pt x="8370" y="12450"/>
                    <a:pt x="8684" y="12618"/>
                    <a:pt x="8997" y="12806"/>
                  </a:cubicBezTo>
                  <a:lnTo>
                    <a:pt x="9144" y="12890"/>
                  </a:lnTo>
                  <a:lnTo>
                    <a:pt x="6842" y="14459"/>
                  </a:lnTo>
                  <a:lnTo>
                    <a:pt x="5524" y="13517"/>
                  </a:lnTo>
                  <a:cubicBezTo>
                    <a:pt x="5650" y="13434"/>
                    <a:pt x="5733" y="13392"/>
                    <a:pt x="5838" y="13329"/>
                  </a:cubicBezTo>
                  <a:cubicBezTo>
                    <a:pt x="6131" y="13120"/>
                    <a:pt x="6445" y="12973"/>
                    <a:pt x="6759" y="12785"/>
                  </a:cubicBezTo>
                  <a:cubicBezTo>
                    <a:pt x="7093" y="12597"/>
                    <a:pt x="7449" y="12408"/>
                    <a:pt x="7805" y="12262"/>
                  </a:cubicBezTo>
                  <a:cubicBezTo>
                    <a:pt x="7847" y="12241"/>
                    <a:pt x="7888" y="12230"/>
                    <a:pt x="7930" y="12230"/>
                  </a:cubicBezTo>
                  <a:close/>
                  <a:moveTo>
                    <a:pt x="19038" y="12189"/>
                  </a:moveTo>
                  <a:cubicBezTo>
                    <a:pt x="19077" y="12189"/>
                    <a:pt x="19114" y="12199"/>
                    <a:pt x="19145" y="12220"/>
                  </a:cubicBezTo>
                  <a:cubicBezTo>
                    <a:pt x="19376" y="12325"/>
                    <a:pt x="19606" y="12429"/>
                    <a:pt x="19815" y="12534"/>
                  </a:cubicBezTo>
                  <a:cubicBezTo>
                    <a:pt x="19940" y="12597"/>
                    <a:pt x="20087" y="12680"/>
                    <a:pt x="20212" y="12764"/>
                  </a:cubicBezTo>
                  <a:lnTo>
                    <a:pt x="21447" y="13475"/>
                  </a:lnTo>
                  <a:cubicBezTo>
                    <a:pt x="21217" y="13664"/>
                    <a:pt x="20987" y="13789"/>
                    <a:pt x="20777" y="13957"/>
                  </a:cubicBezTo>
                  <a:lnTo>
                    <a:pt x="20129" y="14459"/>
                  </a:lnTo>
                  <a:lnTo>
                    <a:pt x="17848" y="12869"/>
                  </a:lnTo>
                  <a:cubicBezTo>
                    <a:pt x="17869" y="12848"/>
                    <a:pt x="17911" y="12827"/>
                    <a:pt x="17932" y="12806"/>
                  </a:cubicBezTo>
                  <a:cubicBezTo>
                    <a:pt x="18267" y="12618"/>
                    <a:pt x="18601" y="12429"/>
                    <a:pt x="18915" y="12220"/>
                  </a:cubicBezTo>
                  <a:cubicBezTo>
                    <a:pt x="18957" y="12199"/>
                    <a:pt x="18999" y="12189"/>
                    <a:pt x="19038" y="12189"/>
                  </a:cubicBezTo>
                  <a:close/>
                  <a:moveTo>
                    <a:pt x="5210" y="14145"/>
                  </a:moveTo>
                  <a:lnTo>
                    <a:pt x="6235" y="14898"/>
                  </a:lnTo>
                  <a:cubicBezTo>
                    <a:pt x="5901" y="15170"/>
                    <a:pt x="5566" y="15442"/>
                    <a:pt x="5210" y="15672"/>
                  </a:cubicBezTo>
                  <a:lnTo>
                    <a:pt x="4164" y="14919"/>
                  </a:lnTo>
                  <a:lnTo>
                    <a:pt x="5210" y="14145"/>
                  </a:lnTo>
                  <a:close/>
                  <a:moveTo>
                    <a:pt x="21782" y="14145"/>
                  </a:moveTo>
                  <a:lnTo>
                    <a:pt x="22828" y="14919"/>
                  </a:lnTo>
                  <a:lnTo>
                    <a:pt x="21782" y="15672"/>
                  </a:lnTo>
                  <a:cubicBezTo>
                    <a:pt x="21426" y="15442"/>
                    <a:pt x="21091" y="15191"/>
                    <a:pt x="20777" y="14919"/>
                  </a:cubicBezTo>
                  <a:cubicBezTo>
                    <a:pt x="21091" y="14626"/>
                    <a:pt x="21426" y="14375"/>
                    <a:pt x="21782" y="14145"/>
                  </a:cubicBezTo>
                  <a:close/>
                  <a:moveTo>
                    <a:pt x="6842" y="15359"/>
                  </a:moveTo>
                  <a:lnTo>
                    <a:pt x="9144" y="16928"/>
                  </a:lnTo>
                  <a:cubicBezTo>
                    <a:pt x="8746" y="17158"/>
                    <a:pt x="8370" y="17388"/>
                    <a:pt x="7993" y="17597"/>
                  </a:cubicBezTo>
                  <a:cubicBezTo>
                    <a:pt x="7972" y="17608"/>
                    <a:pt x="7951" y="17613"/>
                    <a:pt x="7928" y="17613"/>
                  </a:cubicBezTo>
                  <a:cubicBezTo>
                    <a:pt x="7904" y="17613"/>
                    <a:pt x="7878" y="17608"/>
                    <a:pt x="7847" y="17597"/>
                  </a:cubicBezTo>
                  <a:cubicBezTo>
                    <a:pt x="7512" y="17451"/>
                    <a:pt x="7156" y="17284"/>
                    <a:pt x="6842" y="17095"/>
                  </a:cubicBezTo>
                  <a:cubicBezTo>
                    <a:pt x="6424" y="16844"/>
                    <a:pt x="5984" y="16593"/>
                    <a:pt x="5524" y="16342"/>
                  </a:cubicBezTo>
                  <a:cubicBezTo>
                    <a:pt x="5671" y="16216"/>
                    <a:pt x="5817" y="16112"/>
                    <a:pt x="5963" y="16007"/>
                  </a:cubicBezTo>
                  <a:lnTo>
                    <a:pt x="6403" y="15693"/>
                  </a:lnTo>
                  <a:lnTo>
                    <a:pt x="6842" y="15359"/>
                  </a:lnTo>
                  <a:close/>
                  <a:moveTo>
                    <a:pt x="20150" y="15359"/>
                  </a:moveTo>
                  <a:lnTo>
                    <a:pt x="21447" y="16342"/>
                  </a:lnTo>
                  <a:cubicBezTo>
                    <a:pt x="21070" y="16572"/>
                    <a:pt x="20715" y="16760"/>
                    <a:pt x="20359" y="16991"/>
                  </a:cubicBezTo>
                  <a:cubicBezTo>
                    <a:pt x="19961" y="17221"/>
                    <a:pt x="19564" y="17430"/>
                    <a:pt x="19145" y="17597"/>
                  </a:cubicBezTo>
                  <a:cubicBezTo>
                    <a:pt x="19124" y="17608"/>
                    <a:pt x="19093" y="17613"/>
                    <a:pt x="19062" y="17613"/>
                  </a:cubicBezTo>
                  <a:cubicBezTo>
                    <a:pt x="19030" y="17613"/>
                    <a:pt x="18999" y="17608"/>
                    <a:pt x="18978" y="17597"/>
                  </a:cubicBezTo>
                  <a:lnTo>
                    <a:pt x="17827" y="16928"/>
                  </a:lnTo>
                  <a:lnTo>
                    <a:pt x="20150" y="15359"/>
                  </a:lnTo>
                  <a:close/>
                  <a:moveTo>
                    <a:pt x="13433" y="11697"/>
                  </a:moveTo>
                  <a:cubicBezTo>
                    <a:pt x="13517" y="11697"/>
                    <a:pt x="13601" y="11697"/>
                    <a:pt x="13684" y="11718"/>
                  </a:cubicBezTo>
                  <a:cubicBezTo>
                    <a:pt x="14082" y="11739"/>
                    <a:pt x="14375" y="12011"/>
                    <a:pt x="14689" y="12199"/>
                  </a:cubicBezTo>
                  <a:cubicBezTo>
                    <a:pt x="15002" y="12408"/>
                    <a:pt x="15316" y="12576"/>
                    <a:pt x="15651" y="12722"/>
                  </a:cubicBezTo>
                  <a:cubicBezTo>
                    <a:pt x="15902" y="12848"/>
                    <a:pt x="16111" y="13036"/>
                    <a:pt x="16237" y="13287"/>
                  </a:cubicBezTo>
                  <a:cubicBezTo>
                    <a:pt x="16363" y="13496"/>
                    <a:pt x="16446" y="13727"/>
                    <a:pt x="16446" y="13957"/>
                  </a:cubicBezTo>
                  <a:lnTo>
                    <a:pt x="16446" y="13978"/>
                  </a:lnTo>
                  <a:cubicBezTo>
                    <a:pt x="16425" y="14291"/>
                    <a:pt x="16404" y="14584"/>
                    <a:pt x="16383" y="14856"/>
                  </a:cubicBezTo>
                  <a:cubicBezTo>
                    <a:pt x="16383" y="15003"/>
                    <a:pt x="16404" y="15149"/>
                    <a:pt x="16404" y="15296"/>
                  </a:cubicBezTo>
                  <a:cubicBezTo>
                    <a:pt x="16425" y="15484"/>
                    <a:pt x="16446" y="15672"/>
                    <a:pt x="16446" y="15861"/>
                  </a:cubicBezTo>
                  <a:cubicBezTo>
                    <a:pt x="16404" y="16154"/>
                    <a:pt x="16300" y="16447"/>
                    <a:pt x="16111" y="16698"/>
                  </a:cubicBezTo>
                  <a:cubicBezTo>
                    <a:pt x="15860" y="16949"/>
                    <a:pt x="15546" y="17137"/>
                    <a:pt x="15212" y="17263"/>
                  </a:cubicBezTo>
                  <a:cubicBezTo>
                    <a:pt x="14898" y="17430"/>
                    <a:pt x="14584" y="17618"/>
                    <a:pt x="14291" y="17828"/>
                  </a:cubicBezTo>
                  <a:cubicBezTo>
                    <a:pt x="14082" y="17974"/>
                    <a:pt x="13810" y="18058"/>
                    <a:pt x="13559" y="18100"/>
                  </a:cubicBezTo>
                  <a:cubicBezTo>
                    <a:pt x="13454" y="18100"/>
                    <a:pt x="13370" y="18079"/>
                    <a:pt x="13266" y="18058"/>
                  </a:cubicBezTo>
                  <a:cubicBezTo>
                    <a:pt x="12889" y="18037"/>
                    <a:pt x="12596" y="17786"/>
                    <a:pt x="12303" y="17597"/>
                  </a:cubicBezTo>
                  <a:cubicBezTo>
                    <a:pt x="11969" y="17388"/>
                    <a:pt x="11634" y="17221"/>
                    <a:pt x="11299" y="17053"/>
                  </a:cubicBezTo>
                  <a:cubicBezTo>
                    <a:pt x="11027" y="16907"/>
                    <a:pt x="10818" y="16698"/>
                    <a:pt x="10671" y="16426"/>
                  </a:cubicBezTo>
                  <a:cubicBezTo>
                    <a:pt x="10546" y="16154"/>
                    <a:pt x="10504" y="15882"/>
                    <a:pt x="10546" y="15589"/>
                  </a:cubicBezTo>
                  <a:cubicBezTo>
                    <a:pt x="10567" y="15275"/>
                    <a:pt x="10567" y="14961"/>
                    <a:pt x="10567" y="14647"/>
                  </a:cubicBezTo>
                  <a:cubicBezTo>
                    <a:pt x="10567" y="14417"/>
                    <a:pt x="10525" y="14166"/>
                    <a:pt x="10546" y="13936"/>
                  </a:cubicBezTo>
                  <a:cubicBezTo>
                    <a:pt x="10546" y="13622"/>
                    <a:pt x="10671" y="13329"/>
                    <a:pt x="10881" y="13099"/>
                  </a:cubicBezTo>
                  <a:cubicBezTo>
                    <a:pt x="11048" y="12911"/>
                    <a:pt x="11257" y="12764"/>
                    <a:pt x="11487" y="12659"/>
                  </a:cubicBezTo>
                  <a:cubicBezTo>
                    <a:pt x="11906" y="12450"/>
                    <a:pt x="12303" y="12220"/>
                    <a:pt x="12680" y="11948"/>
                  </a:cubicBezTo>
                  <a:cubicBezTo>
                    <a:pt x="12910" y="11802"/>
                    <a:pt x="13161" y="11718"/>
                    <a:pt x="13433" y="11697"/>
                  </a:cubicBezTo>
                  <a:close/>
                  <a:moveTo>
                    <a:pt x="9562" y="17681"/>
                  </a:moveTo>
                  <a:cubicBezTo>
                    <a:pt x="9625" y="18623"/>
                    <a:pt x="9709" y="19501"/>
                    <a:pt x="9793" y="20443"/>
                  </a:cubicBezTo>
                  <a:lnTo>
                    <a:pt x="8265" y="21092"/>
                  </a:lnTo>
                  <a:lnTo>
                    <a:pt x="8265" y="20548"/>
                  </a:lnTo>
                  <a:cubicBezTo>
                    <a:pt x="8244" y="20045"/>
                    <a:pt x="8244" y="19564"/>
                    <a:pt x="8265" y="19062"/>
                  </a:cubicBezTo>
                  <a:cubicBezTo>
                    <a:pt x="8286" y="18853"/>
                    <a:pt x="8307" y="18644"/>
                    <a:pt x="8349" y="18455"/>
                  </a:cubicBezTo>
                  <a:cubicBezTo>
                    <a:pt x="8349" y="18392"/>
                    <a:pt x="8370" y="18351"/>
                    <a:pt x="8412" y="18330"/>
                  </a:cubicBezTo>
                  <a:cubicBezTo>
                    <a:pt x="8767" y="18100"/>
                    <a:pt x="9144" y="17890"/>
                    <a:pt x="9500" y="17681"/>
                  </a:cubicBezTo>
                  <a:close/>
                  <a:moveTo>
                    <a:pt x="17471" y="17681"/>
                  </a:moveTo>
                  <a:cubicBezTo>
                    <a:pt x="17827" y="17890"/>
                    <a:pt x="18183" y="18079"/>
                    <a:pt x="18539" y="18288"/>
                  </a:cubicBezTo>
                  <a:cubicBezTo>
                    <a:pt x="18580" y="18330"/>
                    <a:pt x="18622" y="18372"/>
                    <a:pt x="18622" y="18413"/>
                  </a:cubicBezTo>
                  <a:cubicBezTo>
                    <a:pt x="18643" y="18539"/>
                    <a:pt x="18664" y="18664"/>
                    <a:pt x="18685" y="18790"/>
                  </a:cubicBezTo>
                  <a:cubicBezTo>
                    <a:pt x="18727" y="19041"/>
                    <a:pt x="18727" y="19313"/>
                    <a:pt x="18706" y="19564"/>
                  </a:cubicBezTo>
                  <a:cubicBezTo>
                    <a:pt x="18706" y="19648"/>
                    <a:pt x="18706" y="19732"/>
                    <a:pt x="18727" y="19815"/>
                  </a:cubicBezTo>
                  <a:cubicBezTo>
                    <a:pt x="18706" y="20108"/>
                    <a:pt x="18706" y="20380"/>
                    <a:pt x="18706" y="20673"/>
                  </a:cubicBezTo>
                  <a:lnTo>
                    <a:pt x="18706" y="21092"/>
                  </a:lnTo>
                  <a:lnTo>
                    <a:pt x="17179" y="20443"/>
                  </a:lnTo>
                  <a:cubicBezTo>
                    <a:pt x="17262" y="19501"/>
                    <a:pt x="17346" y="18602"/>
                    <a:pt x="17409" y="17681"/>
                  </a:cubicBezTo>
                  <a:close/>
                  <a:moveTo>
                    <a:pt x="13057" y="19690"/>
                  </a:moveTo>
                  <a:lnTo>
                    <a:pt x="13057" y="21092"/>
                  </a:lnTo>
                  <a:cubicBezTo>
                    <a:pt x="12764" y="21343"/>
                    <a:pt x="12450" y="21552"/>
                    <a:pt x="12115" y="21740"/>
                  </a:cubicBezTo>
                  <a:lnTo>
                    <a:pt x="12031" y="21782"/>
                  </a:lnTo>
                  <a:lnTo>
                    <a:pt x="10776" y="22494"/>
                  </a:lnTo>
                  <a:lnTo>
                    <a:pt x="10734" y="22494"/>
                  </a:lnTo>
                  <a:cubicBezTo>
                    <a:pt x="10671" y="21950"/>
                    <a:pt x="10609" y="21426"/>
                    <a:pt x="10567" y="20882"/>
                  </a:cubicBezTo>
                  <a:lnTo>
                    <a:pt x="13057" y="19690"/>
                  </a:lnTo>
                  <a:close/>
                  <a:moveTo>
                    <a:pt x="13894" y="19690"/>
                  </a:moveTo>
                  <a:lnTo>
                    <a:pt x="16425" y="20882"/>
                  </a:lnTo>
                  <a:cubicBezTo>
                    <a:pt x="16363" y="21426"/>
                    <a:pt x="16300" y="21970"/>
                    <a:pt x="16237" y="22514"/>
                  </a:cubicBezTo>
                  <a:cubicBezTo>
                    <a:pt x="15421" y="22117"/>
                    <a:pt x="14626" y="21636"/>
                    <a:pt x="13894" y="21092"/>
                  </a:cubicBezTo>
                  <a:lnTo>
                    <a:pt x="13894" y="19690"/>
                  </a:lnTo>
                  <a:close/>
                  <a:moveTo>
                    <a:pt x="9834" y="21196"/>
                  </a:moveTo>
                  <a:cubicBezTo>
                    <a:pt x="9918" y="21615"/>
                    <a:pt x="9981" y="22033"/>
                    <a:pt x="10002" y="22452"/>
                  </a:cubicBezTo>
                  <a:cubicBezTo>
                    <a:pt x="9625" y="22661"/>
                    <a:pt x="9207" y="22786"/>
                    <a:pt x="8809" y="22996"/>
                  </a:cubicBezTo>
                  <a:cubicBezTo>
                    <a:pt x="8767" y="22556"/>
                    <a:pt x="8725" y="22138"/>
                    <a:pt x="8684" y="21719"/>
                  </a:cubicBezTo>
                  <a:cubicBezTo>
                    <a:pt x="8809" y="21657"/>
                    <a:pt x="8914" y="21615"/>
                    <a:pt x="9018" y="21552"/>
                  </a:cubicBezTo>
                  <a:cubicBezTo>
                    <a:pt x="9290" y="21426"/>
                    <a:pt x="9562" y="21322"/>
                    <a:pt x="9834" y="21196"/>
                  </a:cubicBezTo>
                  <a:close/>
                  <a:moveTo>
                    <a:pt x="17137" y="21196"/>
                  </a:moveTo>
                  <a:lnTo>
                    <a:pt x="18267" y="21677"/>
                  </a:lnTo>
                  <a:cubicBezTo>
                    <a:pt x="18246" y="22117"/>
                    <a:pt x="18225" y="22556"/>
                    <a:pt x="18162" y="22996"/>
                  </a:cubicBezTo>
                  <a:lnTo>
                    <a:pt x="16969" y="22473"/>
                  </a:lnTo>
                  <a:cubicBezTo>
                    <a:pt x="16990" y="22033"/>
                    <a:pt x="17053" y="21615"/>
                    <a:pt x="17137" y="21196"/>
                  </a:cubicBezTo>
                  <a:close/>
                  <a:moveTo>
                    <a:pt x="14432" y="0"/>
                  </a:moveTo>
                  <a:cubicBezTo>
                    <a:pt x="14346" y="0"/>
                    <a:pt x="14259" y="33"/>
                    <a:pt x="14186" y="105"/>
                  </a:cubicBezTo>
                  <a:cubicBezTo>
                    <a:pt x="13998" y="273"/>
                    <a:pt x="13831" y="461"/>
                    <a:pt x="13663" y="628"/>
                  </a:cubicBezTo>
                  <a:lnTo>
                    <a:pt x="13475" y="817"/>
                  </a:lnTo>
                  <a:cubicBezTo>
                    <a:pt x="13391" y="733"/>
                    <a:pt x="13329" y="670"/>
                    <a:pt x="13266" y="607"/>
                  </a:cubicBezTo>
                  <a:cubicBezTo>
                    <a:pt x="13098" y="440"/>
                    <a:pt x="12931" y="273"/>
                    <a:pt x="12764" y="105"/>
                  </a:cubicBezTo>
                  <a:cubicBezTo>
                    <a:pt x="12693" y="45"/>
                    <a:pt x="12603" y="14"/>
                    <a:pt x="12515" y="14"/>
                  </a:cubicBezTo>
                  <a:cubicBezTo>
                    <a:pt x="12420" y="14"/>
                    <a:pt x="12327" y="50"/>
                    <a:pt x="12261" y="126"/>
                  </a:cubicBezTo>
                  <a:cubicBezTo>
                    <a:pt x="12115" y="294"/>
                    <a:pt x="12136" y="524"/>
                    <a:pt x="12282" y="649"/>
                  </a:cubicBezTo>
                  <a:cubicBezTo>
                    <a:pt x="12513" y="859"/>
                    <a:pt x="12722" y="1089"/>
                    <a:pt x="12952" y="1298"/>
                  </a:cubicBezTo>
                  <a:cubicBezTo>
                    <a:pt x="13098" y="1403"/>
                    <a:pt x="13161" y="1570"/>
                    <a:pt x="13098" y="1737"/>
                  </a:cubicBezTo>
                  <a:cubicBezTo>
                    <a:pt x="13098" y="1800"/>
                    <a:pt x="13098" y="1863"/>
                    <a:pt x="13098" y="1905"/>
                  </a:cubicBezTo>
                  <a:cubicBezTo>
                    <a:pt x="13078" y="2072"/>
                    <a:pt x="13078" y="2219"/>
                    <a:pt x="13078" y="2386"/>
                  </a:cubicBezTo>
                  <a:lnTo>
                    <a:pt x="13036" y="2386"/>
                  </a:lnTo>
                  <a:cubicBezTo>
                    <a:pt x="12701" y="2030"/>
                    <a:pt x="12282" y="1758"/>
                    <a:pt x="11989" y="1340"/>
                  </a:cubicBezTo>
                  <a:cubicBezTo>
                    <a:pt x="11928" y="1248"/>
                    <a:pt x="11833" y="1190"/>
                    <a:pt x="11729" y="1190"/>
                  </a:cubicBezTo>
                  <a:cubicBezTo>
                    <a:pt x="11691" y="1190"/>
                    <a:pt x="11652" y="1197"/>
                    <a:pt x="11613" y="1214"/>
                  </a:cubicBezTo>
                  <a:cubicBezTo>
                    <a:pt x="11362" y="1277"/>
                    <a:pt x="11257" y="1591"/>
                    <a:pt x="11425" y="1800"/>
                  </a:cubicBezTo>
                  <a:cubicBezTo>
                    <a:pt x="11634" y="2072"/>
                    <a:pt x="11864" y="2302"/>
                    <a:pt x="12115" y="2511"/>
                  </a:cubicBezTo>
                  <a:cubicBezTo>
                    <a:pt x="12408" y="2825"/>
                    <a:pt x="12722" y="3118"/>
                    <a:pt x="13015" y="3411"/>
                  </a:cubicBezTo>
                  <a:cubicBezTo>
                    <a:pt x="13098" y="3474"/>
                    <a:pt x="13119" y="3579"/>
                    <a:pt x="13119" y="3683"/>
                  </a:cubicBezTo>
                  <a:cubicBezTo>
                    <a:pt x="13098" y="3892"/>
                    <a:pt x="13098" y="4102"/>
                    <a:pt x="13078" y="4290"/>
                  </a:cubicBezTo>
                  <a:cubicBezTo>
                    <a:pt x="13057" y="4436"/>
                    <a:pt x="13057" y="4583"/>
                    <a:pt x="13036" y="4729"/>
                  </a:cubicBezTo>
                  <a:cubicBezTo>
                    <a:pt x="13015" y="4729"/>
                    <a:pt x="12994" y="4708"/>
                    <a:pt x="12973" y="4708"/>
                  </a:cubicBezTo>
                  <a:cubicBezTo>
                    <a:pt x="12617" y="4374"/>
                    <a:pt x="12261" y="4039"/>
                    <a:pt x="11906" y="3704"/>
                  </a:cubicBezTo>
                  <a:cubicBezTo>
                    <a:pt x="11592" y="3411"/>
                    <a:pt x="11278" y="3118"/>
                    <a:pt x="10985" y="2825"/>
                  </a:cubicBezTo>
                  <a:cubicBezTo>
                    <a:pt x="10912" y="2752"/>
                    <a:pt x="10813" y="2715"/>
                    <a:pt x="10713" y="2715"/>
                  </a:cubicBezTo>
                  <a:cubicBezTo>
                    <a:pt x="10614" y="2715"/>
                    <a:pt x="10514" y="2752"/>
                    <a:pt x="10441" y="2825"/>
                  </a:cubicBezTo>
                  <a:cubicBezTo>
                    <a:pt x="10295" y="2972"/>
                    <a:pt x="10316" y="3223"/>
                    <a:pt x="10462" y="3348"/>
                  </a:cubicBezTo>
                  <a:cubicBezTo>
                    <a:pt x="10818" y="3683"/>
                    <a:pt x="11153" y="4018"/>
                    <a:pt x="11508" y="4332"/>
                  </a:cubicBezTo>
                  <a:cubicBezTo>
                    <a:pt x="11989" y="4792"/>
                    <a:pt x="12492" y="5232"/>
                    <a:pt x="12994" y="5671"/>
                  </a:cubicBezTo>
                  <a:cubicBezTo>
                    <a:pt x="13057" y="5734"/>
                    <a:pt x="13098" y="5838"/>
                    <a:pt x="13098" y="5943"/>
                  </a:cubicBezTo>
                  <a:lnTo>
                    <a:pt x="13098" y="7701"/>
                  </a:lnTo>
                  <a:lnTo>
                    <a:pt x="13098" y="7847"/>
                  </a:lnTo>
                  <a:lnTo>
                    <a:pt x="12910" y="7742"/>
                  </a:lnTo>
                  <a:cubicBezTo>
                    <a:pt x="12785" y="7638"/>
                    <a:pt x="12638" y="7554"/>
                    <a:pt x="12513" y="7470"/>
                  </a:cubicBezTo>
                  <a:cubicBezTo>
                    <a:pt x="12387" y="7408"/>
                    <a:pt x="12282" y="7345"/>
                    <a:pt x="12157" y="7282"/>
                  </a:cubicBezTo>
                  <a:lnTo>
                    <a:pt x="11613" y="6968"/>
                  </a:lnTo>
                  <a:lnTo>
                    <a:pt x="10797" y="6487"/>
                  </a:lnTo>
                  <a:cubicBezTo>
                    <a:pt x="10818" y="6299"/>
                    <a:pt x="10818" y="6131"/>
                    <a:pt x="10839" y="5943"/>
                  </a:cubicBezTo>
                  <a:cubicBezTo>
                    <a:pt x="10881" y="5692"/>
                    <a:pt x="10901" y="5462"/>
                    <a:pt x="10943" y="5211"/>
                  </a:cubicBezTo>
                  <a:cubicBezTo>
                    <a:pt x="10985" y="5022"/>
                    <a:pt x="10881" y="4834"/>
                    <a:pt x="10692" y="4771"/>
                  </a:cubicBezTo>
                  <a:cubicBezTo>
                    <a:pt x="10650" y="4757"/>
                    <a:pt x="10607" y="4750"/>
                    <a:pt x="10566" y="4750"/>
                  </a:cubicBezTo>
                  <a:cubicBezTo>
                    <a:pt x="10424" y="4750"/>
                    <a:pt x="10297" y="4830"/>
                    <a:pt x="10232" y="4960"/>
                  </a:cubicBezTo>
                  <a:cubicBezTo>
                    <a:pt x="10211" y="5022"/>
                    <a:pt x="10211" y="5064"/>
                    <a:pt x="10211" y="5127"/>
                  </a:cubicBezTo>
                  <a:cubicBezTo>
                    <a:pt x="10169" y="5378"/>
                    <a:pt x="10148" y="5692"/>
                    <a:pt x="10106" y="5901"/>
                  </a:cubicBezTo>
                  <a:cubicBezTo>
                    <a:pt x="10085" y="6131"/>
                    <a:pt x="10065" y="6340"/>
                    <a:pt x="10044" y="6592"/>
                  </a:cubicBezTo>
                  <a:lnTo>
                    <a:pt x="8851" y="6068"/>
                  </a:lnTo>
                  <a:cubicBezTo>
                    <a:pt x="8851" y="6027"/>
                    <a:pt x="8851" y="6006"/>
                    <a:pt x="8851" y="5964"/>
                  </a:cubicBezTo>
                  <a:cubicBezTo>
                    <a:pt x="8935" y="5441"/>
                    <a:pt x="8997" y="4939"/>
                    <a:pt x="9081" y="4416"/>
                  </a:cubicBezTo>
                  <a:cubicBezTo>
                    <a:pt x="9102" y="4164"/>
                    <a:pt x="9165" y="3892"/>
                    <a:pt x="9165" y="3641"/>
                  </a:cubicBezTo>
                  <a:cubicBezTo>
                    <a:pt x="9186" y="3380"/>
                    <a:pt x="8997" y="3249"/>
                    <a:pt x="8809" y="3249"/>
                  </a:cubicBezTo>
                  <a:cubicBezTo>
                    <a:pt x="8621" y="3249"/>
                    <a:pt x="8432" y="3380"/>
                    <a:pt x="8453" y="3641"/>
                  </a:cubicBezTo>
                  <a:cubicBezTo>
                    <a:pt x="8432" y="3767"/>
                    <a:pt x="8432" y="3892"/>
                    <a:pt x="8412" y="4018"/>
                  </a:cubicBezTo>
                  <a:cubicBezTo>
                    <a:pt x="8349" y="4499"/>
                    <a:pt x="8265" y="4980"/>
                    <a:pt x="8202" y="5462"/>
                  </a:cubicBezTo>
                  <a:cubicBezTo>
                    <a:pt x="8181" y="5566"/>
                    <a:pt x="8160" y="5671"/>
                    <a:pt x="8140" y="5776"/>
                  </a:cubicBezTo>
                  <a:lnTo>
                    <a:pt x="8098" y="5776"/>
                  </a:lnTo>
                  <a:lnTo>
                    <a:pt x="6131" y="4960"/>
                  </a:lnTo>
                  <a:cubicBezTo>
                    <a:pt x="6080" y="4934"/>
                    <a:pt x="6027" y="4922"/>
                    <a:pt x="5974" y="4922"/>
                  </a:cubicBezTo>
                  <a:cubicBezTo>
                    <a:pt x="5856" y="4922"/>
                    <a:pt x="5743" y="4983"/>
                    <a:pt x="5671" y="5085"/>
                  </a:cubicBezTo>
                  <a:cubicBezTo>
                    <a:pt x="5566" y="5232"/>
                    <a:pt x="5587" y="5420"/>
                    <a:pt x="5733" y="5545"/>
                  </a:cubicBezTo>
                  <a:cubicBezTo>
                    <a:pt x="5796" y="5608"/>
                    <a:pt x="5859" y="5650"/>
                    <a:pt x="5943" y="5671"/>
                  </a:cubicBezTo>
                  <a:cubicBezTo>
                    <a:pt x="6194" y="5776"/>
                    <a:pt x="6445" y="5880"/>
                    <a:pt x="6717" y="5985"/>
                  </a:cubicBezTo>
                  <a:lnTo>
                    <a:pt x="8056" y="6508"/>
                  </a:lnTo>
                  <a:cubicBezTo>
                    <a:pt x="8014" y="6947"/>
                    <a:pt x="7972" y="7387"/>
                    <a:pt x="7909" y="7826"/>
                  </a:cubicBezTo>
                  <a:lnTo>
                    <a:pt x="7344" y="7554"/>
                  </a:lnTo>
                  <a:cubicBezTo>
                    <a:pt x="7072" y="7449"/>
                    <a:pt x="6800" y="7303"/>
                    <a:pt x="6507" y="7198"/>
                  </a:cubicBezTo>
                  <a:cubicBezTo>
                    <a:pt x="6467" y="7185"/>
                    <a:pt x="6425" y="7178"/>
                    <a:pt x="6383" y="7178"/>
                  </a:cubicBezTo>
                  <a:cubicBezTo>
                    <a:pt x="6235" y="7178"/>
                    <a:pt x="6096" y="7265"/>
                    <a:pt x="6047" y="7429"/>
                  </a:cubicBezTo>
                  <a:cubicBezTo>
                    <a:pt x="5984" y="7617"/>
                    <a:pt x="6068" y="7826"/>
                    <a:pt x="6277" y="7889"/>
                  </a:cubicBezTo>
                  <a:cubicBezTo>
                    <a:pt x="6570" y="8014"/>
                    <a:pt x="6863" y="8140"/>
                    <a:pt x="7156" y="8265"/>
                  </a:cubicBezTo>
                  <a:lnTo>
                    <a:pt x="7470" y="8412"/>
                  </a:lnTo>
                  <a:lnTo>
                    <a:pt x="7470" y="9186"/>
                  </a:lnTo>
                  <a:lnTo>
                    <a:pt x="7470" y="9960"/>
                  </a:lnTo>
                  <a:cubicBezTo>
                    <a:pt x="7470" y="10107"/>
                    <a:pt x="7449" y="10253"/>
                    <a:pt x="7449" y="10379"/>
                  </a:cubicBezTo>
                  <a:cubicBezTo>
                    <a:pt x="7449" y="10462"/>
                    <a:pt x="7449" y="10546"/>
                    <a:pt x="7449" y="10609"/>
                  </a:cubicBezTo>
                  <a:cubicBezTo>
                    <a:pt x="7470" y="10755"/>
                    <a:pt x="7491" y="10881"/>
                    <a:pt x="7491" y="11048"/>
                  </a:cubicBezTo>
                  <a:lnTo>
                    <a:pt x="7303" y="10944"/>
                  </a:lnTo>
                  <a:cubicBezTo>
                    <a:pt x="6821" y="10672"/>
                    <a:pt x="6319" y="10379"/>
                    <a:pt x="5838" y="10107"/>
                  </a:cubicBezTo>
                  <a:cubicBezTo>
                    <a:pt x="5733" y="10044"/>
                    <a:pt x="5671" y="9960"/>
                    <a:pt x="5650" y="9835"/>
                  </a:cubicBezTo>
                  <a:cubicBezTo>
                    <a:pt x="5608" y="9563"/>
                    <a:pt x="5545" y="9291"/>
                    <a:pt x="5482" y="8998"/>
                  </a:cubicBezTo>
                  <a:cubicBezTo>
                    <a:pt x="5378" y="8537"/>
                    <a:pt x="5273" y="8077"/>
                    <a:pt x="5168" y="7617"/>
                  </a:cubicBezTo>
                  <a:cubicBezTo>
                    <a:pt x="5127" y="7449"/>
                    <a:pt x="5085" y="7282"/>
                    <a:pt x="5043" y="7094"/>
                  </a:cubicBezTo>
                  <a:cubicBezTo>
                    <a:pt x="5001" y="6885"/>
                    <a:pt x="4959" y="6696"/>
                    <a:pt x="4896" y="6508"/>
                  </a:cubicBezTo>
                  <a:cubicBezTo>
                    <a:pt x="4860" y="6344"/>
                    <a:pt x="4713" y="6228"/>
                    <a:pt x="4551" y="6228"/>
                  </a:cubicBezTo>
                  <a:cubicBezTo>
                    <a:pt x="4527" y="6228"/>
                    <a:pt x="4502" y="6230"/>
                    <a:pt x="4478" y="6236"/>
                  </a:cubicBezTo>
                  <a:cubicBezTo>
                    <a:pt x="4290" y="6278"/>
                    <a:pt x="4164" y="6445"/>
                    <a:pt x="4185" y="6612"/>
                  </a:cubicBezTo>
                  <a:cubicBezTo>
                    <a:pt x="4206" y="6654"/>
                    <a:pt x="4206" y="6717"/>
                    <a:pt x="4206" y="6759"/>
                  </a:cubicBezTo>
                  <a:cubicBezTo>
                    <a:pt x="4248" y="6905"/>
                    <a:pt x="4290" y="7052"/>
                    <a:pt x="4331" y="7198"/>
                  </a:cubicBezTo>
                  <a:cubicBezTo>
                    <a:pt x="4394" y="7429"/>
                    <a:pt x="4436" y="7659"/>
                    <a:pt x="4478" y="7889"/>
                  </a:cubicBezTo>
                  <a:cubicBezTo>
                    <a:pt x="4603" y="8391"/>
                    <a:pt x="4708" y="8893"/>
                    <a:pt x="4834" y="9374"/>
                  </a:cubicBezTo>
                  <a:cubicBezTo>
                    <a:pt x="4834" y="9395"/>
                    <a:pt x="4834" y="9416"/>
                    <a:pt x="4834" y="9437"/>
                  </a:cubicBezTo>
                  <a:cubicBezTo>
                    <a:pt x="4771" y="9416"/>
                    <a:pt x="4708" y="9374"/>
                    <a:pt x="4645" y="9353"/>
                  </a:cubicBezTo>
                  <a:cubicBezTo>
                    <a:pt x="4478" y="9249"/>
                    <a:pt x="4311" y="9144"/>
                    <a:pt x="4122" y="9081"/>
                  </a:cubicBezTo>
                  <a:cubicBezTo>
                    <a:pt x="3704" y="8893"/>
                    <a:pt x="3767" y="8956"/>
                    <a:pt x="3641" y="8517"/>
                  </a:cubicBezTo>
                  <a:cubicBezTo>
                    <a:pt x="3515" y="8014"/>
                    <a:pt x="3390" y="7491"/>
                    <a:pt x="3264" y="6989"/>
                  </a:cubicBezTo>
                  <a:cubicBezTo>
                    <a:pt x="3222" y="6843"/>
                    <a:pt x="3160" y="6696"/>
                    <a:pt x="3097" y="6550"/>
                  </a:cubicBezTo>
                  <a:cubicBezTo>
                    <a:pt x="3023" y="6416"/>
                    <a:pt x="2896" y="6346"/>
                    <a:pt x="2769" y="6346"/>
                  </a:cubicBezTo>
                  <a:cubicBezTo>
                    <a:pt x="2717" y="6346"/>
                    <a:pt x="2665" y="6358"/>
                    <a:pt x="2616" y="6382"/>
                  </a:cubicBezTo>
                  <a:cubicBezTo>
                    <a:pt x="2427" y="6466"/>
                    <a:pt x="2365" y="6675"/>
                    <a:pt x="2448" y="6864"/>
                  </a:cubicBezTo>
                  <a:cubicBezTo>
                    <a:pt x="2448" y="6905"/>
                    <a:pt x="2490" y="6947"/>
                    <a:pt x="2511" y="7010"/>
                  </a:cubicBezTo>
                  <a:cubicBezTo>
                    <a:pt x="2532" y="7073"/>
                    <a:pt x="2553" y="7136"/>
                    <a:pt x="2574" y="7198"/>
                  </a:cubicBezTo>
                  <a:cubicBezTo>
                    <a:pt x="2658" y="7533"/>
                    <a:pt x="2720" y="7847"/>
                    <a:pt x="2804" y="8182"/>
                  </a:cubicBezTo>
                  <a:cubicBezTo>
                    <a:pt x="2825" y="8224"/>
                    <a:pt x="2825" y="8265"/>
                    <a:pt x="2825" y="8307"/>
                  </a:cubicBezTo>
                  <a:lnTo>
                    <a:pt x="2114" y="7952"/>
                  </a:lnTo>
                  <a:cubicBezTo>
                    <a:pt x="2051" y="7910"/>
                    <a:pt x="1988" y="7847"/>
                    <a:pt x="1967" y="7763"/>
                  </a:cubicBezTo>
                  <a:cubicBezTo>
                    <a:pt x="1883" y="7408"/>
                    <a:pt x="1800" y="7073"/>
                    <a:pt x="1695" y="6738"/>
                  </a:cubicBezTo>
                  <a:cubicBezTo>
                    <a:pt x="1674" y="6675"/>
                    <a:pt x="1632" y="6592"/>
                    <a:pt x="1570" y="6550"/>
                  </a:cubicBezTo>
                  <a:cubicBezTo>
                    <a:pt x="1499" y="6485"/>
                    <a:pt x="1417" y="6457"/>
                    <a:pt x="1338" y="6457"/>
                  </a:cubicBezTo>
                  <a:cubicBezTo>
                    <a:pt x="1133" y="6457"/>
                    <a:pt x="944" y="6644"/>
                    <a:pt x="1005" y="6885"/>
                  </a:cubicBezTo>
                  <a:cubicBezTo>
                    <a:pt x="1046" y="7115"/>
                    <a:pt x="1109" y="7366"/>
                    <a:pt x="1172" y="7596"/>
                  </a:cubicBezTo>
                  <a:cubicBezTo>
                    <a:pt x="1193" y="7659"/>
                    <a:pt x="1214" y="7763"/>
                    <a:pt x="1256" y="7847"/>
                  </a:cubicBezTo>
                  <a:cubicBezTo>
                    <a:pt x="1130" y="7889"/>
                    <a:pt x="1026" y="7910"/>
                    <a:pt x="921" y="7931"/>
                  </a:cubicBezTo>
                  <a:cubicBezTo>
                    <a:pt x="691" y="7993"/>
                    <a:pt x="481" y="8056"/>
                    <a:pt x="272" y="8119"/>
                  </a:cubicBezTo>
                  <a:cubicBezTo>
                    <a:pt x="126" y="8161"/>
                    <a:pt x="21" y="8286"/>
                    <a:pt x="21" y="8433"/>
                  </a:cubicBezTo>
                  <a:cubicBezTo>
                    <a:pt x="21" y="8579"/>
                    <a:pt x="105" y="8705"/>
                    <a:pt x="230" y="8768"/>
                  </a:cubicBezTo>
                  <a:cubicBezTo>
                    <a:pt x="276" y="8802"/>
                    <a:pt x="335" y="8818"/>
                    <a:pt x="396" y="8818"/>
                  </a:cubicBezTo>
                  <a:cubicBezTo>
                    <a:pt x="446" y="8818"/>
                    <a:pt x="497" y="8807"/>
                    <a:pt x="544" y="8789"/>
                  </a:cubicBezTo>
                  <a:cubicBezTo>
                    <a:pt x="879" y="8705"/>
                    <a:pt x="1214" y="8621"/>
                    <a:pt x="1549" y="8537"/>
                  </a:cubicBezTo>
                  <a:cubicBezTo>
                    <a:pt x="1566" y="8529"/>
                    <a:pt x="1587" y="8524"/>
                    <a:pt x="1610" y="8524"/>
                  </a:cubicBezTo>
                  <a:cubicBezTo>
                    <a:pt x="1642" y="8524"/>
                    <a:pt x="1679" y="8534"/>
                    <a:pt x="1716" y="8558"/>
                  </a:cubicBezTo>
                  <a:cubicBezTo>
                    <a:pt x="1946" y="8684"/>
                    <a:pt x="2176" y="8851"/>
                    <a:pt x="2427" y="8998"/>
                  </a:cubicBezTo>
                  <a:cubicBezTo>
                    <a:pt x="2134" y="9102"/>
                    <a:pt x="1883" y="9186"/>
                    <a:pt x="1611" y="9270"/>
                  </a:cubicBezTo>
                  <a:cubicBezTo>
                    <a:pt x="1423" y="9333"/>
                    <a:pt x="1214" y="9395"/>
                    <a:pt x="984" y="9395"/>
                  </a:cubicBezTo>
                  <a:cubicBezTo>
                    <a:pt x="795" y="9416"/>
                    <a:pt x="628" y="9584"/>
                    <a:pt x="649" y="9772"/>
                  </a:cubicBezTo>
                  <a:cubicBezTo>
                    <a:pt x="669" y="9969"/>
                    <a:pt x="819" y="10129"/>
                    <a:pt x="1011" y="10129"/>
                  </a:cubicBezTo>
                  <a:cubicBezTo>
                    <a:pt x="1023" y="10129"/>
                    <a:pt x="1035" y="10129"/>
                    <a:pt x="1046" y="10128"/>
                  </a:cubicBezTo>
                  <a:cubicBezTo>
                    <a:pt x="1193" y="10128"/>
                    <a:pt x="1339" y="10086"/>
                    <a:pt x="1486" y="10065"/>
                  </a:cubicBezTo>
                  <a:cubicBezTo>
                    <a:pt x="1737" y="10002"/>
                    <a:pt x="1967" y="9898"/>
                    <a:pt x="2218" y="9835"/>
                  </a:cubicBezTo>
                  <a:cubicBezTo>
                    <a:pt x="2574" y="9730"/>
                    <a:pt x="2930" y="9646"/>
                    <a:pt x="3285" y="9542"/>
                  </a:cubicBezTo>
                  <a:cubicBezTo>
                    <a:pt x="3308" y="9536"/>
                    <a:pt x="3329" y="9534"/>
                    <a:pt x="3348" y="9534"/>
                  </a:cubicBezTo>
                  <a:cubicBezTo>
                    <a:pt x="3403" y="9534"/>
                    <a:pt x="3449" y="9553"/>
                    <a:pt x="3494" y="9584"/>
                  </a:cubicBezTo>
                  <a:lnTo>
                    <a:pt x="4331" y="10149"/>
                  </a:lnTo>
                  <a:cubicBezTo>
                    <a:pt x="4352" y="10149"/>
                    <a:pt x="4394" y="10190"/>
                    <a:pt x="4415" y="10211"/>
                  </a:cubicBezTo>
                  <a:lnTo>
                    <a:pt x="2950" y="10672"/>
                  </a:lnTo>
                  <a:cubicBezTo>
                    <a:pt x="2553" y="10797"/>
                    <a:pt x="2134" y="10902"/>
                    <a:pt x="1737" y="11027"/>
                  </a:cubicBezTo>
                  <a:cubicBezTo>
                    <a:pt x="1632" y="11048"/>
                    <a:pt x="1549" y="11111"/>
                    <a:pt x="1507" y="11195"/>
                  </a:cubicBezTo>
                  <a:cubicBezTo>
                    <a:pt x="1423" y="11320"/>
                    <a:pt x="1423" y="11488"/>
                    <a:pt x="1528" y="11592"/>
                  </a:cubicBezTo>
                  <a:cubicBezTo>
                    <a:pt x="1586" y="11695"/>
                    <a:pt x="1686" y="11746"/>
                    <a:pt x="1791" y="11746"/>
                  </a:cubicBezTo>
                  <a:cubicBezTo>
                    <a:pt x="1835" y="11746"/>
                    <a:pt x="1881" y="11737"/>
                    <a:pt x="1925" y="11718"/>
                  </a:cubicBezTo>
                  <a:cubicBezTo>
                    <a:pt x="2386" y="11592"/>
                    <a:pt x="2825" y="11467"/>
                    <a:pt x="3285" y="11320"/>
                  </a:cubicBezTo>
                  <a:cubicBezTo>
                    <a:pt x="3913" y="11132"/>
                    <a:pt x="4541" y="10923"/>
                    <a:pt x="5168" y="10714"/>
                  </a:cubicBezTo>
                  <a:lnTo>
                    <a:pt x="5231" y="10693"/>
                  </a:lnTo>
                  <a:cubicBezTo>
                    <a:pt x="5266" y="10684"/>
                    <a:pt x="5297" y="10679"/>
                    <a:pt x="5326" y="10679"/>
                  </a:cubicBezTo>
                  <a:cubicBezTo>
                    <a:pt x="5367" y="10679"/>
                    <a:pt x="5404" y="10689"/>
                    <a:pt x="5440" y="10714"/>
                  </a:cubicBezTo>
                  <a:cubicBezTo>
                    <a:pt x="5984" y="11027"/>
                    <a:pt x="6507" y="11341"/>
                    <a:pt x="7031" y="11634"/>
                  </a:cubicBezTo>
                  <a:cubicBezTo>
                    <a:pt x="7052" y="11655"/>
                    <a:pt x="7072" y="11676"/>
                    <a:pt x="7093" y="11697"/>
                  </a:cubicBezTo>
                  <a:cubicBezTo>
                    <a:pt x="6800" y="11864"/>
                    <a:pt x="6487" y="12053"/>
                    <a:pt x="6235" y="12199"/>
                  </a:cubicBezTo>
                  <a:cubicBezTo>
                    <a:pt x="6005" y="12346"/>
                    <a:pt x="5733" y="12492"/>
                    <a:pt x="5482" y="12638"/>
                  </a:cubicBezTo>
                  <a:cubicBezTo>
                    <a:pt x="5252" y="12764"/>
                    <a:pt x="5043" y="12869"/>
                    <a:pt x="4813" y="12994"/>
                  </a:cubicBezTo>
                  <a:cubicBezTo>
                    <a:pt x="4478" y="12722"/>
                    <a:pt x="4143" y="12471"/>
                    <a:pt x="3808" y="12199"/>
                  </a:cubicBezTo>
                  <a:cubicBezTo>
                    <a:pt x="3731" y="12147"/>
                    <a:pt x="3645" y="12112"/>
                    <a:pt x="3557" y="12112"/>
                  </a:cubicBezTo>
                  <a:cubicBezTo>
                    <a:pt x="3502" y="12112"/>
                    <a:pt x="3446" y="12125"/>
                    <a:pt x="3390" y="12157"/>
                  </a:cubicBezTo>
                  <a:cubicBezTo>
                    <a:pt x="3264" y="12199"/>
                    <a:pt x="3181" y="12346"/>
                    <a:pt x="3181" y="12492"/>
                  </a:cubicBezTo>
                  <a:cubicBezTo>
                    <a:pt x="3181" y="12618"/>
                    <a:pt x="3243" y="12722"/>
                    <a:pt x="3348" y="12785"/>
                  </a:cubicBezTo>
                  <a:lnTo>
                    <a:pt x="4059" y="13308"/>
                  </a:lnTo>
                  <a:lnTo>
                    <a:pt x="4541" y="13685"/>
                  </a:lnTo>
                  <a:lnTo>
                    <a:pt x="3494" y="14438"/>
                  </a:lnTo>
                  <a:cubicBezTo>
                    <a:pt x="3453" y="14417"/>
                    <a:pt x="3411" y="14396"/>
                    <a:pt x="3369" y="14354"/>
                  </a:cubicBezTo>
                  <a:lnTo>
                    <a:pt x="2302" y="13517"/>
                  </a:lnTo>
                  <a:cubicBezTo>
                    <a:pt x="2051" y="13329"/>
                    <a:pt x="1821" y="13141"/>
                    <a:pt x="1570" y="12973"/>
                  </a:cubicBezTo>
                  <a:cubicBezTo>
                    <a:pt x="1505" y="12925"/>
                    <a:pt x="1429" y="12902"/>
                    <a:pt x="1353" y="12902"/>
                  </a:cubicBezTo>
                  <a:cubicBezTo>
                    <a:pt x="1231" y="12902"/>
                    <a:pt x="1111" y="12962"/>
                    <a:pt x="1046" y="13078"/>
                  </a:cubicBezTo>
                  <a:cubicBezTo>
                    <a:pt x="942" y="13266"/>
                    <a:pt x="1005" y="13496"/>
                    <a:pt x="1193" y="13580"/>
                  </a:cubicBezTo>
                  <a:cubicBezTo>
                    <a:pt x="1318" y="13664"/>
                    <a:pt x="1444" y="13747"/>
                    <a:pt x="1570" y="13852"/>
                  </a:cubicBezTo>
                  <a:lnTo>
                    <a:pt x="2762" y="14773"/>
                  </a:lnTo>
                  <a:cubicBezTo>
                    <a:pt x="2804" y="14815"/>
                    <a:pt x="2825" y="14856"/>
                    <a:pt x="2867" y="14877"/>
                  </a:cubicBezTo>
                  <a:cubicBezTo>
                    <a:pt x="2469" y="15191"/>
                    <a:pt x="2093" y="15505"/>
                    <a:pt x="1716" y="15819"/>
                  </a:cubicBezTo>
                  <a:cubicBezTo>
                    <a:pt x="1528" y="15965"/>
                    <a:pt x="1339" y="16091"/>
                    <a:pt x="1151" y="16237"/>
                  </a:cubicBezTo>
                  <a:cubicBezTo>
                    <a:pt x="1005" y="16342"/>
                    <a:pt x="963" y="16530"/>
                    <a:pt x="1026" y="16677"/>
                  </a:cubicBezTo>
                  <a:cubicBezTo>
                    <a:pt x="1095" y="16798"/>
                    <a:pt x="1221" y="16876"/>
                    <a:pt x="1357" y="16876"/>
                  </a:cubicBezTo>
                  <a:cubicBezTo>
                    <a:pt x="1386" y="16876"/>
                    <a:pt x="1415" y="16872"/>
                    <a:pt x="1444" y="16865"/>
                  </a:cubicBezTo>
                  <a:cubicBezTo>
                    <a:pt x="1528" y="16844"/>
                    <a:pt x="1590" y="16802"/>
                    <a:pt x="1632" y="16781"/>
                  </a:cubicBezTo>
                  <a:cubicBezTo>
                    <a:pt x="1758" y="16698"/>
                    <a:pt x="1862" y="16614"/>
                    <a:pt x="1946" y="16530"/>
                  </a:cubicBezTo>
                  <a:lnTo>
                    <a:pt x="3264" y="15526"/>
                  </a:lnTo>
                  <a:lnTo>
                    <a:pt x="3494" y="15338"/>
                  </a:lnTo>
                  <a:cubicBezTo>
                    <a:pt x="3871" y="15589"/>
                    <a:pt x="4206" y="15840"/>
                    <a:pt x="4541" y="16112"/>
                  </a:cubicBezTo>
                  <a:lnTo>
                    <a:pt x="4373" y="16258"/>
                  </a:lnTo>
                  <a:lnTo>
                    <a:pt x="3474" y="16907"/>
                  </a:lnTo>
                  <a:cubicBezTo>
                    <a:pt x="3411" y="16949"/>
                    <a:pt x="3348" y="16991"/>
                    <a:pt x="3306" y="17053"/>
                  </a:cubicBezTo>
                  <a:cubicBezTo>
                    <a:pt x="3160" y="17200"/>
                    <a:pt x="3160" y="17409"/>
                    <a:pt x="3306" y="17556"/>
                  </a:cubicBezTo>
                  <a:cubicBezTo>
                    <a:pt x="3374" y="17635"/>
                    <a:pt x="3467" y="17671"/>
                    <a:pt x="3561" y="17671"/>
                  </a:cubicBezTo>
                  <a:cubicBezTo>
                    <a:pt x="3640" y="17671"/>
                    <a:pt x="3720" y="17645"/>
                    <a:pt x="3787" y="17597"/>
                  </a:cubicBezTo>
                  <a:cubicBezTo>
                    <a:pt x="3955" y="17451"/>
                    <a:pt x="4122" y="17325"/>
                    <a:pt x="4311" y="17200"/>
                  </a:cubicBezTo>
                  <a:cubicBezTo>
                    <a:pt x="4478" y="17053"/>
                    <a:pt x="4666" y="16928"/>
                    <a:pt x="4855" y="16802"/>
                  </a:cubicBezTo>
                  <a:cubicBezTo>
                    <a:pt x="5106" y="16949"/>
                    <a:pt x="5357" y="17095"/>
                    <a:pt x="5608" y="17242"/>
                  </a:cubicBezTo>
                  <a:cubicBezTo>
                    <a:pt x="6089" y="17493"/>
                    <a:pt x="6528" y="17786"/>
                    <a:pt x="7031" y="18016"/>
                  </a:cubicBezTo>
                  <a:cubicBezTo>
                    <a:pt x="7052" y="18037"/>
                    <a:pt x="7093" y="18058"/>
                    <a:pt x="7135" y="18079"/>
                  </a:cubicBezTo>
                  <a:lnTo>
                    <a:pt x="6989" y="18183"/>
                  </a:lnTo>
                  <a:cubicBezTo>
                    <a:pt x="6507" y="18455"/>
                    <a:pt x="6026" y="18727"/>
                    <a:pt x="5524" y="19020"/>
                  </a:cubicBezTo>
                  <a:cubicBezTo>
                    <a:pt x="5463" y="19069"/>
                    <a:pt x="5387" y="19090"/>
                    <a:pt x="5310" y="19090"/>
                  </a:cubicBezTo>
                  <a:cubicBezTo>
                    <a:pt x="5255" y="19090"/>
                    <a:pt x="5199" y="19079"/>
                    <a:pt x="5147" y="19062"/>
                  </a:cubicBezTo>
                  <a:cubicBezTo>
                    <a:pt x="4917" y="18978"/>
                    <a:pt x="4708" y="18895"/>
                    <a:pt x="4478" y="18832"/>
                  </a:cubicBezTo>
                  <a:lnTo>
                    <a:pt x="2469" y="18204"/>
                  </a:lnTo>
                  <a:cubicBezTo>
                    <a:pt x="2281" y="18141"/>
                    <a:pt x="2093" y="18100"/>
                    <a:pt x="1904" y="18058"/>
                  </a:cubicBezTo>
                  <a:cubicBezTo>
                    <a:pt x="1877" y="18052"/>
                    <a:pt x="1849" y="18049"/>
                    <a:pt x="1821" y="18049"/>
                  </a:cubicBezTo>
                  <a:cubicBezTo>
                    <a:pt x="1663" y="18049"/>
                    <a:pt x="1518" y="18148"/>
                    <a:pt x="1465" y="18309"/>
                  </a:cubicBezTo>
                  <a:cubicBezTo>
                    <a:pt x="1423" y="18497"/>
                    <a:pt x="1528" y="18685"/>
                    <a:pt x="1716" y="18769"/>
                  </a:cubicBezTo>
                  <a:cubicBezTo>
                    <a:pt x="1800" y="18790"/>
                    <a:pt x="1904" y="18811"/>
                    <a:pt x="1988" y="18832"/>
                  </a:cubicBezTo>
                  <a:lnTo>
                    <a:pt x="2260" y="18916"/>
                  </a:lnTo>
                  <a:lnTo>
                    <a:pt x="2909" y="19104"/>
                  </a:lnTo>
                  <a:lnTo>
                    <a:pt x="4311" y="19543"/>
                  </a:lnTo>
                  <a:lnTo>
                    <a:pt x="4415" y="19585"/>
                  </a:lnTo>
                  <a:cubicBezTo>
                    <a:pt x="4394" y="19606"/>
                    <a:pt x="4394" y="19627"/>
                    <a:pt x="4394" y="19627"/>
                  </a:cubicBezTo>
                  <a:lnTo>
                    <a:pt x="3494" y="20213"/>
                  </a:lnTo>
                  <a:cubicBezTo>
                    <a:pt x="3464" y="20243"/>
                    <a:pt x="3411" y="20263"/>
                    <a:pt x="3360" y="20263"/>
                  </a:cubicBezTo>
                  <a:cubicBezTo>
                    <a:pt x="3341" y="20263"/>
                    <a:pt x="3323" y="20260"/>
                    <a:pt x="3306" y="20255"/>
                  </a:cubicBezTo>
                  <a:cubicBezTo>
                    <a:pt x="2909" y="20129"/>
                    <a:pt x="2532" y="20045"/>
                    <a:pt x="2134" y="19920"/>
                  </a:cubicBezTo>
                  <a:cubicBezTo>
                    <a:pt x="1821" y="19815"/>
                    <a:pt x="1486" y="19732"/>
                    <a:pt x="1130" y="19669"/>
                  </a:cubicBezTo>
                  <a:cubicBezTo>
                    <a:pt x="1103" y="19663"/>
                    <a:pt x="1076" y="19661"/>
                    <a:pt x="1049" y="19661"/>
                  </a:cubicBezTo>
                  <a:cubicBezTo>
                    <a:pt x="870" y="19661"/>
                    <a:pt x="706" y="19780"/>
                    <a:pt x="670" y="19962"/>
                  </a:cubicBezTo>
                  <a:cubicBezTo>
                    <a:pt x="649" y="20171"/>
                    <a:pt x="774" y="20359"/>
                    <a:pt x="984" y="20380"/>
                  </a:cubicBezTo>
                  <a:cubicBezTo>
                    <a:pt x="1046" y="20401"/>
                    <a:pt x="1088" y="20401"/>
                    <a:pt x="1151" y="20401"/>
                  </a:cubicBezTo>
                  <a:cubicBezTo>
                    <a:pt x="1214" y="20401"/>
                    <a:pt x="1277" y="20422"/>
                    <a:pt x="1339" y="20443"/>
                  </a:cubicBezTo>
                  <a:cubicBezTo>
                    <a:pt x="1674" y="20527"/>
                    <a:pt x="2009" y="20631"/>
                    <a:pt x="2344" y="20736"/>
                  </a:cubicBezTo>
                  <a:lnTo>
                    <a:pt x="2448" y="20778"/>
                  </a:lnTo>
                  <a:cubicBezTo>
                    <a:pt x="2197" y="20924"/>
                    <a:pt x="1988" y="21071"/>
                    <a:pt x="1758" y="21217"/>
                  </a:cubicBezTo>
                  <a:cubicBezTo>
                    <a:pt x="1719" y="21243"/>
                    <a:pt x="1672" y="21261"/>
                    <a:pt x="1622" y="21261"/>
                  </a:cubicBezTo>
                  <a:cubicBezTo>
                    <a:pt x="1592" y="21261"/>
                    <a:pt x="1560" y="21254"/>
                    <a:pt x="1528" y="21238"/>
                  </a:cubicBezTo>
                  <a:cubicBezTo>
                    <a:pt x="1339" y="21196"/>
                    <a:pt x="1130" y="21133"/>
                    <a:pt x="921" y="21092"/>
                  </a:cubicBezTo>
                  <a:cubicBezTo>
                    <a:pt x="774" y="21050"/>
                    <a:pt x="649" y="21008"/>
                    <a:pt x="523" y="20966"/>
                  </a:cubicBezTo>
                  <a:cubicBezTo>
                    <a:pt x="487" y="20955"/>
                    <a:pt x="450" y="20950"/>
                    <a:pt x="414" y="20950"/>
                  </a:cubicBezTo>
                  <a:cubicBezTo>
                    <a:pt x="246" y="20950"/>
                    <a:pt x="98" y="21066"/>
                    <a:pt x="63" y="21238"/>
                  </a:cubicBezTo>
                  <a:cubicBezTo>
                    <a:pt x="0" y="21426"/>
                    <a:pt x="126" y="21615"/>
                    <a:pt x="314" y="21677"/>
                  </a:cubicBezTo>
                  <a:cubicBezTo>
                    <a:pt x="440" y="21719"/>
                    <a:pt x="565" y="21740"/>
                    <a:pt x="691" y="21782"/>
                  </a:cubicBezTo>
                  <a:lnTo>
                    <a:pt x="1277" y="21929"/>
                  </a:lnTo>
                  <a:cubicBezTo>
                    <a:pt x="1235" y="22033"/>
                    <a:pt x="1214" y="22117"/>
                    <a:pt x="1193" y="22222"/>
                  </a:cubicBezTo>
                  <a:cubicBezTo>
                    <a:pt x="1130" y="22452"/>
                    <a:pt x="1067" y="22682"/>
                    <a:pt x="1026" y="22912"/>
                  </a:cubicBezTo>
                  <a:cubicBezTo>
                    <a:pt x="984" y="23121"/>
                    <a:pt x="1109" y="23310"/>
                    <a:pt x="1318" y="23330"/>
                  </a:cubicBezTo>
                  <a:cubicBezTo>
                    <a:pt x="1343" y="23336"/>
                    <a:pt x="1367" y="23339"/>
                    <a:pt x="1391" y="23339"/>
                  </a:cubicBezTo>
                  <a:cubicBezTo>
                    <a:pt x="1549" y="23339"/>
                    <a:pt x="1682" y="23222"/>
                    <a:pt x="1737" y="23058"/>
                  </a:cubicBezTo>
                  <a:cubicBezTo>
                    <a:pt x="1800" y="22786"/>
                    <a:pt x="1862" y="22514"/>
                    <a:pt x="1946" y="22242"/>
                  </a:cubicBezTo>
                  <a:cubicBezTo>
                    <a:pt x="2051" y="21845"/>
                    <a:pt x="1967" y="21950"/>
                    <a:pt x="2323" y="21761"/>
                  </a:cubicBezTo>
                  <a:lnTo>
                    <a:pt x="2406" y="21719"/>
                  </a:lnTo>
                  <a:cubicBezTo>
                    <a:pt x="2553" y="21636"/>
                    <a:pt x="2699" y="21573"/>
                    <a:pt x="2867" y="21489"/>
                  </a:cubicBezTo>
                  <a:lnTo>
                    <a:pt x="2867" y="21489"/>
                  </a:lnTo>
                  <a:cubicBezTo>
                    <a:pt x="2825" y="21657"/>
                    <a:pt x="2783" y="21803"/>
                    <a:pt x="2762" y="21929"/>
                  </a:cubicBezTo>
                  <a:cubicBezTo>
                    <a:pt x="2699" y="22284"/>
                    <a:pt x="2595" y="22619"/>
                    <a:pt x="2469" y="22933"/>
                  </a:cubicBezTo>
                  <a:cubicBezTo>
                    <a:pt x="2448" y="22954"/>
                    <a:pt x="2448" y="22975"/>
                    <a:pt x="2448" y="22996"/>
                  </a:cubicBezTo>
                  <a:cubicBezTo>
                    <a:pt x="2406" y="23142"/>
                    <a:pt x="2448" y="23289"/>
                    <a:pt x="2574" y="23372"/>
                  </a:cubicBezTo>
                  <a:cubicBezTo>
                    <a:pt x="2637" y="23425"/>
                    <a:pt x="2710" y="23451"/>
                    <a:pt x="2783" y="23451"/>
                  </a:cubicBezTo>
                  <a:cubicBezTo>
                    <a:pt x="2856" y="23451"/>
                    <a:pt x="2930" y="23425"/>
                    <a:pt x="2992" y="23372"/>
                  </a:cubicBezTo>
                  <a:cubicBezTo>
                    <a:pt x="3055" y="23330"/>
                    <a:pt x="3118" y="23268"/>
                    <a:pt x="3139" y="23184"/>
                  </a:cubicBezTo>
                  <a:cubicBezTo>
                    <a:pt x="3264" y="22933"/>
                    <a:pt x="3348" y="22640"/>
                    <a:pt x="3411" y="22368"/>
                  </a:cubicBezTo>
                  <a:cubicBezTo>
                    <a:pt x="3515" y="21929"/>
                    <a:pt x="3641" y="21489"/>
                    <a:pt x="3746" y="21050"/>
                  </a:cubicBezTo>
                  <a:cubicBezTo>
                    <a:pt x="3767" y="20966"/>
                    <a:pt x="3829" y="20882"/>
                    <a:pt x="3934" y="20841"/>
                  </a:cubicBezTo>
                  <a:lnTo>
                    <a:pt x="4771" y="20422"/>
                  </a:lnTo>
                  <a:cubicBezTo>
                    <a:pt x="4813" y="20401"/>
                    <a:pt x="4855" y="20380"/>
                    <a:pt x="4875" y="20380"/>
                  </a:cubicBezTo>
                  <a:cubicBezTo>
                    <a:pt x="4771" y="20924"/>
                    <a:pt x="4645" y="21447"/>
                    <a:pt x="4541" y="21970"/>
                  </a:cubicBezTo>
                  <a:cubicBezTo>
                    <a:pt x="4457" y="22347"/>
                    <a:pt x="4352" y="22724"/>
                    <a:pt x="4269" y="23100"/>
                  </a:cubicBezTo>
                  <a:cubicBezTo>
                    <a:pt x="4248" y="23184"/>
                    <a:pt x="4248" y="23310"/>
                    <a:pt x="4311" y="23393"/>
                  </a:cubicBezTo>
                  <a:cubicBezTo>
                    <a:pt x="4367" y="23506"/>
                    <a:pt x="4490" y="23585"/>
                    <a:pt x="4621" y="23585"/>
                  </a:cubicBezTo>
                  <a:cubicBezTo>
                    <a:pt x="4636" y="23585"/>
                    <a:pt x="4651" y="23584"/>
                    <a:pt x="4666" y="23582"/>
                  </a:cubicBezTo>
                  <a:cubicBezTo>
                    <a:pt x="4813" y="23561"/>
                    <a:pt x="4938" y="23435"/>
                    <a:pt x="4959" y="23289"/>
                  </a:cubicBezTo>
                  <a:cubicBezTo>
                    <a:pt x="5085" y="22849"/>
                    <a:pt x="5189" y="22389"/>
                    <a:pt x="5294" y="21929"/>
                  </a:cubicBezTo>
                  <a:cubicBezTo>
                    <a:pt x="5440" y="21259"/>
                    <a:pt x="5587" y="20610"/>
                    <a:pt x="5733" y="19941"/>
                  </a:cubicBezTo>
                  <a:cubicBezTo>
                    <a:pt x="5733" y="19857"/>
                    <a:pt x="5796" y="19773"/>
                    <a:pt x="5880" y="19732"/>
                  </a:cubicBezTo>
                  <a:cubicBezTo>
                    <a:pt x="6382" y="19439"/>
                    <a:pt x="6884" y="19146"/>
                    <a:pt x="7407" y="18853"/>
                  </a:cubicBezTo>
                  <a:cubicBezTo>
                    <a:pt x="7449" y="18832"/>
                    <a:pt x="7491" y="18811"/>
                    <a:pt x="7533" y="18790"/>
                  </a:cubicBezTo>
                  <a:lnTo>
                    <a:pt x="7533" y="19794"/>
                  </a:lnTo>
                  <a:lnTo>
                    <a:pt x="7533" y="19941"/>
                  </a:lnTo>
                  <a:cubicBezTo>
                    <a:pt x="7533" y="20087"/>
                    <a:pt x="7533" y="20213"/>
                    <a:pt x="7533" y="20359"/>
                  </a:cubicBezTo>
                  <a:cubicBezTo>
                    <a:pt x="7575" y="20715"/>
                    <a:pt x="7575" y="21071"/>
                    <a:pt x="7512" y="21405"/>
                  </a:cubicBezTo>
                  <a:cubicBezTo>
                    <a:pt x="7470" y="21426"/>
                    <a:pt x="7428" y="21447"/>
                    <a:pt x="7386" y="21468"/>
                  </a:cubicBezTo>
                  <a:lnTo>
                    <a:pt x="6340" y="21908"/>
                  </a:lnTo>
                  <a:cubicBezTo>
                    <a:pt x="6152" y="21991"/>
                    <a:pt x="6047" y="22201"/>
                    <a:pt x="6110" y="22389"/>
                  </a:cubicBezTo>
                  <a:cubicBezTo>
                    <a:pt x="6175" y="22536"/>
                    <a:pt x="6304" y="22619"/>
                    <a:pt x="6446" y="22619"/>
                  </a:cubicBezTo>
                  <a:cubicBezTo>
                    <a:pt x="6487" y="22619"/>
                    <a:pt x="6529" y="22612"/>
                    <a:pt x="6570" y="22598"/>
                  </a:cubicBezTo>
                  <a:cubicBezTo>
                    <a:pt x="6633" y="22577"/>
                    <a:pt x="6675" y="22556"/>
                    <a:pt x="6738" y="22535"/>
                  </a:cubicBezTo>
                  <a:lnTo>
                    <a:pt x="7428" y="22222"/>
                  </a:lnTo>
                  <a:lnTo>
                    <a:pt x="7972" y="21991"/>
                  </a:lnTo>
                  <a:cubicBezTo>
                    <a:pt x="8035" y="22452"/>
                    <a:pt x="8098" y="22870"/>
                    <a:pt x="8119" y="23289"/>
                  </a:cubicBezTo>
                  <a:lnTo>
                    <a:pt x="7993" y="23351"/>
                  </a:lnTo>
                  <a:cubicBezTo>
                    <a:pt x="7428" y="23561"/>
                    <a:pt x="6863" y="23791"/>
                    <a:pt x="6298" y="24021"/>
                  </a:cubicBezTo>
                  <a:cubicBezTo>
                    <a:pt x="6152" y="24084"/>
                    <a:pt x="6026" y="24146"/>
                    <a:pt x="5901" y="24209"/>
                  </a:cubicBezTo>
                  <a:cubicBezTo>
                    <a:pt x="5775" y="24251"/>
                    <a:pt x="5691" y="24356"/>
                    <a:pt x="5671" y="24481"/>
                  </a:cubicBezTo>
                  <a:cubicBezTo>
                    <a:pt x="5650" y="24628"/>
                    <a:pt x="5712" y="24753"/>
                    <a:pt x="5817" y="24837"/>
                  </a:cubicBezTo>
                  <a:cubicBezTo>
                    <a:pt x="5878" y="24886"/>
                    <a:pt x="5954" y="24906"/>
                    <a:pt x="6027" y="24906"/>
                  </a:cubicBezTo>
                  <a:cubicBezTo>
                    <a:pt x="6079" y="24906"/>
                    <a:pt x="6129" y="24896"/>
                    <a:pt x="6173" y="24879"/>
                  </a:cubicBezTo>
                  <a:cubicBezTo>
                    <a:pt x="6340" y="24816"/>
                    <a:pt x="6487" y="24732"/>
                    <a:pt x="6654" y="24670"/>
                  </a:cubicBezTo>
                  <a:cubicBezTo>
                    <a:pt x="7114" y="24481"/>
                    <a:pt x="7596" y="24293"/>
                    <a:pt x="8077" y="24105"/>
                  </a:cubicBezTo>
                  <a:lnTo>
                    <a:pt x="8202" y="24042"/>
                  </a:lnTo>
                  <a:cubicBezTo>
                    <a:pt x="8244" y="24105"/>
                    <a:pt x="8244" y="24146"/>
                    <a:pt x="8244" y="24188"/>
                  </a:cubicBezTo>
                  <a:cubicBezTo>
                    <a:pt x="8286" y="24502"/>
                    <a:pt x="8328" y="24816"/>
                    <a:pt x="8370" y="25130"/>
                  </a:cubicBezTo>
                  <a:cubicBezTo>
                    <a:pt x="8412" y="25465"/>
                    <a:pt x="8474" y="25820"/>
                    <a:pt x="8495" y="26176"/>
                  </a:cubicBezTo>
                  <a:cubicBezTo>
                    <a:pt x="8537" y="26385"/>
                    <a:pt x="8642" y="26532"/>
                    <a:pt x="8851" y="26532"/>
                  </a:cubicBezTo>
                  <a:cubicBezTo>
                    <a:pt x="9060" y="26532"/>
                    <a:pt x="9228" y="26364"/>
                    <a:pt x="9207" y="26155"/>
                  </a:cubicBezTo>
                  <a:cubicBezTo>
                    <a:pt x="9207" y="25988"/>
                    <a:pt x="9207" y="25841"/>
                    <a:pt x="9186" y="25674"/>
                  </a:cubicBezTo>
                  <a:cubicBezTo>
                    <a:pt x="9081" y="25109"/>
                    <a:pt x="8997" y="24544"/>
                    <a:pt x="8914" y="23958"/>
                  </a:cubicBezTo>
                  <a:cubicBezTo>
                    <a:pt x="8914" y="23895"/>
                    <a:pt x="8893" y="23812"/>
                    <a:pt x="8893" y="23728"/>
                  </a:cubicBezTo>
                  <a:lnTo>
                    <a:pt x="10085" y="23205"/>
                  </a:lnTo>
                  <a:cubicBezTo>
                    <a:pt x="10127" y="23602"/>
                    <a:pt x="10169" y="23979"/>
                    <a:pt x="10211" y="24356"/>
                  </a:cubicBezTo>
                  <a:cubicBezTo>
                    <a:pt x="10232" y="24502"/>
                    <a:pt x="10253" y="24649"/>
                    <a:pt x="10274" y="24795"/>
                  </a:cubicBezTo>
                  <a:cubicBezTo>
                    <a:pt x="10327" y="24938"/>
                    <a:pt x="10471" y="25035"/>
                    <a:pt x="10616" y="25035"/>
                  </a:cubicBezTo>
                  <a:cubicBezTo>
                    <a:pt x="10642" y="25035"/>
                    <a:pt x="10667" y="25032"/>
                    <a:pt x="10692" y="25025"/>
                  </a:cubicBezTo>
                  <a:cubicBezTo>
                    <a:pt x="10881" y="24983"/>
                    <a:pt x="11006" y="24816"/>
                    <a:pt x="10985" y="24628"/>
                  </a:cubicBezTo>
                  <a:cubicBezTo>
                    <a:pt x="10964" y="24418"/>
                    <a:pt x="10922" y="24272"/>
                    <a:pt x="10901" y="24021"/>
                  </a:cubicBezTo>
                  <a:cubicBezTo>
                    <a:pt x="10881" y="23791"/>
                    <a:pt x="10860" y="23561"/>
                    <a:pt x="10839" y="23289"/>
                  </a:cubicBezTo>
                  <a:cubicBezTo>
                    <a:pt x="11090" y="23142"/>
                    <a:pt x="11362" y="22996"/>
                    <a:pt x="11613" y="22849"/>
                  </a:cubicBezTo>
                  <a:cubicBezTo>
                    <a:pt x="12073" y="22577"/>
                    <a:pt x="12533" y="22326"/>
                    <a:pt x="12973" y="22033"/>
                  </a:cubicBezTo>
                  <a:cubicBezTo>
                    <a:pt x="13015" y="22012"/>
                    <a:pt x="13036" y="21991"/>
                    <a:pt x="13098" y="21970"/>
                  </a:cubicBezTo>
                  <a:lnTo>
                    <a:pt x="13098" y="22180"/>
                  </a:lnTo>
                  <a:lnTo>
                    <a:pt x="13098" y="23812"/>
                  </a:lnTo>
                  <a:cubicBezTo>
                    <a:pt x="13119" y="23958"/>
                    <a:pt x="13036" y="24105"/>
                    <a:pt x="12910" y="24188"/>
                  </a:cubicBezTo>
                  <a:cubicBezTo>
                    <a:pt x="12659" y="24418"/>
                    <a:pt x="12408" y="24649"/>
                    <a:pt x="12157" y="24879"/>
                  </a:cubicBezTo>
                  <a:lnTo>
                    <a:pt x="10881" y="26051"/>
                  </a:lnTo>
                  <a:cubicBezTo>
                    <a:pt x="10734" y="26197"/>
                    <a:pt x="10588" y="26323"/>
                    <a:pt x="10441" y="26469"/>
                  </a:cubicBezTo>
                  <a:cubicBezTo>
                    <a:pt x="10232" y="26699"/>
                    <a:pt x="10378" y="27055"/>
                    <a:pt x="10692" y="27076"/>
                  </a:cubicBezTo>
                  <a:cubicBezTo>
                    <a:pt x="10710" y="27079"/>
                    <a:pt x="10728" y="27081"/>
                    <a:pt x="10746" y="27081"/>
                  </a:cubicBezTo>
                  <a:cubicBezTo>
                    <a:pt x="10832" y="27081"/>
                    <a:pt x="10916" y="27041"/>
                    <a:pt x="10985" y="26971"/>
                  </a:cubicBezTo>
                  <a:cubicBezTo>
                    <a:pt x="11090" y="26867"/>
                    <a:pt x="11194" y="26741"/>
                    <a:pt x="11299" y="26636"/>
                  </a:cubicBezTo>
                  <a:lnTo>
                    <a:pt x="12931" y="25130"/>
                  </a:lnTo>
                  <a:cubicBezTo>
                    <a:pt x="12973" y="25109"/>
                    <a:pt x="12994" y="25088"/>
                    <a:pt x="13057" y="25046"/>
                  </a:cubicBezTo>
                  <a:cubicBezTo>
                    <a:pt x="13057" y="25276"/>
                    <a:pt x="13078" y="25486"/>
                    <a:pt x="13078" y="25695"/>
                  </a:cubicBezTo>
                  <a:cubicBezTo>
                    <a:pt x="13098" y="25799"/>
                    <a:pt x="13119" y="25925"/>
                    <a:pt x="13119" y="26030"/>
                  </a:cubicBezTo>
                  <a:cubicBezTo>
                    <a:pt x="13140" y="26155"/>
                    <a:pt x="13098" y="26281"/>
                    <a:pt x="13015" y="26385"/>
                  </a:cubicBezTo>
                  <a:cubicBezTo>
                    <a:pt x="12722" y="26678"/>
                    <a:pt x="12408" y="26971"/>
                    <a:pt x="12115" y="27264"/>
                  </a:cubicBezTo>
                  <a:cubicBezTo>
                    <a:pt x="11864" y="27473"/>
                    <a:pt x="11634" y="27724"/>
                    <a:pt x="11425" y="27996"/>
                  </a:cubicBezTo>
                  <a:cubicBezTo>
                    <a:pt x="11299" y="28164"/>
                    <a:pt x="11341" y="28394"/>
                    <a:pt x="11508" y="28520"/>
                  </a:cubicBezTo>
                  <a:cubicBezTo>
                    <a:pt x="11572" y="28575"/>
                    <a:pt x="11647" y="28600"/>
                    <a:pt x="11722" y="28600"/>
                  </a:cubicBezTo>
                  <a:cubicBezTo>
                    <a:pt x="11845" y="28600"/>
                    <a:pt x="11966" y="28532"/>
                    <a:pt x="12031" y="28415"/>
                  </a:cubicBezTo>
                  <a:cubicBezTo>
                    <a:pt x="12157" y="28248"/>
                    <a:pt x="12282" y="28101"/>
                    <a:pt x="12450" y="27955"/>
                  </a:cubicBezTo>
                  <a:cubicBezTo>
                    <a:pt x="12638" y="27766"/>
                    <a:pt x="12847" y="27578"/>
                    <a:pt x="13078" y="27369"/>
                  </a:cubicBezTo>
                  <a:cubicBezTo>
                    <a:pt x="13091" y="27409"/>
                    <a:pt x="13096" y="27432"/>
                    <a:pt x="13098" y="27432"/>
                  </a:cubicBezTo>
                  <a:cubicBezTo>
                    <a:pt x="13098" y="27432"/>
                    <a:pt x="13098" y="27425"/>
                    <a:pt x="13098" y="27411"/>
                  </a:cubicBezTo>
                  <a:cubicBezTo>
                    <a:pt x="13119" y="27662"/>
                    <a:pt x="13119" y="27892"/>
                    <a:pt x="13140" y="28122"/>
                  </a:cubicBezTo>
                  <a:cubicBezTo>
                    <a:pt x="13140" y="28206"/>
                    <a:pt x="13119" y="28289"/>
                    <a:pt x="13057" y="28331"/>
                  </a:cubicBezTo>
                  <a:cubicBezTo>
                    <a:pt x="12806" y="28582"/>
                    <a:pt x="12575" y="28833"/>
                    <a:pt x="12303" y="29084"/>
                  </a:cubicBezTo>
                  <a:cubicBezTo>
                    <a:pt x="12157" y="29210"/>
                    <a:pt x="12136" y="29440"/>
                    <a:pt x="12261" y="29608"/>
                  </a:cubicBezTo>
                  <a:cubicBezTo>
                    <a:pt x="12340" y="29686"/>
                    <a:pt x="12442" y="29728"/>
                    <a:pt x="12543" y="29728"/>
                  </a:cubicBezTo>
                  <a:cubicBezTo>
                    <a:pt x="12630" y="29728"/>
                    <a:pt x="12717" y="29696"/>
                    <a:pt x="12785" y="29628"/>
                  </a:cubicBezTo>
                  <a:cubicBezTo>
                    <a:pt x="12889" y="29545"/>
                    <a:pt x="12994" y="29461"/>
                    <a:pt x="13078" y="29356"/>
                  </a:cubicBezTo>
                  <a:cubicBezTo>
                    <a:pt x="13224" y="29231"/>
                    <a:pt x="13370" y="29084"/>
                    <a:pt x="13496" y="28938"/>
                  </a:cubicBezTo>
                  <a:lnTo>
                    <a:pt x="13705" y="29126"/>
                  </a:lnTo>
                  <a:cubicBezTo>
                    <a:pt x="13873" y="29294"/>
                    <a:pt x="14040" y="29482"/>
                    <a:pt x="14228" y="29628"/>
                  </a:cubicBezTo>
                  <a:cubicBezTo>
                    <a:pt x="14296" y="29696"/>
                    <a:pt x="14382" y="29728"/>
                    <a:pt x="14468" y="29728"/>
                  </a:cubicBezTo>
                  <a:cubicBezTo>
                    <a:pt x="14566" y="29728"/>
                    <a:pt x="14663" y="29686"/>
                    <a:pt x="14730" y="29608"/>
                  </a:cubicBezTo>
                  <a:cubicBezTo>
                    <a:pt x="14877" y="29461"/>
                    <a:pt x="14856" y="29210"/>
                    <a:pt x="14710" y="29084"/>
                  </a:cubicBezTo>
                  <a:cubicBezTo>
                    <a:pt x="14500" y="28875"/>
                    <a:pt x="14291" y="28645"/>
                    <a:pt x="14061" y="28457"/>
                  </a:cubicBezTo>
                  <a:cubicBezTo>
                    <a:pt x="13894" y="28352"/>
                    <a:pt x="13831" y="28143"/>
                    <a:pt x="13873" y="27955"/>
                  </a:cubicBezTo>
                  <a:cubicBezTo>
                    <a:pt x="13873" y="27913"/>
                    <a:pt x="13873" y="27871"/>
                    <a:pt x="13873" y="27850"/>
                  </a:cubicBezTo>
                  <a:cubicBezTo>
                    <a:pt x="13894" y="27683"/>
                    <a:pt x="13914" y="27515"/>
                    <a:pt x="13914" y="27348"/>
                  </a:cubicBezTo>
                  <a:lnTo>
                    <a:pt x="13956" y="27348"/>
                  </a:lnTo>
                  <a:cubicBezTo>
                    <a:pt x="14291" y="27703"/>
                    <a:pt x="14710" y="27976"/>
                    <a:pt x="14982" y="28394"/>
                  </a:cubicBezTo>
                  <a:cubicBezTo>
                    <a:pt x="15043" y="28486"/>
                    <a:pt x="15138" y="28544"/>
                    <a:pt x="15242" y="28544"/>
                  </a:cubicBezTo>
                  <a:cubicBezTo>
                    <a:pt x="15280" y="28544"/>
                    <a:pt x="15319" y="28536"/>
                    <a:pt x="15358" y="28520"/>
                  </a:cubicBezTo>
                  <a:cubicBezTo>
                    <a:pt x="15609" y="28436"/>
                    <a:pt x="15714" y="28122"/>
                    <a:pt x="15546" y="27913"/>
                  </a:cubicBezTo>
                  <a:cubicBezTo>
                    <a:pt x="15337" y="27662"/>
                    <a:pt x="15107" y="27411"/>
                    <a:pt x="14856" y="27201"/>
                  </a:cubicBezTo>
                  <a:cubicBezTo>
                    <a:pt x="14563" y="26908"/>
                    <a:pt x="14270" y="26636"/>
                    <a:pt x="13977" y="26343"/>
                  </a:cubicBezTo>
                  <a:cubicBezTo>
                    <a:pt x="13873" y="26260"/>
                    <a:pt x="13831" y="26113"/>
                    <a:pt x="13873" y="25988"/>
                  </a:cubicBezTo>
                  <a:cubicBezTo>
                    <a:pt x="13873" y="25820"/>
                    <a:pt x="13894" y="25632"/>
                    <a:pt x="13894" y="25444"/>
                  </a:cubicBezTo>
                  <a:cubicBezTo>
                    <a:pt x="13914" y="25297"/>
                    <a:pt x="13914" y="25151"/>
                    <a:pt x="13935" y="25004"/>
                  </a:cubicBezTo>
                  <a:cubicBezTo>
                    <a:pt x="13956" y="25004"/>
                    <a:pt x="13977" y="25025"/>
                    <a:pt x="13998" y="25025"/>
                  </a:cubicBezTo>
                  <a:cubicBezTo>
                    <a:pt x="14333" y="25360"/>
                    <a:pt x="14730" y="25716"/>
                    <a:pt x="15044" y="26009"/>
                  </a:cubicBezTo>
                  <a:cubicBezTo>
                    <a:pt x="15358" y="26302"/>
                    <a:pt x="15672" y="26615"/>
                    <a:pt x="15986" y="26908"/>
                  </a:cubicBezTo>
                  <a:cubicBezTo>
                    <a:pt x="16059" y="26982"/>
                    <a:pt x="16153" y="27018"/>
                    <a:pt x="16250" y="27018"/>
                  </a:cubicBezTo>
                  <a:cubicBezTo>
                    <a:pt x="16347" y="27018"/>
                    <a:pt x="16446" y="26982"/>
                    <a:pt x="16530" y="26908"/>
                  </a:cubicBezTo>
                  <a:cubicBezTo>
                    <a:pt x="16676" y="26762"/>
                    <a:pt x="16655" y="26511"/>
                    <a:pt x="16488" y="26385"/>
                  </a:cubicBezTo>
                  <a:cubicBezTo>
                    <a:pt x="16153" y="26051"/>
                    <a:pt x="15798" y="25716"/>
                    <a:pt x="15442" y="25381"/>
                  </a:cubicBezTo>
                  <a:cubicBezTo>
                    <a:pt x="14961" y="24942"/>
                    <a:pt x="14479" y="24481"/>
                    <a:pt x="13977" y="24042"/>
                  </a:cubicBezTo>
                  <a:cubicBezTo>
                    <a:pt x="13914" y="23979"/>
                    <a:pt x="13873" y="23895"/>
                    <a:pt x="13873" y="23812"/>
                  </a:cubicBezTo>
                  <a:lnTo>
                    <a:pt x="13873" y="22012"/>
                  </a:lnTo>
                  <a:cubicBezTo>
                    <a:pt x="13873" y="21970"/>
                    <a:pt x="13894" y="21929"/>
                    <a:pt x="13894" y="21887"/>
                  </a:cubicBezTo>
                  <a:cubicBezTo>
                    <a:pt x="13956" y="21929"/>
                    <a:pt x="14019" y="21970"/>
                    <a:pt x="14082" y="22012"/>
                  </a:cubicBezTo>
                  <a:cubicBezTo>
                    <a:pt x="14186" y="22096"/>
                    <a:pt x="14291" y="22159"/>
                    <a:pt x="14438" y="22242"/>
                  </a:cubicBezTo>
                  <a:cubicBezTo>
                    <a:pt x="14605" y="22347"/>
                    <a:pt x="14793" y="22431"/>
                    <a:pt x="14898" y="22514"/>
                  </a:cubicBezTo>
                  <a:cubicBezTo>
                    <a:pt x="15023" y="22577"/>
                    <a:pt x="15149" y="22661"/>
                    <a:pt x="15295" y="22724"/>
                  </a:cubicBezTo>
                  <a:cubicBezTo>
                    <a:pt x="15588" y="22891"/>
                    <a:pt x="15881" y="23058"/>
                    <a:pt x="16153" y="23247"/>
                  </a:cubicBezTo>
                  <a:lnTo>
                    <a:pt x="16070" y="24063"/>
                  </a:lnTo>
                  <a:cubicBezTo>
                    <a:pt x="16049" y="24209"/>
                    <a:pt x="16028" y="24335"/>
                    <a:pt x="16007" y="24481"/>
                  </a:cubicBezTo>
                  <a:cubicBezTo>
                    <a:pt x="15944" y="24690"/>
                    <a:pt x="16049" y="24900"/>
                    <a:pt x="16258" y="24963"/>
                  </a:cubicBezTo>
                  <a:cubicBezTo>
                    <a:pt x="16288" y="24969"/>
                    <a:pt x="16319" y="24972"/>
                    <a:pt x="16348" y="24972"/>
                  </a:cubicBezTo>
                  <a:cubicBezTo>
                    <a:pt x="16519" y="24972"/>
                    <a:pt x="16665" y="24869"/>
                    <a:pt x="16718" y="24690"/>
                  </a:cubicBezTo>
                  <a:cubicBezTo>
                    <a:pt x="16718" y="24628"/>
                    <a:pt x="16739" y="24565"/>
                    <a:pt x="16739" y="24502"/>
                  </a:cubicBezTo>
                  <a:cubicBezTo>
                    <a:pt x="16781" y="24126"/>
                    <a:pt x="16823" y="23728"/>
                    <a:pt x="16865" y="23351"/>
                  </a:cubicBezTo>
                  <a:cubicBezTo>
                    <a:pt x="16865" y="23289"/>
                    <a:pt x="16907" y="23226"/>
                    <a:pt x="16907" y="23142"/>
                  </a:cubicBezTo>
                  <a:lnTo>
                    <a:pt x="18078" y="23665"/>
                  </a:lnTo>
                  <a:lnTo>
                    <a:pt x="18078" y="23812"/>
                  </a:lnTo>
                  <a:cubicBezTo>
                    <a:pt x="18036" y="24063"/>
                    <a:pt x="18015" y="24335"/>
                    <a:pt x="17974" y="24586"/>
                  </a:cubicBezTo>
                  <a:cubicBezTo>
                    <a:pt x="17932" y="24963"/>
                    <a:pt x="17848" y="25318"/>
                    <a:pt x="17806" y="25695"/>
                  </a:cubicBezTo>
                  <a:cubicBezTo>
                    <a:pt x="17785" y="25862"/>
                    <a:pt x="17764" y="26009"/>
                    <a:pt x="17785" y="26176"/>
                  </a:cubicBezTo>
                  <a:cubicBezTo>
                    <a:pt x="17785" y="26239"/>
                    <a:pt x="17806" y="26302"/>
                    <a:pt x="17848" y="26343"/>
                  </a:cubicBezTo>
                  <a:cubicBezTo>
                    <a:pt x="17907" y="26446"/>
                    <a:pt x="18006" y="26497"/>
                    <a:pt x="18111" y="26497"/>
                  </a:cubicBezTo>
                  <a:cubicBezTo>
                    <a:pt x="18156" y="26497"/>
                    <a:pt x="18202" y="26488"/>
                    <a:pt x="18246" y="26469"/>
                  </a:cubicBezTo>
                  <a:cubicBezTo>
                    <a:pt x="18392" y="26427"/>
                    <a:pt x="18476" y="26302"/>
                    <a:pt x="18497" y="26155"/>
                  </a:cubicBezTo>
                  <a:cubicBezTo>
                    <a:pt x="18497" y="26030"/>
                    <a:pt x="18497" y="25904"/>
                    <a:pt x="18518" y="25779"/>
                  </a:cubicBezTo>
                  <a:cubicBezTo>
                    <a:pt x="18580" y="25318"/>
                    <a:pt x="18643" y="24900"/>
                    <a:pt x="18706" y="24460"/>
                  </a:cubicBezTo>
                  <a:cubicBezTo>
                    <a:pt x="18727" y="24314"/>
                    <a:pt x="18748" y="24146"/>
                    <a:pt x="18790" y="23979"/>
                  </a:cubicBezTo>
                  <a:lnTo>
                    <a:pt x="19020" y="24084"/>
                  </a:lnTo>
                  <a:cubicBezTo>
                    <a:pt x="19229" y="24167"/>
                    <a:pt x="19417" y="24251"/>
                    <a:pt x="19627" y="24335"/>
                  </a:cubicBezTo>
                  <a:cubicBezTo>
                    <a:pt x="20024" y="24502"/>
                    <a:pt x="20401" y="24649"/>
                    <a:pt x="20777" y="24816"/>
                  </a:cubicBezTo>
                  <a:cubicBezTo>
                    <a:pt x="20842" y="24852"/>
                    <a:pt x="20906" y="24867"/>
                    <a:pt x="20966" y="24867"/>
                  </a:cubicBezTo>
                  <a:cubicBezTo>
                    <a:pt x="21293" y="24867"/>
                    <a:pt x="21508" y="24401"/>
                    <a:pt x="21154" y="24188"/>
                  </a:cubicBezTo>
                  <a:cubicBezTo>
                    <a:pt x="21091" y="24146"/>
                    <a:pt x="21028" y="24105"/>
                    <a:pt x="20945" y="24084"/>
                  </a:cubicBezTo>
                  <a:cubicBezTo>
                    <a:pt x="20610" y="23937"/>
                    <a:pt x="20254" y="23812"/>
                    <a:pt x="19899" y="23665"/>
                  </a:cubicBezTo>
                  <a:cubicBezTo>
                    <a:pt x="19564" y="23540"/>
                    <a:pt x="19208" y="23393"/>
                    <a:pt x="18852" y="23247"/>
                  </a:cubicBezTo>
                  <a:cubicBezTo>
                    <a:pt x="18915" y="22807"/>
                    <a:pt x="18957" y="22389"/>
                    <a:pt x="18999" y="21950"/>
                  </a:cubicBezTo>
                  <a:cubicBezTo>
                    <a:pt x="19062" y="21970"/>
                    <a:pt x="19104" y="21991"/>
                    <a:pt x="19166" y="22012"/>
                  </a:cubicBezTo>
                  <a:cubicBezTo>
                    <a:pt x="19313" y="22075"/>
                    <a:pt x="19438" y="22138"/>
                    <a:pt x="19585" y="22201"/>
                  </a:cubicBezTo>
                  <a:cubicBezTo>
                    <a:pt x="19857" y="22305"/>
                    <a:pt x="20129" y="22431"/>
                    <a:pt x="20401" y="22535"/>
                  </a:cubicBezTo>
                  <a:cubicBezTo>
                    <a:pt x="20445" y="22555"/>
                    <a:pt x="20491" y="22564"/>
                    <a:pt x="20537" y="22564"/>
                  </a:cubicBezTo>
                  <a:cubicBezTo>
                    <a:pt x="20688" y="22564"/>
                    <a:pt x="20834" y="22465"/>
                    <a:pt x="20882" y="22305"/>
                  </a:cubicBezTo>
                  <a:cubicBezTo>
                    <a:pt x="20945" y="22117"/>
                    <a:pt x="20819" y="21908"/>
                    <a:pt x="20631" y="21845"/>
                  </a:cubicBezTo>
                  <a:cubicBezTo>
                    <a:pt x="20380" y="21740"/>
                    <a:pt x="20129" y="21636"/>
                    <a:pt x="19857" y="21531"/>
                  </a:cubicBezTo>
                  <a:cubicBezTo>
                    <a:pt x="19731" y="21468"/>
                    <a:pt x="19606" y="21405"/>
                    <a:pt x="19438" y="21343"/>
                  </a:cubicBezTo>
                  <a:lnTo>
                    <a:pt x="19438" y="20548"/>
                  </a:lnTo>
                  <a:lnTo>
                    <a:pt x="19438" y="19585"/>
                  </a:lnTo>
                  <a:cubicBezTo>
                    <a:pt x="19438" y="19355"/>
                    <a:pt x="19417" y="19125"/>
                    <a:pt x="19417" y="18874"/>
                  </a:cubicBezTo>
                  <a:lnTo>
                    <a:pt x="19417" y="18727"/>
                  </a:lnTo>
                  <a:cubicBezTo>
                    <a:pt x="19480" y="18769"/>
                    <a:pt x="19522" y="18769"/>
                    <a:pt x="19564" y="18811"/>
                  </a:cubicBezTo>
                  <a:cubicBezTo>
                    <a:pt x="20045" y="19083"/>
                    <a:pt x="20526" y="19376"/>
                    <a:pt x="21028" y="19648"/>
                  </a:cubicBezTo>
                  <a:cubicBezTo>
                    <a:pt x="21154" y="19711"/>
                    <a:pt x="21259" y="19836"/>
                    <a:pt x="21280" y="20004"/>
                  </a:cubicBezTo>
                  <a:cubicBezTo>
                    <a:pt x="21321" y="20317"/>
                    <a:pt x="21405" y="20631"/>
                    <a:pt x="21468" y="20924"/>
                  </a:cubicBezTo>
                  <a:cubicBezTo>
                    <a:pt x="21510" y="21050"/>
                    <a:pt x="21531" y="21154"/>
                    <a:pt x="21552" y="21280"/>
                  </a:cubicBezTo>
                  <a:cubicBezTo>
                    <a:pt x="21677" y="21782"/>
                    <a:pt x="21782" y="22305"/>
                    <a:pt x="21886" y="22807"/>
                  </a:cubicBezTo>
                  <a:cubicBezTo>
                    <a:pt x="21928" y="22954"/>
                    <a:pt x="21970" y="23121"/>
                    <a:pt x="22012" y="23268"/>
                  </a:cubicBezTo>
                  <a:cubicBezTo>
                    <a:pt x="22033" y="23414"/>
                    <a:pt x="22158" y="23519"/>
                    <a:pt x="22326" y="23519"/>
                  </a:cubicBezTo>
                  <a:cubicBezTo>
                    <a:pt x="22344" y="23522"/>
                    <a:pt x="22363" y="23523"/>
                    <a:pt x="22381" y="23523"/>
                  </a:cubicBezTo>
                  <a:cubicBezTo>
                    <a:pt x="22606" y="23523"/>
                    <a:pt x="22780" y="23291"/>
                    <a:pt x="22702" y="23058"/>
                  </a:cubicBezTo>
                  <a:cubicBezTo>
                    <a:pt x="22661" y="22891"/>
                    <a:pt x="22619" y="22745"/>
                    <a:pt x="22577" y="22598"/>
                  </a:cubicBezTo>
                  <a:cubicBezTo>
                    <a:pt x="22409" y="21887"/>
                    <a:pt x="22263" y="21196"/>
                    <a:pt x="22096" y="20506"/>
                  </a:cubicBezTo>
                  <a:cubicBezTo>
                    <a:pt x="22096" y="20443"/>
                    <a:pt x="22096" y="20401"/>
                    <a:pt x="22075" y="20317"/>
                  </a:cubicBezTo>
                  <a:lnTo>
                    <a:pt x="22075" y="20317"/>
                  </a:lnTo>
                  <a:cubicBezTo>
                    <a:pt x="22158" y="20359"/>
                    <a:pt x="22200" y="20380"/>
                    <a:pt x="22263" y="20401"/>
                  </a:cubicBezTo>
                  <a:cubicBezTo>
                    <a:pt x="22493" y="20527"/>
                    <a:pt x="22744" y="20652"/>
                    <a:pt x="22995" y="20757"/>
                  </a:cubicBezTo>
                  <a:cubicBezTo>
                    <a:pt x="23121" y="20799"/>
                    <a:pt x="23205" y="20924"/>
                    <a:pt x="23225" y="21050"/>
                  </a:cubicBezTo>
                  <a:cubicBezTo>
                    <a:pt x="23246" y="21113"/>
                    <a:pt x="23267" y="21196"/>
                    <a:pt x="23288" y="21259"/>
                  </a:cubicBezTo>
                  <a:cubicBezTo>
                    <a:pt x="23414" y="21761"/>
                    <a:pt x="23539" y="22263"/>
                    <a:pt x="23665" y="22766"/>
                  </a:cubicBezTo>
                  <a:cubicBezTo>
                    <a:pt x="23707" y="22912"/>
                    <a:pt x="23769" y="23079"/>
                    <a:pt x="23832" y="23205"/>
                  </a:cubicBezTo>
                  <a:cubicBezTo>
                    <a:pt x="23889" y="23336"/>
                    <a:pt x="24012" y="23417"/>
                    <a:pt x="24158" y="23417"/>
                  </a:cubicBezTo>
                  <a:cubicBezTo>
                    <a:pt x="24175" y="23417"/>
                    <a:pt x="24192" y="23416"/>
                    <a:pt x="24209" y="23414"/>
                  </a:cubicBezTo>
                  <a:cubicBezTo>
                    <a:pt x="24355" y="23393"/>
                    <a:pt x="24481" y="23289"/>
                    <a:pt x="24523" y="23142"/>
                  </a:cubicBezTo>
                  <a:cubicBezTo>
                    <a:pt x="24544" y="23038"/>
                    <a:pt x="24523" y="22954"/>
                    <a:pt x="24481" y="22870"/>
                  </a:cubicBezTo>
                  <a:cubicBezTo>
                    <a:pt x="24397" y="22724"/>
                    <a:pt x="24355" y="22577"/>
                    <a:pt x="24313" y="22431"/>
                  </a:cubicBezTo>
                  <a:cubicBezTo>
                    <a:pt x="24251" y="22138"/>
                    <a:pt x="24188" y="21845"/>
                    <a:pt x="24125" y="21552"/>
                  </a:cubicBezTo>
                  <a:cubicBezTo>
                    <a:pt x="24104" y="21531"/>
                    <a:pt x="24104" y="21510"/>
                    <a:pt x="24125" y="21468"/>
                  </a:cubicBezTo>
                  <a:cubicBezTo>
                    <a:pt x="24355" y="21594"/>
                    <a:pt x="24586" y="21719"/>
                    <a:pt x="24837" y="21845"/>
                  </a:cubicBezTo>
                  <a:cubicBezTo>
                    <a:pt x="24899" y="21866"/>
                    <a:pt x="24941" y="21929"/>
                    <a:pt x="24962" y="22012"/>
                  </a:cubicBezTo>
                  <a:cubicBezTo>
                    <a:pt x="25004" y="22222"/>
                    <a:pt x="25067" y="22431"/>
                    <a:pt x="25130" y="22619"/>
                  </a:cubicBezTo>
                  <a:cubicBezTo>
                    <a:pt x="25171" y="22766"/>
                    <a:pt x="25192" y="22891"/>
                    <a:pt x="25213" y="23017"/>
                  </a:cubicBezTo>
                  <a:cubicBezTo>
                    <a:pt x="25250" y="23199"/>
                    <a:pt x="25413" y="23318"/>
                    <a:pt x="25579" y="23318"/>
                  </a:cubicBezTo>
                  <a:cubicBezTo>
                    <a:pt x="25604" y="23318"/>
                    <a:pt x="25628" y="23315"/>
                    <a:pt x="25653" y="23310"/>
                  </a:cubicBezTo>
                  <a:cubicBezTo>
                    <a:pt x="25862" y="23268"/>
                    <a:pt x="25966" y="23079"/>
                    <a:pt x="25925" y="22870"/>
                  </a:cubicBezTo>
                  <a:cubicBezTo>
                    <a:pt x="25904" y="22745"/>
                    <a:pt x="25862" y="22598"/>
                    <a:pt x="25820" y="22473"/>
                  </a:cubicBezTo>
                  <a:cubicBezTo>
                    <a:pt x="25778" y="22284"/>
                    <a:pt x="25715" y="22096"/>
                    <a:pt x="25674" y="21908"/>
                  </a:cubicBezTo>
                  <a:lnTo>
                    <a:pt x="25925" y="21845"/>
                  </a:lnTo>
                  <a:cubicBezTo>
                    <a:pt x="26176" y="21782"/>
                    <a:pt x="26406" y="21719"/>
                    <a:pt x="26657" y="21636"/>
                  </a:cubicBezTo>
                  <a:cubicBezTo>
                    <a:pt x="26803" y="21594"/>
                    <a:pt x="26908" y="21468"/>
                    <a:pt x="26908" y="21322"/>
                  </a:cubicBezTo>
                  <a:cubicBezTo>
                    <a:pt x="26929" y="21175"/>
                    <a:pt x="26845" y="21050"/>
                    <a:pt x="26720" y="20987"/>
                  </a:cubicBezTo>
                  <a:cubicBezTo>
                    <a:pt x="26657" y="20956"/>
                    <a:pt x="26594" y="20940"/>
                    <a:pt x="26534" y="20940"/>
                  </a:cubicBezTo>
                  <a:cubicBezTo>
                    <a:pt x="26474" y="20940"/>
                    <a:pt x="26416" y="20956"/>
                    <a:pt x="26364" y="20987"/>
                  </a:cubicBezTo>
                  <a:cubicBezTo>
                    <a:pt x="26050" y="21071"/>
                    <a:pt x="25715" y="21154"/>
                    <a:pt x="25402" y="21238"/>
                  </a:cubicBezTo>
                  <a:cubicBezTo>
                    <a:pt x="25376" y="21247"/>
                    <a:pt x="25350" y="21252"/>
                    <a:pt x="25325" y="21252"/>
                  </a:cubicBezTo>
                  <a:cubicBezTo>
                    <a:pt x="25290" y="21252"/>
                    <a:pt x="25259" y="21242"/>
                    <a:pt x="25234" y="21217"/>
                  </a:cubicBezTo>
                  <a:cubicBezTo>
                    <a:pt x="24983" y="21071"/>
                    <a:pt x="24774" y="20924"/>
                    <a:pt x="24502" y="20757"/>
                  </a:cubicBezTo>
                  <a:lnTo>
                    <a:pt x="24941" y="20631"/>
                  </a:lnTo>
                  <a:cubicBezTo>
                    <a:pt x="25255" y="20506"/>
                    <a:pt x="25590" y="20422"/>
                    <a:pt x="25946" y="20380"/>
                  </a:cubicBezTo>
                  <a:lnTo>
                    <a:pt x="25987" y="20380"/>
                  </a:lnTo>
                  <a:cubicBezTo>
                    <a:pt x="26176" y="20359"/>
                    <a:pt x="26322" y="20171"/>
                    <a:pt x="26280" y="19983"/>
                  </a:cubicBezTo>
                  <a:cubicBezTo>
                    <a:pt x="26261" y="19806"/>
                    <a:pt x="26095" y="19667"/>
                    <a:pt x="25919" y="19667"/>
                  </a:cubicBezTo>
                  <a:cubicBezTo>
                    <a:pt x="25907" y="19667"/>
                    <a:pt x="25895" y="19667"/>
                    <a:pt x="25883" y="19669"/>
                  </a:cubicBezTo>
                  <a:cubicBezTo>
                    <a:pt x="25715" y="19669"/>
                    <a:pt x="25569" y="19711"/>
                    <a:pt x="25422" y="19732"/>
                  </a:cubicBezTo>
                  <a:cubicBezTo>
                    <a:pt x="25171" y="19815"/>
                    <a:pt x="24941" y="19899"/>
                    <a:pt x="24690" y="19962"/>
                  </a:cubicBezTo>
                  <a:cubicBezTo>
                    <a:pt x="24355" y="20066"/>
                    <a:pt x="24000" y="20150"/>
                    <a:pt x="23665" y="20234"/>
                  </a:cubicBezTo>
                  <a:cubicBezTo>
                    <a:pt x="23635" y="20249"/>
                    <a:pt x="23603" y="20256"/>
                    <a:pt x="23571" y="20256"/>
                  </a:cubicBezTo>
                  <a:cubicBezTo>
                    <a:pt x="23512" y="20256"/>
                    <a:pt x="23454" y="20232"/>
                    <a:pt x="23414" y="20192"/>
                  </a:cubicBezTo>
                  <a:lnTo>
                    <a:pt x="22598" y="19648"/>
                  </a:lnTo>
                  <a:cubicBezTo>
                    <a:pt x="22556" y="19627"/>
                    <a:pt x="22535" y="19606"/>
                    <a:pt x="22514" y="19564"/>
                  </a:cubicBezTo>
                  <a:cubicBezTo>
                    <a:pt x="22661" y="19543"/>
                    <a:pt x="22786" y="19501"/>
                    <a:pt x="22912" y="19460"/>
                  </a:cubicBezTo>
                  <a:lnTo>
                    <a:pt x="24397" y="18999"/>
                  </a:lnTo>
                  <a:lnTo>
                    <a:pt x="25192" y="18769"/>
                  </a:lnTo>
                  <a:cubicBezTo>
                    <a:pt x="25360" y="18727"/>
                    <a:pt x="25464" y="18581"/>
                    <a:pt x="25485" y="18413"/>
                  </a:cubicBezTo>
                  <a:cubicBezTo>
                    <a:pt x="25485" y="18246"/>
                    <a:pt x="25381" y="18120"/>
                    <a:pt x="25234" y="18079"/>
                  </a:cubicBezTo>
                  <a:cubicBezTo>
                    <a:pt x="25192" y="18068"/>
                    <a:pt x="25150" y="18063"/>
                    <a:pt x="25109" y="18063"/>
                  </a:cubicBezTo>
                  <a:cubicBezTo>
                    <a:pt x="25067" y="18063"/>
                    <a:pt x="25025" y="18068"/>
                    <a:pt x="24983" y="18079"/>
                  </a:cubicBezTo>
                  <a:cubicBezTo>
                    <a:pt x="24376" y="18246"/>
                    <a:pt x="23769" y="18434"/>
                    <a:pt x="23184" y="18623"/>
                  </a:cubicBezTo>
                  <a:cubicBezTo>
                    <a:pt x="22681" y="18790"/>
                    <a:pt x="22200" y="18937"/>
                    <a:pt x="21698" y="19083"/>
                  </a:cubicBezTo>
                  <a:cubicBezTo>
                    <a:pt x="21674" y="19099"/>
                    <a:pt x="21644" y="19106"/>
                    <a:pt x="21612" y="19106"/>
                  </a:cubicBezTo>
                  <a:cubicBezTo>
                    <a:pt x="21561" y="19106"/>
                    <a:pt x="21507" y="19088"/>
                    <a:pt x="21468" y="19062"/>
                  </a:cubicBezTo>
                  <a:cubicBezTo>
                    <a:pt x="20945" y="18748"/>
                    <a:pt x="20422" y="18455"/>
                    <a:pt x="19899" y="18162"/>
                  </a:cubicBezTo>
                  <a:cubicBezTo>
                    <a:pt x="19878" y="18120"/>
                    <a:pt x="19836" y="18100"/>
                    <a:pt x="19815" y="18079"/>
                  </a:cubicBezTo>
                  <a:lnTo>
                    <a:pt x="20401" y="17765"/>
                  </a:lnTo>
                  <a:cubicBezTo>
                    <a:pt x="20526" y="17702"/>
                    <a:pt x="20652" y="17618"/>
                    <a:pt x="20777" y="17556"/>
                  </a:cubicBezTo>
                  <a:cubicBezTo>
                    <a:pt x="20945" y="17451"/>
                    <a:pt x="21112" y="17367"/>
                    <a:pt x="21280" y="17263"/>
                  </a:cubicBezTo>
                  <a:cubicBezTo>
                    <a:pt x="21552" y="17095"/>
                    <a:pt x="21824" y="16928"/>
                    <a:pt x="22117" y="16802"/>
                  </a:cubicBezTo>
                  <a:cubicBezTo>
                    <a:pt x="22451" y="17053"/>
                    <a:pt x="22786" y="17304"/>
                    <a:pt x="23121" y="17576"/>
                  </a:cubicBezTo>
                  <a:cubicBezTo>
                    <a:pt x="23191" y="17637"/>
                    <a:pt x="23281" y="17668"/>
                    <a:pt x="23372" y="17668"/>
                  </a:cubicBezTo>
                  <a:cubicBezTo>
                    <a:pt x="23469" y="17668"/>
                    <a:pt x="23568" y="17632"/>
                    <a:pt x="23644" y="17556"/>
                  </a:cubicBezTo>
                  <a:cubicBezTo>
                    <a:pt x="23769" y="17409"/>
                    <a:pt x="23769" y="17158"/>
                    <a:pt x="23623" y="17032"/>
                  </a:cubicBezTo>
                  <a:cubicBezTo>
                    <a:pt x="23581" y="16991"/>
                    <a:pt x="23518" y="16949"/>
                    <a:pt x="23477" y="16907"/>
                  </a:cubicBezTo>
                  <a:lnTo>
                    <a:pt x="22849" y="16447"/>
                  </a:lnTo>
                  <a:lnTo>
                    <a:pt x="22368" y="16112"/>
                  </a:lnTo>
                  <a:lnTo>
                    <a:pt x="23414" y="15317"/>
                  </a:lnTo>
                  <a:lnTo>
                    <a:pt x="23581" y="15442"/>
                  </a:lnTo>
                  <a:lnTo>
                    <a:pt x="24983" y="16551"/>
                  </a:lnTo>
                  <a:cubicBezTo>
                    <a:pt x="25109" y="16635"/>
                    <a:pt x="25234" y="16719"/>
                    <a:pt x="25360" y="16802"/>
                  </a:cubicBezTo>
                  <a:cubicBezTo>
                    <a:pt x="25427" y="16843"/>
                    <a:pt x="25494" y="16860"/>
                    <a:pt x="25556" y="16860"/>
                  </a:cubicBezTo>
                  <a:cubicBezTo>
                    <a:pt x="25879" y="16860"/>
                    <a:pt x="26084" y="16385"/>
                    <a:pt x="25715" y="16175"/>
                  </a:cubicBezTo>
                  <a:cubicBezTo>
                    <a:pt x="25590" y="16112"/>
                    <a:pt x="25464" y="16007"/>
                    <a:pt x="25360" y="15924"/>
                  </a:cubicBezTo>
                  <a:lnTo>
                    <a:pt x="24146" y="14982"/>
                  </a:lnTo>
                  <a:lnTo>
                    <a:pt x="24041" y="14877"/>
                  </a:lnTo>
                  <a:cubicBezTo>
                    <a:pt x="24083" y="14835"/>
                    <a:pt x="24125" y="14794"/>
                    <a:pt x="24167" y="14752"/>
                  </a:cubicBezTo>
                  <a:cubicBezTo>
                    <a:pt x="24418" y="14563"/>
                    <a:pt x="24669" y="14354"/>
                    <a:pt x="24941" y="14145"/>
                  </a:cubicBezTo>
                  <a:cubicBezTo>
                    <a:pt x="25213" y="13957"/>
                    <a:pt x="25485" y="13747"/>
                    <a:pt x="25757" y="13538"/>
                  </a:cubicBezTo>
                  <a:cubicBezTo>
                    <a:pt x="25904" y="13434"/>
                    <a:pt x="25966" y="13224"/>
                    <a:pt x="25883" y="13078"/>
                  </a:cubicBezTo>
                  <a:cubicBezTo>
                    <a:pt x="25805" y="12953"/>
                    <a:pt x="25681" y="12887"/>
                    <a:pt x="25553" y="12887"/>
                  </a:cubicBezTo>
                  <a:cubicBezTo>
                    <a:pt x="25509" y="12887"/>
                    <a:pt x="25465" y="12894"/>
                    <a:pt x="25422" y="12911"/>
                  </a:cubicBezTo>
                  <a:cubicBezTo>
                    <a:pt x="25360" y="12931"/>
                    <a:pt x="25318" y="12952"/>
                    <a:pt x="25255" y="12994"/>
                  </a:cubicBezTo>
                  <a:cubicBezTo>
                    <a:pt x="25150" y="13057"/>
                    <a:pt x="25067" y="13141"/>
                    <a:pt x="24962" y="13224"/>
                  </a:cubicBezTo>
                  <a:lnTo>
                    <a:pt x="23539" y="14333"/>
                  </a:lnTo>
                  <a:cubicBezTo>
                    <a:pt x="23497" y="14375"/>
                    <a:pt x="23456" y="14396"/>
                    <a:pt x="23414" y="14417"/>
                  </a:cubicBezTo>
                  <a:lnTo>
                    <a:pt x="22368" y="13664"/>
                  </a:lnTo>
                  <a:cubicBezTo>
                    <a:pt x="22409" y="13601"/>
                    <a:pt x="22451" y="13580"/>
                    <a:pt x="22493" y="13559"/>
                  </a:cubicBezTo>
                  <a:cubicBezTo>
                    <a:pt x="22765" y="13350"/>
                    <a:pt x="23058" y="13141"/>
                    <a:pt x="23330" y="12931"/>
                  </a:cubicBezTo>
                  <a:cubicBezTo>
                    <a:pt x="23435" y="12869"/>
                    <a:pt x="23539" y="12785"/>
                    <a:pt x="23623" y="12722"/>
                  </a:cubicBezTo>
                  <a:cubicBezTo>
                    <a:pt x="23749" y="12576"/>
                    <a:pt x="23749" y="12346"/>
                    <a:pt x="23623" y="12220"/>
                  </a:cubicBezTo>
                  <a:cubicBezTo>
                    <a:pt x="23545" y="12130"/>
                    <a:pt x="23442" y="12089"/>
                    <a:pt x="23341" y="12089"/>
                  </a:cubicBezTo>
                  <a:cubicBezTo>
                    <a:pt x="23254" y="12089"/>
                    <a:pt x="23168" y="12120"/>
                    <a:pt x="23100" y="12178"/>
                  </a:cubicBezTo>
                  <a:cubicBezTo>
                    <a:pt x="22933" y="12325"/>
                    <a:pt x="22744" y="12471"/>
                    <a:pt x="22577" y="12597"/>
                  </a:cubicBezTo>
                  <a:cubicBezTo>
                    <a:pt x="22409" y="12701"/>
                    <a:pt x="22242" y="12848"/>
                    <a:pt x="22054" y="12973"/>
                  </a:cubicBezTo>
                  <a:lnTo>
                    <a:pt x="21133" y="12429"/>
                  </a:lnTo>
                  <a:cubicBezTo>
                    <a:pt x="21049" y="12387"/>
                    <a:pt x="20966" y="12325"/>
                    <a:pt x="20882" y="12283"/>
                  </a:cubicBezTo>
                  <a:lnTo>
                    <a:pt x="19794" y="11697"/>
                  </a:lnTo>
                  <a:lnTo>
                    <a:pt x="19794" y="11676"/>
                  </a:lnTo>
                  <a:cubicBezTo>
                    <a:pt x="19836" y="11634"/>
                    <a:pt x="19878" y="11613"/>
                    <a:pt x="19940" y="11571"/>
                  </a:cubicBezTo>
                  <a:cubicBezTo>
                    <a:pt x="20422" y="11299"/>
                    <a:pt x="20924" y="11027"/>
                    <a:pt x="21405" y="10734"/>
                  </a:cubicBezTo>
                  <a:cubicBezTo>
                    <a:pt x="21473" y="10694"/>
                    <a:pt x="21549" y="10671"/>
                    <a:pt x="21623" y="10671"/>
                  </a:cubicBezTo>
                  <a:cubicBezTo>
                    <a:pt x="21663" y="10671"/>
                    <a:pt x="21703" y="10678"/>
                    <a:pt x="21740" y="10693"/>
                  </a:cubicBezTo>
                  <a:cubicBezTo>
                    <a:pt x="21949" y="10776"/>
                    <a:pt x="22137" y="10839"/>
                    <a:pt x="22326" y="10902"/>
                  </a:cubicBezTo>
                  <a:cubicBezTo>
                    <a:pt x="23058" y="11132"/>
                    <a:pt x="23769" y="11362"/>
                    <a:pt x="24502" y="11571"/>
                  </a:cubicBezTo>
                  <a:cubicBezTo>
                    <a:pt x="24669" y="11634"/>
                    <a:pt x="24858" y="11676"/>
                    <a:pt x="25025" y="11718"/>
                  </a:cubicBezTo>
                  <a:cubicBezTo>
                    <a:pt x="25053" y="11724"/>
                    <a:pt x="25080" y="11727"/>
                    <a:pt x="25108" y="11727"/>
                  </a:cubicBezTo>
                  <a:cubicBezTo>
                    <a:pt x="25266" y="11727"/>
                    <a:pt x="25408" y="11627"/>
                    <a:pt x="25443" y="11467"/>
                  </a:cubicBezTo>
                  <a:cubicBezTo>
                    <a:pt x="25506" y="11258"/>
                    <a:pt x="25381" y="11048"/>
                    <a:pt x="25171" y="11006"/>
                  </a:cubicBezTo>
                  <a:cubicBezTo>
                    <a:pt x="25025" y="10944"/>
                    <a:pt x="24858" y="10923"/>
                    <a:pt x="24690" y="10881"/>
                  </a:cubicBezTo>
                  <a:cubicBezTo>
                    <a:pt x="24460" y="10797"/>
                    <a:pt x="24230" y="10734"/>
                    <a:pt x="24000" y="10651"/>
                  </a:cubicBezTo>
                  <a:lnTo>
                    <a:pt x="22744" y="10253"/>
                  </a:lnTo>
                  <a:lnTo>
                    <a:pt x="22472" y="10190"/>
                  </a:lnTo>
                  <a:cubicBezTo>
                    <a:pt x="22535" y="10149"/>
                    <a:pt x="22577" y="10107"/>
                    <a:pt x="22619" y="10086"/>
                  </a:cubicBezTo>
                  <a:cubicBezTo>
                    <a:pt x="22849" y="9918"/>
                    <a:pt x="23100" y="9772"/>
                    <a:pt x="23330" y="9605"/>
                  </a:cubicBezTo>
                  <a:cubicBezTo>
                    <a:pt x="23400" y="9549"/>
                    <a:pt x="23479" y="9521"/>
                    <a:pt x="23561" y="9521"/>
                  </a:cubicBezTo>
                  <a:cubicBezTo>
                    <a:pt x="23602" y="9521"/>
                    <a:pt x="23644" y="9528"/>
                    <a:pt x="23686" y="9542"/>
                  </a:cubicBezTo>
                  <a:cubicBezTo>
                    <a:pt x="23749" y="9563"/>
                    <a:pt x="23811" y="9563"/>
                    <a:pt x="23874" y="9584"/>
                  </a:cubicBezTo>
                  <a:cubicBezTo>
                    <a:pt x="24376" y="9730"/>
                    <a:pt x="24858" y="9877"/>
                    <a:pt x="25360" y="10023"/>
                  </a:cubicBezTo>
                  <a:cubicBezTo>
                    <a:pt x="25527" y="10065"/>
                    <a:pt x="25694" y="10086"/>
                    <a:pt x="25841" y="10107"/>
                  </a:cubicBezTo>
                  <a:cubicBezTo>
                    <a:pt x="26050" y="10107"/>
                    <a:pt x="26238" y="9960"/>
                    <a:pt x="26259" y="9751"/>
                  </a:cubicBezTo>
                  <a:cubicBezTo>
                    <a:pt x="26259" y="9563"/>
                    <a:pt x="26113" y="9395"/>
                    <a:pt x="25904" y="9374"/>
                  </a:cubicBezTo>
                  <a:cubicBezTo>
                    <a:pt x="25757" y="9353"/>
                    <a:pt x="25590" y="9333"/>
                    <a:pt x="25443" y="9291"/>
                  </a:cubicBezTo>
                  <a:cubicBezTo>
                    <a:pt x="25150" y="9207"/>
                    <a:pt x="24858" y="9102"/>
                    <a:pt x="24565" y="9019"/>
                  </a:cubicBezTo>
                  <a:cubicBezTo>
                    <a:pt x="24523" y="9019"/>
                    <a:pt x="24502" y="8998"/>
                    <a:pt x="24481" y="8998"/>
                  </a:cubicBezTo>
                  <a:cubicBezTo>
                    <a:pt x="24711" y="8830"/>
                    <a:pt x="24920" y="8705"/>
                    <a:pt x="25130" y="8558"/>
                  </a:cubicBezTo>
                  <a:cubicBezTo>
                    <a:pt x="25191" y="8528"/>
                    <a:pt x="25252" y="8508"/>
                    <a:pt x="25322" y="8508"/>
                  </a:cubicBezTo>
                  <a:cubicBezTo>
                    <a:pt x="25347" y="8508"/>
                    <a:pt x="25373" y="8511"/>
                    <a:pt x="25402" y="8517"/>
                  </a:cubicBezTo>
                  <a:cubicBezTo>
                    <a:pt x="25715" y="8621"/>
                    <a:pt x="26050" y="8684"/>
                    <a:pt x="26364" y="8789"/>
                  </a:cubicBezTo>
                  <a:cubicBezTo>
                    <a:pt x="26405" y="8801"/>
                    <a:pt x="26445" y="8807"/>
                    <a:pt x="26485" y="8807"/>
                  </a:cubicBezTo>
                  <a:cubicBezTo>
                    <a:pt x="26649" y="8807"/>
                    <a:pt x="26795" y="8706"/>
                    <a:pt x="26845" y="8537"/>
                  </a:cubicBezTo>
                  <a:cubicBezTo>
                    <a:pt x="26908" y="8349"/>
                    <a:pt x="26803" y="8140"/>
                    <a:pt x="26594" y="8098"/>
                  </a:cubicBezTo>
                  <a:cubicBezTo>
                    <a:pt x="26490" y="8056"/>
                    <a:pt x="26364" y="8035"/>
                    <a:pt x="26259" y="7993"/>
                  </a:cubicBezTo>
                  <a:lnTo>
                    <a:pt x="25653" y="7826"/>
                  </a:lnTo>
                  <a:cubicBezTo>
                    <a:pt x="25674" y="7742"/>
                    <a:pt x="25694" y="7659"/>
                    <a:pt x="25715" y="7575"/>
                  </a:cubicBezTo>
                  <a:cubicBezTo>
                    <a:pt x="25778" y="7345"/>
                    <a:pt x="25841" y="7115"/>
                    <a:pt x="25904" y="6864"/>
                  </a:cubicBezTo>
                  <a:cubicBezTo>
                    <a:pt x="25946" y="6675"/>
                    <a:pt x="25820" y="6466"/>
                    <a:pt x="25632" y="6424"/>
                  </a:cubicBezTo>
                  <a:cubicBezTo>
                    <a:pt x="25616" y="6423"/>
                    <a:pt x="25601" y="6422"/>
                    <a:pt x="25587" y="6422"/>
                  </a:cubicBezTo>
                  <a:cubicBezTo>
                    <a:pt x="25396" y="6422"/>
                    <a:pt x="25231" y="6544"/>
                    <a:pt x="25192" y="6738"/>
                  </a:cubicBezTo>
                  <a:cubicBezTo>
                    <a:pt x="25109" y="7073"/>
                    <a:pt x="25004" y="7408"/>
                    <a:pt x="24920" y="7742"/>
                  </a:cubicBezTo>
                  <a:cubicBezTo>
                    <a:pt x="24920" y="7805"/>
                    <a:pt x="24878" y="7868"/>
                    <a:pt x="24816" y="7889"/>
                  </a:cubicBezTo>
                  <a:lnTo>
                    <a:pt x="24083" y="8265"/>
                  </a:lnTo>
                  <a:cubicBezTo>
                    <a:pt x="24083" y="8245"/>
                    <a:pt x="24083" y="8224"/>
                    <a:pt x="24083" y="8203"/>
                  </a:cubicBezTo>
                  <a:cubicBezTo>
                    <a:pt x="24146" y="7931"/>
                    <a:pt x="24188" y="7701"/>
                    <a:pt x="24251" y="7429"/>
                  </a:cubicBezTo>
                  <a:cubicBezTo>
                    <a:pt x="24293" y="7219"/>
                    <a:pt x="24376" y="6989"/>
                    <a:pt x="24460" y="6801"/>
                  </a:cubicBezTo>
                  <a:cubicBezTo>
                    <a:pt x="24523" y="6633"/>
                    <a:pt x="24460" y="6466"/>
                    <a:pt x="24313" y="6382"/>
                  </a:cubicBezTo>
                  <a:cubicBezTo>
                    <a:pt x="24259" y="6337"/>
                    <a:pt x="24193" y="6315"/>
                    <a:pt x="24126" y="6315"/>
                  </a:cubicBezTo>
                  <a:cubicBezTo>
                    <a:pt x="24037" y="6315"/>
                    <a:pt x="23945" y="6353"/>
                    <a:pt x="23874" y="6424"/>
                  </a:cubicBezTo>
                  <a:cubicBezTo>
                    <a:pt x="23832" y="6466"/>
                    <a:pt x="23790" y="6529"/>
                    <a:pt x="23769" y="6592"/>
                  </a:cubicBezTo>
                  <a:cubicBezTo>
                    <a:pt x="23644" y="6885"/>
                    <a:pt x="23560" y="7177"/>
                    <a:pt x="23497" y="7470"/>
                  </a:cubicBezTo>
                  <a:cubicBezTo>
                    <a:pt x="23393" y="7889"/>
                    <a:pt x="23288" y="8286"/>
                    <a:pt x="23184" y="8705"/>
                  </a:cubicBezTo>
                  <a:cubicBezTo>
                    <a:pt x="23163" y="8809"/>
                    <a:pt x="23079" y="8914"/>
                    <a:pt x="22974" y="8956"/>
                  </a:cubicBezTo>
                  <a:lnTo>
                    <a:pt x="22179" y="9353"/>
                  </a:lnTo>
                  <a:cubicBezTo>
                    <a:pt x="22137" y="9374"/>
                    <a:pt x="22096" y="9374"/>
                    <a:pt x="22054" y="9395"/>
                  </a:cubicBezTo>
                  <a:lnTo>
                    <a:pt x="22054" y="9312"/>
                  </a:lnTo>
                  <a:lnTo>
                    <a:pt x="22430" y="7680"/>
                  </a:lnTo>
                  <a:cubicBezTo>
                    <a:pt x="22514" y="7345"/>
                    <a:pt x="22598" y="7010"/>
                    <a:pt x="22681" y="6675"/>
                  </a:cubicBezTo>
                  <a:cubicBezTo>
                    <a:pt x="22723" y="6466"/>
                    <a:pt x="22619" y="6278"/>
                    <a:pt x="22430" y="6215"/>
                  </a:cubicBezTo>
                  <a:cubicBezTo>
                    <a:pt x="22394" y="6204"/>
                    <a:pt x="22357" y="6199"/>
                    <a:pt x="22321" y="6199"/>
                  </a:cubicBezTo>
                  <a:cubicBezTo>
                    <a:pt x="22153" y="6199"/>
                    <a:pt x="22005" y="6314"/>
                    <a:pt x="21970" y="6487"/>
                  </a:cubicBezTo>
                  <a:cubicBezTo>
                    <a:pt x="21928" y="6633"/>
                    <a:pt x="21886" y="6780"/>
                    <a:pt x="21845" y="6947"/>
                  </a:cubicBezTo>
                  <a:cubicBezTo>
                    <a:pt x="21740" y="7429"/>
                    <a:pt x="21635" y="7931"/>
                    <a:pt x="21531" y="8433"/>
                  </a:cubicBezTo>
                  <a:cubicBezTo>
                    <a:pt x="21447" y="8768"/>
                    <a:pt x="21363" y="9102"/>
                    <a:pt x="21280" y="9437"/>
                  </a:cubicBezTo>
                  <a:cubicBezTo>
                    <a:pt x="21259" y="9584"/>
                    <a:pt x="21217" y="9730"/>
                    <a:pt x="21196" y="9877"/>
                  </a:cubicBezTo>
                  <a:cubicBezTo>
                    <a:pt x="21196" y="9939"/>
                    <a:pt x="21133" y="10002"/>
                    <a:pt x="21070" y="10044"/>
                  </a:cubicBezTo>
                  <a:lnTo>
                    <a:pt x="19501" y="10944"/>
                  </a:lnTo>
                  <a:cubicBezTo>
                    <a:pt x="19459" y="10965"/>
                    <a:pt x="19438" y="10986"/>
                    <a:pt x="19396" y="10986"/>
                  </a:cubicBezTo>
                  <a:cubicBezTo>
                    <a:pt x="19396" y="10567"/>
                    <a:pt x="19417" y="10190"/>
                    <a:pt x="19417" y="9793"/>
                  </a:cubicBezTo>
                  <a:lnTo>
                    <a:pt x="19417" y="9395"/>
                  </a:lnTo>
                  <a:cubicBezTo>
                    <a:pt x="19396" y="9102"/>
                    <a:pt x="19396" y="8789"/>
                    <a:pt x="19417" y="8475"/>
                  </a:cubicBezTo>
                  <a:cubicBezTo>
                    <a:pt x="19417" y="8412"/>
                    <a:pt x="19459" y="8349"/>
                    <a:pt x="19522" y="8328"/>
                  </a:cubicBezTo>
                  <a:lnTo>
                    <a:pt x="19668" y="8265"/>
                  </a:lnTo>
                  <a:lnTo>
                    <a:pt x="20631" y="7868"/>
                  </a:lnTo>
                  <a:cubicBezTo>
                    <a:pt x="20819" y="7784"/>
                    <a:pt x="20903" y="7575"/>
                    <a:pt x="20840" y="7387"/>
                  </a:cubicBezTo>
                  <a:cubicBezTo>
                    <a:pt x="20792" y="7243"/>
                    <a:pt x="20659" y="7148"/>
                    <a:pt x="20516" y="7148"/>
                  </a:cubicBezTo>
                  <a:cubicBezTo>
                    <a:pt x="20471" y="7148"/>
                    <a:pt x="20425" y="7158"/>
                    <a:pt x="20380" y="7177"/>
                  </a:cubicBezTo>
                  <a:cubicBezTo>
                    <a:pt x="20296" y="7198"/>
                    <a:pt x="20212" y="7240"/>
                    <a:pt x="20129" y="7282"/>
                  </a:cubicBezTo>
                  <a:lnTo>
                    <a:pt x="19166" y="7701"/>
                  </a:lnTo>
                  <a:cubicBezTo>
                    <a:pt x="19116" y="7717"/>
                    <a:pt x="19065" y="7748"/>
                    <a:pt x="19014" y="7748"/>
                  </a:cubicBezTo>
                  <a:cubicBezTo>
                    <a:pt x="19002" y="7748"/>
                    <a:pt x="18990" y="7746"/>
                    <a:pt x="18978" y="7742"/>
                  </a:cubicBezTo>
                  <a:cubicBezTo>
                    <a:pt x="18915" y="7324"/>
                    <a:pt x="18852" y="6905"/>
                    <a:pt x="18852" y="6487"/>
                  </a:cubicBezTo>
                  <a:cubicBezTo>
                    <a:pt x="18915" y="6445"/>
                    <a:pt x="18957" y="6424"/>
                    <a:pt x="19020" y="6403"/>
                  </a:cubicBezTo>
                  <a:cubicBezTo>
                    <a:pt x="19564" y="6194"/>
                    <a:pt x="20108" y="5964"/>
                    <a:pt x="20673" y="5755"/>
                  </a:cubicBezTo>
                  <a:cubicBezTo>
                    <a:pt x="20819" y="5692"/>
                    <a:pt x="20966" y="5629"/>
                    <a:pt x="21091" y="5545"/>
                  </a:cubicBezTo>
                  <a:cubicBezTo>
                    <a:pt x="21476" y="5353"/>
                    <a:pt x="21276" y="4854"/>
                    <a:pt x="20944" y="4854"/>
                  </a:cubicBezTo>
                  <a:cubicBezTo>
                    <a:pt x="20878" y="4854"/>
                    <a:pt x="20808" y="4873"/>
                    <a:pt x="20736" y="4918"/>
                  </a:cubicBezTo>
                  <a:cubicBezTo>
                    <a:pt x="20631" y="4980"/>
                    <a:pt x="20526" y="5022"/>
                    <a:pt x="20401" y="5085"/>
                  </a:cubicBezTo>
                  <a:cubicBezTo>
                    <a:pt x="19899" y="5294"/>
                    <a:pt x="19376" y="5483"/>
                    <a:pt x="18852" y="5692"/>
                  </a:cubicBezTo>
                  <a:lnTo>
                    <a:pt x="18748" y="5734"/>
                  </a:lnTo>
                  <a:cubicBezTo>
                    <a:pt x="18727" y="5566"/>
                    <a:pt x="18706" y="5441"/>
                    <a:pt x="18685" y="5315"/>
                  </a:cubicBezTo>
                  <a:cubicBezTo>
                    <a:pt x="18643" y="4939"/>
                    <a:pt x="18580" y="4562"/>
                    <a:pt x="18518" y="4185"/>
                  </a:cubicBezTo>
                  <a:cubicBezTo>
                    <a:pt x="18497" y="3997"/>
                    <a:pt x="18476" y="3788"/>
                    <a:pt x="18455" y="3579"/>
                  </a:cubicBezTo>
                  <a:cubicBezTo>
                    <a:pt x="18455" y="3401"/>
                    <a:pt x="18306" y="3242"/>
                    <a:pt x="18131" y="3242"/>
                  </a:cubicBezTo>
                  <a:cubicBezTo>
                    <a:pt x="18121" y="3242"/>
                    <a:pt x="18110" y="3243"/>
                    <a:pt x="18099" y="3244"/>
                  </a:cubicBezTo>
                  <a:cubicBezTo>
                    <a:pt x="18087" y="3243"/>
                    <a:pt x="18076" y="3242"/>
                    <a:pt x="18064" y="3242"/>
                  </a:cubicBezTo>
                  <a:cubicBezTo>
                    <a:pt x="17874" y="3242"/>
                    <a:pt x="17743" y="3401"/>
                    <a:pt x="17743" y="3579"/>
                  </a:cubicBezTo>
                  <a:cubicBezTo>
                    <a:pt x="17743" y="3725"/>
                    <a:pt x="17743" y="3872"/>
                    <a:pt x="17764" y="4018"/>
                  </a:cubicBezTo>
                  <a:cubicBezTo>
                    <a:pt x="17827" y="4478"/>
                    <a:pt x="17911" y="4960"/>
                    <a:pt x="17974" y="5420"/>
                  </a:cubicBezTo>
                  <a:cubicBezTo>
                    <a:pt x="18015" y="5629"/>
                    <a:pt x="18015" y="5817"/>
                    <a:pt x="18057" y="6048"/>
                  </a:cubicBezTo>
                  <a:lnTo>
                    <a:pt x="16865" y="6571"/>
                  </a:lnTo>
                  <a:cubicBezTo>
                    <a:pt x="16844" y="6487"/>
                    <a:pt x="16823" y="6424"/>
                    <a:pt x="16823" y="6382"/>
                  </a:cubicBezTo>
                  <a:cubicBezTo>
                    <a:pt x="16781" y="6006"/>
                    <a:pt x="16760" y="5629"/>
                    <a:pt x="16718" y="5252"/>
                  </a:cubicBezTo>
                  <a:cubicBezTo>
                    <a:pt x="16697" y="5169"/>
                    <a:pt x="16697" y="5085"/>
                    <a:pt x="16676" y="5001"/>
                  </a:cubicBezTo>
                  <a:cubicBezTo>
                    <a:pt x="16622" y="4838"/>
                    <a:pt x="16472" y="4721"/>
                    <a:pt x="16324" y="4721"/>
                  </a:cubicBezTo>
                  <a:cubicBezTo>
                    <a:pt x="16302" y="4721"/>
                    <a:pt x="16280" y="4724"/>
                    <a:pt x="16258" y="4729"/>
                  </a:cubicBezTo>
                  <a:cubicBezTo>
                    <a:pt x="16070" y="4771"/>
                    <a:pt x="15944" y="4939"/>
                    <a:pt x="15944" y="5148"/>
                  </a:cubicBezTo>
                  <a:cubicBezTo>
                    <a:pt x="15965" y="5315"/>
                    <a:pt x="16007" y="5483"/>
                    <a:pt x="16028" y="5650"/>
                  </a:cubicBezTo>
                  <a:cubicBezTo>
                    <a:pt x="16070" y="5901"/>
                    <a:pt x="16091" y="6173"/>
                    <a:pt x="16111" y="6466"/>
                  </a:cubicBezTo>
                  <a:lnTo>
                    <a:pt x="15191" y="6989"/>
                  </a:lnTo>
                  <a:cubicBezTo>
                    <a:pt x="15128" y="7031"/>
                    <a:pt x="15065" y="7052"/>
                    <a:pt x="15002" y="7094"/>
                  </a:cubicBezTo>
                  <a:lnTo>
                    <a:pt x="13914" y="7784"/>
                  </a:lnTo>
                  <a:lnTo>
                    <a:pt x="13852" y="7784"/>
                  </a:lnTo>
                  <a:lnTo>
                    <a:pt x="13852" y="7617"/>
                  </a:lnTo>
                  <a:lnTo>
                    <a:pt x="13852" y="5985"/>
                  </a:lnTo>
                  <a:cubicBezTo>
                    <a:pt x="13831" y="5817"/>
                    <a:pt x="13914" y="5671"/>
                    <a:pt x="14040" y="5566"/>
                  </a:cubicBezTo>
                  <a:cubicBezTo>
                    <a:pt x="14312" y="5336"/>
                    <a:pt x="14584" y="5085"/>
                    <a:pt x="14856" y="4834"/>
                  </a:cubicBezTo>
                  <a:lnTo>
                    <a:pt x="15107" y="4583"/>
                  </a:lnTo>
                  <a:lnTo>
                    <a:pt x="16174" y="3620"/>
                  </a:lnTo>
                  <a:cubicBezTo>
                    <a:pt x="16279" y="3516"/>
                    <a:pt x="16383" y="3411"/>
                    <a:pt x="16467" y="3307"/>
                  </a:cubicBezTo>
                  <a:cubicBezTo>
                    <a:pt x="16572" y="3244"/>
                    <a:pt x="16614" y="3118"/>
                    <a:pt x="16593" y="2972"/>
                  </a:cubicBezTo>
                  <a:cubicBezTo>
                    <a:pt x="16565" y="2794"/>
                    <a:pt x="16404" y="2679"/>
                    <a:pt x="16237" y="2679"/>
                  </a:cubicBezTo>
                  <a:cubicBezTo>
                    <a:pt x="16148" y="2679"/>
                    <a:pt x="16058" y="2711"/>
                    <a:pt x="15986" y="2783"/>
                  </a:cubicBezTo>
                  <a:cubicBezTo>
                    <a:pt x="15881" y="2888"/>
                    <a:pt x="15777" y="3014"/>
                    <a:pt x="15651" y="3118"/>
                  </a:cubicBezTo>
                  <a:cubicBezTo>
                    <a:pt x="15107" y="3620"/>
                    <a:pt x="14563" y="4144"/>
                    <a:pt x="14019" y="4646"/>
                  </a:cubicBezTo>
                  <a:cubicBezTo>
                    <a:pt x="13977" y="4667"/>
                    <a:pt x="13935" y="4688"/>
                    <a:pt x="13914" y="4729"/>
                  </a:cubicBezTo>
                  <a:cubicBezTo>
                    <a:pt x="13873" y="4353"/>
                    <a:pt x="13852" y="3997"/>
                    <a:pt x="13831" y="3641"/>
                  </a:cubicBezTo>
                  <a:cubicBezTo>
                    <a:pt x="13831" y="3558"/>
                    <a:pt x="13852" y="3453"/>
                    <a:pt x="13935" y="3390"/>
                  </a:cubicBezTo>
                  <a:cubicBezTo>
                    <a:pt x="14354" y="2993"/>
                    <a:pt x="14772" y="2595"/>
                    <a:pt x="15170" y="2177"/>
                  </a:cubicBezTo>
                  <a:cubicBezTo>
                    <a:pt x="15295" y="2051"/>
                    <a:pt x="15421" y="1905"/>
                    <a:pt x="15526" y="1758"/>
                  </a:cubicBezTo>
                  <a:cubicBezTo>
                    <a:pt x="15651" y="1591"/>
                    <a:pt x="15609" y="1361"/>
                    <a:pt x="15442" y="1256"/>
                  </a:cubicBezTo>
                  <a:cubicBezTo>
                    <a:pt x="15374" y="1205"/>
                    <a:pt x="15299" y="1182"/>
                    <a:pt x="15227" y="1182"/>
                  </a:cubicBezTo>
                  <a:cubicBezTo>
                    <a:pt x="15122" y="1182"/>
                    <a:pt x="15023" y="1232"/>
                    <a:pt x="14961" y="1319"/>
                  </a:cubicBezTo>
                  <a:cubicBezTo>
                    <a:pt x="14919" y="1361"/>
                    <a:pt x="14898" y="1403"/>
                    <a:pt x="14877" y="1444"/>
                  </a:cubicBezTo>
                  <a:cubicBezTo>
                    <a:pt x="14814" y="1507"/>
                    <a:pt x="14751" y="1591"/>
                    <a:pt x="14689" y="1654"/>
                  </a:cubicBezTo>
                  <a:lnTo>
                    <a:pt x="13998" y="2302"/>
                  </a:lnTo>
                  <a:cubicBezTo>
                    <a:pt x="13956" y="2323"/>
                    <a:pt x="13935" y="2344"/>
                    <a:pt x="13873" y="2386"/>
                  </a:cubicBezTo>
                  <a:cubicBezTo>
                    <a:pt x="13873" y="2093"/>
                    <a:pt x="13852" y="1842"/>
                    <a:pt x="13831" y="1570"/>
                  </a:cubicBezTo>
                  <a:cubicBezTo>
                    <a:pt x="13831" y="1507"/>
                    <a:pt x="13852" y="1444"/>
                    <a:pt x="13914" y="1382"/>
                  </a:cubicBezTo>
                  <a:cubicBezTo>
                    <a:pt x="14166" y="1151"/>
                    <a:pt x="14396" y="900"/>
                    <a:pt x="14668" y="649"/>
                  </a:cubicBezTo>
                  <a:cubicBezTo>
                    <a:pt x="14772" y="566"/>
                    <a:pt x="14814" y="440"/>
                    <a:pt x="14793" y="294"/>
                  </a:cubicBezTo>
                  <a:cubicBezTo>
                    <a:pt x="14752" y="116"/>
                    <a:pt x="14595" y="0"/>
                    <a:pt x="144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4"/>
            <p:cNvSpPr/>
            <p:nvPr/>
          </p:nvSpPr>
          <p:spPr>
            <a:xfrm flipH="1">
              <a:off x="8341765" y="4478450"/>
              <a:ext cx="660700" cy="644300"/>
            </a:xfrm>
            <a:custGeom>
              <a:rect b="b" l="l" r="r" t="t"/>
              <a:pathLst>
                <a:path extrusionOk="0" h="25772" w="26428">
                  <a:moveTo>
                    <a:pt x="8621" y="4962"/>
                  </a:moveTo>
                  <a:lnTo>
                    <a:pt x="8621" y="4962"/>
                  </a:lnTo>
                  <a:cubicBezTo>
                    <a:pt x="8789" y="5025"/>
                    <a:pt x="8914" y="5067"/>
                    <a:pt x="9061" y="5129"/>
                  </a:cubicBezTo>
                  <a:cubicBezTo>
                    <a:pt x="9416" y="5297"/>
                    <a:pt x="9793" y="5443"/>
                    <a:pt x="10170" y="5611"/>
                  </a:cubicBezTo>
                  <a:cubicBezTo>
                    <a:pt x="10379" y="5694"/>
                    <a:pt x="10567" y="5820"/>
                    <a:pt x="10756" y="5904"/>
                  </a:cubicBezTo>
                  <a:cubicBezTo>
                    <a:pt x="10818" y="5945"/>
                    <a:pt x="10860" y="5987"/>
                    <a:pt x="10881" y="6050"/>
                  </a:cubicBezTo>
                  <a:cubicBezTo>
                    <a:pt x="11174" y="7096"/>
                    <a:pt x="11488" y="8142"/>
                    <a:pt x="11781" y="9189"/>
                  </a:cubicBezTo>
                  <a:cubicBezTo>
                    <a:pt x="11948" y="9837"/>
                    <a:pt x="12116" y="10507"/>
                    <a:pt x="12283" y="11176"/>
                  </a:cubicBezTo>
                  <a:cubicBezTo>
                    <a:pt x="12283" y="11218"/>
                    <a:pt x="12283" y="11260"/>
                    <a:pt x="12304" y="11344"/>
                  </a:cubicBezTo>
                  <a:cubicBezTo>
                    <a:pt x="12199" y="11239"/>
                    <a:pt x="12116" y="11176"/>
                    <a:pt x="12053" y="11114"/>
                  </a:cubicBezTo>
                  <a:cubicBezTo>
                    <a:pt x="11467" y="10549"/>
                    <a:pt x="10881" y="9984"/>
                    <a:pt x="10295" y="9398"/>
                  </a:cubicBezTo>
                  <a:cubicBezTo>
                    <a:pt x="9793" y="8896"/>
                    <a:pt x="9333" y="8373"/>
                    <a:pt x="8831" y="7850"/>
                  </a:cubicBezTo>
                  <a:cubicBezTo>
                    <a:pt x="8726" y="7724"/>
                    <a:pt x="8580" y="7598"/>
                    <a:pt x="8454" y="7473"/>
                  </a:cubicBezTo>
                  <a:cubicBezTo>
                    <a:pt x="8391" y="7431"/>
                    <a:pt x="8370" y="7347"/>
                    <a:pt x="8370" y="7264"/>
                  </a:cubicBezTo>
                  <a:cubicBezTo>
                    <a:pt x="8370" y="6950"/>
                    <a:pt x="8391" y="6615"/>
                    <a:pt x="8454" y="6301"/>
                  </a:cubicBezTo>
                  <a:cubicBezTo>
                    <a:pt x="8496" y="6008"/>
                    <a:pt x="8517" y="5715"/>
                    <a:pt x="8559" y="5422"/>
                  </a:cubicBezTo>
                  <a:cubicBezTo>
                    <a:pt x="8580" y="5276"/>
                    <a:pt x="8600" y="5129"/>
                    <a:pt x="8642" y="4983"/>
                  </a:cubicBezTo>
                  <a:lnTo>
                    <a:pt x="8621" y="4962"/>
                  </a:lnTo>
                  <a:close/>
                  <a:moveTo>
                    <a:pt x="17786" y="4983"/>
                  </a:moveTo>
                  <a:cubicBezTo>
                    <a:pt x="17828" y="5255"/>
                    <a:pt x="17870" y="5506"/>
                    <a:pt x="17911" y="5757"/>
                  </a:cubicBezTo>
                  <a:cubicBezTo>
                    <a:pt x="17953" y="6134"/>
                    <a:pt x="18016" y="6489"/>
                    <a:pt x="18037" y="6845"/>
                  </a:cubicBezTo>
                  <a:cubicBezTo>
                    <a:pt x="18058" y="7013"/>
                    <a:pt x="18058" y="7159"/>
                    <a:pt x="18037" y="7306"/>
                  </a:cubicBezTo>
                  <a:cubicBezTo>
                    <a:pt x="18037" y="7368"/>
                    <a:pt x="17995" y="7431"/>
                    <a:pt x="17953" y="7473"/>
                  </a:cubicBezTo>
                  <a:cubicBezTo>
                    <a:pt x="17430" y="8017"/>
                    <a:pt x="16928" y="8561"/>
                    <a:pt x="16405" y="9084"/>
                  </a:cubicBezTo>
                  <a:cubicBezTo>
                    <a:pt x="15882" y="9607"/>
                    <a:pt x="15359" y="10130"/>
                    <a:pt x="14836" y="10653"/>
                  </a:cubicBezTo>
                  <a:cubicBezTo>
                    <a:pt x="14626" y="10842"/>
                    <a:pt x="14438" y="11030"/>
                    <a:pt x="14229" y="11218"/>
                  </a:cubicBezTo>
                  <a:cubicBezTo>
                    <a:pt x="14208" y="11260"/>
                    <a:pt x="14166" y="11281"/>
                    <a:pt x="14103" y="11344"/>
                  </a:cubicBezTo>
                  <a:cubicBezTo>
                    <a:pt x="14145" y="11197"/>
                    <a:pt x="14145" y="11093"/>
                    <a:pt x="14187" y="11009"/>
                  </a:cubicBezTo>
                  <a:cubicBezTo>
                    <a:pt x="14375" y="10235"/>
                    <a:pt x="14564" y="9440"/>
                    <a:pt x="14773" y="8686"/>
                  </a:cubicBezTo>
                  <a:cubicBezTo>
                    <a:pt x="14982" y="7933"/>
                    <a:pt x="15212" y="7201"/>
                    <a:pt x="15422" y="6448"/>
                  </a:cubicBezTo>
                  <a:cubicBezTo>
                    <a:pt x="15463" y="6322"/>
                    <a:pt x="15505" y="6197"/>
                    <a:pt x="15526" y="6050"/>
                  </a:cubicBezTo>
                  <a:cubicBezTo>
                    <a:pt x="15547" y="5987"/>
                    <a:pt x="15589" y="5925"/>
                    <a:pt x="15652" y="5904"/>
                  </a:cubicBezTo>
                  <a:cubicBezTo>
                    <a:pt x="16300" y="5569"/>
                    <a:pt x="16970" y="5276"/>
                    <a:pt x="17660" y="5025"/>
                  </a:cubicBezTo>
                  <a:cubicBezTo>
                    <a:pt x="17681" y="5004"/>
                    <a:pt x="17723" y="5004"/>
                    <a:pt x="17786" y="4983"/>
                  </a:cubicBezTo>
                  <a:close/>
                  <a:moveTo>
                    <a:pt x="6047" y="11482"/>
                  </a:moveTo>
                  <a:cubicBezTo>
                    <a:pt x="6067" y="11482"/>
                    <a:pt x="6088" y="11485"/>
                    <a:pt x="6111" y="11490"/>
                  </a:cubicBezTo>
                  <a:lnTo>
                    <a:pt x="9249" y="12285"/>
                  </a:lnTo>
                  <a:cubicBezTo>
                    <a:pt x="9919" y="12453"/>
                    <a:pt x="10588" y="12662"/>
                    <a:pt x="11258" y="12850"/>
                  </a:cubicBezTo>
                  <a:cubicBezTo>
                    <a:pt x="11300" y="12871"/>
                    <a:pt x="11362" y="12892"/>
                    <a:pt x="11404" y="12913"/>
                  </a:cubicBezTo>
                  <a:lnTo>
                    <a:pt x="11069" y="12997"/>
                  </a:lnTo>
                  <a:cubicBezTo>
                    <a:pt x="10337" y="13206"/>
                    <a:pt x="9626" y="13436"/>
                    <a:pt x="8893" y="13624"/>
                  </a:cubicBezTo>
                  <a:cubicBezTo>
                    <a:pt x="8140" y="13813"/>
                    <a:pt x="7408" y="13980"/>
                    <a:pt x="6655" y="14168"/>
                  </a:cubicBezTo>
                  <a:cubicBezTo>
                    <a:pt x="6487" y="14210"/>
                    <a:pt x="6320" y="14252"/>
                    <a:pt x="6131" y="14294"/>
                  </a:cubicBezTo>
                  <a:cubicBezTo>
                    <a:pt x="6105" y="14303"/>
                    <a:pt x="6072" y="14308"/>
                    <a:pt x="6038" y="14308"/>
                  </a:cubicBezTo>
                  <a:cubicBezTo>
                    <a:pt x="5989" y="14308"/>
                    <a:pt x="5938" y="14298"/>
                    <a:pt x="5901" y="14273"/>
                  </a:cubicBezTo>
                  <a:cubicBezTo>
                    <a:pt x="5295" y="13876"/>
                    <a:pt x="4709" y="13457"/>
                    <a:pt x="4165" y="12997"/>
                  </a:cubicBezTo>
                  <a:cubicBezTo>
                    <a:pt x="4123" y="12955"/>
                    <a:pt x="4081" y="12934"/>
                    <a:pt x="4039" y="12913"/>
                  </a:cubicBezTo>
                  <a:cubicBezTo>
                    <a:pt x="4165" y="12787"/>
                    <a:pt x="4269" y="12704"/>
                    <a:pt x="4395" y="12599"/>
                  </a:cubicBezTo>
                  <a:cubicBezTo>
                    <a:pt x="4688" y="12369"/>
                    <a:pt x="4981" y="12139"/>
                    <a:pt x="5295" y="11930"/>
                  </a:cubicBezTo>
                  <a:cubicBezTo>
                    <a:pt x="5504" y="11783"/>
                    <a:pt x="5713" y="11658"/>
                    <a:pt x="5901" y="11532"/>
                  </a:cubicBezTo>
                  <a:cubicBezTo>
                    <a:pt x="5947" y="11501"/>
                    <a:pt x="5993" y="11482"/>
                    <a:pt x="6047" y="11482"/>
                  </a:cubicBezTo>
                  <a:close/>
                  <a:moveTo>
                    <a:pt x="20367" y="11503"/>
                  </a:moveTo>
                  <a:cubicBezTo>
                    <a:pt x="20434" y="11503"/>
                    <a:pt x="20502" y="11522"/>
                    <a:pt x="20548" y="11553"/>
                  </a:cubicBezTo>
                  <a:cubicBezTo>
                    <a:pt x="20966" y="11804"/>
                    <a:pt x="21343" y="12076"/>
                    <a:pt x="21720" y="12390"/>
                  </a:cubicBezTo>
                  <a:cubicBezTo>
                    <a:pt x="21929" y="12557"/>
                    <a:pt x="22159" y="12725"/>
                    <a:pt x="22389" y="12913"/>
                  </a:cubicBezTo>
                  <a:cubicBezTo>
                    <a:pt x="22243" y="13018"/>
                    <a:pt x="22138" y="13122"/>
                    <a:pt x="22012" y="13227"/>
                  </a:cubicBezTo>
                  <a:cubicBezTo>
                    <a:pt x="21678" y="13499"/>
                    <a:pt x="21322" y="13750"/>
                    <a:pt x="20945" y="14022"/>
                  </a:cubicBezTo>
                  <a:cubicBezTo>
                    <a:pt x="20799" y="14127"/>
                    <a:pt x="20652" y="14231"/>
                    <a:pt x="20485" y="14315"/>
                  </a:cubicBezTo>
                  <a:cubicBezTo>
                    <a:pt x="20454" y="14325"/>
                    <a:pt x="20422" y="14331"/>
                    <a:pt x="20391" y="14331"/>
                  </a:cubicBezTo>
                  <a:cubicBezTo>
                    <a:pt x="20360" y="14331"/>
                    <a:pt x="20328" y="14325"/>
                    <a:pt x="20297" y="14315"/>
                  </a:cubicBezTo>
                  <a:cubicBezTo>
                    <a:pt x="19606" y="14127"/>
                    <a:pt x="18916" y="13959"/>
                    <a:pt x="18246" y="13792"/>
                  </a:cubicBezTo>
                  <a:cubicBezTo>
                    <a:pt x="17221" y="13520"/>
                    <a:pt x="16196" y="13227"/>
                    <a:pt x="15191" y="12955"/>
                  </a:cubicBezTo>
                  <a:cubicBezTo>
                    <a:pt x="15150" y="12934"/>
                    <a:pt x="15108" y="12913"/>
                    <a:pt x="15024" y="12892"/>
                  </a:cubicBezTo>
                  <a:lnTo>
                    <a:pt x="15756" y="12683"/>
                  </a:lnTo>
                  <a:cubicBezTo>
                    <a:pt x="16489" y="12495"/>
                    <a:pt x="17200" y="12285"/>
                    <a:pt x="17974" y="12076"/>
                  </a:cubicBezTo>
                  <a:cubicBezTo>
                    <a:pt x="18727" y="11888"/>
                    <a:pt x="19502" y="11699"/>
                    <a:pt x="20297" y="11511"/>
                  </a:cubicBezTo>
                  <a:cubicBezTo>
                    <a:pt x="20319" y="11506"/>
                    <a:pt x="20343" y="11503"/>
                    <a:pt x="20367" y="11503"/>
                  </a:cubicBezTo>
                  <a:close/>
                  <a:moveTo>
                    <a:pt x="14133" y="14501"/>
                  </a:moveTo>
                  <a:lnTo>
                    <a:pt x="14133" y="14501"/>
                  </a:lnTo>
                  <a:cubicBezTo>
                    <a:pt x="14180" y="14532"/>
                    <a:pt x="14215" y="14552"/>
                    <a:pt x="14250" y="14587"/>
                  </a:cubicBezTo>
                  <a:cubicBezTo>
                    <a:pt x="14585" y="14922"/>
                    <a:pt x="14940" y="15256"/>
                    <a:pt x="15275" y="15591"/>
                  </a:cubicBezTo>
                  <a:cubicBezTo>
                    <a:pt x="16091" y="16365"/>
                    <a:pt x="16865" y="17161"/>
                    <a:pt x="17619" y="17997"/>
                  </a:cubicBezTo>
                  <a:cubicBezTo>
                    <a:pt x="17723" y="18102"/>
                    <a:pt x="17828" y="18228"/>
                    <a:pt x="17953" y="18332"/>
                  </a:cubicBezTo>
                  <a:cubicBezTo>
                    <a:pt x="18016" y="18395"/>
                    <a:pt x="18058" y="18479"/>
                    <a:pt x="18058" y="18562"/>
                  </a:cubicBezTo>
                  <a:cubicBezTo>
                    <a:pt x="18037" y="18834"/>
                    <a:pt x="18016" y="19127"/>
                    <a:pt x="17995" y="19399"/>
                  </a:cubicBezTo>
                  <a:cubicBezTo>
                    <a:pt x="17953" y="19776"/>
                    <a:pt x="17891" y="20174"/>
                    <a:pt x="17849" y="20550"/>
                  </a:cubicBezTo>
                  <a:cubicBezTo>
                    <a:pt x="17828" y="20634"/>
                    <a:pt x="17807" y="20718"/>
                    <a:pt x="17786" y="20822"/>
                  </a:cubicBezTo>
                  <a:cubicBezTo>
                    <a:pt x="17619" y="20780"/>
                    <a:pt x="17493" y="20718"/>
                    <a:pt x="17347" y="20676"/>
                  </a:cubicBezTo>
                  <a:cubicBezTo>
                    <a:pt x="16928" y="20508"/>
                    <a:pt x="16531" y="20320"/>
                    <a:pt x="16112" y="20153"/>
                  </a:cubicBezTo>
                  <a:cubicBezTo>
                    <a:pt x="15945" y="20069"/>
                    <a:pt x="15798" y="19985"/>
                    <a:pt x="15631" y="19881"/>
                  </a:cubicBezTo>
                  <a:cubicBezTo>
                    <a:pt x="15589" y="19839"/>
                    <a:pt x="15547" y="19797"/>
                    <a:pt x="15547" y="19734"/>
                  </a:cubicBezTo>
                  <a:cubicBezTo>
                    <a:pt x="15338" y="19065"/>
                    <a:pt x="15170" y="18395"/>
                    <a:pt x="14961" y="17725"/>
                  </a:cubicBezTo>
                  <a:cubicBezTo>
                    <a:pt x="14668" y="16721"/>
                    <a:pt x="14438" y="15696"/>
                    <a:pt x="14166" y="14692"/>
                  </a:cubicBezTo>
                  <a:cubicBezTo>
                    <a:pt x="14166" y="14637"/>
                    <a:pt x="14150" y="14583"/>
                    <a:pt x="14133" y="14501"/>
                  </a:cubicBezTo>
                  <a:close/>
                  <a:moveTo>
                    <a:pt x="12283" y="14503"/>
                  </a:moveTo>
                  <a:cubicBezTo>
                    <a:pt x="12283" y="14587"/>
                    <a:pt x="12262" y="14650"/>
                    <a:pt x="12262" y="14754"/>
                  </a:cubicBezTo>
                  <a:cubicBezTo>
                    <a:pt x="12053" y="15508"/>
                    <a:pt x="11885" y="16240"/>
                    <a:pt x="11655" y="17035"/>
                  </a:cubicBezTo>
                  <a:cubicBezTo>
                    <a:pt x="11446" y="17851"/>
                    <a:pt x="11195" y="18625"/>
                    <a:pt x="10965" y="19420"/>
                  </a:cubicBezTo>
                  <a:cubicBezTo>
                    <a:pt x="10965" y="19420"/>
                    <a:pt x="10944" y="19441"/>
                    <a:pt x="10944" y="19462"/>
                  </a:cubicBezTo>
                  <a:cubicBezTo>
                    <a:pt x="10839" y="19902"/>
                    <a:pt x="10839" y="19922"/>
                    <a:pt x="10421" y="20111"/>
                  </a:cubicBezTo>
                  <a:cubicBezTo>
                    <a:pt x="9877" y="20341"/>
                    <a:pt x="9312" y="20571"/>
                    <a:pt x="8747" y="20801"/>
                  </a:cubicBezTo>
                  <a:lnTo>
                    <a:pt x="8642" y="20843"/>
                  </a:lnTo>
                  <a:cubicBezTo>
                    <a:pt x="8621" y="20718"/>
                    <a:pt x="8580" y="20634"/>
                    <a:pt x="8580" y="20529"/>
                  </a:cubicBezTo>
                  <a:cubicBezTo>
                    <a:pt x="8475" y="19881"/>
                    <a:pt x="8412" y="19232"/>
                    <a:pt x="8391" y="18583"/>
                  </a:cubicBezTo>
                  <a:cubicBezTo>
                    <a:pt x="8391" y="18479"/>
                    <a:pt x="8412" y="18395"/>
                    <a:pt x="8496" y="18332"/>
                  </a:cubicBezTo>
                  <a:cubicBezTo>
                    <a:pt x="9061" y="17746"/>
                    <a:pt x="9605" y="17140"/>
                    <a:pt x="10191" y="16554"/>
                  </a:cubicBezTo>
                  <a:cubicBezTo>
                    <a:pt x="10651" y="16073"/>
                    <a:pt x="11132" y="15633"/>
                    <a:pt x="11593" y="15152"/>
                  </a:cubicBezTo>
                  <a:lnTo>
                    <a:pt x="12283" y="14503"/>
                  </a:lnTo>
                  <a:close/>
                  <a:moveTo>
                    <a:pt x="9244" y="0"/>
                  </a:moveTo>
                  <a:cubicBezTo>
                    <a:pt x="9118" y="0"/>
                    <a:pt x="8998" y="67"/>
                    <a:pt x="8935" y="191"/>
                  </a:cubicBezTo>
                  <a:cubicBezTo>
                    <a:pt x="8872" y="275"/>
                    <a:pt x="8852" y="359"/>
                    <a:pt x="8831" y="463"/>
                  </a:cubicBezTo>
                  <a:cubicBezTo>
                    <a:pt x="8642" y="1238"/>
                    <a:pt x="8496" y="1991"/>
                    <a:pt x="8328" y="2786"/>
                  </a:cubicBezTo>
                  <a:cubicBezTo>
                    <a:pt x="8308" y="2849"/>
                    <a:pt x="8287" y="2932"/>
                    <a:pt x="8266" y="2995"/>
                  </a:cubicBezTo>
                  <a:lnTo>
                    <a:pt x="8245" y="2995"/>
                  </a:lnTo>
                  <a:cubicBezTo>
                    <a:pt x="8224" y="2912"/>
                    <a:pt x="8182" y="2828"/>
                    <a:pt x="8182" y="2723"/>
                  </a:cubicBezTo>
                  <a:cubicBezTo>
                    <a:pt x="8161" y="2263"/>
                    <a:pt x="8077" y="1803"/>
                    <a:pt x="8077" y="1342"/>
                  </a:cubicBezTo>
                  <a:cubicBezTo>
                    <a:pt x="8059" y="1155"/>
                    <a:pt x="7906" y="1001"/>
                    <a:pt x="7739" y="1001"/>
                  </a:cubicBezTo>
                  <a:cubicBezTo>
                    <a:pt x="7719" y="1001"/>
                    <a:pt x="7699" y="1003"/>
                    <a:pt x="7680" y="1008"/>
                  </a:cubicBezTo>
                  <a:cubicBezTo>
                    <a:pt x="7429" y="1049"/>
                    <a:pt x="7282" y="1280"/>
                    <a:pt x="7324" y="1510"/>
                  </a:cubicBezTo>
                  <a:cubicBezTo>
                    <a:pt x="7345" y="1593"/>
                    <a:pt x="7366" y="1698"/>
                    <a:pt x="7366" y="1782"/>
                  </a:cubicBezTo>
                  <a:cubicBezTo>
                    <a:pt x="7387" y="1970"/>
                    <a:pt x="7408" y="2116"/>
                    <a:pt x="7429" y="2305"/>
                  </a:cubicBezTo>
                  <a:cubicBezTo>
                    <a:pt x="7450" y="2514"/>
                    <a:pt x="7471" y="2702"/>
                    <a:pt x="7492" y="2912"/>
                  </a:cubicBezTo>
                  <a:cubicBezTo>
                    <a:pt x="7450" y="2912"/>
                    <a:pt x="7429" y="2912"/>
                    <a:pt x="7408" y="2891"/>
                  </a:cubicBezTo>
                  <a:cubicBezTo>
                    <a:pt x="7052" y="2619"/>
                    <a:pt x="6696" y="2347"/>
                    <a:pt x="6341" y="2075"/>
                  </a:cubicBezTo>
                  <a:cubicBezTo>
                    <a:pt x="6258" y="2011"/>
                    <a:pt x="6156" y="1978"/>
                    <a:pt x="6054" y="1978"/>
                  </a:cubicBezTo>
                  <a:cubicBezTo>
                    <a:pt x="5924" y="1978"/>
                    <a:pt x="5795" y="2031"/>
                    <a:pt x="5713" y="2137"/>
                  </a:cubicBezTo>
                  <a:cubicBezTo>
                    <a:pt x="5587" y="2326"/>
                    <a:pt x="5650" y="2598"/>
                    <a:pt x="5859" y="2681"/>
                  </a:cubicBezTo>
                  <a:cubicBezTo>
                    <a:pt x="6299" y="2932"/>
                    <a:pt x="6675" y="3267"/>
                    <a:pt x="7073" y="3539"/>
                  </a:cubicBezTo>
                  <a:cubicBezTo>
                    <a:pt x="7115" y="3581"/>
                    <a:pt x="7136" y="3602"/>
                    <a:pt x="7178" y="3644"/>
                  </a:cubicBezTo>
                  <a:cubicBezTo>
                    <a:pt x="7115" y="3644"/>
                    <a:pt x="7052" y="3644"/>
                    <a:pt x="6989" y="3623"/>
                  </a:cubicBezTo>
                  <a:cubicBezTo>
                    <a:pt x="6257" y="3372"/>
                    <a:pt x="5546" y="3142"/>
                    <a:pt x="4813" y="2912"/>
                  </a:cubicBezTo>
                  <a:cubicBezTo>
                    <a:pt x="4688" y="2870"/>
                    <a:pt x="4541" y="2849"/>
                    <a:pt x="4416" y="2828"/>
                  </a:cubicBezTo>
                  <a:cubicBezTo>
                    <a:pt x="4404" y="2827"/>
                    <a:pt x="4392" y="2826"/>
                    <a:pt x="4380" y="2826"/>
                  </a:cubicBezTo>
                  <a:cubicBezTo>
                    <a:pt x="4204" y="2826"/>
                    <a:pt x="4039" y="2965"/>
                    <a:pt x="4039" y="3142"/>
                  </a:cubicBezTo>
                  <a:cubicBezTo>
                    <a:pt x="4018" y="3330"/>
                    <a:pt x="4144" y="3497"/>
                    <a:pt x="4332" y="3539"/>
                  </a:cubicBezTo>
                  <a:cubicBezTo>
                    <a:pt x="4479" y="3581"/>
                    <a:pt x="4625" y="3602"/>
                    <a:pt x="4771" y="3665"/>
                  </a:cubicBezTo>
                  <a:lnTo>
                    <a:pt x="7784" y="4648"/>
                  </a:lnTo>
                  <a:lnTo>
                    <a:pt x="7952" y="4711"/>
                  </a:lnTo>
                  <a:cubicBezTo>
                    <a:pt x="7931" y="4899"/>
                    <a:pt x="7889" y="5109"/>
                    <a:pt x="7868" y="5297"/>
                  </a:cubicBezTo>
                  <a:cubicBezTo>
                    <a:pt x="7826" y="5548"/>
                    <a:pt x="7805" y="5799"/>
                    <a:pt x="7764" y="6071"/>
                  </a:cubicBezTo>
                  <a:cubicBezTo>
                    <a:pt x="7701" y="6406"/>
                    <a:pt x="7680" y="6741"/>
                    <a:pt x="7680" y="7096"/>
                  </a:cubicBezTo>
                  <a:cubicBezTo>
                    <a:pt x="7680" y="7138"/>
                    <a:pt x="7680" y="7180"/>
                    <a:pt x="7659" y="7222"/>
                  </a:cubicBezTo>
                  <a:cubicBezTo>
                    <a:pt x="7617" y="7452"/>
                    <a:pt x="7680" y="7682"/>
                    <a:pt x="7847" y="7850"/>
                  </a:cubicBezTo>
                  <a:cubicBezTo>
                    <a:pt x="8056" y="8038"/>
                    <a:pt x="8245" y="8226"/>
                    <a:pt x="8433" y="8435"/>
                  </a:cubicBezTo>
                  <a:cubicBezTo>
                    <a:pt x="9082" y="9147"/>
                    <a:pt x="9751" y="9858"/>
                    <a:pt x="10463" y="10528"/>
                  </a:cubicBezTo>
                  <a:cubicBezTo>
                    <a:pt x="10525" y="10591"/>
                    <a:pt x="10609" y="10674"/>
                    <a:pt x="10693" y="10758"/>
                  </a:cubicBezTo>
                  <a:lnTo>
                    <a:pt x="10630" y="10758"/>
                  </a:lnTo>
                  <a:lnTo>
                    <a:pt x="10442" y="10632"/>
                  </a:lnTo>
                  <a:cubicBezTo>
                    <a:pt x="9940" y="10339"/>
                    <a:pt x="9458" y="10026"/>
                    <a:pt x="8935" y="9754"/>
                  </a:cubicBezTo>
                  <a:cubicBezTo>
                    <a:pt x="8140" y="9314"/>
                    <a:pt x="7345" y="8917"/>
                    <a:pt x="6550" y="8498"/>
                  </a:cubicBezTo>
                  <a:lnTo>
                    <a:pt x="6403" y="8414"/>
                  </a:lnTo>
                  <a:cubicBezTo>
                    <a:pt x="6508" y="8289"/>
                    <a:pt x="6550" y="8101"/>
                    <a:pt x="6487" y="7933"/>
                  </a:cubicBezTo>
                  <a:cubicBezTo>
                    <a:pt x="6445" y="7745"/>
                    <a:pt x="6424" y="7557"/>
                    <a:pt x="6403" y="7368"/>
                  </a:cubicBezTo>
                  <a:cubicBezTo>
                    <a:pt x="6383" y="7180"/>
                    <a:pt x="6362" y="6992"/>
                    <a:pt x="6341" y="6824"/>
                  </a:cubicBezTo>
                  <a:cubicBezTo>
                    <a:pt x="6304" y="6642"/>
                    <a:pt x="6157" y="6523"/>
                    <a:pt x="5995" y="6523"/>
                  </a:cubicBezTo>
                  <a:cubicBezTo>
                    <a:pt x="5971" y="6523"/>
                    <a:pt x="5947" y="6526"/>
                    <a:pt x="5922" y="6531"/>
                  </a:cubicBezTo>
                  <a:cubicBezTo>
                    <a:pt x="5734" y="6552"/>
                    <a:pt x="5587" y="6720"/>
                    <a:pt x="5629" y="6929"/>
                  </a:cubicBezTo>
                  <a:cubicBezTo>
                    <a:pt x="5629" y="7096"/>
                    <a:pt x="5650" y="7222"/>
                    <a:pt x="5671" y="7431"/>
                  </a:cubicBezTo>
                  <a:cubicBezTo>
                    <a:pt x="5713" y="7640"/>
                    <a:pt x="5734" y="7829"/>
                    <a:pt x="5755" y="8059"/>
                  </a:cubicBezTo>
                  <a:lnTo>
                    <a:pt x="4897" y="7598"/>
                  </a:lnTo>
                  <a:cubicBezTo>
                    <a:pt x="4939" y="7368"/>
                    <a:pt x="4813" y="7117"/>
                    <a:pt x="4604" y="7013"/>
                  </a:cubicBezTo>
                  <a:cubicBezTo>
                    <a:pt x="4583" y="6992"/>
                    <a:pt x="4583" y="6971"/>
                    <a:pt x="4562" y="6950"/>
                  </a:cubicBezTo>
                  <a:cubicBezTo>
                    <a:pt x="4416" y="6822"/>
                    <a:pt x="4237" y="6758"/>
                    <a:pt x="4055" y="6758"/>
                  </a:cubicBezTo>
                  <a:cubicBezTo>
                    <a:pt x="4029" y="6758"/>
                    <a:pt x="4002" y="6759"/>
                    <a:pt x="3976" y="6761"/>
                  </a:cubicBezTo>
                  <a:cubicBezTo>
                    <a:pt x="3872" y="6782"/>
                    <a:pt x="3767" y="6824"/>
                    <a:pt x="3662" y="6845"/>
                  </a:cubicBezTo>
                  <a:cubicBezTo>
                    <a:pt x="3516" y="6866"/>
                    <a:pt x="3411" y="6971"/>
                    <a:pt x="3390" y="7096"/>
                  </a:cubicBezTo>
                  <a:cubicBezTo>
                    <a:pt x="3370" y="7159"/>
                    <a:pt x="3328" y="7201"/>
                    <a:pt x="3307" y="7243"/>
                  </a:cubicBezTo>
                  <a:cubicBezTo>
                    <a:pt x="3202" y="7347"/>
                    <a:pt x="3160" y="7494"/>
                    <a:pt x="3202" y="7619"/>
                  </a:cubicBezTo>
                  <a:cubicBezTo>
                    <a:pt x="3223" y="7724"/>
                    <a:pt x="3265" y="7829"/>
                    <a:pt x="3307" y="7912"/>
                  </a:cubicBezTo>
                  <a:cubicBezTo>
                    <a:pt x="3349" y="8017"/>
                    <a:pt x="3411" y="8101"/>
                    <a:pt x="3474" y="8163"/>
                  </a:cubicBezTo>
                  <a:cubicBezTo>
                    <a:pt x="3642" y="8310"/>
                    <a:pt x="3851" y="8414"/>
                    <a:pt x="4060" y="8435"/>
                  </a:cubicBezTo>
                  <a:cubicBezTo>
                    <a:pt x="4085" y="8442"/>
                    <a:pt x="4109" y="8444"/>
                    <a:pt x="4133" y="8444"/>
                  </a:cubicBezTo>
                  <a:cubicBezTo>
                    <a:pt x="4191" y="8444"/>
                    <a:pt x="4246" y="8429"/>
                    <a:pt x="4290" y="8414"/>
                  </a:cubicBezTo>
                  <a:cubicBezTo>
                    <a:pt x="4374" y="8394"/>
                    <a:pt x="4437" y="8352"/>
                    <a:pt x="4499" y="8310"/>
                  </a:cubicBezTo>
                  <a:lnTo>
                    <a:pt x="5336" y="8833"/>
                  </a:lnTo>
                  <a:cubicBezTo>
                    <a:pt x="5148" y="8896"/>
                    <a:pt x="5002" y="8958"/>
                    <a:pt x="4855" y="9021"/>
                  </a:cubicBezTo>
                  <a:cubicBezTo>
                    <a:pt x="4667" y="9105"/>
                    <a:pt x="4479" y="9189"/>
                    <a:pt x="4269" y="9272"/>
                  </a:cubicBezTo>
                  <a:cubicBezTo>
                    <a:pt x="4144" y="9314"/>
                    <a:pt x="4060" y="9440"/>
                    <a:pt x="4060" y="9565"/>
                  </a:cubicBezTo>
                  <a:cubicBezTo>
                    <a:pt x="4039" y="9712"/>
                    <a:pt x="4102" y="9837"/>
                    <a:pt x="4227" y="9921"/>
                  </a:cubicBezTo>
                  <a:cubicBezTo>
                    <a:pt x="4280" y="9963"/>
                    <a:pt x="4348" y="9984"/>
                    <a:pt x="4418" y="9984"/>
                  </a:cubicBezTo>
                  <a:cubicBezTo>
                    <a:pt x="4489" y="9984"/>
                    <a:pt x="4562" y="9963"/>
                    <a:pt x="4625" y="9921"/>
                  </a:cubicBezTo>
                  <a:cubicBezTo>
                    <a:pt x="4918" y="9774"/>
                    <a:pt x="5232" y="9649"/>
                    <a:pt x="5546" y="9544"/>
                  </a:cubicBezTo>
                  <a:cubicBezTo>
                    <a:pt x="5734" y="9502"/>
                    <a:pt x="5880" y="9377"/>
                    <a:pt x="5964" y="9210"/>
                  </a:cubicBezTo>
                  <a:cubicBezTo>
                    <a:pt x="5985" y="9230"/>
                    <a:pt x="6027" y="9230"/>
                    <a:pt x="6027" y="9251"/>
                  </a:cubicBezTo>
                  <a:lnTo>
                    <a:pt x="7764" y="10339"/>
                  </a:lnTo>
                  <a:cubicBezTo>
                    <a:pt x="7994" y="10486"/>
                    <a:pt x="8203" y="10653"/>
                    <a:pt x="8454" y="10779"/>
                  </a:cubicBezTo>
                  <a:cubicBezTo>
                    <a:pt x="8956" y="11072"/>
                    <a:pt x="9458" y="11344"/>
                    <a:pt x="9960" y="11616"/>
                  </a:cubicBezTo>
                  <a:lnTo>
                    <a:pt x="10149" y="11720"/>
                  </a:lnTo>
                  <a:cubicBezTo>
                    <a:pt x="9521" y="11574"/>
                    <a:pt x="8914" y="11427"/>
                    <a:pt x="8308" y="11281"/>
                  </a:cubicBezTo>
                  <a:cubicBezTo>
                    <a:pt x="7575" y="11093"/>
                    <a:pt x="6864" y="10925"/>
                    <a:pt x="6152" y="10758"/>
                  </a:cubicBezTo>
                  <a:cubicBezTo>
                    <a:pt x="6093" y="10743"/>
                    <a:pt x="6036" y="10736"/>
                    <a:pt x="5981" y="10736"/>
                  </a:cubicBezTo>
                  <a:cubicBezTo>
                    <a:pt x="5881" y="10736"/>
                    <a:pt x="5787" y="10759"/>
                    <a:pt x="5692" y="10800"/>
                  </a:cubicBezTo>
                  <a:cubicBezTo>
                    <a:pt x="5525" y="10904"/>
                    <a:pt x="5378" y="10988"/>
                    <a:pt x="5211" y="11093"/>
                  </a:cubicBezTo>
                  <a:cubicBezTo>
                    <a:pt x="4688" y="11490"/>
                    <a:pt x="4186" y="11888"/>
                    <a:pt x="3662" y="12285"/>
                  </a:cubicBezTo>
                  <a:cubicBezTo>
                    <a:pt x="3621" y="12327"/>
                    <a:pt x="3558" y="12369"/>
                    <a:pt x="3516" y="12411"/>
                  </a:cubicBezTo>
                  <a:cubicBezTo>
                    <a:pt x="3474" y="12390"/>
                    <a:pt x="3432" y="12348"/>
                    <a:pt x="3390" y="12327"/>
                  </a:cubicBezTo>
                  <a:cubicBezTo>
                    <a:pt x="2491" y="11511"/>
                    <a:pt x="1528" y="10737"/>
                    <a:pt x="670" y="9858"/>
                  </a:cubicBezTo>
                  <a:cubicBezTo>
                    <a:pt x="602" y="9779"/>
                    <a:pt x="510" y="9742"/>
                    <a:pt x="416" y="9742"/>
                  </a:cubicBezTo>
                  <a:cubicBezTo>
                    <a:pt x="337" y="9742"/>
                    <a:pt x="256" y="9768"/>
                    <a:pt x="189" y="9816"/>
                  </a:cubicBezTo>
                  <a:cubicBezTo>
                    <a:pt x="43" y="9921"/>
                    <a:pt x="1" y="10130"/>
                    <a:pt x="105" y="10298"/>
                  </a:cubicBezTo>
                  <a:cubicBezTo>
                    <a:pt x="189" y="10402"/>
                    <a:pt x="273" y="10507"/>
                    <a:pt x="377" y="10591"/>
                  </a:cubicBezTo>
                  <a:cubicBezTo>
                    <a:pt x="942" y="11114"/>
                    <a:pt x="1507" y="11595"/>
                    <a:pt x="2072" y="12118"/>
                  </a:cubicBezTo>
                  <a:lnTo>
                    <a:pt x="2198" y="12243"/>
                  </a:lnTo>
                  <a:cubicBezTo>
                    <a:pt x="2179" y="12250"/>
                    <a:pt x="2163" y="12252"/>
                    <a:pt x="2148" y="12252"/>
                  </a:cubicBezTo>
                  <a:cubicBezTo>
                    <a:pt x="2111" y="12252"/>
                    <a:pt x="2081" y="12237"/>
                    <a:pt x="2051" y="12223"/>
                  </a:cubicBezTo>
                  <a:lnTo>
                    <a:pt x="838" y="11679"/>
                  </a:lnTo>
                  <a:cubicBezTo>
                    <a:pt x="754" y="11658"/>
                    <a:pt x="691" y="11616"/>
                    <a:pt x="629" y="11574"/>
                  </a:cubicBezTo>
                  <a:cubicBezTo>
                    <a:pt x="583" y="11555"/>
                    <a:pt x="538" y="11546"/>
                    <a:pt x="493" y="11546"/>
                  </a:cubicBezTo>
                  <a:cubicBezTo>
                    <a:pt x="289" y="11546"/>
                    <a:pt x="109" y="11727"/>
                    <a:pt x="126" y="11951"/>
                  </a:cubicBezTo>
                  <a:cubicBezTo>
                    <a:pt x="147" y="12118"/>
                    <a:pt x="273" y="12285"/>
                    <a:pt x="440" y="12327"/>
                  </a:cubicBezTo>
                  <a:cubicBezTo>
                    <a:pt x="524" y="12369"/>
                    <a:pt x="608" y="12390"/>
                    <a:pt x="691" y="12432"/>
                  </a:cubicBezTo>
                  <a:lnTo>
                    <a:pt x="1047" y="12578"/>
                  </a:lnTo>
                  <a:lnTo>
                    <a:pt x="1717" y="12871"/>
                  </a:lnTo>
                  <a:cubicBezTo>
                    <a:pt x="1696" y="12892"/>
                    <a:pt x="1696" y="12913"/>
                    <a:pt x="1696" y="12913"/>
                  </a:cubicBezTo>
                  <a:cubicBezTo>
                    <a:pt x="1277" y="13101"/>
                    <a:pt x="859" y="13269"/>
                    <a:pt x="440" y="13457"/>
                  </a:cubicBezTo>
                  <a:cubicBezTo>
                    <a:pt x="273" y="13499"/>
                    <a:pt x="168" y="13645"/>
                    <a:pt x="147" y="13792"/>
                  </a:cubicBezTo>
                  <a:cubicBezTo>
                    <a:pt x="105" y="13938"/>
                    <a:pt x="147" y="14085"/>
                    <a:pt x="273" y="14168"/>
                  </a:cubicBezTo>
                  <a:cubicBezTo>
                    <a:pt x="336" y="14210"/>
                    <a:pt x="409" y="14231"/>
                    <a:pt x="482" y="14231"/>
                  </a:cubicBezTo>
                  <a:cubicBezTo>
                    <a:pt x="555" y="14231"/>
                    <a:pt x="629" y="14210"/>
                    <a:pt x="691" y="14168"/>
                  </a:cubicBezTo>
                  <a:cubicBezTo>
                    <a:pt x="1131" y="13917"/>
                    <a:pt x="1591" y="13750"/>
                    <a:pt x="2030" y="13541"/>
                  </a:cubicBezTo>
                  <a:cubicBezTo>
                    <a:pt x="2093" y="13520"/>
                    <a:pt x="2135" y="13520"/>
                    <a:pt x="2177" y="13499"/>
                  </a:cubicBezTo>
                  <a:lnTo>
                    <a:pt x="2177" y="13499"/>
                  </a:lnTo>
                  <a:cubicBezTo>
                    <a:pt x="2156" y="13541"/>
                    <a:pt x="2135" y="13583"/>
                    <a:pt x="2093" y="13624"/>
                  </a:cubicBezTo>
                  <a:cubicBezTo>
                    <a:pt x="1528" y="14127"/>
                    <a:pt x="963" y="14629"/>
                    <a:pt x="398" y="15152"/>
                  </a:cubicBezTo>
                  <a:cubicBezTo>
                    <a:pt x="294" y="15256"/>
                    <a:pt x="189" y="15361"/>
                    <a:pt x="105" y="15466"/>
                  </a:cubicBezTo>
                  <a:cubicBezTo>
                    <a:pt x="43" y="15549"/>
                    <a:pt x="22" y="15654"/>
                    <a:pt x="43" y="15759"/>
                  </a:cubicBezTo>
                  <a:cubicBezTo>
                    <a:pt x="64" y="15884"/>
                    <a:pt x="168" y="15989"/>
                    <a:pt x="294" y="16031"/>
                  </a:cubicBezTo>
                  <a:cubicBezTo>
                    <a:pt x="330" y="16041"/>
                    <a:pt x="367" y="16046"/>
                    <a:pt x="403" y="16046"/>
                  </a:cubicBezTo>
                  <a:cubicBezTo>
                    <a:pt x="511" y="16046"/>
                    <a:pt x="613" y="15999"/>
                    <a:pt x="691" y="15905"/>
                  </a:cubicBezTo>
                  <a:cubicBezTo>
                    <a:pt x="733" y="15863"/>
                    <a:pt x="775" y="15800"/>
                    <a:pt x="838" y="15738"/>
                  </a:cubicBezTo>
                  <a:cubicBezTo>
                    <a:pt x="1466" y="15152"/>
                    <a:pt x="2114" y="14587"/>
                    <a:pt x="2763" y="14001"/>
                  </a:cubicBezTo>
                  <a:cubicBezTo>
                    <a:pt x="2993" y="13792"/>
                    <a:pt x="3244" y="13583"/>
                    <a:pt x="3495" y="13373"/>
                  </a:cubicBezTo>
                  <a:cubicBezTo>
                    <a:pt x="3872" y="13666"/>
                    <a:pt x="4227" y="13938"/>
                    <a:pt x="4604" y="14231"/>
                  </a:cubicBezTo>
                  <a:cubicBezTo>
                    <a:pt x="4939" y="14482"/>
                    <a:pt x="5295" y="14733"/>
                    <a:pt x="5671" y="14964"/>
                  </a:cubicBezTo>
                  <a:cubicBezTo>
                    <a:pt x="5755" y="15019"/>
                    <a:pt x="5866" y="15047"/>
                    <a:pt x="5975" y="15047"/>
                  </a:cubicBezTo>
                  <a:cubicBezTo>
                    <a:pt x="6029" y="15047"/>
                    <a:pt x="6083" y="15040"/>
                    <a:pt x="6131" y="15026"/>
                  </a:cubicBezTo>
                  <a:cubicBezTo>
                    <a:pt x="6362" y="14964"/>
                    <a:pt x="6592" y="14901"/>
                    <a:pt x="6801" y="14859"/>
                  </a:cubicBezTo>
                  <a:cubicBezTo>
                    <a:pt x="7554" y="14692"/>
                    <a:pt x="8287" y="14524"/>
                    <a:pt x="9019" y="14336"/>
                  </a:cubicBezTo>
                  <a:cubicBezTo>
                    <a:pt x="9333" y="14252"/>
                    <a:pt x="9647" y="14168"/>
                    <a:pt x="9960" y="14064"/>
                  </a:cubicBezTo>
                  <a:lnTo>
                    <a:pt x="10086" y="14064"/>
                  </a:lnTo>
                  <a:cubicBezTo>
                    <a:pt x="10023" y="14106"/>
                    <a:pt x="9960" y="14148"/>
                    <a:pt x="9898" y="14189"/>
                  </a:cubicBezTo>
                  <a:cubicBezTo>
                    <a:pt x="9647" y="14315"/>
                    <a:pt x="9416" y="14440"/>
                    <a:pt x="9165" y="14587"/>
                  </a:cubicBezTo>
                  <a:cubicBezTo>
                    <a:pt x="8810" y="14775"/>
                    <a:pt x="8454" y="14984"/>
                    <a:pt x="8119" y="15194"/>
                  </a:cubicBezTo>
                  <a:cubicBezTo>
                    <a:pt x="7680" y="15487"/>
                    <a:pt x="7240" y="15780"/>
                    <a:pt x="6801" y="16052"/>
                  </a:cubicBezTo>
                  <a:cubicBezTo>
                    <a:pt x="6508" y="16240"/>
                    <a:pt x="6236" y="16407"/>
                    <a:pt x="5943" y="16575"/>
                  </a:cubicBezTo>
                  <a:cubicBezTo>
                    <a:pt x="5901" y="16449"/>
                    <a:pt x="5797" y="16345"/>
                    <a:pt x="5650" y="16303"/>
                  </a:cubicBezTo>
                  <a:cubicBezTo>
                    <a:pt x="5295" y="16177"/>
                    <a:pt x="4939" y="16031"/>
                    <a:pt x="4604" y="15863"/>
                  </a:cubicBezTo>
                  <a:cubicBezTo>
                    <a:pt x="4562" y="15842"/>
                    <a:pt x="4520" y="15821"/>
                    <a:pt x="4479" y="15821"/>
                  </a:cubicBezTo>
                  <a:cubicBezTo>
                    <a:pt x="4441" y="15811"/>
                    <a:pt x="4406" y="15807"/>
                    <a:pt x="4373" y="15807"/>
                  </a:cubicBezTo>
                  <a:cubicBezTo>
                    <a:pt x="3992" y="15807"/>
                    <a:pt x="3869" y="16417"/>
                    <a:pt x="4311" y="16533"/>
                  </a:cubicBezTo>
                  <a:lnTo>
                    <a:pt x="5274" y="16909"/>
                  </a:lnTo>
                  <a:cubicBezTo>
                    <a:pt x="5295" y="16909"/>
                    <a:pt x="5295" y="16930"/>
                    <a:pt x="5295" y="16951"/>
                  </a:cubicBezTo>
                  <a:lnTo>
                    <a:pt x="4479" y="17474"/>
                  </a:lnTo>
                  <a:cubicBezTo>
                    <a:pt x="4380" y="17392"/>
                    <a:pt x="4255" y="17336"/>
                    <a:pt x="4135" y="17336"/>
                  </a:cubicBezTo>
                  <a:cubicBezTo>
                    <a:pt x="4103" y="17336"/>
                    <a:pt x="4070" y="17340"/>
                    <a:pt x="4039" y="17349"/>
                  </a:cubicBezTo>
                  <a:cubicBezTo>
                    <a:pt x="3830" y="17370"/>
                    <a:pt x="3621" y="17453"/>
                    <a:pt x="3453" y="17600"/>
                  </a:cubicBezTo>
                  <a:cubicBezTo>
                    <a:pt x="3390" y="17684"/>
                    <a:pt x="3328" y="17788"/>
                    <a:pt x="3286" y="17872"/>
                  </a:cubicBezTo>
                  <a:cubicBezTo>
                    <a:pt x="3223" y="17977"/>
                    <a:pt x="3202" y="18060"/>
                    <a:pt x="3181" y="18165"/>
                  </a:cubicBezTo>
                  <a:cubicBezTo>
                    <a:pt x="3139" y="18290"/>
                    <a:pt x="3181" y="18416"/>
                    <a:pt x="3265" y="18521"/>
                  </a:cubicBezTo>
                  <a:cubicBezTo>
                    <a:pt x="3307" y="18562"/>
                    <a:pt x="3349" y="18646"/>
                    <a:pt x="3370" y="18709"/>
                  </a:cubicBezTo>
                  <a:cubicBezTo>
                    <a:pt x="3411" y="18813"/>
                    <a:pt x="3495" y="18897"/>
                    <a:pt x="3600" y="18939"/>
                  </a:cubicBezTo>
                  <a:cubicBezTo>
                    <a:pt x="3662" y="18939"/>
                    <a:pt x="3725" y="18960"/>
                    <a:pt x="3788" y="18981"/>
                  </a:cubicBezTo>
                  <a:cubicBezTo>
                    <a:pt x="3872" y="19002"/>
                    <a:pt x="3955" y="19012"/>
                    <a:pt x="4042" y="19012"/>
                  </a:cubicBezTo>
                  <a:cubicBezTo>
                    <a:pt x="4128" y="19012"/>
                    <a:pt x="4217" y="19002"/>
                    <a:pt x="4311" y="18981"/>
                  </a:cubicBezTo>
                  <a:cubicBezTo>
                    <a:pt x="4479" y="18876"/>
                    <a:pt x="4646" y="18751"/>
                    <a:pt x="4792" y="18604"/>
                  </a:cubicBezTo>
                  <a:cubicBezTo>
                    <a:pt x="4834" y="18562"/>
                    <a:pt x="4855" y="18500"/>
                    <a:pt x="4855" y="18437"/>
                  </a:cubicBezTo>
                  <a:cubicBezTo>
                    <a:pt x="4876" y="18353"/>
                    <a:pt x="4897" y="18249"/>
                    <a:pt x="4897" y="18165"/>
                  </a:cubicBezTo>
                  <a:lnTo>
                    <a:pt x="5315" y="17935"/>
                  </a:lnTo>
                  <a:lnTo>
                    <a:pt x="5755" y="17725"/>
                  </a:lnTo>
                  <a:lnTo>
                    <a:pt x="5755" y="17725"/>
                  </a:lnTo>
                  <a:cubicBezTo>
                    <a:pt x="5713" y="17935"/>
                    <a:pt x="5692" y="18144"/>
                    <a:pt x="5671" y="18332"/>
                  </a:cubicBezTo>
                  <a:cubicBezTo>
                    <a:pt x="5650" y="18500"/>
                    <a:pt x="5629" y="18667"/>
                    <a:pt x="5608" y="18813"/>
                  </a:cubicBezTo>
                  <a:cubicBezTo>
                    <a:pt x="5567" y="19023"/>
                    <a:pt x="5692" y="19211"/>
                    <a:pt x="5901" y="19253"/>
                  </a:cubicBezTo>
                  <a:cubicBezTo>
                    <a:pt x="5925" y="19258"/>
                    <a:pt x="5949" y="19260"/>
                    <a:pt x="5973" y="19260"/>
                  </a:cubicBezTo>
                  <a:cubicBezTo>
                    <a:pt x="6152" y="19260"/>
                    <a:pt x="6301" y="19124"/>
                    <a:pt x="6320" y="18939"/>
                  </a:cubicBezTo>
                  <a:cubicBezTo>
                    <a:pt x="6341" y="18876"/>
                    <a:pt x="6341" y="18793"/>
                    <a:pt x="6341" y="18730"/>
                  </a:cubicBezTo>
                  <a:cubicBezTo>
                    <a:pt x="6383" y="18458"/>
                    <a:pt x="6424" y="18186"/>
                    <a:pt x="6466" y="17914"/>
                  </a:cubicBezTo>
                  <a:cubicBezTo>
                    <a:pt x="6487" y="17725"/>
                    <a:pt x="6550" y="17516"/>
                    <a:pt x="6403" y="17349"/>
                  </a:cubicBezTo>
                  <a:lnTo>
                    <a:pt x="6445" y="17349"/>
                  </a:lnTo>
                  <a:lnTo>
                    <a:pt x="8266" y="16386"/>
                  </a:lnTo>
                  <a:cubicBezTo>
                    <a:pt x="8496" y="16261"/>
                    <a:pt x="8747" y="16156"/>
                    <a:pt x="8977" y="16031"/>
                  </a:cubicBezTo>
                  <a:cubicBezTo>
                    <a:pt x="9479" y="15738"/>
                    <a:pt x="9981" y="15424"/>
                    <a:pt x="10463" y="15131"/>
                  </a:cubicBezTo>
                  <a:cubicBezTo>
                    <a:pt x="10525" y="15089"/>
                    <a:pt x="10567" y="15068"/>
                    <a:pt x="10630" y="15026"/>
                  </a:cubicBezTo>
                  <a:lnTo>
                    <a:pt x="10630" y="15026"/>
                  </a:lnTo>
                  <a:cubicBezTo>
                    <a:pt x="10609" y="15089"/>
                    <a:pt x="10567" y="15131"/>
                    <a:pt x="10525" y="15173"/>
                  </a:cubicBezTo>
                  <a:cubicBezTo>
                    <a:pt x="10149" y="15591"/>
                    <a:pt x="9751" y="15968"/>
                    <a:pt x="9354" y="16365"/>
                  </a:cubicBezTo>
                  <a:cubicBezTo>
                    <a:pt x="8831" y="16909"/>
                    <a:pt x="8308" y="17453"/>
                    <a:pt x="7784" y="17997"/>
                  </a:cubicBezTo>
                  <a:cubicBezTo>
                    <a:pt x="7680" y="18102"/>
                    <a:pt x="7617" y="18249"/>
                    <a:pt x="7617" y="18395"/>
                  </a:cubicBezTo>
                  <a:cubicBezTo>
                    <a:pt x="7617" y="18500"/>
                    <a:pt x="7638" y="18604"/>
                    <a:pt x="7638" y="18688"/>
                  </a:cubicBezTo>
                  <a:cubicBezTo>
                    <a:pt x="7638" y="19023"/>
                    <a:pt x="7659" y="19358"/>
                    <a:pt x="7722" y="19692"/>
                  </a:cubicBezTo>
                  <a:cubicBezTo>
                    <a:pt x="7784" y="20069"/>
                    <a:pt x="7826" y="20425"/>
                    <a:pt x="7868" y="20801"/>
                  </a:cubicBezTo>
                  <a:cubicBezTo>
                    <a:pt x="7889" y="20885"/>
                    <a:pt x="7910" y="20990"/>
                    <a:pt x="7931" y="21094"/>
                  </a:cubicBezTo>
                  <a:cubicBezTo>
                    <a:pt x="7910" y="21115"/>
                    <a:pt x="7889" y="21115"/>
                    <a:pt x="7868" y="21136"/>
                  </a:cubicBezTo>
                  <a:cubicBezTo>
                    <a:pt x="6864" y="21471"/>
                    <a:pt x="5839" y="21785"/>
                    <a:pt x="4834" y="22119"/>
                  </a:cubicBezTo>
                  <a:cubicBezTo>
                    <a:pt x="4667" y="22182"/>
                    <a:pt x="4479" y="22224"/>
                    <a:pt x="4290" y="22266"/>
                  </a:cubicBezTo>
                  <a:cubicBezTo>
                    <a:pt x="4102" y="22308"/>
                    <a:pt x="3976" y="22496"/>
                    <a:pt x="3997" y="22663"/>
                  </a:cubicBezTo>
                  <a:cubicBezTo>
                    <a:pt x="4016" y="22849"/>
                    <a:pt x="4165" y="22984"/>
                    <a:pt x="4344" y="22984"/>
                  </a:cubicBezTo>
                  <a:cubicBezTo>
                    <a:pt x="4368" y="22984"/>
                    <a:pt x="4392" y="22982"/>
                    <a:pt x="4416" y="22977"/>
                  </a:cubicBezTo>
                  <a:cubicBezTo>
                    <a:pt x="4541" y="22956"/>
                    <a:pt x="4646" y="22935"/>
                    <a:pt x="4771" y="22894"/>
                  </a:cubicBezTo>
                  <a:lnTo>
                    <a:pt x="6947" y="22203"/>
                  </a:lnTo>
                  <a:cubicBezTo>
                    <a:pt x="7010" y="22182"/>
                    <a:pt x="7073" y="22161"/>
                    <a:pt x="7136" y="22140"/>
                  </a:cubicBezTo>
                  <a:lnTo>
                    <a:pt x="7136" y="22140"/>
                  </a:lnTo>
                  <a:cubicBezTo>
                    <a:pt x="7115" y="22182"/>
                    <a:pt x="7094" y="22224"/>
                    <a:pt x="7052" y="22245"/>
                  </a:cubicBezTo>
                  <a:cubicBezTo>
                    <a:pt x="6696" y="22517"/>
                    <a:pt x="6320" y="22768"/>
                    <a:pt x="5964" y="23040"/>
                  </a:cubicBezTo>
                  <a:cubicBezTo>
                    <a:pt x="5901" y="23082"/>
                    <a:pt x="5818" y="23124"/>
                    <a:pt x="5776" y="23166"/>
                  </a:cubicBezTo>
                  <a:cubicBezTo>
                    <a:pt x="5650" y="23249"/>
                    <a:pt x="5587" y="23396"/>
                    <a:pt x="5629" y="23542"/>
                  </a:cubicBezTo>
                  <a:cubicBezTo>
                    <a:pt x="5650" y="23668"/>
                    <a:pt x="5755" y="23772"/>
                    <a:pt x="5880" y="23793"/>
                  </a:cubicBezTo>
                  <a:cubicBezTo>
                    <a:pt x="5925" y="23808"/>
                    <a:pt x="5972" y="23815"/>
                    <a:pt x="6019" y="23815"/>
                  </a:cubicBezTo>
                  <a:cubicBezTo>
                    <a:pt x="6104" y="23815"/>
                    <a:pt x="6189" y="23792"/>
                    <a:pt x="6257" y="23751"/>
                  </a:cubicBezTo>
                  <a:cubicBezTo>
                    <a:pt x="6445" y="23626"/>
                    <a:pt x="6613" y="23479"/>
                    <a:pt x="6780" y="23354"/>
                  </a:cubicBezTo>
                  <a:lnTo>
                    <a:pt x="7345" y="22935"/>
                  </a:lnTo>
                  <a:cubicBezTo>
                    <a:pt x="7366" y="22915"/>
                    <a:pt x="7408" y="22894"/>
                    <a:pt x="7450" y="22873"/>
                  </a:cubicBezTo>
                  <a:cubicBezTo>
                    <a:pt x="7450" y="22977"/>
                    <a:pt x="7450" y="23061"/>
                    <a:pt x="7450" y="23145"/>
                  </a:cubicBezTo>
                  <a:cubicBezTo>
                    <a:pt x="7408" y="23438"/>
                    <a:pt x="7387" y="23751"/>
                    <a:pt x="7345" y="24044"/>
                  </a:cubicBezTo>
                  <a:cubicBezTo>
                    <a:pt x="7345" y="24107"/>
                    <a:pt x="7324" y="24149"/>
                    <a:pt x="7303" y="24212"/>
                  </a:cubicBezTo>
                  <a:cubicBezTo>
                    <a:pt x="7261" y="24358"/>
                    <a:pt x="7282" y="24505"/>
                    <a:pt x="7387" y="24609"/>
                  </a:cubicBezTo>
                  <a:cubicBezTo>
                    <a:pt x="7453" y="24726"/>
                    <a:pt x="7573" y="24789"/>
                    <a:pt x="7693" y="24789"/>
                  </a:cubicBezTo>
                  <a:cubicBezTo>
                    <a:pt x="7724" y="24789"/>
                    <a:pt x="7755" y="24785"/>
                    <a:pt x="7784" y="24777"/>
                  </a:cubicBezTo>
                  <a:cubicBezTo>
                    <a:pt x="7931" y="24735"/>
                    <a:pt x="8056" y="24588"/>
                    <a:pt x="8036" y="24442"/>
                  </a:cubicBezTo>
                  <a:cubicBezTo>
                    <a:pt x="8036" y="23961"/>
                    <a:pt x="8140" y="23500"/>
                    <a:pt x="8161" y="23019"/>
                  </a:cubicBezTo>
                  <a:cubicBezTo>
                    <a:pt x="8182" y="22935"/>
                    <a:pt x="8203" y="22852"/>
                    <a:pt x="8224" y="22768"/>
                  </a:cubicBezTo>
                  <a:cubicBezTo>
                    <a:pt x="8245" y="22789"/>
                    <a:pt x="8266" y="22831"/>
                    <a:pt x="8266" y="22873"/>
                  </a:cubicBezTo>
                  <a:cubicBezTo>
                    <a:pt x="8433" y="23647"/>
                    <a:pt x="8600" y="24400"/>
                    <a:pt x="8768" y="25174"/>
                  </a:cubicBezTo>
                  <a:cubicBezTo>
                    <a:pt x="8789" y="25300"/>
                    <a:pt x="8831" y="25425"/>
                    <a:pt x="8893" y="25551"/>
                  </a:cubicBezTo>
                  <a:cubicBezTo>
                    <a:pt x="8940" y="25690"/>
                    <a:pt x="9077" y="25772"/>
                    <a:pt x="9213" y="25772"/>
                  </a:cubicBezTo>
                  <a:cubicBezTo>
                    <a:pt x="9261" y="25772"/>
                    <a:pt x="9310" y="25761"/>
                    <a:pt x="9354" y="25739"/>
                  </a:cubicBezTo>
                  <a:cubicBezTo>
                    <a:pt x="9542" y="25656"/>
                    <a:pt x="9626" y="25446"/>
                    <a:pt x="9542" y="25258"/>
                  </a:cubicBezTo>
                  <a:cubicBezTo>
                    <a:pt x="9521" y="25195"/>
                    <a:pt x="9500" y="25132"/>
                    <a:pt x="9479" y="25049"/>
                  </a:cubicBezTo>
                  <a:cubicBezTo>
                    <a:pt x="9270" y="24044"/>
                    <a:pt x="9061" y="23040"/>
                    <a:pt x="8852" y="22057"/>
                  </a:cubicBezTo>
                  <a:cubicBezTo>
                    <a:pt x="8810" y="21889"/>
                    <a:pt x="8789" y="21722"/>
                    <a:pt x="8747" y="21575"/>
                  </a:cubicBezTo>
                  <a:cubicBezTo>
                    <a:pt x="8768" y="21554"/>
                    <a:pt x="8789" y="21554"/>
                    <a:pt x="8810" y="21534"/>
                  </a:cubicBezTo>
                  <a:lnTo>
                    <a:pt x="10086" y="21010"/>
                  </a:lnTo>
                  <a:cubicBezTo>
                    <a:pt x="10484" y="20864"/>
                    <a:pt x="10860" y="20676"/>
                    <a:pt x="11237" y="20466"/>
                  </a:cubicBezTo>
                  <a:cubicBezTo>
                    <a:pt x="11383" y="20404"/>
                    <a:pt x="11488" y="20257"/>
                    <a:pt x="11530" y="20090"/>
                  </a:cubicBezTo>
                  <a:cubicBezTo>
                    <a:pt x="11593" y="19839"/>
                    <a:pt x="11676" y="19567"/>
                    <a:pt x="11760" y="19316"/>
                  </a:cubicBezTo>
                  <a:cubicBezTo>
                    <a:pt x="12032" y="18374"/>
                    <a:pt x="12325" y="17433"/>
                    <a:pt x="12555" y="16470"/>
                  </a:cubicBezTo>
                  <a:cubicBezTo>
                    <a:pt x="12576" y="16345"/>
                    <a:pt x="12618" y="16240"/>
                    <a:pt x="12660" y="16114"/>
                  </a:cubicBezTo>
                  <a:cubicBezTo>
                    <a:pt x="12660" y="16303"/>
                    <a:pt x="12660" y="16491"/>
                    <a:pt x="12660" y="16700"/>
                  </a:cubicBezTo>
                  <a:cubicBezTo>
                    <a:pt x="12639" y="17474"/>
                    <a:pt x="12639" y="18269"/>
                    <a:pt x="12681" y="19044"/>
                  </a:cubicBezTo>
                  <a:cubicBezTo>
                    <a:pt x="12722" y="19567"/>
                    <a:pt x="12722" y="20090"/>
                    <a:pt x="12743" y="20613"/>
                  </a:cubicBezTo>
                  <a:lnTo>
                    <a:pt x="12743" y="20801"/>
                  </a:lnTo>
                  <a:lnTo>
                    <a:pt x="12743" y="21031"/>
                  </a:lnTo>
                  <a:cubicBezTo>
                    <a:pt x="12720" y="21028"/>
                    <a:pt x="12695" y="21026"/>
                    <a:pt x="12671" y="21026"/>
                  </a:cubicBezTo>
                  <a:cubicBezTo>
                    <a:pt x="12544" y="21026"/>
                    <a:pt x="12413" y="21073"/>
                    <a:pt x="12325" y="21178"/>
                  </a:cubicBezTo>
                  <a:cubicBezTo>
                    <a:pt x="12074" y="21408"/>
                    <a:pt x="11802" y="21617"/>
                    <a:pt x="11509" y="21806"/>
                  </a:cubicBezTo>
                  <a:cubicBezTo>
                    <a:pt x="11467" y="21847"/>
                    <a:pt x="11404" y="21889"/>
                    <a:pt x="11341" y="21931"/>
                  </a:cubicBezTo>
                  <a:cubicBezTo>
                    <a:pt x="11237" y="22078"/>
                    <a:pt x="11237" y="22287"/>
                    <a:pt x="11362" y="22412"/>
                  </a:cubicBezTo>
                  <a:cubicBezTo>
                    <a:pt x="11436" y="22498"/>
                    <a:pt x="11537" y="22541"/>
                    <a:pt x="11638" y="22541"/>
                  </a:cubicBezTo>
                  <a:cubicBezTo>
                    <a:pt x="11711" y="22541"/>
                    <a:pt x="11783" y="22519"/>
                    <a:pt x="11844" y="22475"/>
                  </a:cubicBezTo>
                  <a:cubicBezTo>
                    <a:pt x="12116" y="22266"/>
                    <a:pt x="12409" y="22036"/>
                    <a:pt x="12681" y="21826"/>
                  </a:cubicBezTo>
                  <a:lnTo>
                    <a:pt x="12764" y="21764"/>
                  </a:lnTo>
                  <a:cubicBezTo>
                    <a:pt x="12785" y="22099"/>
                    <a:pt x="12806" y="22412"/>
                    <a:pt x="12806" y="22747"/>
                  </a:cubicBezTo>
                  <a:cubicBezTo>
                    <a:pt x="12639" y="22810"/>
                    <a:pt x="12513" y="22915"/>
                    <a:pt x="12450" y="23082"/>
                  </a:cubicBezTo>
                  <a:cubicBezTo>
                    <a:pt x="12409" y="23228"/>
                    <a:pt x="12388" y="23375"/>
                    <a:pt x="12388" y="23521"/>
                  </a:cubicBezTo>
                  <a:cubicBezTo>
                    <a:pt x="12388" y="23689"/>
                    <a:pt x="12429" y="23856"/>
                    <a:pt x="12555" y="23961"/>
                  </a:cubicBezTo>
                  <a:cubicBezTo>
                    <a:pt x="12618" y="24044"/>
                    <a:pt x="12681" y="24128"/>
                    <a:pt x="12764" y="24212"/>
                  </a:cubicBezTo>
                  <a:cubicBezTo>
                    <a:pt x="12826" y="24273"/>
                    <a:pt x="12920" y="24312"/>
                    <a:pt x="13008" y="24312"/>
                  </a:cubicBezTo>
                  <a:cubicBezTo>
                    <a:pt x="13040" y="24312"/>
                    <a:pt x="13071" y="24307"/>
                    <a:pt x="13099" y="24295"/>
                  </a:cubicBezTo>
                  <a:lnTo>
                    <a:pt x="13287" y="24295"/>
                  </a:lnTo>
                  <a:cubicBezTo>
                    <a:pt x="13321" y="24307"/>
                    <a:pt x="13355" y="24312"/>
                    <a:pt x="13387" y="24312"/>
                  </a:cubicBezTo>
                  <a:cubicBezTo>
                    <a:pt x="13477" y="24312"/>
                    <a:pt x="13561" y="24273"/>
                    <a:pt x="13622" y="24212"/>
                  </a:cubicBezTo>
                  <a:cubicBezTo>
                    <a:pt x="13706" y="24128"/>
                    <a:pt x="13790" y="24044"/>
                    <a:pt x="13852" y="23961"/>
                  </a:cubicBezTo>
                  <a:cubicBezTo>
                    <a:pt x="13999" y="23793"/>
                    <a:pt x="14062" y="23584"/>
                    <a:pt x="13999" y="23375"/>
                  </a:cubicBezTo>
                  <a:cubicBezTo>
                    <a:pt x="13999" y="23291"/>
                    <a:pt x="13978" y="23228"/>
                    <a:pt x="13957" y="23166"/>
                  </a:cubicBezTo>
                  <a:cubicBezTo>
                    <a:pt x="13936" y="23082"/>
                    <a:pt x="13894" y="22998"/>
                    <a:pt x="13852" y="22915"/>
                  </a:cubicBezTo>
                  <a:cubicBezTo>
                    <a:pt x="13769" y="22831"/>
                    <a:pt x="13685" y="22768"/>
                    <a:pt x="13580" y="22705"/>
                  </a:cubicBezTo>
                  <a:cubicBezTo>
                    <a:pt x="13601" y="22412"/>
                    <a:pt x="13622" y="22078"/>
                    <a:pt x="13643" y="21764"/>
                  </a:cubicBezTo>
                  <a:cubicBezTo>
                    <a:pt x="13936" y="21994"/>
                    <a:pt x="14229" y="22203"/>
                    <a:pt x="14522" y="22412"/>
                  </a:cubicBezTo>
                  <a:cubicBezTo>
                    <a:pt x="14588" y="22478"/>
                    <a:pt x="14675" y="22510"/>
                    <a:pt x="14762" y="22510"/>
                  </a:cubicBezTo>
                  <a:cubicBezTo>
                    <a:pt x="14869" y="22510"/>
                    <a:pt x="14976" y="22463"/>
                    <a:pt x="15045" y="22371"/>
                  </a:cubicBezTo>
                  <a:cubicBezTo>
                    <a:pt x="15170" y="22203"/>
                    <a:pt x="15150" y="21973"/>
                    <a:pt x="14982" y="21847"/>
                  </a:cubicBezTo>
                  <a:cubicBezTo>
                    <a:pt x="14919" y="21826"/>
                    <a:pt x="14878" y="21785"/>
                    <a:pt x="14836" y="21743"/>
                  </a:cubicBezTo>
                  <a:cubicBezTo>
                    <a:pt x="14606" y="21596"/>
                    <a:pt x="14396" y="21429"/>
                    <a:pt x="14187" y="21262"/>
                  </a:cubicBezTo>
                  <a:cubicBezTo>
                    <a:pt x="14047" y="21139"/>
                    <a:pt x="13936" y="21016"/>
                    <a:pt x="13757" y="21016"/>
                  </a:cubicBezTo>
                  <a:cubicBezTo>
                    <a:pt x="13722" y="21016"/>
                    <a:pt x="13684" y="21021"/>
                    <a:pt x="13643" y="21031"/>
                  </a:cubicBezTo>
                  <a:lnTo>
                    <a:pt x="13643" y="20822"/>
                  </a:lnTo>
                  <a:cubicBezTo>
                    <a:pt x="13643" y="20655"/>
                    <a:pt x="13664" y="20508"/>
                    <a:pt x="13664" y="20362"/>
                  </a:cubicBezTo>
                  <a:cubicBezTo>
                    <a:pt x="13685" y="19985"/>
                    <a:pt x="13685" y="19588"/>
                    <a:pt x="13706" y="19190"/>
                  </a:cubicBezTo>
                  <a:cubicBezTo>
                    <a:pt x="13727" y="18646"/>
                    <a:pt x="13769" y="18081"/>
                    <a:pt x="13769" y="17516"/>
                  </a:cubicBezTo>
                  <a:cubicBezTo>
                    <a:pt x="13769" y="17140"/>
                    <a:pt x="13727" y="16742"/>
                    <a:pt x="13727" y="16345"/>
                  </a:cubicBezTo>
                  <a:lnTo>
                    <a:pt x="13727" y="16135"/>
                  </a:lnTo>
                  <a:cubicBezTo>
                    <a:pt x="13831" y="16365"/>
                    <a:pt x="13873" y="16596"/>
                    <a:pt x="13936" y="16826"/>
                  </a:cubicBezTo>
                  <a:cubicBezTo>
                    <a:pt x="14250" y="17914"/>
                    <a:pt x="14564" y="19023"/>
                    <a:pt x="14878" y="20111"/>
                  </a:cubicBezTo>
                  <a:cubicBezTo>
                    <a:pt x="14919" y="20236"/>
                    <a:pt x="15003" y="20362"/>
                    <a:pt x="15129" y="20425"/>
                  </a:cubicBezTo>
                  <a:cubicBezTo>
                    <a:pt x="15317" y="20550"/>
                    <a:pt x="15505" y="20655"/>
                    <a:pt x="15714" y="20759"/>
                  </a:cubicBezTo>
                  <a:cubicBezTo>
                    <a:pt x="16321" y="21010"/>
                    <a:pt x="16949" y="21262"/>
                    <a:pt x="17577" y="21513"/>
                  </a:cubicBezTo>
                  <a:lnTo>
                    <a:pt x="17639" y="21554"/>
                  </a:lnTo>
                  <a:lnTo>
                    <a:pt x="17639" y="21638"/>
                  </a:lnTo>
                  <a:cubicBezTo>
                    <a:pt x="17514" y="22266"/>
                    <a:pt x="17388" y="22894"/>
                    <a:pt x="17263" y="23542"/>
                  </a:cubicBezTo>
                  <a:cubicBezTo>
                    <a:pt x="17137" y="24107"/>
                    <a:pt x="17012" y="24714"/>
                    <a:pt x="16844" y="25279"/>
                  </a:cubicBezTo>
                  <a:cubicBezTo>
                    <a:pt x="16782" y="25467"/>
                    <a:pt x="16886" y="25656"/>
                    <a:pt x="17075" y="25718"/>
                  </a:cubicBezTo>
                  <a:cubicBezTo>
                    <a:pt x="17119" y="25741"/>
                    <a:pt x="17166" y="25751"/>
                    <a:pt x="17211" y="25751"/>
                  </a:cubicBezTo>
                  <a:cubicBezTo>
                    <a:pt x="17335" y="25751"/>
                    <a:pt x="17453" y="25673"/>
                    <a:pt x="17514" y="25551"/>
                  </a:cubicBezTo>
                  <a:cubicBezTo>
                    <a:pt x="17556" y="25446"/>
                    <a:pt x="17598" y="25342"/>
                    <a:pt x="17619" y="25216"/>
                  </a:cubicBezTo>
                  <a:cubicBezTo>
                    <a:pt x="17765" y="24609"/>
                    <a:pt x="17891" y="23982"/>
                    <a:pt x="18016" y="23354"/>
                  </a:cubicBezTo>
                  <a:cubicBezTo>
                    <a:pt x="18058" y="23145"/>
                    <a:pt x="18121" y="22935"/>
                    <a:pt x="18163" y="22726"/>
                  </a:cubicBezTo>
                  <a:cubicBezTo>
                    <a:pt x="18204" y="22789"/>
                    <a:pt x="18225" y="22873"/>
                    <a:pt x="18225" y="22935"/>
                  </a:cubicBezTo>
                  <a:cubicBezTo>
                    <a:pt x="18267" y="23438"/>
                    <a:pt x="18372" y="23940"/>
                    <a:pt x="18372" y="24442"/>
                  </a:cubicBezTo>
                  <a:cubicBezTo>
                    <a:pt x="18372" y="24627"/>
                    <a:pt x="18519" y="24763"/>
                    <a:pt x="18698" y="24763"/>
                  </a:cubicBezTo>
                  <a:cubicBezTo>
                    <a:pt x="18721" y="24763"/>
                    <a:pt x="18745" y="24761"/>
                    <a:pt x="18769" y="24756"/>
                  </a:cubicBezTo>
                  <a:cubicBezTo>
                    <a:pt x="19020" y="24714"/>
                    <a:pt x="19167" y="24484"/>
                    <a:pt x="19104" y="24233"/>
                  </a:cubicBezTo>
                  <a:cubicBezTo>
                    <a:pt x="19083" y="24149"/>
                    <a:pt x="19062" y="24044"/>
                    <a:pt x="19062" y="23961"/>
                  </a:cubicBezTo>
                  <a:cubicBezTo>
                    <a:pt x="19020" y="23647"/>
                    <a:pt x="18979" y="23333"/>
                    <a:pt x="18958" y="23019"/>
                  </a:cubicBezTo>
                  <a:lnTo>
                    <a:pt x="18958" y="22852"/>
                  </a:lnTo>
                  <a:lnTo>
                    <a:pt x="18999" y="22852"/>
                  </a:lnTo>
                  <a:cubicBezTo>
                    <a:pt x="19376" y="23124"/>
                    <a:pt x="19732" y="23396"/>
                    <a:pt x="20108" y="23689"/>
                  </a:cubicBezTo>
                  <a:cubicBezTo>
                    <a:pt x="20191" y="23753"/>
                    <a:pt x="20289" y="23785"/>
                    <a:pt x="20386" y="23785"/>
                  </a:cubicBezTo>
                  <a:cubicBezTo>
                    <a:pt x="20511" y="23785"/>
                    <a:pt x="20633" y="23732"/>
                    <a:pt x="20715" y="23626"/>
                  </a:cubicBezTo>
                  <a:cubicBezTo>
                    <a:pt x="20862" y="23438"/>
                    <a:pt x="20799" y="23187"/>
                    <a:pt x="20590" y="23082"/>
                  </a:cubicBezTo>
                  <a:cubicBezTo>
                    <a:pt x="20171" y="22831"/>
                    <a:pt x="19774" y="22517"/>
                    <a:pt x="19376" y="22224"/>
                  </a:cubicBezTo>
                  <a:cubicBezTo>
                    <a:pt x="19334" y="22203"/>
                    <a:pt x="19292" y="22161"/>
                    <a:pt x="19272" y="22119"/>
                  </a:cubicBezTo>
                  <a:cubicBezTo>
                    <a:pt x="19334" y="22119"/>
                    <a:pt x="19418" y="22140"/>
                    <a:pt x="19481" y="22161"/>
                  </a:cubicBezTo>
                  <a:cubicBezTo>
                    <a:pt x="20067" y="22350"/>
                    <a:pt x="20632" y="22559"/>
                    <a:pt x="21238" y="22726"/>
                  </a:cubicBezTo>
                  <a:cubicBezTo>
                    <a:pt x="21468" y="22831"/>
                    <a:pt x="21740" y="22894"/>
                    <a:pt x="21992" y="22935"/>
                  </a:cubicBezTo>
                  <a:cubicBezTo>
                    <a:pt x="22005" y="22937"/>
                    <a:pt x="22019" y="22938"/>
                    <a:pt x="22033" y="22938"/>
                  </a:cubicBezTo>
                  <a:cubicBezTo>
                    <a:pt x="22206" y="22938"/>
                    <a:pt x="22370" y="22817"/>
                    <a:pt x="22389" y="22643"/>
                  </a:cubicBezTo>
                  <a:cubicBezTo>
                    <a:pt x="22431" y="22454"/>
                    <a:pt x="22305" y="22266"/>
                    <a:pt x="22117" y="22224"/>
                  </a:cubicBezTo>
                  <a:cubicBezTo>
                    <a:pt x="21887" y="22161"/>
                    <a:pt x="21657" y="22119"/>
                    <a:pt x="21427" y="22036"/>
                  </a:cubicBezTo>
                  <a:cubicBezTo>
                    <a:pt x="20485" y="21722"/>
                    <a:pt x="19544" y="21429"/>
                    <a:pt x="18623" y="21115"/>
                  </a:cubicBezTo>
                  <a:lnTo>
                    <a:pt x="18476" y="21052"/>
                  </a:lnTo>
                  <a:cubicBezTo>
                    <a:pt x="18497" y="20906"/>
                    <a:pt x="18539" y="20780"/>
                    <a:pt x="18560" y="20634"/>
                  </a:cubicBezTo>
                  <a:cubicBezTo>
                    <a:pt x="18602" y="20299"/>
                    <a:pt x="18644" y="19964"/>
                    <a:pt x="18686" y="19609"/>
                  </a:cubicBezTo>
                  <a:cubicBezTo>
                    <a:pt x="18748" y="19190"/>
                    <a:pt x="18769" y="18772"/>
                    <a:pt x="18769" y="18353"/>
                  </a:cubicBezTo>
                  <a:cubicBezTo>
                    <a:pt x="18790" y="18207"/>
                    <a:pt x="18727" y="18060"/>
                    <a:pt x="18602" y="17956"/>
                  </a:cubicBezTo>
                  <a:cubicBezTo>
                    <a:pt x="18372" y="17705"/>
                    <a:pt x="18142" y="17453"/>
                    <a:pt x="17911" y="17223"/>
                  </a:cubicBezTo>
                  <a:cubicBezTo>
                    <a:pt x="17242" y="16512"/>
                    <a:pt x="16593" y="15780"/>
                    <a:pt x="15861" y="15131"/>
                  </a:cubicBezTo>
                  <a:cubicBezTo>
                    <a:pt x="15819" y="15068"/>
                    <a:pt x="15777" y="15026"/>
                    <a:pt x="15735" y="14984"/>
                  </a:cubicBezTo>
                  <a:lnTo>
                    <a:pt x="15756" y="14943"/>
                  </a:lnTo>
                  <a:cubicBezTo>
                    <a:pt x="17095" y="15884"/>
                    <a:pt x="18602" y="16533"/>
                    <a:pt x="20046" y="17328"/>
                  </a:cubicBezTo>
                  <a:cubicBezTo>
                    <a:pt x="19878" y="17495"/>
                    <a:pt x="19920" y="17663"/>
                    <a:pt x="19962" y="17851"/>
                  </a:cubicBezTo>
                  <a:cubicBezTo>
                    <a:pt x="20004" y="18081"/>
                    <a:pt x="20025" y="18311"/>
                    <a:pt x="20067" y="18562"/>
                  </a:cubicBezTo>
                  <a:cubicBezTo>
                    <a:pt x="20067" y="18667"/>
                    <a:pt x="20067" y="18793"/>
                    <a:pt x="20088" y="18918"/>
                  </a:cubicBezTo>
                  <a:cubicBezTo>
                    <a:pt x="20123" y="19094"/>
                    <a:pt x="20276" y="19226"/>
                    <a:pt x="20449" y="19226"/>
                  </a:cubicBezTo>
                  <a:cubicBezTo>
                    <a:pt x="20481" y="19226"/>
                    <a:pt x="20515" y="19221"/>
                    <a:pt x="20548" y="19211"/>
                  </a:cubicBezTo>
                  <a:cubicBezTo>
                    <a:pt x="20736" y="19169"/>
                    <a:pt x="20862" y="18981"/>
                    <a:pt x="20799" y="18793"/>
                  </a:cubicBezTo>
                  <a:cubicBezTo>
                    <a:pt x="20799" y="18730"/>
                    <a:pt x="20778" y="18688"/>
                    <a:pt x="20778" y="18646"/>
                  </a:cubicBezTo>
                  <a:cubicBezTo>
                    <a:pt x="20757" y="18437"/>
                    <a:pt x="20757" y="18228"/>
                    <a:pt x="20715" y="18018"/>
                  </a:cubicBezTo>
                  <a:cubicBezTo>
                    <a:pt x="20715" y="17914"/>
                    <a:pt x="20673" y="17809"/>
                    <a:pt x="20652" y="17684"/>
                  </a:cubicBezTo>
                  <a:lnTo>
                    <a:pt x="20652" y="17684"/>
                  </a:lnTo>
                  <a:lnTo>
                    <a:pt x="21385" y="18060"/>
                  </a:lnTo>
                  <a:lnTo>
                    <a:pt x="21531" y="18144"/>
                  </a:lnTo>
                  <a:cubicBezTo>
                    <a:pt x="21531" y="18228"/>
                    <a:pt x="21531" y="18311"/>
                    <a:pt x="21552" y="18395"/>
                  </a:cubicBezTo>
                  <a:cubicBezTo>
                    <a:pt x="21657" y="18646"/>
                    <a:pt x="21845" y="18855"/>
                    <a:pt x="22096" y="18939"/>
                  </a:cubicBezTo>
                  <a:cubicBezTo>
                    <a:pt x="22177" y="18980"/>
                    <a:pt x="22267" y="19003"/>
                    <a:pt x="22354" y="19003"/>
                  </a:cubicBezTo>
                  <a:cubicBezTo>
                    <a:pt x="22402" y="19003"/>
                    <a:pt x="22449" y="18996"/>
                    <a:pt x="22494" y="18981"/>
                  </a:cubicBezTo>
                  <a:lnTo>
                    <a:pt x="22787" y="18918"/>
                  </a:lnTo>
                  <a:cubicBezTo>
                    <a:pt x="22912" y="18897"/>
                    <a:pt x="23017" y="18793"/>
                    <a:pt x="23059" y="18688"/>
                  </a:cubicBezTo>
                  <a:cubicBezTo>
                    <a:pt x="23080" y="18625"/>
                    <a:pt x="23121" y="18541"/>
                    <a:pt x="23163" y="18500"/>
                  </a:cubicBezTo>
                  <a:cubicBezTo>
                    <a:pt x="23247" y="18395"/>
                    <a:pt x="23268" y="18269"/>
                    <a:pt x="23226" y="18144"/>
                  </a:cubicBezTo>
                  <a:cubicBezTo>
                    <a:pt x="23205" y="18081"/>
                    <a:pt x="23184" y="18018"/>
                    <a:pt x="23184" y="17956"/>
                  </a:cubicBezTo>
                  <a:cubicBezTo>
                    <a:pt x="23101" y="17516"/>
                    <a:pt x="22598" y="17328"/>
                    <a:pt x="22264" y="17328"/>
                  </a:cubicBezTo>
                  <a:cubicBezTo>
                    <a:pt x="22159" y="17349"/>
                    <a:pt x="22033" y="17391"/>
                    <a:pt x="21929" y="17453"/>
                  </a:cubicBezTo>
                  <a:lnTo>
                    <a:pt x="21134" y="16951"/>
                  </a:lnTo>
                  <a:cubicBezTo>
                    <a:pt x="21155" y="16930"/>
                    <a:pt x="21176" y="16909"/>
                    <a:pt x="21176" y="16909"/>
                  </a:cubicBezTo>
                  <a:lnTo>
                    <a:pt x="22159" y="16491"/>
                  </a:lnTo>
                  <a:cubicBezTo>
                    <a:pt x="22347" y="16449"/>
                    <a:pt x="22431" y="16261"/>
                    <a:pt x="22389" y="16093"/>
                  </a:cubicBezTo>
                  <a:cubicBezTo>
                    <a:pt x="22370" y="15919"/>
                    <a:pt x="22224" y="15798"/>
                    <a:pt x="22070" y="15798"/>
                  </a:cubicBezTo>
                  <a:cubicBezTo>
                    <a:pt x="22058" y="15798"/>
                    <a:pt x="22046" y="15799"/>
                    <a:pt x="22033" y="15800"/>
                  </a:cubicBezTo>
                  <a:cubicBezTo>
                    <a:pt x="21950" y="15800"/>
                    <a:pt x="21866" y="15821"/>
                    <a:pt x="21782" y="15863"/>
                  </a:cubicBezTo>
                  <a:cubicBezTo>
                    <a:pt x="21489" y="15989"/>
                    <a:pt x="21217" y="16114"/>
                    <a:pt x="20924" y="16219"/>
                  </a:cubicBezTo>
                  <a:cubicBezTo>
                    <a:pt x="20736" y="16303"/>
                    <a:pt x="20569" y="16345"/>
                    <a:pt x="20485" y="16554"/>
                  </a:cubicBezTo>
                  <a:lnTo>
                    <a:pt x="20067" y="16303"/>
                  </a:lnTo>
                  <a:cubicBezTo>
                    <a:pt x="19544" y="15968"/>
                    <a:pt x="19020" y="15612"/>
                    <a:pt x="18476" y="15277"/>
                  </a:cubicBezTo>
                  <a:cubicBezTo>
                    <a:pt x="17932" y="14943"/>
                    <a:pt x="17388" y="14650"/>
                    <a:pt x="16823" y="14315"/>
                  </a:cubicBezTo>
                  <a:cubicBezTo>
                    <a:pt x="16656" y="14231"/>
                    <a:pt x="16468" y="14127"/>
                    <a:pt x="16300" y="14022"/>
                  </a:cubicBezTo>
                  <a:lnTo>
                    <a:pt x="16384" y="14022"/>
                  </a:lnTo>
                  <a:cubicBezTo>
                    <a:pt x="16970" y="14189"/>
                    <a:pt x="17535" y="14336"/>
                    <a:pt x="18121" y="14482"/>
                  </a:cubicBezTo>
                  <a:cubicBezTo>
                    <a:pt x="18853" y="14671"/>
                    <a:pt x="19585" y="14838"/>
                    <a:pt x="20297" y="15026"/>
                  </a:cubicBezTo>
                  <a:cubicBezTo>
                    <a:pt x="20349" y="15041"/>
                    <a:pt x="20403" y="15048"/>
                    <a:pt x="20458" y="15048"/>
                  </a:cubicBezTo>
                  <a:cubicBezTo>
                    <a:pt x="20557" y="15048"/>
                    <a:pt x="20655" y="15025"/>
                    <a:pt x="20736" y="14984"/>
                  </a:cubicBezTo>
                  <a:cubicBezTo>
                    <a:pt x="20924" y="14880"/>
                    <a:pt x="21092" y="14775"/>
                    <a:pt x="21259" y="14671"/>
                  </a:cubicBezTo>
                  <a:cubicBezTo>
                    <a:pt x="21782" y="14252"/>
                    <a:pt x="22305" y="13855"/>
                    <a:pt x="22829" y="13457"/>
                  </a:cubicBezTo>
                  <a:lnTo>
                    <a:pt x="22933" y="13373"/>
                  </a:lnTo>
                  <a:lnTo>
                    <a:pt x="23979" y="14294"/>
                  </a:lnTo>
                  <a:cubicBezTo>
                    <a:pt x="24586" y="14817"/>
                    <a:pt x="25214" y="15340"/>
                    <a:pt x="25758" y="15926"/>
                  </a:cubicBezTo>
                  <a:cubicBezTo>
                    <a:pt x="25837" y="16005"/>
                    <a:pt x="25935" y="16042"/>
                    <a:pt x="26031" y="16042"/>
                  </a:cubicBezTo>
                  <a:cubicBezTo>
                    <a:pt x="26113" y="16042"/>
                    <a:pt x="26193" y="16016"/>
                    <a:pt x="26260" y="15968"/>
                  </a:cubicBezTo>
                  <a:cubicBezTo>
                    <a:pt x="26406" y="15842"/>
                    <a:pt x="26427" y="15633"/>
                    <a:pt x="26323" y="15487"/>
                  </a:cubicBezTo>
                  <a:cubicBezTo>
                    <a:pt x="26260" y="15382"/>
                    <a:pt x="26176" y="15298"/>
                    <a:pt x="26093" y="15215"/>
                  </a:cubicBezTo>
                  <a:cubicBezTo>
                    <a:pt x="25570" y="14754"/>
                    <a:pt x="25046" y="14273"/>
                    <a:pt x="24523" y="13813"/>
                  </a:cubicBezTo>
                  <a:lnTo>
                    <a:pt x="24230" y="13541"/>
                  </a:lnTo>
                  <a:lnTo>
                    <a:pt x="24356" y="13541"/>
                  </a:lnTo>
                  <a:lnTo>
                    <a:pt x="25444" y="14022"/>
                  </a:lnTo>
                  <a:cubicBezTo>
                    <a:pt x="25570" y="14085"/>
                    <a:pt x="25695" y="14148"/>
                    <a:pt x="25800" y="14210"/>
                  </a:cubicBezTo>
                  <a:cubicBezTo>
                    <a:pt x="25849" y="14235"/>
                    <a:pt x="25902" y="14247"/>
                    <a:pt x="25954" y="14247"/>
                  </a:cubicBezTo>
                  <a:cubicBezTo>
                    <a:pt x="26034" y="14247"/>
                    <a:pt x="26113" y="14219"/>
                    <a:pt x="26176" y="14168"/>
                  </a:cubicBezTo>
                  <a:cubicBezTo>
                    <a:pt x="26281" y="14085"/>
                    <a:pt x="26344" y="13938"/>
                    <a:pt x="26302" y="13813"/>
                  </a:cubicBezTo>
                  <a:cubicBezTo>
                    <a:pt x="26260" y="13645"/>
                    <a:pt x="26134" y="13499"/>
                    <a:pt x="25967" y="13457"/>
                  </a:cubicBezTo>
                  <a:cubicBezTo>
                    <a:pt x="25883" y="13436"/>
                    <a:pt x="25821" y="13415"/>
                    <a:pt x="25758" y="13373"/>
                  </a:cubicBezTo>
                  <a:cubicBezTo>
                    <a:pt x="25611" y="13311"/>
                    <a:pt x="25486" y="13248"/>
                    <a:pt x="25339" y="13185"/>
                  </a:cubicBezTo>
                  <a:lnTo>
                    <a:pt x="24691" y="12892"/>
                  </a:lnTo>
                  <a:lnTo>
                    <a:pt x="25005" y="12767"/>
                  </a:lnTo>
                  <a:lnTo>
                    <a:pt x="26030" y="12327"/>
                  </a:lnTo>
                  <a:cubicBezTo>
                    <a:pt x="26281" y="12223"/>
                    <a:pt x="26386" y="11930"/>
                    <a:pt x="26239" y="11699"/>
                  </a:cubicBezTo>
                  <a:cubicBezTo>
                    <a:pt x="26164" y="11612"/>
                    <a:pt x="26053" y="11562"/>
                    <a:pt x="25940" y="11562"/>
                  </a:cubicBezTo>
                  <a:cubicBezTo>
                    <a:pt x="25862" y="11562"/>
                    <a:pt x="25784" y="11586"/>
                    <a:pt x="25716" y="11637"/>
                  </a:cubicBezTo>
                  <a:cubicBezTo>
                    <a:pt x="25277" y="11888"/>
                    <a:pt x="24795" y="12055"/>
                    <a:pt x="24335" y="12264"/>
                  </a:cubicBezTo>
                  <a:cubicBezTo>
                    <a:pt x="24314" y="12264"/>
                    <a:pt x="24272" y="12285"/>
                    <a:pt x="24230" y="12285"/>
                  </a:cubicBezTo>
                  <a:cubicBezTo>
                    <a:pt x="24230" y="12264"/>
                    <a:pt x="24251" y="12223"/>
                    <a:pt x="24272" y="12223"/>
                  </a:cubicBezTo>
                  <a:cubicBezTo>
                    <a:pt x="24858" y="11699"/>
                    <a:pt x="25444" y="11176"/>
                    <a:pt x="26009" y="10653"/>
                  </a:cubicBezTo>
                  <a:cubicBezTo>
                    <a:pt x="26114" y="10549"/>
                    <a:pt x="26218" y="10444"/>
                    <a:pt x="26302" y="10319"/>
                  </a:cubicBezTo>
                  <a:cubicBezTo>
                    <a:pt x="26427" y="10172"/>
                    <a:pt x="26406" y="9942"/>
                    <a:pt x="26239" y="9837"/>
                  </a:cubicBezTo>
                  <a:cubicBezTo>
                    <a:pt x="26174" y="9782"/>
                    <a:pt x="26097" y="9755"/>
                    <a:pt x="26019" y="9755"/>
                  </a:cubicBezTo>
                  <a:cubicBezTo>
                    <a:pt x="25920" y="9755"/>
                    <a:pt x="25819" y="9797"/>
                    <a:pt x="25737" y="9879"/>
                  </a:cubicBezTo>
                  <a:cubicBezTo>
                    <a:pt x="25549" y="10067"/>
                    <a:pt x="25360" y="10256"/>
                    <a:pt x="25151" y="10444"/>
                  </a:cubicBezTo>
                  <a:cubicBezTo>
                    <a:pt x="24670" y="10904"/>
                    <a:pt x="24147" y="11344"/>
                    <a:pt x="23645" y="11804"/>
                  </a:cubicBezTo>
                  <a:cubicBezTo>
                    <a:pt x="23414" y="12013"/>
                    <a:pt x="23163" y="12223"/>
                    <a:pt x="22933" y="12432"/>
                  </a:cubicBezTo>
                  <a:cubicBezTo>
                    <a:pt x="22891" y="12411"/>
                    <a:pt x="22870" y="12390"/>
                    <a:pt x="22829" y="12369"/>
                  </a:cubicBezTo>
                  <a:cubicBezTo>
                    <a:pt x="22201" y="11825"/>
                    <a:pt x="21510" y="11323"/>
                    <a:pt x="20820" y="10863"/>
                  </a:cubicBezTo>
                  <a:cubicBezTo>
                    <a:pt x="20706" y="10791"/>
                    <a:pt x="20573" y="10749"/>
                    <a:pt x="20440" y="10749"/>
                  </a:cubicBezTo>
                  <a:cubicBezTo>
                    <a:pt x="20378" y="10749"/>
                    <a:pt x="20315" y="10759"/>
                    <a:pt x="20255" y="10779"/>
                  </a:cubicBezTo>
                  <a:cubicBezTo>
                    <a:pt x="19962" y="10842"/>
                    <a:pt x="19669" y="10925"/>
                    <a:pt x="19397" y="10988"/>
                  </a:cubicBezTo>
                  <a:cubicBezTo>
                    <a:pt x="18414" y="11218"/>
                    <a:pt x="17451" y="11427"/>
                    <a:pt x="16489" y="11741"/>
                  </a:cubicBezTo>
                  <a:cubicBezTo>
                    <a:pt x="16426" y="11741"/>
                    <a:pt x="16363" y="11762"/>
                    <a:pt x="16300" y="11783"/>
                  </a:cubicBezTo>
                  <a:cubicBezTo>
                    <a:pt x="16363" y="11699"/>
                    <a:pt x="16447" y="11658"/>
                    <a:pt x="16531" y="11616"/>
                  </a:cubicBezTo>
                  <a:cubicBezTo>
                    <a:pt x="16740" y="11511"/>
                    <a:pt x="16949" y="11407"/>
                    <a:pt x="17137" y="11302"/>
                  </a:cubicBezTo>
                  <a:cubicBezTo>
                    <a:pt x="17535" y="11072"/>
                    <a:pt x="17932" y="10842"/>
                    <a:pt x="18309" y="10591"/>
                  </a:cubicBezTo>
                  <a:cubicBezTo>
                    <a:pt x="18748" y="10319"/>
                    <a:pt x="19188" y="10026"/>
                    <a:pt x="19627" y="9754"/>
                  </a:cubicBezTo>
                  <a:cubicBezTo>
                    <a:pt x="19899" y="9565"/>
                    <a:pt x="20171" y="9398"/>
                    <a:pt x="20464" y="9230"/>
                  </a:cubicBezTo>
                  <a:cubicBezTo>
                    <a:pt x="20527" y="9398"/>
                    <a:pt x="20673" y="9502"/>
                    <a:pt x="20862" y="9544"/>
                  </a:cubicBezTo>
                  <a:cubicBezTo>
                    <a:pt x="21071" y="9607"/>
                    <a:pt x="21280" y="9712"/>
                    <a:pt x="21489" y="9795"/>
                  </a:cubicBezTo>
                  <a:cubicBezTo>
                    <a:pt x="21615" y="9837"/>
                    <a:pt x="21740" y="9900"/>
                    <a:pt x="21866" y="9963"/>
                  </a:cubicBezTo>
                  <a:cubicBezTo>
                    <a:pt x="21916" y="9985"/>
                    <a:pt x="21967" y="9995"/>
                    <a:pt x="22016" y="9995"/>
                  </a:cubicBezTo>
                  <a:cubicBezTo>
                    <a:pt x="22156" y="9995"/>
                    <a:pt x="22286" y="9913"/>
                    <a:pt x="22347" y="9774"/>
                  </a:cubicBezTo>
                  <a:cubicBezTo>
                    <a:pt x="22473" y="9565"/>
                    <a:pt x="22389" y="9293"/>
                    <a:pt x="22159" y="9230"/>
                  </a:cubicBezTo>
                  <a:lnTo>
                    <a:pt x="21803" y="9063"/>
                  </a:lnTo>
                  <a:lnTo>
                    <a:pt x="21259" y="8854"/>
                  </a:lnTo>
                  <a:lnTo>
                    <a:pt x="21113" y="8791"/>
                  </a:lnTo>
                  <a:cubicBezTo>
                    <a:pt x="21406" y="8624"/>
                    <a:pt x="21678" y="8435"/>
                    <a:pt x="21950" y="8268"/>
                  </a:cubicBezTo>
                  <a:cubicBezTo>
                    <a:pt x="22057" y="8364"/>
                    <a:pt x="22192" y="8411"/>
                    <a:pt x="22327" y="8411"/>
                  </a:cubicBezTo>
                  <a:cubicBezTo>
                    <a:pt x="22428" y="8411"/>
                    <a:pt x="22530" y="8385"/>
                    <a:pt x="22619" y="8331"/>
                  </a:cubicBezTo>
                  <a:cubicBezTo>
                    <a:pt x="22640" y="8310"/>
                    <a:pt x="22682" y="8289"/>
                    <a:pt x="22724" y="8289"/>
                  </a:cubicBezTo>
                  <a:cubicBezTo>
                    <a:pt x="22933" y="8226"/>
                    <a:pt x="23080" y="8059"/>
                    <a:pt x="23163" y="7850"/>
                  </a:cubicBezTo>
                  <a:lnTo>
                    <a:pt x="23226" y="7598"/>
                  </a:lnTo>
                  <a:cubicBezTo>
                    <a:pt x="23289" y="7473"/>
                    <a:pt x="23247" y="7326"/>
                    <a:pt x="23163" y="7222"/>
                  </a:cubicBezTo>
                  <a:cubicBezTo>
                    <a:pt x="23121" y="7180"/>
                    <a:pt x="23080" y="7117"/>
                    <a:pt x="23059" y="7075"/>
                  </a:cubicBezTo>
                  <a:cubicBezTo>
                    <a:pt x="23038" y="6929"/>
                    <a:pt x="22912" y="6824"/>
                    <a:pt x="22766" y="6803"/>
                  </a:cubicBezTo>
                  <a:cubicBezTo>
                    <a:pt x="22703" y="6803"/>
                    <a:pt x="22640" y="6782"/>
                    <a:pt x="22577" y="6761"/>
                  </a:cubicBezTo>
                  <a:cubicBezTo>
                    <a:pt x="22511" y="6739"/>
                    <a:pt x="22444" y="6729"/>
                    <a:pt x="22377" y="6729"/>
                  </a:cubicBezTo>
                  <a:cubicBezTo>
                    <a:pt x="22189" y="6729"/>
                    <a:pt x="22005" y="6811"/>
                    <a:pt x="21866" y="6950"/>
                  </a:cubicBezTo>
                  <a:cubicBezTo>
                    <a:pt x="21824" y="6992"/>
                    <a:pt x="21803" y="7013"/>
                    <a:pt x="21761" y="7034"/>
                  </a:cubicBezTo>
                  <a:cubicBezTo>
                    <a:pt x="21636" y="7117"/>
                    <a:pt x="21552" y="7264"/>
                    <a:pt x="21552" y="7410"/>
                  </a:cubicBezTo>
                  <a:cubicBezTo>
                    <a:pt x="21552" y="7473"/>
                    <a:pt x="21552" y="7536"/>
                    <a:pt x="21552" y="7578"/>
                  </a:cubicBezTo>
                  <a:lnTo>
                    <a:pt x="20673" y="8038"/>
                  </a:lnTo>
                  <a:cubicBezTo>
                    <a:pt x="20694" y="7891"/>
                    <a:pt x="20715" y="7787"/>
                    <a:pt x="20736" y="7661"/>
                  </a:cubicBezTo>
                  <a:cubicBezTo>
                    <a:pt x="20778" y="7431"/>
                    <a:pt x="20799" y="7180"/>
                    <a:pt x="20820" y="6929"/>
                  </a:cubicBezTo>
                  <a:cubicBezTo>
                    <a:pt x="20868" y="6663"/>
                    <a:pt x="20665" y="6502"/>
                    <a:pt x="20461" y="6502"/>
                  </a:cubicBezTo>
                  <a:cubicBezTo>
                    <a:pt x="20312" y="6502"/>
                    <a:pt x="20161" y="6588"/>
                    <a:pt x="20108" y="6782"/>
                  </a:cubicBezTo>
                  <a:cubicBezTo>
                    <a:pt x="20108" y="6824"/>
                    <a:pt x="20088" y="6887"/>
                    <a:pt x="20088" y="6929"/>
                  </a:cubicBezTo>
                  <a:cubicBezTo>
                    <a:pt x="20088" y="7243"/>
                    <a:pt x="20046" y="7557"/>
                    <a:pt x="19962" y="7870"/>
                  </a:cubicBezTo>
                  <a:cubicBezTo>
                    <a:pt x="19899" y="8038"/>
                    <a:pt x="19920" y="8247"/>
                    <a:pt x="20046" y="8394"/>
                  </a:cubicBezTo>
                  <a:lnTo>
                    <a:pt x="19606" y="8624"/>
                  </a:lnTo>
                  <a:cubicBezTo>
                    <a:pt x="19041" y="8917"/>
                    <a:pt x="18455" y="9210"/>
                    <a:pt x="17911" y="9523"/>
                  </a:cubicBezTo>
                  <a:cubicBezTo>
                    <a:pt x="17347" y="9816"/>
                    <a:pt x="16803" y="10130"/>
                    <a:pt x="16259" y="10444"/>
                  </a:cubicBezTo>
                  <a:cubicBezTo>
                    <a:pt x="16091" y="10549"/>
                    <a:pt x="15924" y="10653"/>
                    <a:pt x="15756" y="10758"/>
                  </a:cubicBezTo>
                  <a:cubicBezTo>
                    <a:pt x="15777" y="10716"/>
                    <a:pt x="15798" y="10674"/>
                    <a:pt x="15840" y="10632"/>
                  </a:cubicBezTo>
                  <a:cubicBezTo>
                    <a:pt x="16259" y="10214"/>
                    <a:pt x="16677" y="9816"/>
                    <a:pt x="17075" y="9398"/>
                  </a:cubicBezTo>
                  <a:cubicBezTo>
                    <a:pt x="17577" y="8875"/>
                    <a:pt x="18058" y="8352"/>
                    <a:pt x="18581" y="7829"/>
                  </a:cubicBezTo>
                  <a:cubicBezTo>
                    <a:pt x="18727" y="7703"/>
                    <a:pt x="18811" y="7494"/>
                    <a:pt x="18790" y="7306"/>
                  </a:cubicBezTo>
                  <a:cubicBezTo>
                    <a:pt x="18769" y="6950"/>
                    <a:pt x="18748" y="6615"/>
                    <a:pt x="18707" y="6238"/>
                  </a:cubicBezTo>
                  <a:cubicBezTo>
                    <a:pt x="18665" y="5862"/>
                    <a:pt x="18602" y="5464"/>
                    <a:pt x="18560" y="5088"/>
                  </a:cubicBezTo>
                  <a:cubicBezTo>
                    <a:pt x="18539" y="4962"/>
                    <a:pt x="18518" y="4816"/>
                    <a:pt x="18497" y="4690"/>
                  </a:cubicBezTo>
                  <a:cubicBezTo>
                    <a:pt x="18518" y="4690"/>
                    <a:pt x="18539" y="4669"/>
                    <a:pt x="18560" y="4669"/>
                  </a:cubicBezTo>
                  <a:lnTo>
                    <a:pt x="21573" y="3665"/>
                  </a:lnTo>
                  <a:cubicBezTo>
                    <a:pt x="21761" y="3602"/>
                    <a:pt x="21950" y="3560"/>
                    <a:pt x="22138" y="3518"/>
                  </a:cubicBezTo>
                  <a:cubicBezTo>
                    <a:pt x="22305" y="3476"/>
                    <a:pt x="22431" y="3288"/>
                    <a:pt x="22410" y="3121"/>
                  </a:cubicBezTo>
                  <a:cubicBezTo>
                    <a:pt x="22390" y="2945"/>
                    <a:pt x="22243" y="2805"/>
                    <a:pt x="22069" y="2805"/>
                  </a:cubicBezTo>
                  <a:cubicBezTo>
                    <a:pt x="22057" y="2805"/>
                    <a:pt x="22045" y="2806"/>
                    <a:pt x="22033" y="2807"/>
                  </a:cubicBezTo>
                  <a:cubicBezTo>
                    <a:pt x="21908" y="2828"/>
                    <a:pt x="21782" y="2849"/>
                    <a:pt x="21657" y="2891"/>
                  </a:cubicBezTo>
                  <a:cubicBezTo>
                    <a:pt x="20924" y="3121"/>
                    <a:pt x="20192" y="3351"/>
                    <a:pt x="19481" y="3581"/>
                  </a:cubicBezTo>
                  <a:lnTo>
                    <a:pt x="19292" y="3644"/>
                  </a:lnTo>
                  <a:cubicBezTo>
                    <a:pt x="19292" y="3602"/>
                    <a:pt x="19313" y="3581"/>
                    <a:pt x="19334" y="3560"/>
                  </a:cubicBezTo>
                  <a:cubicBezTo>
                    <a:pt x="19648" y="3309"/>
                    <a:pt x="19983" y="3079"/>
                    <a:pt x="20297" y="2849"/>
                  </a:cubicBezTo>
                  <a:cubicBezTo>
                    <a:pt x="20401" y="2765"/>
                    <a:pt x="20527" y="2702"/>
                    <a:pt x="20652" y="2619"/>
                  </a:cubicBezTo>
                  <a:cubicBezTo>
                    <a:pt x="20778" y="2535"/>
                    <a:pt x="20820" y="2388"/>
                    <a:pt x="20799" y="2263"/>
                  </a:cubicBezTo>
                  <a:cubicBezTo>
                    <a:pt x="20757" y="2116"/>
                    <a:pt x="20673" y="2033"/>
                    <a:pt x="20527" y="1991"/>
                  </a:cubicBezTo>
                  <a:cubicBezTo>
                    <a:pt x="20490" y="1980"/>
                    <a:pt x="20452" y="1975"/>
                    <a:pt x="20414" y="1975"/>
                  </a:cubicBezTo>
                  <a:cubicBezTo>
                    <a:pt x="20299" y="1975"/>
                    <a:pt x="20182" y="2022"/>
                    <a:pt x="20088" y="2116"/>
                  </a:cubicBezTo>
                  <a:cubicBezTo>
                    <a:pt x="20046" y="2158"/>
                    <a:pt x="19983" y="2200"/>
                    <a:pt x="19920" y="2242"/>
                  </a:cubicBezTo>
                  <a:cubicBezTo>
                    <a:pt x="19795" y="2347"/>
                    <a:pt x="19648" y="2451"/>
                    <a:pt x="19502" y="2556"/>
                  </a:cubicBezTo>
                  <a:lnTo>
                    <a:pt x="18979" y="2953"/>
                  </a:lnTo>
                  <a:cubicBezTo>
                    <a:pt x="18979" y="2849"/>
                    <a:pt x="18979" y="2807"/>
                    <a:pt x="18979" y="2744"/>
                  </a:cubicBezTo>
                  <a:lnTo>
                    <a:pt x="19083" y="1907"/>
                  </a:lnTo>
                  <a:cubicBezTo>
                    <a:pt x="19104" y="1782"/>
                    <a:pt x="19104" y="1656"/>
                    <a:pt x="19125" y="1531"/>
                  </a:cubicBezTo>
                  <a:cubicBezTo>
                    <a:pt x="19167" y="1342"/>
                    <a:pt x="19083" y="1154"/>
                    <a:pt x="18937" y="1049"/>
                  </a:cubicBezTo>
                  <a:cubicBezTo>
                    <a:pt x="18880" y="1018"/>
                    <a:pt x="18819" y="1004"/>
                    <a:pt x="18760" y="1004"/>
                  </a:cubicBezTo>
                  <a:cubicBezTo>
                    <a:pt x="18578" y="1004"/>
                    <a:pt x="18408" y="1138"/>
                    <a:pt x="18393" y="1342"/>
                  </a:cubicBezTo>
                  <a:cubicBezTo>
                    <a:pt x="18351" y="1761"/>
                    <a:pt x="18330" y="2179"/>
                    <a:pt x="18288" y="2598"/>
                  </a:cubicBezTo>
                  <a:cubicBezTo>
                    <a:pt x="18267" y="2744"/>
                    <a:pt x="18246" y="2891"/>
                    <a:pt x="18225" y="3037"/>
                  </a:cubicBezTo>
                  <a:cubicBezTo>
                    <a:pt x="18183" y="2974"/>
                    <a:pt x="18163" y="2932"/>
                    <a:pt x="18142" y="2870"/>
                  </a:cubicBezTo>
                  <a:cubicBezTo>
                    <a:pt x="17974" y="2096"/>
                    <a:pt x="17828" y="1321"/>
                    <a:pt x="17660" y="547"/>
                  </a:cubicBezTo>
                  <a:cubicBezTo>
                    <a:pt x="17619" y="443"/>
                    <a:pt x="17598" y="338"/>
                    <a:pt x="17535" y="233"/>
                  </a:cubicBezTo>
                  <a:cubicBezTo>
                    <a:pt x="17488" y="92"/>
                    <a:pt x="17358" y="21"/>
                    <a:pt x="17226" y="21"/>
                  </a:cubicBezTo>
                  <a:cubicBezTo>
                    <a:pt x="17182" y="21"/>
                    <a:pt x="17137" y="29"/>
                    <a:pt x="17095" y="45"/>
                  </a:cubicBezTo>
                  <a:cubicBezTo>
                    <a:pt x="16907" y="129"/>
                    <a:pt x="16823" y="317"/>
                    <a:pt x="16865" y="505"/>
                  </a:cubicBezTo>
                  <a:cubicBezTo>
                    <a:pt x="16928" y="715"/>
                    <a:pt x="17012" y="945"/>
                    <a:pt x="17054" y="1175"/>
                  </a:cubicBezTo>
                  <a:cubicBezTo>
                    <a:pt x="17242" y="2075"/>
                    <a:pt x="17430" y="2995"/>
                    <a:pt x="17619" y="3895"/>
                  </a:cubicBezTo>
                  <a:cubicBezTo>
                    <a:pt x="17639" y="4000"/>
                    <a:pt x="17660" y="4125"/>
                    <a:pt x="17681" y="4209"/>
                  </a:cubicBezTo>
                  <a:cubicBezTo>
                    <a:pt x="17367" y="4334"/>
                    <a:pt x="17075" y="4460"/>
                    <a:pt x="16803" y="4585"/>
                  </a:cubicBezTo>
                  <a:cubicBezTo>
                    <a:pt x="16279" y="4774"/>
                    <a:pt x="15777" y="5004"/>
                    <a:pt x="15275" y="5276"/>
                  </a:cubicBezTo>
                  <a:cubicBezTo>
                    <a:pt x="15087" y="5360"/>
                    <a:pt x="14961" y="5527"/>
                    <a:pt x="14898" y="5715"/>
                  </a:cubicBezTo>
                  <a:cubicBezTo>
                    <a:pt x="14878" y="5862"/>
                    <a:pt x="14836" y="6008"/>
                    <a:pt x="14794" y="6155"/>
                  </a:cubicBezTo>
                  <a:cubicBezTo>
                    <a:pt x="14438" y="7285"/>
                    <a:pt x="14082" y="8394"/>
                    <a:pt x="13831" y="9544"/>
                  </a:cubicBezTo>
                  <a:cubicBezTo>
                    <a:pt x="13831" y="9565"/>
                    <a:pt x="13810" y="9607"/>
                    <a:pt x="13790" y="9628"/>
                  </a:cubicBezTo>
                  <a:cubicBezTo>
                    <a:pt x="13769" y="9544"/>
                    <a:pt x="13769" y="9461"/>
                    <a:pt x="13769" y="9377"/>
                  </a:cubicBezTo>
                  <a:cubicBezTo>
                    <a:pt x="13790" y="9147"/>
                    <a:pt x="13810" y="8917"/>
                    <a:pt x="13810" y="8707"/>
                  </a:cubicBezTo>
                  <a:cubicBezTo>
                    <a:pt x="13810" y="8017"/>
                    <a:pt x="13810" y="7347"/>
                    <a:pt x="13748" y="6657"/>
                  </a:cubicBezTo>
                  <a:cubicBezTo>
                    <a:pt x="13727" y="6364"/>
                    <a:pt x="13727" y="6092"/>
                    <a:pt x="13706" y="5799"/>
                  </a:cubicBezTo>
                  <a:cubicBezTo>
                    <a:pt x="13706" y="5485"/>
                    <a:pt x="13685" y="5171"/>
                    <a:pt x="13685" y="4878"/>
                  </a:cubicBezTo>
                  <a:cubicBezTo>
                    <a:pt x="13685" y="4816"/>
                    <a:pt x="13685" y="4774"/>
                    <a:pt x="13685" y="4732"/>
                  </a:cubicBezTo>
                  <a:cubicBezTo>
                    <a:pt x="13727" y="4743"/>
                    <a:pt x="13765" y="4749"/>
                    <a:pt x="13800" y="4749"/>
                  </a:cubicBezTo>
                  <a:cubicBezTo>
                    <a:pt x="13956" y="4749"/>
                    <a:pt x="14050" y="4646"/>
                    <a:pt x="14187" y="4544"/>
                  </a:cubicBezTo>
                  <a:cubicBezTo>
                    <a:pt x="14334" y="4418"/>
                    <a:pt x="14501" y="4272"/>
                    <a:pt x="14668" y="4146"/>
                  </a:cubicBezTo>
                  <a:cubicBezTo>
                    <a:pt x="14794" y="4062"/>
                    <a:pt x="14919" y="3979"/>
                    <a:pt x="15024" y="3895"/>
                  </a:cubicBezTo>
                  <a:cubicBezTo>
                    <a:pt x="15191" y="3769"/>
                    <a:pt x="15212" y="3518"/>
                    <a:pt x="15087" y="3372"/>
                  </a:cubicBezTo>
                  <a:cubicBezTo>
                    <a:pt x="15006" y="3280"/>
                    <a:pt x="14900" y="3232"/>
                    <a:pt x="14797" y="3232"/>
                  </a:cubicBezTo>
                  <a:cubicBezTo>
                    <a:pt x="14713" y="3232"/>
                    <a:pt x="14630" y="3264"/>
                    <a:pt x="14564" y="3330"/>
                  </a:cubicBezTo>
                  <a:lnTo>
                    <a:pt x="14313" y="3497"/>
                  </a:lnTo>
                  <a:lnTo>
                    <a:pt x="13810" y="3895"/>
                  </a:lnTo>
                  <a:cubicBezTo>
                    <a:pt x="13769" y="3916"/>
                    <a:pt x="13727" y="3958"/>
                    <a:pt x="13664" y="4000"/>
                  </a:cubicBezTo>
                  <a:cubicBezTo>
                    <a:pt x="13664" y="3665"/>
                    <a:pt x="13622" y="3330"/>
                    <a:pt x="13622" y="3016"/>
                  </a:cubicBezTo>
                  <a:cubicBezTo>
                    <a:pt x="13685" y="2995"/>
                    <a:pt x="13727" y="2974"/>
                    <a:pt x="13790" y="2932"/>
                  </a:cubicBezTo>
                  <a:cubicBezTo>
                    <a:pt x="13894" y="2849"/>
                    <a:pt x="13957" y="2744"/>
                    <a:pt x="13999" y="2619"/>
                  </a:cubicBezTo>
                  <a:cubicBezTo>
                    <a:pt x="13999" y="2535"/>
                    <a:pt x="14020" y="2451"/>
                    <a:pt x="14041" y="2368"/>
                  </a:cubicBezTo>
                  <a:cubicBezTo>
                    <a:pt x="14082" y="2158"/>
                    <a:pt x="14041" y="1949"/>
                    <a:pt x="13894" y="1782"/>
                  </a:cubicBezTo>
                  <a:cubicBezTo>
                    <a:pt x="13810" y="1698"/>
                    <a:pt x="13748" y="1614"/>
                    <a:pt x="13664" y="1552"/>
                  </a:cubicBezTo>
                  <a:cubicBezTo>
                    <a:pt x="13602" y="1474"/>
                    <a:pt x="13505" y="1431"/>
                    <a:pt x="13417" y="1431"/>
                  </a:cubicBezTo>
                  <a:cubicBezTo>
                    <a:pt x="13386" y="1431"/>
                    <a:pt x="13356" y="1436"/>
                    <a:pt x="13329" y="1447"/>
                  </a:cubicBezTo>
                  <a:cubicBezTo>
                    <a:pt x="13298" y="1457"/>
                    <a:pt x="13266" y="1463"/>
                    <a:pt x="13238" y="1463"/>
                  </a:cubicBezTo>
                  <a:cubicBezTo>
                    <a:pt x="13209" y="1463"/>
                    <a:pt x="13183" y="1457"/>
                    <a:pt x="13162" y="1447"/>
                  </a:cubicBezTo>
                  <a:cubicBezTo>
                    <a:pt x="13124" y="1436"/>
                    <a:pt x="13088" y="1431"/>
                    <a:pt x="13052" y="1431"/>
                  </a:cubicBezTo>
                  <a:cubicBezTo>
                    <a:pt x="12952" y="1431"/>
                    <a:pt x="12863" y="1474"/>
                    <a:pt x="12785" y="1552"/>
                  </a:cubicBezTo>
                  <a:cubicBezTo>
                    <a:pt x="12722" y="1614"/>
                    <a:pt x="12660" y="1698"/>
                    <a:pt x="12576" y="1782"/>
                  </a:cubicBezTo>
                  <a:cubicBezTo>
                    <a:pt x="12471" y="1886"/>
                    <a:pt x="12409" y="2033"/>
                    <a:pt x="12429" y="2179"/>
                  </a:cubicBezTo>
                  <a:cubicBezTo>
                    <a:pt x="12429" y="2347"/>
                    <a:pt x="12450" y="2514"/>
                    <a:pt x="12492" y="2681"/>
                  </a:cubicBezTo>
                  <a:cubicBezTo>
                    <a:pt x="12534" y="2807"/>
                    <a:pt x="12618" y="2891"/>
                    <a:pt x="12722" y="2953"/>
                  </a:cubicBezTo>
                  <a:cubicBezTo>
                    <a:pt x="12764" y="2974"/>
                    <a:pt x="12806" y="2995"/>
                    <a:pt x="12827" y="3016"/>
                  </a:cubicBezTo>
                  <a:cubicBezTo>
                    <a:pt x="12827" y="3351"/>
                    <a:pt x="12806" y="3665"/>
                    <a:pt x="12806" y="3979"/>
                  </a:cubicBezTo>
                  <a:lnTo>
                    <a:pt x="11906" y="3309"/>
                  </a:lnTo>
                  <a:cubicBezTo>
                    <a:pt x="11842" y="3254"/>
                    <a:pt x="11760" y="3227"/>
                    <a:pt x="11679" y="3227"/>
                  </a:cubicBezTo>
                  <a:cubicBezTo>
                    <a:pt x="11577" y="3227"/>
                    <a:pt x="11474" y="3269"/>
                    <a:pt x="11404" y="3351"/>
                  </a:cubicBezTo>
                  <a:cubicBezTo>
                    <a:pt x="11258" y="3497"/>
                    <a:pt x="11258" y="3748"/>
                    <a:pt x="11425" y="3874"/>
                  </a:cubicBezTo>
                  <a:cubicBezTo>
                    <a:pt x="11467" y="3916"/>
                    <a:pt x="11530" y="3937"/>
                    <a:pt x="11572" y="3979"/>
                  </a:cubicBezTo>
                  <a:cubicBezTo>
                    <a:pt x="11802" y="4146"/>
                    <a:pt x="12032" y="4313"/>
                    <a:pt x="12262" y="4502"/>
                  </a:cubicBezTo>
                  <a:cubicBezTo>
                    <a:pt x="12410" y="4612"/>
                    <a:pt x="12525" y="4739"/>
                    <a:pt x="12707" y="4739"/>
                  </a:cubicBezTo>
                  <a:cubicBezTo>
                    <a:pt x="12732" y="4739"/>
                    <a:pt x="12758" y="4737"/>
                    <a:pt x="12785" y="4732"/>
                  </a:cubicBezTo>
                  <a:lnTo>
                    <a:pt x="12785" y="4857"/>
                  </a:lnTo>
                  <a:cubicBezTo>
                    <a:pt x="12785" y="5192"/>
                    <a:pt x="12764" y="5506"/>
                    <a:pt x="12743" y="5820"/>
                  </a:cubicBezTo>
                  <a:cubicBezTo>
                    <a:pt x="12722" y="6364"/>
                    <a:pt x="12681" y="6929"/>
                    <a:pt x="12681" y="7452"/>
                  </a:cubicBezTo>
                  <a:lnTo>
                    <a:pt x="12681" y="9000"/>
                  </a:lnTo>
                  <a:cubicBezTo>
                    <a:pt x="12681" y="9210"/>
                    <a:pt x="12701" y="9419"/>
                    <a:pt x="12701" y="9628"/>
                  </a:cubicBezTo>
                  <a:cubicBezTo>
                    <a:pt x="12681" y="9607"/>
                    <a:pt x="12639" y="9565"/>
                    <a:pt x="12639" y="9523"/>
                  </a:cubicBezTo>
                  <a:cubicBezTo>
                    <a:pt x="12597" y="9314"/>
                    <a:pt x="12555" y="9105"/>
                    <a:pt x="12492" y="8896"/>
                  </a:cubicBezTo>
                  <a:cubicBezTo>
                    <a:pt x="12178" y="7808"/>
                    <a:pt x="11844" y="6720"/>
                    <a:pt x="11530" y="5611"/>
                  </a:cubicBezTo>
                  <a:cubicBezTo>
                    <a:pt x="11509" y="5485"/>
                    <a:pt x="11404" y="5381"/>
                    <a:pt x="11300" y="5318"/>
                  </a:cubicBezTo>
                  <a:cubicBezTo>
                    <a:pt x="11132" y="5192"/>
                    <a:pt x="10944" y="5109"/>
                    <a:pt x="10756" y="5025"/>
                  </a:cubicBezTo>
                  <a:cubicBezTo>
                    <a:pt x="10149" y="4753"/>
                    <a:pt x="9521" y="4523"/>
                    <a:pt x="8893" y="4251"/>
                  </a:cubicBezTo>
                  <a:lnTo>
                    <a:pt x="8789" y="4209"/>
                  </a:lnTo>
                  <a:cubicBezTo>
                    <a:pt x="8789" y="4167"/>
                    <a:pt x="8789" y="4104"/>
                    <a:pt x="8789" y="4062"/>
                  </a:cubicBezTo>
                  <a:cubicBezTo>
                    <a:pt x="8872" y="3728"/>
                    <a:pt x="8935" y="3393"/>
                    <a:pt x="8998" y="3037"/>
                  </a:cubicBezTo>
                  <a:cubicBezTo>
                    <a:pt x="9186" y="2179"/>
                    <a:pt x="9333" y="1300"/>
                    <a:pt x="9584" y="443"/>
                  </a:cubicBezTo>
                  <a:cubicBezTo>
                    <a:pt x="9626" y="275"/>
                    <a:pt x="9542" y="87"/>
                    <a:pt x="9375" y="24"/>
                  </a:cubicBezTo>
                  <a:cubicBezTo>
                    <a:pt x="9332" y="8"/>
                    <a:pt x="9288" y="0"/>
                    <a:pt x="92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4"/>
            <p:cNvSpPr/>
            <p:nvPr/>
          </p:nvSpPr>
          <p:spPr>
            <a:xfrm flipH="1">
              <a:off x="8505291" y="2083913"/>
              <a:ext cx="333674" cy="333174"/>
            </a:xfrm>
            <a:custGeom>
              <a:rect b="b" l="l" r="r" t="t"/>
              <a:pathLst>
                <a:path extrusionOk="0" h="25322" w="25360">
                  <a:moveTo>
                    <a:pt x="10588" y="7636"/>
                  </a:moveTo>
                  <a:lnTo>
                    <a:pt x="12178" y="8138"/>
                  </a:lnTo>
                  <a:cubicBezTo>
                    <a:pt x="12199" y="8327"/>
                    <a:pt x="12199" y="8515"/>
                    <a:pt x="12199" y="8703"/>
                  </a:cubicBezTo>
                  <a:lnTo>
                    <a:pt x="12199" y="9540"/>
                  </a:lnTo>
                  <a:cubicBezTo>
                    <a:pt x="12199" y="9749"/>
                    <a:pt x="12220" y="9938"/>
                    <a:pt x="12220" y="10147"/>
                  </a:cubicBezTo>
                  <a:cubicBezTo>
                    <a:pt x="12220" y="10566"/>
                    <a:pt x="12178" y="10984"/>
                    <a:pt x="12178" y="11402"/>
                  </a:cubicBezTo>
                  <a:cubicBezTo>
                    <a:pt x="11885" y="11277"/>
                    <a:pt x="10357" y="9770"/>
                    <a:pt x="9834" y="9101"/>
                  </a:cubicBezTo>
                  <a:cubicBezTo>
                    <a:pt x="10085" y="8599"/>
                    <a:pt x="10337" y="8117"/>
                    <a:pt x="10588" y="7636"/>
                  </a:cubicBezTo>
                  <a:close/>
                  <a:moveTo>
                    <a:pt x="14730" y="7636"/>
                  </a:moveTo>
                  <a:lnTo>
                    <a:pt x="15505" y="9122"/>
                  </a:lnTo>
                  <a:cubicBezTo>
                    <a:pt x="14730" y="9875"/>
                    <a:pt x="14019" y="10712"/>
                    <a:pt x="13140" y="11444"/>
                  </a:cubicBezTo>
                  <a:cubicBezTo>
                    <a:pt x="13057" y="10335"/>
                    <a:pt x="13119" y="9247"/>
                    <a:pt x="13119" y="8159"/>
                  </a:cubicBezTo>
                  <a:lnTo>
                    <a:pt x="14730" y="7636"/>
                  </a:lnTo>
                  <a:close/>
                  <a:moveTo>
                    <a:pt x="9123" y="9812"/>
                  </a:moveTo>
                  <a:cubicBezTo>
                    <a:pt x="9228" y="9917"/>
                    <a:pt x="9353" y="10022"/>
                    <a:pt x="9479" y="10126"/>
                  </a:cubicBezTo>
                  <a:cubicBezTo>
                    <a:pt x="9897" y="10524"/>
                    <a:pt x="10316" y="10921"/>
                    <a:pt x="10713" y="11340"/>
                  </a:cubicBezTo>
                  <a:cubicBezTo>
                    <a:pt x="10964" y="11591"/>
                    <a:pt x="11194" y="11863"/>
                    <a:pt x="11445" y="12156"/>
                  </a:cubicBezTo>
                  <a:cubicBezTo>
                    <a:pt x="11062" y="12192"/>
                    <a:pt x="10682" y="12203"/>
                    <a:pt x="10303" y="12203"/>
                  </a:cubicBezTo>
                  <a:cubicBezTo>
                    <a:pt x="9689" y="12203"/>
                    <a:pt x="9081" y="12174"/>
                    <a:pt x="8472" y="12174"/>
                  </a:cubicBezTo>
                  <a:cubicBezTo>
                    <a:pt x="8368" y="12174"/>
                    <a:pt x="8264" y="12175"/>
                    <a:pt x="8160" y="12177"/>
                  </a:cubicBezTo>
                  <a:lnTo>
                    <a:pt x="8181" y="12156"/>
                  </a:lnTo>
                  <a:cubicBezTo>
                    <a:pt x="7993" y="11612"/>
                    <a:pt x="7826" y="11089"/>
                    <a:pt x="7637" y="10566"/>
                  </a:cubicBezTo>
                  <a:lnTo>
                    <a:pt x="9123" y="9812"/>
                  </a:lnTo>
                  <a:close/>
                  <a:moveTo>
                    <a:pt x="16195" y="9812"/>
                  </a:moveTo>
                  <a:lnTo>
                    <a:pt x="17304" y="10398"/>
                  </a:lnTo>
                  <a:cubicBezTo>
                    <a:pt x="17388" y="10440"/>
                    <a:pt x="17471" y="10482"/>
                    <a:pt x="17555" y="10503"/>
                  </a:cubicBezTo>
                  <a:cubicBezTo>
                    <a:pt x="17639" y="10524"/>
                    <a:pt x="17681" y="10628"/>
                    <a:pt x="17639" y="10712"/>
                  </a:cubicBezTo>
                  <a:cubicBezTo>
                    <a:pt x="17576" y="10900"/>
                    <a:pt x="17513" y="11089"/>
                    <a:pt x="17451" y="11277"/>
                  </a:cubicBezTo>
                  <a:cubicBezTo>
                    <a:pt x="17346" y="11570"/>
                    <a:pt x="17262" y="11863"/>
                    <a:pt x="17158" y="12156"/>
                  </a:cubicBezTo>
                  <a:cubicBezTo>
                    <a:pt x="17011" y="12177"/>
                    <a:pt x="16865" y="12177"/>
                    <a:pt x="16676" y="12177"/>
                  </a:cubicBezTo>
                  <a:lnTo>
                    <a:pt x="16111" y="12177"/>
                  </a:lnTo>
                  <a:cubicBezTo>
                    <a:pt x="15798" y="12198"/>
                    <a:pt x="15463" y="12218"/>
                    <a:pt x="15149" y="12218"/>
                  </a:cubicBezTo>
                  <a:cubicBezTo>
                    <a:pt x="14730" y="12198"/>
                    <a:pt x="14312" y="12177"/>
                    <a:pt x="13914" y="12177"/>
                  </a:cubicBezTo>
                  <a:cubicBezTo>
                    <a:pt x="13977" y="11926"/>
                    <a:pt x="15358" y="10524"/>
                    <a:pt x="16195" y="9812"/>
                  </a:cubicBezTo>
                  <a:close/>
                  <a:moveTo>
                    <a:pt x="9951" y="13089"/>
                  </a:moveTo>
                  <a:cubicBezTo>
                    <a:pt x="10445" y="13089"/>
                    <a:pt x="10943" y="13101"/>
                    <a:pt x="11445" y="13139"/>
                  </a:cubicBezTo>
                  <a:cubicBezTo>
                    <a:pt x="10713" y="14018"/>
                    <a:pt x="9876" y="14729"/>
                    <a:pt x="9123" y="15483"/>
                  </a:cubicBezTo>
                  <a:lnTo>
                    <a:pt x="7637" y="14729"/>
                  </a:lnTo>
                  <a:cubicBezTo>
                    <a:pt x="7826" y="14206"/>
                    <a:pt x="7993" y="13683"/>
                    <a:pt x="8160" y="13139"/>
                  </a:cubicBezTo>
                  <a:lnTo>
                    <a:pt x="8181" y="13118"/>
                  </a:lnTo>
                  <a:cubicBezTo>
                    <a:pt x="8765" y="13107"/>
                    <a:pt x="9355" y="13089"/>
                    <a:pt x="9951" y="13089"/>
                  </a:cubicBezTo>
                  <a:close/>
                  <a:moveTo>
                    <a:pt x="15293" y="13080"/>
                  </a:moveTo>
                  <a:cubicBezTo>
                    <a:pt x="15922" y="13080"/>
                    <a:pt x="16536" y="13106"/>
                    <a:pt x="17137" y="13118"/>
                  </a:cubicBezTo>
                  <a:cubicBezTo>
                    <a:pt x="17325" y="13662"/>
                    <a:pt x="17492" y="14185"/>
                    <a:pt x="17660" y="14708"/>
                  </a:cubicBezTo>
                  <a:lnTo>
                    <a:pt x="16195" y="15483"/>
                  </a:lnTo>
                  <a:cubicBezTo>
                    <a:pt x="16070" y="15378"/>
                    <a:pt x="15923" y="15231"/>
                    <a:pt x="15798" y="15106"/>
                  </a:cubicBezTo>
                  <a:cubicBezTo>
                    <a:pt x="15400" y="14729"/>
                    <a:pt x="15003" y="14353"/>
                    <a:pt x="14605" y="13955"/>
                  </a:cubicBezTo>
                  <a:cubicBezTo>
                    <a:pt x="14354" y="13704"/>
                    <a:pt x="14124" y="13432"/>
                    <a:pt x="13852" y="13139"/>
                  </a:cubicBezTo>
                  <a:lnTo>
                    <a:pt x="13873" y="13139"/>
                  </a:lnTo>
                  <a:cubicBezTo>
                    <a:pt x="14354" y="13095"/>
                    <a:pt x="14827" y="13080"/>
                    <a:pt x="15293" y="13080"/>
                  </a:cubicBezTo>
                  <a:close/>
                  <a:moveTo>
                    <a:pt x="12178" y="13830"/>
                  </a:moveTo>
                  <a:cubicBezTo>
                    <a:pt x="12262" y="14980"/>
                    <a:pt x="12178" y="16068"/>
                    <a:pt x="12199" y="17156"/>
                  </a:cubicBezTo>
                  <a:lnTo>
                    <a:pt x="12052" y="17198"/>
                  </a:lnTo>
                  <a:lnTo>
                    <a:pt x="10734" y="17617"/>
                  </a:lnTo>
                  <a:cubicBezTo>
                    <a:pt x="10688" y="17632"/>
                    <a:pt x="10653" y="17642"/>
                    <a:pt x="10626" y="17642"/>
                  </a:cubicBezTo>
                  <a:cubicBezTo>
                    <a:pt x="10578" y="17642"/>
                    <a:pt x="10551" y="17613"/>
                    <a:pt x="10525" y="17533"/>
                  </a:cubicBezTo>
                  <a:cubicBezTo>
                    <a:pt x="10378" y="17240"/>
                    <a:pt x="10253" y="16947"/>
                    <a:pt x="10106" y="16696"/>
                  </a:cubicBezTo>
                  <a:cubicBezTo>
                    <a:pt x="10023" y="16529"/>
                    <a:pt x="9918" y="16361"/>
                    <a:pt x="9813" y="16194"/>
                  </a:cubicBezTo>
                  <a:cubicBezTo>
                    <a:pt x="9939" y="16048"/>
                    <a:pt x="10065" y="15922"/>
                    <a:pt x="10190" y="15796"/>
                  </a:cubicBezTo>
                  <a:cubicBezTo>
                    <a:pt x="10567" y="15378"/>
                    <a:pt x="10943" y="14980"/>
                    <a:pt x="11341" y="14583"/>
                  </a:cubicBezTo>
                  <a:cubicBezTo>
                    <a:pt x="11592" y="14332"/>
                    <a:pt x="11885" y="14102"/>
                    <a:pt x="12178" y="13830"/>
                  </a:cubicBezTo>
                  <a:close/>
                  <a:moveTo>
                    <a:pt x="13161" y="13892"/>
                  </a:moveTo>
                  <a:cubicBezTo>
                    <a:pt x="13475" y="14081"/>
                    <a:pt x="15086" y="15671"/>
                    <a:pt x="15484" y="16194"/>
                  </a:cubicBezTo>
                  <a:cubicBezTo>
                    <a:pt x="15233" y="16675"/>
                    <a:pt x="15003" y="17177"/>
                    <a:pt x="14730" y="17659"/>
                  </a:cubicBezTo>
                  <a:lnTo>
                    <a:pt x="13140" y="17136"/>
                  </a:lnTo>
                  <a:cubicBezTo>
                    <a:pt x="13140" y="16068"/>
                    <a:pt x="13078" y="14980"/>
                    <a:pt x="13161" y="13892"/>
                  </a:cubicBezTo>
                  <a:close/>
                  <a:moveTo>
                    <a:pt x="14974" y="0"/>
                  </a:moveTo>
                  <a:cubicBezTo>
                    <a:pt x="14881" y="0"/>
                    <a:pt x="14788" y="34"/>
                    <a:pt x="14710" y="104"/>
                  </a:cubicBezTo>
                  <a:cubicBezTo>
                    <a:pt x="14668" y="125"/>
                    <a:pt x="14626" y="166"/>
                    <a:pt x="14584" y="187"/>
                  </a:cubicBezTo>
                  <a:lnTo>
                    <a:pt x="12806" y="1547"/>
                  </a:lnTo>
                  <a:cubicBezTo>
                    <a:pt x="12764" y="1568"/>
                    <a:pt x="12722" y="1589"/>
                    <a:pt x="12680" y="1631"/>
                  </a:cubicBezTo>
                  <a:cubicBezTo>
                    <a:pt x="12638" y="1610"/>
                    <a:pt x="12596" y="1589"/>
                    <a:pt x="12575" y="1547"/>
                  </a:cubicBezTo>
                  <a:cubicBezTo>
                    <a:pt x="12241" y="1296"/>
                    <a:pt x="11885" y="1045"/>
                    <a:pt x="11571" y="815"/>
                  </a:cubicBezTo>
                  <a:cubicBezTo>
                    <a:pt x="11278" y="585"/>
                    <a:pt x="10985" y="334"/>
                    <a:pt x="10671" y="104"/>
                  </a:cubicBezTo>
                  <a:cubicBezTo>
                    <a:pt x="10593" y="38"/>
                    <a:pt x="10498" y="6"/>
                    <a:pt x="10402" y="6"/>
                  </a:cubicBezTo>
                  <a:cubicBezTo>
                    <a:pt x="10345" y="6"/>
                    <a:pt x="10287" y="17"/>
                    <a:pt x="10232" y="41"/>
                  </a:cubicBezTo>
                  <a:cubicBezTo>
                    <a:pt x="10085" y="83"/>
                    <a:pt x="9981" y="229"/>
                    <a:pt x="9981" y="376"/>
                  </a:cubicBezTo>
                  <a:cubicBezTo>
                    <a:pt x="9960" y="564"/>
                    <a:pt x="10023" y="731"/>
                    <a:pt x="10190" y="836"/>
                  </a:cubicBezTo>
                  <a:cubicBezTo>
                    <a:pt x="10818" y="1296"/>
                    <a:pt x="11445" y="1778"/>
                    <a:pt x="12073" y="2238"/>
                  </a:cubicBezTo>
                  <a:cubicBezTo>
                    <a:pt x="12115" y="2301"/>
                    <a:pt x="12157" y="2343"/>
                    <a:pt x="12178" y="2405"/>
                  </a:cubicBezTo>
                  <a:cubicBezTo>
                    <a:pt x="12199" y="2510"/>
                    <a:pt x="12220" y="2615"/>
                    <a:pt x="12220" y="2719"/>
                  </a:cubicBezTo>
                  <a:cubicBezTo>
                    <a:pt x="12241" y="3179"/>
                    <a:pt x="12262" y="3640"/>
                    <a:pt x="12262" y="4100"/>
                  </a:cubicBezTo>
                  <a:lnTo>
                    <a:pt x="12262" y="4832"/>
                  </a:lnTo>
                  <a:cubicBezTo>
                    <a:pt x="11906" y="4581"/>
                    <a:pt x="11571" y="4393"/>
                    <a:pt x="11257" y="4163"/>
                  </a:cubicBezTo>
                  <a:cubicBezTo>
                    <a:pt x="11179" y="4084"/>
                    <a:pt x="11077" y="4047"/>
                    <a:pt x="10974" y="4047"/>
                  </a:cubicBezTo>
                  <a:cubicBezTo>
                    <a:pt x="10858" y="4047"/>
                    <a:pt x="10739" y="4095"/>
                    <a:pt x="10650" y="4184"/>
                  </a:cubicBezTo>
                  <a:cubicBezTo>
                    <a:pt x="10483" y="4351"/>
                    <a:pt x="10504" y="4623"/>
                    <a:pt x="10671" y="4791"/>
                  </a:cubicBezTo>
                  <a:cubicBezTo>
                    <a:pt x="10776" y="4874"/>
                    <a:pt x="10881" y="4958"/>
                    <a:pt x="10985" y="5021"/>
                  </a:cubicBezTo>
                  <a:cubicBezTo>
                    <a:pt x="11362" y="5272"/>
                    <a:pt x="11738" y="5523"/>
                    <a:pt x="12094" y="5753"/>
                  </a:cubicBezTo>
                  <a:cubicBezTo>
                    <a:pt x="12178" y="5816"/>
                    <a:pt x="12220" y="5900"/>
                    <a:pt x="12220" y="5983"/>
                  </a:cubicBezTo>
                  <a:cubicBezTo>
                    <a:pt x="12199" y="6339"/>
                    <a:pt x="12178" y="6716"/>
                    <a:pt x="12178" y="7071"/>
                  </a:cubicBezTo>
                  <a:cubicBezTo>
                    <a:pt x="12178" y="7113"/>
                    <a:pt x="12178" y="7155"/>
                    <a:pt x="12157" y="7218"/>
                  </a:cubicBezTo>
                  <a:cubicBezTo>
                    <a:pt x="12094" y="7197"/>
                    <a:pt x="12052" y="7197"/>
                    <a:pt x="11990" y="7176"/>
                  </a:cubicBezTo>
                  <a:lnTo>
                    <a:pt x="11069" y="6862"/>
                  </a:lnTo>
                  <a:cubicBezTo>
                    <a:pt x="10938" y="6796"/>
                    <a:pt x="10789" y="6765"/>
                    <a:pt x="10639" y="6765"/>
                  </a:cubicBezTo>
                  <a:cubicBezTo>
                    <a:pt x="10501" y="6765"/>
                    <a:pt x="10362" y="6791"/>
                    <a:pt x="10232" y="6841"/>
                  </a:cubicBezTo>
                  <a:cubicBezTo>
                    <a:pt x="10023" y="6946"/>
                    <a:pt x="9855" y="7134"/>
                    <a:pt x="9772" y="7364"/>
                  </a:cubicBezTo>
                  <a:cubicBezTo>
                    <a:pt x="9625" y="7636"/>
                    <a:pt x="9500" y="7950"/>
                    <a:pt x="9353" y="8222"/>
                  </a:cubicBezTo>
                  <a:cubicBezTo>
                    <a:pt x="9311" y="8306"/>
                    <a:pt x="9269" y="8369"/>
                    <a:pt x="9228" y="8431"/>
                  </a:cubicBezTo>
                  <a:lnTo>
                    <a:pt x="8286" y="7553"/>
                  </a:lnTo>
                  <a:cubicBezTo>
                    <a:pt x="8223" y="7469"/>
                    <a:pt x="8265" y="7406"/>
                    <a:pt x="8265" y="7322"/>
                  </a:cubicBezTo>
                  <a:lnTo>
                    <a:pt x="8391" y="6611"/>
                  </a:lnTo>
                  <a:cubicBezTo>
                    <a:pt x="8453" y="6318"/>
                    <a:pt x="8537" y="6004"/>
                    <a:pt x="8579" y="5711"/>
                  </a:cubicBezTo>
                  <a:cubicBezTo>
                    <a:pt x="8600" y="5481"/>
                    <a:pt x="8432" y="5251"/>
                    <a:pt x="8202" y="5209"/>
                  </a:cubicBezTo>
                  <a:cubicBezTo>
                    <a:pt x="8189" y="5208"/>
                    <a:pt x="8176" y="5207"/>
                    <a:pt x="8163" y="5207"/>
                  </a:cubicBezTo>
                  <a:cubicBezTo>
                    <a:pt x="7949" y="5207"/>
                    <a:pt x="7761" y="5367"/>
                    <a:pt x="7721" y="5565"/>
                  </a:cubicBezTo>
                  <a:cubicBezTo>
                    <a:pt x="7679" y="5837"/>
                    <a:pt x="7616" y="6109"/>
                    <a:pt x="7575" y="6381"/>
                  </a:cubicBezTo>
                  <a:cubicBezTo>
                    <a:pt x="7554" y="6506"/>
                    <a:pt x="7512" y="6632"/>
                    <a:pt x="7491" y="6778"/>
                  </a:cubicBezTo>
                  <a:lnTo>
                    <a:pt x="7386" y="6674"/>
                  </a:lnTo>
                  <a:cubicBezTo>
                    <a:pt x="6905" y="6213"/>
                    <a:pt x="6445" y="5732"/>
                    <a:pt x="5984" y="5251"/>
                  </a:cubicBezTo>
                  <a:cubicBezTo>
                    <a:pt x="5922" y="5188"/>
                    <a:pt x="5880" y="5125"/>
                    <a:pt x="5817" y="5042"/>
                  </a:cubicBezTo>
                  <a:cubicBezTo>
                    <a:pt x="5775" y="4979"/>
                    <a:pt x="5754" y="4916"/>
                    <a:pt x="5775" y="4832"/>
                  </a:cubicBezTo>
                  <a:cubicBezTo>
                    <a:pt x="5838" y="4456"/>
                    <a:pt x="5880" y="4100"/>
                    <a:pt x="5943" y="3703"/>
                  </a:cubicBezTo>
                  <a:cubicBezTo>
                    <a:pt x="6005" y="3305"/>
                    <a:pt x="6047" y="2907"/>
                    <a:pt x="6110" y="2531"/>
                  </a:cubicBezTo>
                  <a:cubicBezTo>
                    <a:pt x="6173" y="2280"/>
                    <a:pt x="6005" y="2029"/>
                    <a:pt x="5754" y="1966"/>
                  </a:cubicBezTo>
                  <a:cubicBezTo>
                    <a:pt x="5731" y="1962"/>
                    <a:pt x="5707" y="1960"/>
                    <a:pt x="5684" y="1960"/>
                  </a:cubicBezTo>
                  <a:cubicBezTo>
                    <a:pt x="5458" y="1960"/>
                    <a:pt x="5250" y="2138"/>
                    <a:pt x="5231" y="2384"/>
                  </a:cubicBezTo>
                  <a:cubicBezTo>
                    <a:pt x="5210" y="2531"/>
                    <a:pt x="5210" y="2698"/>
                    <a:pt x="5168" y="2866"/>
                  </a:cubicBezTo>
                  <a:lnTo>
                    <a:pt x="4980" y="4247"/>
                  </a:lnTo>
                  <a:lnTo>
                    <a:pt x="4896" y="4853"/>
                  </a:lnTo>
                  <a:cubicBezTo>
                    <a:pt x="4478" y="4916"/>
                    <a:pt x="4080" y="4979"/>
                    <a:pt x="3662" y="5042"/>
                  </a:cubicBezTo>
                  <a:cubicBezTo>
                    <a:pt x="3243" y="5104"/>
                    <a:pt x="2825" y="5146"/>
                    <a:pt x="2386" y="5209"/>
                  </a:cubicBezTo>
                  <a:cubicBezTo>
                    <a:pt x="2155" y="5230"/>
                    <a:pt x="1967" y="5460"/>
                    <a:pt x="2009" y="5690"/>
                  </a:cubicBezTo>
                  <a:cubicBezTo>
                    <a:pt x="2046" y="5915"/>
                    <a:pt x="2235" y="6073"/>
                    <a:pt x="2455" y="6073"/>
                  </a:cubicBezTo>
                  <a:cubicBezTo>
                    <a:pt x="2480" y="6073"/>
                    <a:pt x="2506" y="6071"/>
                    <a:pt x="2532" y="6067"/>
                  </a:cubicBezTo>
                  <a:cubicBezTo>
                    <a:pt x="3327" y="5962"/>
                    <a:pt x="4101" y="5837"/>
                    <a:pt x="4896" y="5732"/>
                  </a:cubicBezTo>
                  <a:cubicBezTo>
                    <a:pt x="4915" y="5726"/>
                    <a:pt x="4931" y="5723"/>
                    <a:pt x="4947" y="5723"/>
                  </a:cubicBezTo>
                  <a:cubicBezTo>
                    <a:pt x="4985" y="5723"/>
                    <a:pt x="5019" y="5738"/>
                    <a:pt x="5064" y="5753"/>
                  </a:cubicBezTo>
                  <a:cubicBezTo>
                    <a:pt x="5147" y="5795"/>
                    <a:pt x="5231" y="5858"/>
                    <a:pt x="5294" y="5920"/>
                  </a:cubicBezTo>
                  <a:cubicBezTo>
                    <a:pt x="5775" y="6381"/>
                    <a:pt x="6236" y="6841"/>
                    <a:pt x="6696" y="7301"/>
                  </a:cubicBezTo>
                  <a:cubicBezTo>
                    <a:pt x="6738" y="7343"/>
                    <a:pt x="6780" y="7385"/>
                    <a:pt x="6800" y="7427"/>
                  </a:cubicBezTo>
                  <a:cubicBezTo>
                    <a:pt x="6780" y="7427"/>
                    <a:pt x="6759" y="7448"/>
                    <a:pt x="6717" y="7448"/>
                  </a:cubicBezTo>
                  <a:cubicBezTo>
                    <a:pt x="6361" y="7511"/>
                    <a:pt x="6005" y="7594"/>
                    <a:pt x="5650" y="7657"/>
                  </a:cubicBezTo>
                  <a:cubicBezTo>
                    <a:pt x="5419" y="7678"/>
                    <a:pt x="5252" y="7866"/>
                    <a:pt x="5252" y="8097"/>
                  </a:cubicBezTo>
                  <a:cubicBezTo>
                    <a:pt x="5272" y="8335"/>
                    <a:pt x="5461" y="8517"/>
                    <a:pt x="5677" y="8517"/>
                  </a:cubicBezTo>
                  <a:cubicBezTo>
                    <a:pt x="5689" y="8517"/>
                    <a:pt x="5701" y="8516"/>
                    <a:pt x="5712" y="8515"/>
                  </a:cubicBezTo>
                  <a:cubicBezTo>
                    <a:pt x="5838" y="8515"/>
                    <a:pt x="5964" y="8494"/>
                    <a:pt x="6068" y="8473"/>
                  </a:cubicBezTo>
                  <a:cubicBezTo>
                    <a:pt x="6508" y="8389"/>
                    <a:pt x="6926" y="8306"/>
                    <a:pt x="7344" y="8201"/>
                  </a:cubicBezTo>
                  <a:cubicBezTo>
                    <a:pt x="7362" y="8198"/>
                    <a:pt x="7381" y="8196"/>
                    <a:pt x="7400" y="8196"/>
                  </a:cubicBezTo>
                  <a:cubicBezTo>
                    <a:pt x="7491" y="8196"/>
                    <a:pt x="7589" y="8236"/>
                    <a:pt x="7658" y="8306"/>
                  </a:cubicBezTo>
                  <a:cubicBezTo>
                    <a:pt x="7826" y="8494"/>
                    <a:pt x="7993" y="8682"/>
                    <a:pt x="8181" y="8850"/>
                  </a:cubicBezTo>
                  <a:lnTo>
                    <a:pt x="8474" y="9164"/>
                  </a:lnTo>
                  <a:cubicBezTo>
                    <a:pt x="8412" y="9205"/>
                    <a:pt x="8370" y="9247"/>
                    <a:pt x="8307" y="9268"/>
                  </a:cubicBezTo>
                  <a:cubicBezTo>
                    <a:pt x="8014" y="9415"/>
                    <a:pt x="7721" y="9561"/>
                    <a:pt x="7428" y="9687"/>
                  </a:cubicBezTo>
                  <a:cubicBezTo>
                    <a:pt x="7219" y="9791"/>
                    <a:pt x="7031" y="9938"/>
                    <a:pt x="6905" y="10126"/>
                  </a:cubicBezTo>
                  <a:cubicBezTo>
                    <a:pt x="6780" y="10398"/>
                    <a:pt x="6780" y="10733"/>
                    <a:pt x="6905" y="11005"/>
                  </a:cubicBezTo>
                  <a:cubicBezTo>
                    <a:pt x="7010" y="11298"/>
                    <a:pt x="7135" y="11612"/>
                    <a:pt x="7240" y="11905"/>
                  </a:cubicBezTo>
                  <a:cubicBezTo>
                    <a:pt x="7240" y="11967"/>
                    <a:pt x="7261" y="12051"/>
                    <a:pt x="7261" y="12114"/>
                  </a:cubicBezTo>
                  <a:lnTo>
                    <a:pt x="7156" y="12114"/>
                  </a:lnTo>
                  <a:lnTo>
                    <a:pt x="6047" y="12156"/>
                  </a:lnTo>
                  <a:cubicBezTo>
                    <a:pt x="5943" y="12156"/>
                    <a:pt x="5859" y="12114"/>
                    <a:pt x="5817" y="12030"/>
                  </a:cubicBezTo>
                  <a:cubicBezTo>
                    <a:pt x="5566" y="11654"/>
                    <a:pt x="5336" y="11277"/>
                    <a:pt x="5085" y="10900"/>
                  </a:cubicBezTo>
                  <a:cubicBezTo>
                    <a:pt x="5001" y="10796"/>
                    <a:pt x="4917" y="10691"/>
                    <a:pt x="4813" y="10586"/>
                  </a:cubicBezTo>
                  <a:cubicBezTo>
                    <a:pt x="4732" y="10516"/>
                    <a:pt x="4631" y="10479"/>
                    <a:pt x="4533" y="10479"/>
                  </a:cubicBezTo>
                  <a:cubicBezTo>
                    <a:pt x="4427" y="10479"/>
                    <a:pt x="4323" y="10521"/>
                    <a:pt x="4248" y="10607"/>
                  </a:cubicBezTo>
                  <a:cubicBezTo>
                    <a:pt x="4080" y="10754"/>
                    <a:pt x="4059" y="10984"/>
                    <a:pt x="4185" y="11151"/>
                  </a:cubicBezTo>
                  <a:cubicBezTo>
                    <a:pt x="4394" y="11444"/>
                    <a:pt x="4603" y="11758"/>
                    <a:pt x="4792" y="12051"/>
                  </a:cubicBezTo>
                  <a:cubicBezTo>
                    <a:pt x="4813" y="12093"/>
                    <a:pt x="4834" y="12135"/>
                    <a:pt x="4875" y="12198"/>
                  </a:cubicBezTo>
                  <a:lnTo>
                    <a:pt x="4666" y="12198"/>
                  </a:lnTo>
                  <a:cubicBezTo>
                    <a:pt x="4331" y="12177"/>
                    <a:pt x="3955" y="12156"/>
                    <a:pt x="3641" y="12156"/>
                  </a:cubicBezTo>
                  <a:lnTo>
                    <a:pt x="2720" y="12156"/>
                  </a:lnTo>
                  <a:cubicBezTo>
                    <a:pt x="2693" y="12159"/>
                    <a:pt x="2667" y="12161"/>
                    <a:pt x="2641" y="12161"/>
                  </a:cubicBezTo>
                  <a:cubicBezTo>
                    <a:pt x="2507" y="12161"/>
                    <a:pt x="2390" y="12114"/>
                    <a:pt x="2302" y="12009"/>
                  </a:cubicBezTo>
                  <a:cubicBezTo>
                    <a:pt x="1925" y="11528"/>
                    <a:pt x="1570" y="11047"/>
                    <a:pt x="1193" y="10545"/>
                  </a:cubicBezTo>
                  <a:cubicBezTo>
                    <a:pt x="1088" y="10398"/>
                    <a:pt x="984" y="10252"/>
                    <a:pt x="879" y="10105"/>
                  </a:cubicBezTo>
                  <a:cubicBezTo>
                    <a:pt x="784" y="9984"/>
                    <a:pt x="638" y="9914"/>
                    <a:pt x="489" y="9914"/>
                  </a:cubicBezTo>
                  <a:cubicBezTo>
                    <a:pt x="407" y="9914"/>
                    <a:pt x="325" y="9935"/>
                    <a:pt x="251" y="9980"/>
                  </a:cubicBezTo>
                  <a:cubicBezTo>
                    <a:pt x="42" y="10126"/>
                    <a:pt x="0" y="10398"/>
                    <a:pt x="147" y="10607"/>
                  </a:cubicBezTo>
                  <a:cubicBezTo>
                    <a:pt x="189" y="10649"/>
                    <a:pt x="210" y="10670"/>
                    <a:pt x="251" y="10712"/>
                  </a:cubicBezTo>
                  <a:lnTo>
                    <a:pt x="1611" y="12511"/>
                  </a:lnTo>
                  <a:cubicBezTo>
                    <a:pt x="1632" y="12553"/>
                    <a:pt x="1653" y="12595"/>
                    <a:pt x="1695" y="12637"/>
                  </a:cubicBezTo>
                  <a:cubicBezTo>
                    <a:pt x="1653" y="12700"/>
                    <a:pt x="1590" y="12783"/>
                    <a:pt x="1549" y="12825"/>
                  </a:cubicBezTo>
                  <a:lnTo>
                    <a:pt x="565" y="14143"/>
                  </a:lnTo>
                  <a:cubicBezTo>
                    <a:pt x="440" y="14311"/>
                    <a:pt x="293" y="14478"/>
                    <a:pt x="168" y="14646"/>
                  </a:cubicBezTo>
                  <a:cubicBezTo>
                    <a:pt x="0" y="14834"/>
                    <a:pt x="42" y="15127"/>
                    <a:pt x="251" y="15273"/>
                  </a:cubicBezTo>
                  <a:cubicBezTo>
                    <a:pt x="329" y="15328"/>
                    <a:pt x="415" y="15353"/>
                    <a:pt x="500" y="15353"/>
                  </a:cubicBezTo>
                  <a:cubicBezTo>
                    <a:pt x="645" y="15353"/>
                    <a:pt x="787" y="15279"/>
                    <a:pt x="879" y="15148"/>
                  </a:cubicBezTo>
                  <a:cubicBezTo>
                    <a:pt x="1339" y="14562"/>
                    <a:pt x="1800" y="13955"/>
                    <a:pt x="2239" y="13348"/>
                  </a:cubicBezTo>
                  <a:cubicBezTo>
                    <a:pt x="2344" y="13202"/>
                    <a:pt x="2511" y="13097"/>
                    <a:pt x="2699" y="13076"/>
                  </a:cubicBezTo>
                  <a:lnTo>
                    <a:pt x="4896" y="13076"/>
                  </a:lnTo>
                  <a:cubicBezTo>
                    <a:pt x="4645" y="13432"/>
                    <a:pt x="4457" y="13746"/>
                    <a:pt x="4227" y="14060"/>
                  </a:cubicBezTo>
                  <a:cubicBezTo>
                    <a:pt x="4080" y="14227"/>
                    <a:pt x="4080" y="14499"/>
                    <a:pt x="4248" y="14667"/>
                  </a:cubicBezTo>
                  <a:cubicBezTo>
                    <a:pt x="4324" y="14743"/>
                    <a:pt x="4427" y="14780"/>
                    <a:pt x="4531" y="14780"/>
                  </a:cubicBezTo>
                  <a:cubicBezTo>
                    <a:pt x="4656" y="14780"/>
                    <a:pt x="4784" y="14727"/>
                    <a:pt x="4875" y="14625"/>
                  </a:cubicBezTo>
                  <a:cubicBezTo>
                    <a:pt x="4959" y="14541"/>
                    <a:pt x="5022" y="14436"/>
                    <a:pt x="5085" y="14332"/>
                  </a:cubicBezTo>
                  <a:cubicBezTo>
                    <a:pt x="5336" y="13976"/>
                    <a:pt x="5566" y="13599"/>
                    <a:pt x="5817" y="13244"/>
                  </a:cubicBezTo>
                  <a:cubicBezTo>
                    <a:pt x="5853" y="13171"/>
                    <a:pt x="5937" y="13114"/>
                    <a:pt x="6013" y="13114"/>
                  </a:cubicBezTo>
                  <a:cubicBezTo>
                    <a:pt x="6025" y="13114"/>
                    <a:pt x="6036" y="13115"/>
                    <a:pt x="6047" y="13118"/>
                  </a:cubicBezTo>
                  <a:cubicBezTo>
                    <a:pt x="6403" y="13139"/>
                    <a:pt x="6780" y="13139"/>
                    <a:pt x="7135" y="13139"/>
                  </a:cubicBezTo>
                  <a:cubicBezTo>
                    <a:pt x="7177" y="13139"/>
                    <a:pt x="7219" y="13139"/>
                    <a:pt x="7282" y="13160"/>
                  </a:cubicBezTo>
                  <a:cubicBezTo>
                    <a:pt x="7261" y="13202"/>
                    <a:pt x="7261" y="13265"/>
                    <a:pt x="7240" y="13327"/>
                  </a:cubicBezTo>
                  <a:cubicBezTo>
                    <a:pt x="7135" y="13641"/>
                    <a:pt x="7031" y="13934"/>
                    <a:pt x="6926" y="14248"/>
                  </a:cubicBezTo>
                  <a:cubicBezTo>
                    <a:pt x="6821" y="14457"/>
                    <a:pt x="6800" y="14687"/>
                    <a:pt x="6842" y="14918"/>
                  </a:cubicBezTo>
                  <a:cubicBezTo>
                    <a:pt x="6926" y="15211"/>
                    <a:pt x="7156" y="15462"/>
                    <a:pt x="7428" y="15566"/>
                  </a:cubicBezTo>
                  <a:cubicBezTo>
                    <a:pt x="7721" y="15692"/>
                    <a:pt x="8014" y="15838"/>
                    <a:pt x="8307" y="15964"/>
                  </a:cubicBezTo>
                  <a:cubicBezTo>
                    <a:pt x="8370" y="16006"/>
                    <a:pt x="8432" y="16048"/>
                    <a:pt x="8495" y="16089"/>
                  </a:cubicBezTo>
                  <a:cubicBezTo>
                    <a:pt x="8181" y="16403"/>
                    <a:pt x="7888" y="16717"/>
                    <a:pt x="7616" y="17010"/>
                  </a:cubicBezTo>
                  <a:cubicBezTo>
                    <a:pt x="7569" y="17057"/>
                    <a:pt x="7522" y="17081"/>
                    <a:pt x="7466" y="17081"/>
                  </a:cubicBezTo>
                  <a:cubicBezTo>
                    <a:pt x="7448" y="17081"/>
                    <a:pt x="7428" y="17078"/>
                    <a:pt x="7407" y="17073"/>
                  </a:cubicBezTo>
                  <a:cubicBezTo>
                    <a:pt x="6989" y="16968"/>
                    <a:pt x="6570" y="16884"/>
                    <a:pt x="6131" y="16801"/>
                  </a:cubicBezTo>
                  <a:cubicBezTo>
                    <a:pt x="5984" y="16780"/>
                    <a:pt x="5838" y="16759"/>
                    <a:pt x="5671" y="16759"/>
                  </a:cubicBezTo>
                  <a:cubicBezTo>
                    <a:pt x="5168" y="16780"/>
                    <a:pt x="5127" y="17512"/>
                    <a:pt x="5629" y="17596"/>
                  </a:cubicBezTo>
                  <a:lnTo>
                    <a:pt x="6445" y="17742"/>
                  </a:lnTo>
                  <a:lnTo>
                    <a:pt x="6842" y="17826"/>
                  </a:lnTo>
                  <a:cubicBezTo>
                    <a:pt x="6780" y="17910"/>
                    <a:pt x="6738" y="17952"/>
                    <a:pt x="6696" y="17972"/>
                  </a:cubicBezTo>
                  <a:cubicBezTo>
                    <a:pt x="6236" y="18433"/>
                    <a:pt x="5775" y="18893"/>
                    <a:pt x="5315" y="19333"/>
                  </a:cubicBezTo>
                  <a:cubicBezTo>
                    <a:pt x="5273" y="19395"/>
                    <a:pt x="5210" y="19437"/>
                    <a:pt x="5147" y="19458"/>
                  </a:cubicBezTo>
                  <a:cubicBezTo>
                    <a:pt x="5096" y="19510"/>
                    <a:pt x="5016" y="19547"/>
                    <a:pt x="4931" y="19547"/>
                  </a:cubicBezTo>
                  <a:cubicBezTo>
                    <a:pt x="4913" y="19547"/>
                    <a:pt x="4894" y="19545"/>
                    <a:pt x="4875" y="19542"/>
                  </a:cubicBezTo>
                  <a:lnTo>
                    <a:pt x="3181" y="19291"/>
                  </a:lnTo>
                  <a:cubicBezTo>
                    <a:pt x="2992" y="19270"/>
                    <a:pt x="2783" y="19228"/>
                    <a:pt x="2574" y="19207"/>
                  </a:cubicBezTo>
                  <a:cubicBezTo>
                    <a:pt x="2538" y="19198"/>
                    <a:pt x="2502" y="19194"/>
                    <a:pt x="2467" y="19194"/>
                  </a:cubicBezTo>
                  <a:cubicBezTo>
                    <a:pt x="2255" y="19194"/>
                    <a:pt x="2066" y="19347"/>
                    <a:pt x="2030" y="19563"/>
                  </a:cubicBezTo>
                  <a:cubicBezTo>
                    <a:pt x="1988" y="19793"/>
                    <a:pt x="2155" y="20023"/>
                    <a:pt x="2386" y="20044"/>
                  </a:cubicBezTo>
                  <a:cubicBezTo>
                    <a:pt x="2532" y="20086"/>
                    <a:pt x="2678" y="20086"/>
                    <a:pt x="2804" y="20107"/>
                  </a:cubicBezTo>
                  <a:lnTo>
                    <a:pt x="4541" y="20337"/>
                  </a:lnTo>
                  <a:cubicBezTo>
                    <a:pt x="4666" y="20358"/>
                    <a:pt x="4792" y="20379"/>
                    <a:pt x="4917" y="20400"/>
                  </a:cubicBezTo>
                  <a:cubicBezTo>
                    <a:pt x="4938" y="20588"/>
                    <a:pt x="4959" y="20755"/>
                    <a:pt x="4980" y="20923"/>
                  </a:cubicBezTo>
                  <a:cubicBezTo>
                    <a:pt x="5043" y="21299"/>
                    <a:pt x="5085" y="21655"/>
                    <a:pt x="5147" y="22032"/>
                  </a:cubicBezTo>
                  <a:cubicBezTo>
                    <a:pt x="5189" y="22325"/>
                    <a:pt x="5210" y="22638"/>
                    <a:pt x="5273" y="22931"/>
                  </a:cubicBezTo>
                  <a:cubicBezTo>
                    <a:pt x="5291" y="23147"/>
                    <a:pt x="5463" y="23300"/>
                    <a:pt x="5669" y="23300"/>
                  </a:cubicBezTo>
                  <a:cubicBezTo>
                    <a:pt x="5704" y="23300"/>
                    <a:pt x="5739" y="23296"/>
                    <a:pt x="5775" y="23287"/>
                  </a:cubicBezTo>
                  <a:cubicBezTo>
                    <a:pt x="6005" y="23245"/>
                    <a:pt x="6173" y="23015"/>
                    <a:pt x="6131" y="22764"/>
                  </a:cubicBezTo>
                  <a:cubicBezTo>
                    <a:pt x="6068" y="22366"/>
                    <a:pt x="6005" y="21990"/>
                    <a:pt x="5943" y="21592"/>
                  </a:cubicBezTo>
                  <a:cubicBezTo>
                    <a:pt x="5880" y="21174"/>
                    <a:pt x="5838" y="20797"/>
                    <a:pt x="5775" y="20400"/>
                  </a:cubicBezTo>
                  <a:cubicBezTo>
                    <a:pt x="5775" y="20337"/>
                    <a:pt x="5796" y="20295"/>
                    <a:pt x="5817" y="20232"/>
                  </a:cubicBezTo>
                  <a:cubicBezTo>
                    <a:pt x="5859" y="20149"/>
                    <a:pt x="5922" y="20065"/>
                    <a:pt x="5984" y="20002"/>
                  </a:cubicBezTo>
                  <a:cubicBezTo>
                    <a:pt x="6445" y="19521"/>
                    <a:pt x="6905" y="19061"/>
                    <a:pt x="7365" y="18600"/>
                  </a:cubicBezTo>
                  <a:cubicBezTo>
                    <a:pt x="7386" y="18558"/>
                    <a:pt x="7428" y="18537"/>
                    <a:pt x="7491" y="18475"/>
                  </a:cubicBezTo>
                  <a:cubicBezTo>
                    <a:pt x="7575" y="18872"/>
                    <a:pt x="7658" y="19249"/>
                    <a:pt x="7721" y="19605"/>
                  </a:cubicBezTo>
                  <a:cubicBezTo>
                    <a:pt x="7721" y="19856"/>
                    <a:pt x="7930" y="20044"/>
                    <a:pt x="8181" y="20044"/>
                  </a:cubicBezTo>
                  <a:cubicBezTo>
                    <a:pt x="8432" y="20002"/>
                    <a:pt x="8621" y="19772"/>
                    <a:pt x="8579" y="19521"/>
                  </a:cubicBezTo>
                  <a:cubicBezTo>
                    <a:pt x="8558" y="19395"/>
                    <a:pt x="8537" y="19270"/>
                    <a:pt x="8516" y="19144"/>
                  </a:cubicBezTo>
                  <a:cubicBezTo>
                    <a:pt x="8412" y="18726"/>
                    <a:pt x="8328" y="18349"/>
                    <a:pt x="8244" y="17952"/>
                  </a:cubicBezTo>
                  <a:cubicBezTo>
                    <a:pt x="8223" y="17847"/>
                    <a:pt x="8265" y="17721"/>
                    <a:pt x="8349" y="17659"/>
                  </a:cubicBezTo>
                  <a:cubicBezTo>
                    <a:pt x="8537" y="17491"/>
                    <a:pt x="8725" y="17303"/>
                    <a:pt x="8914" y="17136"/>
                  </a:cubicBezTo>
                  <a:lnTo>
                    <a:pt x="9207" y="16843"/>
                  </a:lnTo>
                  <a:cubicBezTo>
                    <a:pt x="9249" y="16884"/>
                    <a:pt x="9290" y="16947"/>
                    <a:pt x="9311" y="16989"/>
                  </a:cubicBezTo>
                  <a:cubicBezTo>
                    <a:pt x="9458" y="17261"/>
                    <a:pt x="9583" y="17533"/>
                    <a:pt x="9709" y="17805"/>
                  </a:cubicBezTo>
                  <a:cubicBezTo>
                    <a:pt x="9772" y="17931"/>
                    <a:pt x="9855" y="18056"/>
                    <a:pt x="9939" y="18182"/>
                  </a:cubicBezTo>
                  <a:cubicBezTo>
                    <a:pt x="10072" y="18398"/>
                    <a:pt x="10297" y="18521"/>
                    <a:pt x="10531" y="18521"/>
                  </a:cubicBezTo>
                  <a:cubicBezTo>
                    <a:pt x="10591" y="18521"/>
                    <a:pt x="10653" y="18513"/>
                    <a:pt x="10713" y="18496"/>
                  </a:cubicBezTo>
                  <a:cubicBezTo>
                    <a:pt x="11090" y="18412"/>
                    <a:pt x="11466" y="18265"/>
                    <a:pt x="11843" y="18140"/>
                  </a:cubicBezTo>
                  <a:cubicBezTo>
                    <a:pt x="11927" y="18098"/>
                    <a:pt x="12052" y="18077"/>
                    <a:pt x="12157" y="18077"/>
                  </a:cubicBezTo>
                  <a:lnTo>
                    <a:pt x="12157" y="18182"/>
                  </a:lnTo>
                  <a:cubicBezTo>
                    <a:pt x="12178" y="18537"/>
                    <a:pt x="12178" y="18914"/>
                    <a:pt x="12199" y="19291"/>
                  </a:cubicBezTo>
                  <a:cubicBezTo>
                    <a:pt x="12199" y="19395"/>
                    <a:pt x="12136" y="19479"/>
                    <a:pt x="12052" y="19521"/>
                  </a:cubicBezTo>
                  <a:cubicBezTo>
                    <a:pt x="11676" y="19772"/>
                    <a:pt x="11320" y="20002"/>
                    <a:pt x="10943" y="20253"/>
                  </a:cubicBezTo>
                  <a:cubicBezTo>
                    <a:pt x="10839" y="20316"/>
                    <a:pt x="10755" y="20379"/>
                    <a:pt x="10650" y="20462"/>
                  </a:cubicBezTo>
                  <a:cubicBezTo>
                    <a:pt x="10483" y="20630"/>
                    <a:pt x="10462" y="20923"/>
                    <a:pt x="10629" y="21090"/>
                  </a:cubicBezTo>
                  <a:cubicBezTo>
                    <a:pt x="10716" y="21177"/>
                    <a:pt x="10830" y="21218"/>
                    <a:pt x="10944" y="21218"/>
                  </a:cubicBezTo>
                  <a:cubicBezTo>
                    <a:pt x="11050" y="21218"/>
                    <a:pt x="11155" y="21182"/>
                    <a:pt x="11236" y="21111"/>
                  </a:cubicBezTo>
                  <a:cubicBezTo>
                    <a:pt x="11550" y="20881"/>
                    <a:pt x="11864" y="20672"/>
                    <a:pt x="12220" y="20441"/>
                  </a:cubicBezTo>
                  <a:cubicBezTo>
                    <a:pt x="12220" y="20567"/>
                    <a:pt x="12241" y="20630"/>
                    <a:pt x="12220" y="20755"/>
                  </a:cubicBezTo>
                  <a:cubicBezTo>
                    <a:pt x="12220" y="21174"/>
                    <a:pt x="12199" y="21592"/>
                    <a:pt x="12199" y="22032"/>
                  </a:cubicBezTo>
                  <a:lnTo>
                    <a:pt x="12199" y="22597"/>
                  </a:lnTo>
                  <a:cubicBezTo>
                    <a:pt x="12199" y="22701"/>
                    <a:pt x="12178" y="22806"/>
                    <a:pt x="12157" y="22910"/>
                  </a:cubicBezTo>
                  <a:cubicBezTo>
                    <a:pt x="12136" y="22973"/>
                    <a:pt x="12094" y="23015"/>
                    <a:pt x="12052" y="23057"/>
                  </a:cubicBezTo>
                  <a:cubicBezTo>
                    <a:pt x="11780" y="23266"/>
                    <a:pt x="11487" y="23475"/>
                    <a:pt x="11236" y="23685"/>
                  </a:cubicBezTo>
                  <a:cubicBezTo>
                    <a:pt x="10860" y="23957"/>
                    <a:pt x="10483" y="24229"/>
                    <a:pt x="10127" y="24522"/>
                  </a:cubicBezTo>
                  <a:cubicBezTo>
                    <a:pt x="9981" y="24626"/>
                    <a:pt x="9918" y="24814"/>
                    <a:pt x="9960" y="24982"/>
                  </a:cubicBezTo>
                  <a:cubicBezTo>
                    <a:pt x="10002" y="25170"/>
                    <a:pt x="10148" y="25296"/>
                    <a:pt x="10316" y="25317"/>
                  </a:cubicBezTo>
                  <a:cubicBezTo>
                    <a:pt x="10483" y="25317"/>
                    <a:pt x="10650" y="25254"/>
                    <a:pt x="10755" y="25128"/>
                  </a:cubicBezTo>
                  <a:lnTo>
                    <a:pt x="12554" y="23768"/>
                  </a:lnTo>
                  <a:cubicBezTo>
                    <a:pt x="12575" y="23747"/>
                    <a:pt x="12617" y="23726"/>
                    <a:pt x="12659" y="23685"/>
                  </a:cubicBezTo>
                  <a:cubicBezTo>
                    <a:pt x="13036" y="23957"/>
                    <a:pt x="13391" y="24229"/>
                    <a:pt x="13747" y="24501"/>
                  </a:cubicBezTo>
                  <a:cubicBezTo>
                    <a:pt x="14061" y="24731"/>
                    <a:pt x="14354" y="24961"/>
                    <a:pt x="14647" y="25191"/>
                  </a:cubicBezTo>
                  <a:cubicBezTo>
                    <a:pt x="14734" y="25278"/>
                    <a:pt x="14850" y="25322"/>
                    <a:pt x="14959" y="25322"/>
                  </a:cubicBezTo>
                  <a:cubicBezTo>
                    <a:pt x="14981" y="25322"/>
                    <a:pt x="15003" y="25320"/>
                    <a:pt x="15023" y="25317"/>
                  </a:cubicBezTo>
                  <a:cubicBezTo>
                    <a:pt x="15212" y="25275"/>
                    <a:pt x="15358" y="25149"/>
                    <a:pt x="15379" y="24961"/>
                  </a:cubicBezTo>
                  <a:cubicBezTo>
                    <a:pt x="15421" y="24794"/>
                    <a:pt x="15337" y="24605"/>
                    <a:pt x="15191" y="24501"/>
                  </a:cubicBezTo>
                  <a:cubicBezTo>
                    <a:pt x="14584" y="24040"/>
                    <a:pt x="13977" y="23580"/>
                    <a:pt x="13370" y="23120"/>
                  </a:cubicBezTo>
                  <a:cubicBezTo>
                    <a:pt x="13245" y="23057"/>
                    <a:pt x="13182" y="22952"/>
                    <a:pt x="13161" y="22827"/>
                  </a:cubicBezTo>
                  <a:cubicBezTo>
                    <a:pt x="13161" y="22722"/>
                    <a:pt x="13140" y="22638"/>
                    <a:pt x="13140" y="22555"/>
                  </a:cubicBezTo>
                  <a:cubicBezTo>
                    <a:pt x="13119" y="22115"/>
                    <a:pt x="13119" y="21655"/>
                    <a:pt x="13119" y="21216"/>
                  </a:cubicBezTo>
                  <a:lnTo>
                    <a:pt x="13119" y="20483"/>
                  </a:lnTo>
                  <a:cubicBezTo>
                    <a:pt x="13475" y="20713"/>
                    <a:pt x="13789" y="20923"/>
                    <a:pt x="14103" y="21132"/>
                  </a:cubicBezTo>
                  <a:cubicBezTo>
                    <a:pt x="14195" y="21219"/>
                    <a:pt x="14295" y="21256"/>
                    <a:pt x="14391" y="21256"/>
                  </a:cubicBezTo>
                  <a:cubicBezTo>
                    <a:pt x="14729" y="21256"/>
                    <a:pt x="15010" y="20793"/>
                    <a:pt x="14668" y="20483"/>
                  </a:cubicBezTo>
                  <a:cubicBezTo>
                    <a:pt x="14584" y="20421"/>
                    <a:pt x="14500" y="20358"/>
                    <a:pt x="14417" y="20295"/>
                  </a:cubicBezTo>
                  <a:cubicBezTo>
                    <a:pt x="14040" y="20044"/>
                    <a:pt x="13663" y="19793"/>
                    <a:pt x="13308" y="19563"/>
                  </a:cubicBezTo>
                  <a:cubicBezTo>
                    <a:pt x="13203" y="19500"/>
                    <a:pt x="13161" y="19395"/>
                    <a:pt x="13161" y="19291"/>
                  </a:cubicBezTo>
                  <a:cubicBezTo>
                    <a:pt x="13182" y="18956"/>
                    <a:pt x="13182" y="18600"/>
                    <a:pt x="13182" y="18265"/>
                  </a:cubicBezTo>
                  <a:cubicBezTo>
                    <a:pt x="13182" y="18203"/>
                    <a:pt x="13203" y="18140"/>
                    <a:pt x="13203" y="18077"/>
                  </a:cubicBezTo>
                  <a:cubicBezTo>
                    <a:pt x="13287" y="18098"/>
                    <a:pt x="13350" y="18119"/>
                    <a:pt x="13412" y="18140"/>
                  </a:cubicBezTo>
                  <a:cubicBezTo>
                    <a:pt x="13726" y="18244"/>
                    <a:pt x="14040" y="18349"/>
                    <a:pt x="14333" y="18454"/>
                  </a:cubicBezTo>
                  <a:cubicBezTo>
                    <a:pt x="14466" y="18527"/>
                    <a:pt x="14610" y="18561"/>
                    <a:pt x="14752" y="18561"/>
                  </a:cubicBezTo>
                  <a:cubicBezTo>
                    <a:pt x="15100" y="18561"/>
                    <a:pt x="15434" y="18356"/>
                    <a:pt x="15567" y="18014"/>
                  </a:cubicBezTo>
                  <a:cubicBezTo>
                    <a:pt x="15588" y="17972"/>
                    <a:pt x="15609" y="17910"/>
                    <a:pt x="15630" y="17868"/>
                  </a:cubicBezTo>
                  <a:cubicBezTo>
                    <a:pt x="15777" y="17596"/>
                    <a:pt x="15902" y="17303"/>
                    <a:pt x="16049" y="17031"/>
                  </a:cubicBezTo>
                  <a:cubicBezTo>
                    <a:pt x="16070" y="16968"/>
                    <a:pt x="16111" y="16926"/>
                    <a:pt x="16153" y="16884"/>
                  </a:cubicBezTo>
                  <a:cubicBezTo>
                    <a:pt x="16467" y="17177"/>
                    <a:pt x="16781" y="17470"/>
                    <a:pt x="17074" y="17763"/>
                  </a:cubicBezTo>
                  <a:cubicBezTo>
                    <a:pt x="17116" y="17826"/>
                    <a:pt x="17137" y="17889"/>
                    <a:pt x="17116" y="17931"/>
                  </a:cubicBezTo>
                  <a:cubicBezTo>
                    <a:pt x="17032" y="18370"/>
                    <a:pt x="16927" y="18788"/>
                    <a:pt x="16844" y="19207"/>
                  </a:cubicBezTo>
                  <a:cubicBezTo>
                    <a:pt x="16823" y="19353"/>
                    <a:pt x="16802" y="19500"/>
                    <a:pt x="16802" y="19646"/>
                  </a:cubicBezTo>
                  <a:cubicBezTo>
                    <a:pt x="16802" y="19897"/>
                    <a:pt x="16990" y="20086"/>
                    <a:pt x="17220" y="20086"/>
                  </a:cubicBezTo>
                  <a:cubicBezTo>
                    <a:pt x="17451" y="20086"/>
                    <a:pt x="17639" y="19897"/>
                    <a:pt x="17660" y="19667"/>
                  </a:cubicBezTo>
                  <a:cubicBezTo>
                    <a:pt x="17702" y="19291"/>
                    <a:pt x="17785" y="18935"/>
                    <a:pt x="17869" y="18537"/>
                  </a:cubicBezTo>
                  <a:cubicBezTo>
                    <a:pt x="17911" y="18558"/>
                    <a:pt x="17953" y="18579"/>
                    <a:pt x="17974" y="18600"/>
                  </a:cubicBezTo>
                  <a:cubicBezTo>
                    <a:pt x="18455" y="19102"/>
                    <a:pt x="18936" y="19584"/>
                    <a:pt x="19396" y="20065"/>
                  </a:cubicBezTo>
                  <a:cubicBezTo>
                    <a:pt x="19459" y="20128"/>
                    <a:pt x="19501" y="20190"/>
                    <a:pt x="19543" y="20253"/>
                  </a:cubicBezTo>
                  <a:cubicBezTo>
                    <a:pt x="19564" y="20316"/>
                    <a:pt x="19585" y="20379"/>
                    <a:pt x="19585" y="20462"/>
                  </a:cubicBezTo>
                  <a:cubicBezTo>
                    <a:pt x="19501" y="21027"/>
                    <a:pt x="19438" y="21592"/>
                    <a:pt x="19355" y="22157"/>
                  </a:cubicBezTo>
                  <a:cubicBezTo>
                    <a:pt x="19313" y="22366"/>
                    <a:pt x="19271" y="22597"/>
                    <a:pt x="19250" y="22806"/>
                  </a:cubicBezTo>
                  <a:cubicBezTo>
                    <a:pt x="19208" y="23036"/>
                    <a:pt x="19355" y="23266"/>
                    <a:pt x="19585" y="23329"/>
                  </a:cubicBezTo>
                  <a:cubicBezTo>
                    <a:pt x="19620" y="23338"/>
                    <a:pt x="19656" y="23342"/>
                    <a:pt x="19691" y="23342"/>
                  </a:cubicBezTo>
                  <a:cubicBezTo>
                    <a:pt x="19902" y="23342"/>
                    <a:pt x="20090" y="23186"/>
                    <a:pt x="20108" y="22952"/>
                  </a:cubicBezTo>
                  <a:cubicBezTo>
                    <a:pt x="20129" y="22910"/>
                    <a:pt x="20129" y="22869"/>
                    <a:pt x="20129" y="22827"/>
                  </a:cubicBezTo>
                  <a:cubicBezTo>
                    <a:pt x="20233" y="22094"/>
                    <a:pt x="20338" y="21341"/>
                    <a:pt x="20443" y="20609"/>
                  </a:cubicBezTo>
                  <a:cubicBezTo>
                    <a:pt x="20464" y="20441"/>
                    <a:pt x="20464" y="20441"/>
                    <a:pt x="20631" y="20421"/>
                  </a:cubicBezTo>
                  <a:lnTo>
                    <a:pt x="22451" y="20149"/>
                  </a:lnTo>
                  <a:cubicBezTo>
                    <a:pt x="22640" y="20128"/>
                    <a:pt x="22849" y="20107"/>
                    <a:pt x="23037" y="20065"/>
                  </a:cubicBezTo>
                  <a:cubicBezTo>
                    <a:pt x="23225" y="20023"/>
                    <a:pt x="23351" y="19877"/>
                    <a:pt x="23351" y="19688"/>
                  </a:cubicBezTo>
                  <a:cubicBezTo>
                    <a:pt x="23369" y="19434"/>
                    <a:pt x="23167" y="19212"/>
                    <a:pt x="22908" y="19212"/>
                  </a:cubicBezTo>
                  <a:cubicBezTo>
                    <a:pt x="22869" y="19212"/>
                    <a:pt x="22828" y="19217"/>
                    <a:pt x="22786" y="19228"/>
                  </a:cubicBezTo>
                  <a:cubicBezTo>
                    <a:pt x="22619" y="19249"/>
                    <a:pt x="22451" y="19291"/>
                    <a:pt x="22263" y="19312"/>
                  </a:cubicBezTo>
                  <a:cubicBezTo>
                    <a:pt x="21719" y="19395"/>
                    <a:pt x="21175" y="19437"/>
                    <a:pt x="20631" y="19542"/>
                  </a:cubicBezTo>
                  <a:cubicBezTo>
                    <a:pt x="20588" y="19550"/>
                    <a:pt x="20546" y="19554"/>
                    <a:pt x="20503" y="19554"/>
                  </a:cubicBezTo>
                  <a:cubicBezTo>
                    <a:pt x="20339" y="19554"/>
                    <a:pt x="20183" y="19491"/>
                    <a:pt x="20066" y="19374"/>
                  </a:cubicBezTo>
                  <a:cubicBezTo>
                    <a:pt x="19585" y="18914"/>
                    <a:pt x="19124" y="18454"/>
                    <a:pt x="18643" y="17972"/>
                  </a:cubicBezTo>
                  <a:cubicBezTo>
                    <a:pt x="18601" y="17931"/>
                    <a:pt x="18580" y="17889"/>
                    <a:pt x="18539" y="17847"/>
                  </a:cubicBezTo>
                  <a:cubicBezTo>
                    <a:pt x="18936" y="17763"/>
                    <a:pt x="19313" y="17680"/>
                    <a:pt x="19689" y="17638"/>
                  </a:cubicBezTo>
                  <a:cubicBezTo>
                    <a:pt x="19920" y="17617"/>
                    <a:pt x="20108" y="17428"/>
                    <a:pt x="20108" y="17177"/>
                  </a:cubicBezTo>
                  <a:cubicBezTo>
                    <a:pt x="20088" y="16959"/>
                    <a:pt x="19899" y="16778"/>
                    <a:pt x="19683" y="16778"/>
                  </a:cubicBezTo>
                  <a:cubicBezTo>
                    <a:pt x="19671" y="16778"/>
                    <a:pt x="19659" y="16779"/>
                    <a:pt x="19648" y="16780"/>
                  </a:cubicBezTo>
                  <a:cubicBezTo>
                    <a:pt x="19501" y="16780"/>
                    <a:pt x="19376" y="16801"/>
                    <a:pt x="19229" y="16822"/>
                  </a:cubicBezTo>
                  <a:cubicBezTo>
                    <a:pt x="18832" y="16926"/>
                    <a:pt x="18413" y="16989"/>
                    <a:pt x="18016" y="17094"/>
                  </a:cubicBezTo>
                  <a:cubicBezTo>
                    <a:pt x="17989" y="17103"/>
                    <a:pt x="17962" y="17107"/>
                    <a:pt x="17935" y="17107"/>
                  </a:cubicBezTo>
                  <a:cubicBezTo>
                    <a:pt x="17838" y="17107"/>
                    <a:pt x="17747" y="17050"/>
                    <a:pt x="17681" y="16968"/>
                  </a:cubicBezTo>
                  <a:cubicBezTo>
                    <a:pt x="17471" y="16738"/>
                    <a:pt x="17262" y="16529"/>
                    <a:pt x="17032" y="16299"/>
                  </a:cubicBezTo>
                  <a:lnTo>
                    <a:pt x="16886" y="16131"/>
                  </a:lnTo>
                  <a:cubicBezTo>
                    <a:pt x="16927" y="16089"/>
                    <a:pt x="16969" y="16068"/>
                    <a:pt x="17032" y="16027"/>
                  </a:cubicBezTo>
                  <a:cubicBezTo>
                    <a:pt x="17304" y="15880"/>
                    <a:pt x="17576" y="15755"/>
                    <a:pt x="17848" y="15629"/>
                  </a:cubicBezTo>
                  <a:cubicBezTo>
                    <a:pt x="17974" y="15566"/>
                    <a:pt x="18099" y="15503"/>
                    <a:pt x="18204" y="15420"/>
                  </a:cubicBezTo>
                  <a:cubicBezTo>
                    <a:pt x="18476" y="15252"/>
                    <a:pt x="18622" y="14918"/>
                    <a:pt x="18539" y="14604"/>
                  </a:cubicBezTo>
                  <a:cubicBezTo>
                    <a:pt x="18455" y="14227"/>
                    <a:pt x="18308" y="13871"/>
                    <a:pt x="18183" y="13495"/>
                  </a:cubicBezTo>
                  <a:cubicBezTo>
                    <a:pt x="18162" y="13390"/>
                    <a:pt x="18120" y="13286"/>
                    <a:pt x="18099" y="13202"/>
                  </a:cubicBezTo>
                  <a:cubicBezTo>
                    <a:pt x="18120" y="13181"/>
                    <a:pt x="18141" y="13181"/>
                    <a:pt x="18162" y="13160"/>
                  </a:cubicBezTo>
                  <a:cubicBezTo>
                    <a:pt x="18560" y="13160"/>
                    <a:pt x="18957" y="13160"/>
                    <a:pt x="19355" y="13139"/>
                  </a:cubicBezTo>
                  <a:cubicBezTo>
                    <a:pt x="19438" y="13139"/>
                    <a:pt x="19522" y="13202"/>
                    <a:pt x="19564" y="13265"/>
                  </a:cubicBezTo>
                  <a:cubicBezTo>
                    <a:pt x="19794" y="13641"/>
                    <a:pt x="20045" y="14018"/>
                    <a:pt x="20296" y="14374"/>
                  </a:cubicBezTo>
                  <a:cubicBezTo>
                    <a:pt x="20359" y="14499"/>
                    <a:pt x="20464" y="14604"/>
                    <a:pt x="20547" y="14708"/>
                  </a:cubicBezTo>
                  <a:cubicBezTo>
                    <a:pt x="20628" y="14779"/>
                    <a:pt x="20729" y="14816"/>
                    <a:pt x="20830" y="14816"/>
                  </a:cubicBezTo>
                  <a:cubicBezTo>
                    <a:pt x="20938" y="14816"/>
                    <a:pt x="21047" y="14774"/>
                    <a:pt x="21133" y="14687"/>
                  </a:cubicBezTo>
                  <a:cubicBezTo>
                    <a:pt x="21280" y="14541"/>
                    <a:pt x="21301" y="14311"/>
                    <a:pt x="21175" y="14143"/>
                  </a:cubicBezTo>
                  <a:cubicBezTo>
                    <a:pt x="20987" y="13851"/>
                    <a:pt x="20798" y="13558"/>
                    <a:pt x="20589" y="13265"/>
                  </a:cubicBezTo>
                  <a:cubicBezTo>
                    <a:pt x="20568" y="13223"/>
                    <a:pt x="20547" y="13181"/>
                    <a:pt x="20505" y="13118"/>
                  </a:cubicBezTo>
                  <a:lnTo>
                    <a:pt x="22640" y="13118"/>
                  </a:lnTo>
                  <a:cubicBezTo>
                    <a:pt x="22807" y="13139"/>
                    <a:pt x="22953" y="13139"/>
                    <a:pt x="23079" y="13286"/>
                  </a:cubicBezTo>
                  <a:cubicBezTo>
                    <a:pt x="23518" y="13892"/>
                    <a:pt x="23979" y="14478"/>
                    <a:pt x="24418" y="15085"/>
                  </a:cubicBezTo>
                  <a:cubicBezTo>
                    <a:pt x="24460" y="15127"/>
                    <a:pt x="24481" y="15190"/>
                    <a:pt x="24523" y="15231"/>
                  </a:cubicBezTo>
                  <a:cubicBezTo>
                    <a:pt x="24617" y="15337"/>
                    <a:pt x="24744" y="15390"/>
                    <a:pt x="24867" y="15390"/>
                  </a:cubicBezTo>
                  <a:cubicBezTo>
                    <a:pt x="24963" y="15390"/>
                    <a:pt x="25056" y="15358"/>
                    <a:pt x="25130" y="15294"/>
                  </a:cubicBezTo>
                  <a:cubicBezTo>
                    <a:pt x="25318" y="15148"/>
                    <a:pt x="25360" y="14897"/>
                    <a:pt x="25234" y="14708"/>
                  </a:cubicBezTo>
                  <a:cubicBezTo>
                    <a:pt x="25192" y="14667"/>
                    <a:pt x="25171" y="14625"/>
                    <a:pt x="25130" y="14583"/>
                  </a:cubicBezTo>
                  <a:cubicBezTo>
                    <a:pt x="24669" y="13976"/>
                    <a:pt x="24209" y="13369"/>
                    <a:pt x="23770" y="12783"/>
                  </a:cubicBezTo>
                  <a:cubicBezTo>
                    <a:pt x="23728" y="12742"/>
                    <a:pt x="23707" y="12700"/>
                    <a:pt x="23686" y="12658"/>
                  </a:cubicBezTo>
                  <a:cubicBezTo>
                    <a:pt x="23728" y="12595"/>
                    <a:pt x="23770" y="12553"/>
                    <a:pt x="23790" y="12490"/>
                  </a:cubicBezTo>
                  <a:lnTo>
                    <a:pt x="24983" y="10921"/>
                  </a:lnTo>
                  <a:cubicBezTo>
                    <a:pt x="25067" y="10817"/>
                    <a:pt x="25150" y="10733"/>
                    <a:pt x="25213" y="10628"/>
                  </a:cubicBezTo>
                  <a:cubicBezTo>
                    <a:pt x="25297" y="10545"/>
                    <a:pt x="25318" y="10419"/>
                    <a:pt x="25297" y="10294"/>
                  </a:cubicBezTo>
                  <a:cubicBezTo>
                    <a:pt x="25276" y="10126"/>
                    <a:pt x="25150" y="9980"/>
                    <a:pt x="24962" y="9959"/>
                  </a:cubicBezTo>
                  <a:cubicBezTo>
                    <a:pt x="24929" y="9950"/>
                    <a:pt x="24894" y="9946"/>
                    <a:pt x="24858" y="9946"/>
                  </a:cubicBezTo>
                  <a:cubicBezTo>
                    <a:pt x="24715" y="9946"/>
                    <a:pt x="24565" y="10013"/>
                    <a:pt x="24481" y="10147"/>
                  </a:cubicBezTo>
                  <a:cubicBezTo>
                    <a:pt x="24042" y="10754"/>
                    <a:pt x="23581" y="11340"/>
                    <a:pt x="23142" y="11946"/>
                  </a:cubicBezTo>
                  <a:cubicBezTo>
                    <a:pt x="23037" y="12114"/>
                    <a:pt x="22849" y="12198"/>
                    <a:pt x="22640" y="12198"/>
                  </a:cubicBezTo>
                  <a:lnTo>
                    <a:pt x="22033" y="12198"/>
                  </a:lnTo>
                  <a:cubicBezTo>
                    <a:pt x="21761" y="12198"/>
                    <a:pt x="21510" y="12218"/>
                    <a:pt x="21238" y="12218"/>
                  </a:cubicBezTo>
                  <a:lnTo>
                    <a:pt x="20464" y="12218"/>
                  </a:lnTo>
                  <a:cubicBezTo>
                    <a:pt x="20694" y="11863"/>
                    <a:pt x="20903" y="11549"/>
                    <a:pt x="21133" y="11235"/>
                  </a:cubicBezTo>
                  <a:cubicBezTo>
                    <a:pt x="21280" y="11068"/>
                    <a:pt x="21280" y="10796"/>
                    <a:pt x="21112" y="10628"/>
                  </a:cubicBezTo>
                  <a:cubicBezTo>
                    <a:pt x="21026" y="10552"/>
                    <a:pt x="20919" y="10515"/>
                    <a:pt x="20813" y="10515"/>
                  </a:cubicBezTo>
                  <a:cubicBezTo>
                    <a:pt x="20687" y="10515"/>
                    <a:pt x="20564" y="10568"/>
                    <a:pt x="20484" y="10670"/>
                  </a:cubicBezTo>
                  <a:cubicBezTo>
                    <a:pt x="20401" y="10754"/>
                    <a:pt x="20338" y="10838"/>
                    <a:pt x="20275" y="10921"/>
                  </a:cubicBezTo>
                  <a:cubicBezTo>
                    <a:pt x="20045" y="11298"/>
                    <a:pt x="19794" y="11654"/>
                    <a:pt x="19543" y="12030"/>
                  </a:cubicBezTo>
                  <a:cubicBezTo>
                    <a:pt x="19506" y="12121"/>
                    <a:pt x="19422" y="12181"/>
                    <a:pt x="19318" y="12181"/>
                  </a:cubicBezTo>
                  <a:cubicBezTo>
                    <a:pt x="19303" y="12181"/>
                    <a:pt x="19287" y="12179"/>
                    <a:pt x="19271" y="12177"/>
                  </a:cubicBezTo>
                  <a:cubicBezTo>
                    <a:pt x="18957" y="12156"/>
                    <a:pt x="18622" y="12156"/>
                    <a:pt x="18308" y="12156"/>
                  </a:cubicBezTo>
                  <a:lnTo>
                    <a:pt x="18078" y="12156"/>
                  </a:lnTo>
                  <a:cubicBezTo>
                    <a:pt x="18099" y="12030"/>
                    <a:pt x="18141" y="11926"/>
                    <a:pt x="18162" y="11821"/>
                  </a:cubicBezTo>
                  <a:cubicBezTo>
                    <a:pt x="18288" y="11465"/>
                    <a:pt x="18413" y="11089"/>
                    <a:pt x="18518" y="10733"/>
                  </a:cubicBezTo>
                  <a:cubicBezTo>
                    <a:pt x="18601" y="10398"/>
                    <a:pt x="18455" y="10042"/>
                    <a:pt x="18162" y="9875"/>
                  </a:cubicBezTo>
                  <a:cubicBezTo>
                    <a:pt x="17827" y="9687"/>
                    <a:pt x="17492" y="9519"/>
                    <a:pt x="17158" y="9352"/>
                  </a:cubicBezTo>
                  <a:cubicBezTo>
                    <a:pt x="17053" y="9310"/>
                    <a:pt x="16948" y="9247"/>
                    <a:pt x="16886" y="9164"/>
                  </a:cubicBezTo>
                  <a:cubicBezTo>
                    <a:pt x="17179" y="8871"/>
                    <a:pt x="17451" y="8578"/>
                    <a:pt x="17743" y="8285"/>
                  </a:cubicBezTo>
                  <a:cubicBezTo>
                    <a:pt x="17774" y="8240"/>
                    <a:pt x="17836" y="8205"/>
                    <a:pt x="17900" y="8205"/>
                  </a:cubicBezTo>
                  <a:cubicBezTo>
                    <a:pt x="17925" y="8205"/>
                    <a:pt x="17950" y="8210"/>
                    <a:pt x="17974" y="8222"/>
                  </a:cubicBezTo>
                  <a:cubicBezTo>
                    <a:pt x="18141" y="8243"/>
                    <a:pt x="18308" y="8285"/>
                    <a:pt x="18497" y="8327"/>
                  </a:cubicBezTo>
                  <a:cubicBezTo>
                    <a:pt x="18852" y="8389"/>
                    <a:pt x="19208" y="8473"/>
                    <a:pt x="19564" y="8536"/>
                  </a:cubicBezTo>
                  <a:cubicBezTo>
                    <a:pt x="19588" y="8540"/>
                    <a:pt x="19611" y="8542"/>
                    <a:pt x="19635" y="8542"/>
                  </a:cubicBezTo>
                  <a:cubicBezTo>
                    <a:pt x="19840" y="8542"/>
                    <a:pt x="20028" y="8384"/>
                    <a:pt x="20066" y="8159"/>
                  </a:cubicBezTo>
                  <a:cubicBezTo>
                    <a:pt x="20108" y="7929"/>
                    <a:pt x="19940" y="7720"/>
                    <a:pt x="19710" y="7678"/>
                  </a:cubicBezTo>
                  <a:lnTo>
                    <a:pt x="18790" y="7490"/>
                  </a:lnTo>
                  <a:lnTo>
                    <a:pt x="18518" y="7448"/>
                  </a:lnTo>
                  <a:cubicBezTo>
                    <a:pt x="18560" y="7385"/>
                    <a:pt x="18580" y="7364"/>
                    <a:pt x="18622" y="7322"/>
                  </a:cubicBezTo>
                  <a:cubicBezTo>
                    <a:pt x="19104" y="6862"/>
                    <a:pt x="19564" y="6402"/>
                    <a:pt x="20045" y="5941"/>
                  </a:cubicBezTo>
                  <a:cubicBezTo>
                    <a:pt x="20108" y="5858"/>
                    <a:pt x="20192" y="5816"/>
                    <a:pt x="20275" y="5774"/>
                  </a:cubicBezTo>
                  <a:cubicBezTo>
                    <a:pt x="20317" y="5753"/>
                    <a:pt x="20380" y="5732"/>
                    <a:pt x="20443" y="5732"/>
                  </a:cubicBezTo>
                  <a:cubicBezTo>
                    <a:pt x="20819" y="5795"/>
                    <a:pt x="21175" y="5837"/>
                    <a:pt x="21573" y="5900"/>
                  </a:cubicBezTo>
                  <a:cubicBezTo>
                    <a:pt x="21970" y="5962"/>
                    <a:pt x="22368" y="6004"/>
                    <a:pt x="22765" y="6067"/>
                  </a:cubicBezTo>
                  <a:cubicBezTo>
                    <a:pt x="22801" y="6077"/>
                    <a:pt x="22838" y="6081"/>
                    <a:pt x="22875" y="6081"/>
                  </a:cubicBezTo>
                  <a:cubicBezTo>
                    <a:pt x="23075" y="6081"/>
                    <a:pt x="23277" y="5944"/>
                    <a:pt x="23330" y="5732"/>
                  </a:cubicBezTo>
                  <a:cubicBezTo>
                    <a:pt x="23372" y="5460"/>
                    <a:pt x="23163" y="5209"/>
                    <a:pt x="22891" y="5209"/>
                  </a:cubicBezTo>
                  <a:lnTo>
                    <a:pt x="22409" y="5146"/>
                  </a:lnTo>
                  <a:lnTo>
                    <a:pt x="21029" y="4958"/>
                  </a:lnTo>
                  <a:lnTo>
                    <a:pt x="20443" y="4874"/>
                  </a:lnTo>
                  <a:cubicBezTo>
                    <a:pt x="20443" y="4853"/>
                    <a:pt x="20422" y="4832"/>
                    <a:pt x="20422" y="4791"/>
                  </a:cubicBezTo>
                  <a:cubicBezTo>
                    <a:pt x="20338" y="4247"/>
                    <a:pt x="20275" y="3703"/>
                    <a:pt x="20192" y="3159"/>
                  </a:cubicBezTo>
                  <a:cubicBezTo>
                    <a:pt x="20150" y="2887"/>
                    <a:pt x="20129" y="2615"/>
                    <a:pt x="20087" y="2343"/>
                  </a:cubicBezTo>
                  <a:cubicBezTo>
                    <a:pt x="20058" y="2125"/>
                    <a:pt x="19868" y="1978"/>
                    <a:pt x="19663" y="1978"/>
                  </a:cubicBezTo>
                  <a:cubicBezTo>
                    <a:pt x="19573" y="1978"/>
                    <a:pt x="19480" y="2006"/>
                    <a:pt x="19396" y="2071"/>
                  </a:cubicBezTo>
                  <a:cubicBezTo>
                    <a:pt x="19271" y="2175"/>
                    <a:pt x="19187" y="2343"/>
                    <a:pt x="19229" y="2510"/>
                  </a:cubicBezTo>
                  <a:cubicBezTo>
                    <a:pt x="19250" y="2698"/>
                    <a:pt x="19292" y="2866"/>
                    <a:pt x="19313" y="3054"/>
                  </a:cubicBezTo>
                  <a:cubicBezTo>
                    <a:pt x="19396" y="3640"/>
                    <a:pt x="19480" y="4226"/>
                    <a:pt x="19564" y="4832"/>
                  </a:cubicBezTo>
                  <a:cubicBezTo>
                    <a:pt x="19585" y="4916"/>
                    <a:pt x="19564" y="5021"/>
                    <a:pt x="19501" y="5104"/>
                  </a:cubicBezTo>
                  <a:cubicBezTo>
                    <a:pt x="19438" y="5188"/>
                    <a:pt x="19396" y="5251"/>
                    <a:pt x="19313" y="5335"/>
                  </a:cubicBezTo>
                  <a:cubicBezTo>
                    <a:pt x="19062" y="5586"/>
                    <a:pt x="18832" y="5837"/>
                    <a:pt x="18560" y="6088"/>
                  </a:cubicBezTo>
                  <a:cubicBezTo>
                    <a:pt x="18371" y="6297"/>
                    <a:pt x="18183" y="6506"/>
                    <a:pt x="17974" y="6695"/>
                  </a:cubicBezTo>
                  <a:cubicBezTo>
                    <a:pt x="17932" y="6736"/>
                    <a:pt x="17890" y="6757"/>
                    <a:pt x="17869" y="6778"/>
                  </a:cubicBezTo>
                  <a:cubicBezTo>
                    <a:pt x="17848" y="6695"/>
                    <a:pt x="17827" y="6611"/>
                    <a:pt x="17806" y="6548"/>
                  </a:cubicBezTo>
                  <a:cubicBezTo>
                    <a:pt x="17743" y="6255"/>
                    <a:pt x="17681" y="5941"/>
                    <a:pt x="17639" y="5648"/>
                  </a:cubicBezTo>
                  <a:cubicBezTo>
                    <a:pt x="17618" y="5418"/>
                    <a:pt x="17430" y="5251"/>
                    <a:pt x="17220" y="5230"/>
                  </a:cubicBezTo>
                  <a:cubicBezTo>
                    <a:pt x="16969" y="5230"/>
                    <a:pt x="16781" y="5439"/>
                    <a:pt x="16781" y="5690"/>
                  </a:cubicBezTo>
                  <a:cubicBezTo>
                    <a:pt x="16781" y="5816"/>
                    <a:pt x="16802" y="5962"/>
                    <a:pt x="16844" y="6088"/>
                  </a:cubicBezTo>
                  <a:cubicBezTo>
                    <a:pt x="16927" y="6506"/>
                    <a:pt x="16990" y="6925"/>
                    <a:pt x="17095" y="7343"/>
                  </a:cubicBezTo>
                  <a:cubicBezTo>
                    <a:pt x="17137" y="7448"/>
                    <a:pt x="17095" y="7573"/>
                    <a:pt x="16990" y="7636"/>
                  </a:cubicBezTo>
                  <a:cubicBezTo>
                    <a:pt x="16739" y="7866"/>
                    <a:pt x="16509" y="8097"/>
                    <a:pt x="16258" y="8327"/>
                  </a:cubicBezTo>
                  <a:lnTo>
                    <a:pt x="16111" y="8452"/>
                  </a:lnTo>
                  <a:cubicBezTo>
                    <a:pt x="16070" y="8348"/>
                    <a:pt x="16007" y="8243"/>
                    <a:pt x="15965" y="8138"/>
                  </a:cubicBezTo>
                  <a:cubicBezTo>
                    <a:pt x="15798" y="7825"/>
                    <a:pt x="15651" y="7490"/>
                    <a:pt x="15463" y="7176"/>
                  </a:cubicBezTo>
                  <a:cubicBezTo>
                    <a:pt x="15331" y="6913"/>
                    <a:pt x="15058" y="6766"/>
                    <a:pt x="14784" y="6766"/>
                  </a:cubicBezTo>
                  <a:cubicBezTo>
                    <a:pt x="14709" y="6766"/>
                    <a:pt x="14635" y="6777"/>
                    <a:pt x="14563" y="6799"/>
                  </a:cubicBezTo>
                  <a:cubicBezTo>
                    <a:pt x="14207" y="6904"/>
                    <a:pt x="13873" y="7029"/>
                    <a:pt x="13517" y="7155"/>
                  </a:cubicBezTo>
                  <a:cubicBezTo>
                    <a:pt x="13412" y="7176"/>
                    <a:pt x="13308" y="7197"/>
                    <a:pt x="13161" y="7239"/>
                  </a:cubicBezTo>
                  <a:lnTo>
                    <a:pt x="13161" y="5962"/>
                  </a:lnTo>
                  <a:cubicBezTo>
                    <a:pt x="13161" y="5858"/>
                    <a:pt x="13224" y="5816"/>
                    <a:pt x="13287" y="5774"/>
                  </a:cubicBezTo>
                  <a:cubicBezTo>
                    <a:pt x="13663" y="5523"/>
                    <a:pt x="14040" y="5293"/>
                    <a:pt x="14396" y="5042"/>
                  </a:cubicBezTo>
                  <a:cubicBezTo>
                    <a:pt x="14521" y="4958"/>
                    <a:pt x="14626" y="4874"/>
                    <a:pt x="14710" y="4770"/>
                  </a:cubicBezTo>
                  <a:cubicBezTo>
                    <a:pt x="14993" y="4470"/>
                    <a:pt x="14732" y="4051"/>
                    <a:pt x="14403" y="4051"/>
                  </a:cubicBezTo>
                  <a:cubicBezTo>
                    <a:pt x="14319" y="4051"/>
                    <a:pt x="14230" y="4078"/>
                    <a:pt x="14145" y="4142"/>
                  </a:cubicBezTo>
                  <a:cubicBezTo>
                    <a:pt x="13852" y="4330"/>
                    <a:pt x="13559" y="4540"/>
                    <a:pt x="13266" y="4728"/>
                  </a:cubicBezTo>
                  <a:cubicBezTo>
                    <a:pt x="13245" y="4749"/>
                    <a:pt x="13203" y="4770"/>
                    <a:pt x="13140" y="4812"/>
                  </a:cubicBezTo>
                  <a:lnTo>
                    <a:pt x="13140" y="4602"/>
                  </a:lnTo>
                  <a:cubicBezTo>
                    <a:pt x="13140" y="4037"/>
                    <a:pt x="13140" y="3472"/>
                    <a:pt x="13140" y="2907"/>
                  </a:cubicBezTo>
                  <a:cubicBezTo>
                    <a:pt x="13140" y="2803"/>
                    <a:pt x="13140" y="2719"/>
                    <a:pt x="13140" y="2635"/>
                  </a:cubicBezTo>
                  <a:cubicBezTo>
                    <a:pt x="13161" y="2510"/>
                    <a:pt x="13161" y="2343"/>
                    <a:pt x="13308" y="2238"/>
                  </a:cubicBezTo>
                  <a:cubicBezTo>
                    <a:pt x="13789" y="1882"/>
                    <a:pt x="14291" y="1506"/>
                    <a:pt x="14772" y="1129"/>
                  </a:cubicBezTo>
                  <a:cubicBezTo>
                    <a:pt x="14919" y="1024"/>
                    <a:pt x="15065" y="920"/>
                    <a:pt x="15212" y="815"/>
                  </a:cubicBezTo>
                  <a:cubicBezTo>
                    <a:pt x="15421" y="669"/>
                    <a:pt x="15463" y="397"/>
                    <a:pt x="15316" y="187"/>
                  </a:cubicBezTo>
                  <a:cubicBezTo>
                    <a:pt x="15231" y="66"/>
                    <a:pt x="15103" y="0"/>
                    <a:pt x="149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4"/>
            <p:cNvSpPr/>
            <p:nvPr/>
          </p:nvSpPr>
          <p:spPr>
            <a:xfrm flipH="1">
              <a:off x="8431885" y="218469"/>
              <a:ext cx="480497" cy="419760"/>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4"/>
            <p:cNvSpPr/>
            <p:nvPr/>
          </p:nvSpPr>
          <p:spPr>
            <a:xfrm flipH="1">
              <a:off x="4690888" y="-80923"/>
              <a:ext cx="301827" cy="299410"/>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4"/>
            <p:cNvSpPr/>
            <p:nvPr/>
          </p:nvSpPr>
          <p:spPr>
            <a:xfrm flipH="1">
              <a:off x="1642719" y="4884326"/>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9" name="Google Shape;189;p14"/>
          <p:cNvSpPr txBox="1"/>
          <p:nvPr>
            <p:ph type="title"/>
          </p:nvPr>
        </p:nvSpPr>
        <p:spPr>
          <a:xfrm>
            <a:off x="1226400" y="3100294"/>
            <a:ext cx="6691200" cy="531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000"/>
              <a:buNone/>
              <a:defRPr sz="2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90" name="Google Shape;190;p14"/>
          <p:cNvSpPr txBox="1"/>
          <p:nvPr>
            <p:ph idx="1" type="subTitle"/>
          </p:nvPr>
        </p:nvSpPr>
        <p:spPr>
          <a:xfrm>
            <a:off x="1226400" y="1511306"/>
            <a:ext cx="6691200" cy="1478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3000"/>
              <a:buNone/>
              <a:defRPr sz="3000"/>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9">
    <p:spTree>
      <p:nvGrpSpPr>
        <p:cNvPr id="191" name="Shape 191"/>
        <p:cNvGrpSpPr/>
        <p:nvPr/>
      </p:nvGrpSpPr>
      <p:grpSpPr>
        <a:xfrm>
          <a:off x="0" y="0"/>
          <a:ext cx="0" cy="0"/>
          <a:chOff x="0" y="0"/>
          <a:chExt cx="0" cy="0"/>
        </a:xfrm>
      </p:grpSpPr>
      <p:grpSp>
        <p:nvGrpSpPr>
          <p:cNvPr id="192" name="Google Shape;192;p15"/>
          <p:cNvGrpSpPr/>
          <p:nvPr/>
        </p:nvGrpSpPr>
        <p:grpSpPr>
          <a:xfrm>
            <a:off x="-4138" y="-1"/>
            <a:ext cx="9152276" cy="5143502"/>
            <a:chOff x="-8275" y="-1"/>
            <a:chExt cx="9152276" cy="5143502"/>
          </a:xfrm>
        </p:grpSpPr>
        <p:pic>
          <p:nvPicPr>
            <p:cNvPr id="193" name="Google Shape;193;p15"/>
            <p:cNvPicPr preferRelativeResize="0"/>
            <p:nvPr/>
          </p:nvPicPr>
          <p:blipFill>
            <a:blip r:embed="rId2">
              <a:alphaModFix amt="40000"/>
            </a:blip>
            <a:stretch>
              <a:fillRect/>
            </a:stretch>
          </p:blipFill>
          <p:spPr>
            <a:xfrm flipH="1" rot="10800000">
              <a:off x="-8275" y="0"/>
              <a:ext cx="9152276" cy="5143501"/>
            </a:xfrm>
            <a:prstGeom prst="rect">
              <a:avLst/>
            </a:prstGeom>
            <a:noFill/>
            <a:ln>
              <a:noFill/>
            </a:ln>
          </p:spPr>
        </p:pic>
        <p:pic>
          <p:nvPicPr>
            <p:cNvPr id="194" name="Google Shape;194;p15"/>
            <p:cNvPicPr preferRelativeResize="0"/>
            <p:nvPr/>
          </p:nvPicPr>
          <p:blipFill rotWithShape="1">
            <a:blip r:embed="rId3">
              <a:alphaModFix amt="60000"/>
            </a:blip>
            <a:srcRect b="0" l="0" r="0" t="0"/>
            <a:stretch/>
          </p:blipFill>
          <p:spPr>
            <a:xfrm flipH="1">
              <a:off x="-1" y="-1"/>
              <a:ext cx="9144003" cy="5143501"/>
            </a:xfrm>
            <a:prstGeom prst="rect">
              <a:avLst/>
            </a:prstGeom>
            <a:noFill/>
            <a:ln>
              <a:noFill/>
            </a:ln>
          </p:spPr>
        </p:pic>
      </p:grpSp>
      <p:sp>
        <p:nvSpPr>
          <p:cNvPr id="195" name="Google Shape;195;p15"/>
          <p:cNvSpPr/>
          <p:nvPr/>
        </p:nvSpPr>
        <p:spPr>
          <a:xfrm>
            <a:off x="1141050" y="797700"/>
            <a:ext cx="6861900" cy="3548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6" name="Google Shape;196;p15"/>
          <p:cNvSpPr txBox="1"/>
          <p:nvPr>
            <p:ph type="title"/>
          </p:nvPr>
        </p:nvSpPr>
        <p:spPr>
          <a:xfrm>
            <a:off x="3911925" y="1388246"/>
            <a:ext cx="3687000" cy="16323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4800"/>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sp>
        <p:nvSpPr>
          <p:cNvPr id="197" name="Google Shape;197;p15"/>
          <p:cNvSpPr txBox="1"/>
          <p:nvPr>
            <p:ph hasCustomPrompt="1" idx="2" type="title"/>
          </p:nvPr>
        </p:nvSpPr>
        <p:spPr>
          <a:xfrm>
            <a:off x="1546925" y="1883850"/>
            <a:ext cx="1740900" cy="13758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lt1"/>
              </a:buClr>
              <a:buSzPts val="6000"/>
              <a:buNone/>
              <a:defRPr sz="8000">
                <a:solidFill>
                  <a:schemeClr val="accent1"/>
                </a:solidFill>
              </a:defRPr>
            </a:lvl1pPr>
            <a:lvl2pPr lvl="1" rtl="0" algn="r">
              <a:spcBef>
                <a:spcPts val="0"/>
              </a:spcBef>
              <a:spcAft>
                <a:spcPts val="0"/>
              </a:spcAft>
              <a:buClr>
                <a:schemeClr val="lt1"/>
              </a:buClr>
              <a:buSzPts val="6000"/>
              <a:buNone/>
              <a:defRPr sz="6000">
                <a:solidFill>
                  <a:schemeClr val="lt1"/>
                </a:solidFill>
              </a:defRPr>
            </a:lvl2pPr>
            <a:lvl3pPr lvl="2" rtl="0" algn="r">
              <a:spcBef>
                <a:spcPts val="0"/>
              </a:spcBef>
              <a:spcAft>
                <a:spcPts val="0"/>
              </a:spcAft>
              <a:buClr>
                <a:schemeClr val="lt1"/>
              </a:buClr>
              <a:buSzPts val="6000"/>
              <a:buNone/>
              <a:defRPr sz="6000">
                <a:solidFill>
                  <a:schemeClr val="lt1"/>
                </a:solidFill>
              </a:defRPr>
            </a:lvl3pPr>
            <a:lvl4pPr lvl="3" rtl="0" algn="r">
              <a:spcBef>
                <a:spcPts val="0"/>
              </a:spcBef>
              <a:spcAft>
                <a:spcPts val="0"/>
              </a:spcAft>
              <a:buClr>
                <a:schemeClr val="lt1"/>
              </a:buClr>
              <a:buSzPts val="6000"/>
              <a:buNone/>
              <a:defRPr sz="6000">
                <a:solidFill>
                  <a:schemeClr val="lt1"/>
                </a:solidFill>
              </a:defRPr>
            </a:lvl4pPr>
            <a:lvl5pPr lvl="4" rtl="0" algn="r">
              <a:spcBef>
                <a:spcPts val="0"/>
              </a:spcBef>
              <a:spcAft>
                <a:spcPts val="0"/>
              </a:spcAft>
              <a:buClr>
                <a:schemeClr val="lt1"/>
              </a:buClr>
              <a:buSzPts val="6000"/>
              <a:buNone/>
              <a:defRPr sz="6000">
                <a:solidFill>
                  <a:schemeClr val="lt1"/>
                </a:solidFill>
              </a:defRPr>
            </a:lvl5pPr>
            <a:lvl6pPr lvl="5" rtl="0" algn="r">
              <a:spcBef>
                <a:spcPts val="0"/>
              </a:spcBef>
              <a:spcAft>
                <a:spcPts val="0"/>
              </a:spcAft>
              <a:buClr>
                <a:schemeClr val="lt1"/>
              </a:buClr>
              <a:buSzPts val="6000"/>
              <a:buNone/>
              <a:defRPr sz="6000">
                <a:solidFill>
                  <a:schemeClr val="lt1"/>
                </a:solidFill>
              </a:defRPr>
            </a:lvl6pPr>
            <a:lvl7pPr lvl="6" rtl="0" algn="r">
              <a:spcBef>
                <a:spcPts val="0"/>
              </a:spcBef>
              <a:spcAft>
                <a:spcPts val="0"/>
              </a:spcAft>
              <a:buClr>
                <a:schemeClr val="lt1"/>
              </a:buClr>
              <a:buSzPts val="6000"/>
              <a:buNone/>
              <a:defRPr sz="6000">
                <a:solidFill>
                  <a:schemeClr val="lt1"/>
                </a:solidFill>
              </a:defRPr>
            </a:lvl7pPr>
            <a:lvl8pPr lvl="7" rtl="0" algn="r">
              <a:spcBef>
                <a:spcPts val="0"/>
              </a:spcBef>
              <a:spcAft>
                <a:spcPts val="0"/>
              </a:spcAft>
              <a:buClr>
                <a:schemeClr val="lt1"/>
              </a:buClr>
              <a:buSzPts val="6000"/>
              <a:buNone/>
              <a:defRPr sz="6000">
                <a:solidFill>
                  <a:schemeClr val="lt1"/>
                </a:solidFill>
              </a:defRPr>
            </a:lvl8pPr>
            <a:lvl9pPr lvl="8" rtl="0" algn="r">
              <a:spcBef>
                <a:spcPts val="0"/>
              </a:spcBef>
              <a:spcAft>
                <a:spcPts val="0"/>
              </a:spcAft>
              <a:buClr>
                <a:schemeClr val="lt1"/>
              </a:buClr>
              <a:buSzPts val="6000"/>
              <a:buNone/>
              <a:defRPr sz="6000">
                <a:solidFill>
                  <a:schemeClr val="lt1"/>
                </a:solidFill>
              </a:defRPr>
            </a:lvl9pPr>
          </a:lstStyle>
          <a:p>
            <a:r>
              <a:t>xx%</a:t>
            </a:r>
          </a:p>
        </p:txBody>
      </p:sp>
      <p:sp>
        <p:nvSpPr>
          <p:cNvPr id="198" name="Google Shape;198;p15"/>
          <p:cNvSpPr txBox="1"/>
          <p:nvPr>
            <p:ph idx="1" type="subTitle"/>
          </p:nvPr>
        </p:nvSpPr>
        <p:spPr>
          <a:xfrm>
            <a:off x="3911925" y="3007746"/>
            <a:ext cx="3687000" cy="75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7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grpSp>
        <p:nvGrpSpPr>
          <p:cNvPr id="199" name="Google Shape;199;p15"/>
          <p:cNvGrpSpPr/>
          <p:nvPr/>
        </p:nvGrpSpPr>
        <p:grpSpPr>
          <a:xfrm>
            <a:off x="-1437" y="-155002"/>
            <a:ext cx="8885231" cy="5065293"/>
            <a:chOff x="-1437" y="-155002"/>
            <a:chExt cx="8885231" cy="5065293"/>
          </a:xfrm>
        </p:grpSpPr>
        <p:sp>
          <p:nvSpPr>
            <p:cNvPr id="200" name="Google Shape;200;p15"/>
            <p:cNvSpPr/>
            <p:nvPr/>
          </p:nvSpPr>
          <p:spPr>
            <a:xfrm flipH="1">
              <a:off x="-1437" y="1388257"/>
              <a:ext cx="480541" cy="476693"/>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5"/>
            <p:cNvSpPr/>
            <p:nvPr/>
          </p:nvSpPr>
          <p:spPr>
            <a:xfrm flipH="1">
              <a:off x="8202619" y="1603426"/>
              <a:ext cx="480492" cy="47762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5"/>
            <p:cNvSpPr/>
            <p:nvPr/>
          </p:nvSpPr>
          <p:spPr>
            <a:xfrm flipH="1">
              <a:off x="689349" y="4429700"/>
              <a:ext cx="301807" cy="333188"/>
            </a:xfrm>
            <a:custGeom>
              <a:rect b="b" l="l" r="r" t="t"/>
              <a:pathLst>
                <a:path extrusionOk="0" h="29729" w="26929">
                  <a:moveTo>
                    <a:pt x="8809" y="6822"/>
                  </a:moveTo>
                  <a:lnTo>
                    <a:pt x="10002" y="7366"/>
                  </a:lnTo>
                  <a:lnTo>
                    <a:pt x="9855" y="8600"/>
                  </a:lnTo>
                  <a:cubicBezTo>
                    <a:pt x="9458" y="8475"/>
                    <a:pt x="9060" y="8307"/>
                    <a:pt x="8684" y="8098"/>
                  </a:cubicBezTo>
                  <a:cubicBezTo>
                    <a:pt x="8725" y="7680"/>
                    <a:pt x="8767" y="7261"/>
                    <a:pt x="8809" y="6822"/>
                  </a:cubicBezTo>
                  <a:close/>
                  <a:moveTo>
                    <a:pt x="18162" y="6843"/>
                  </a:moveTo>
                  <a:cubicBezTo>
                    <a:pt x="18204" y="7219"/>
                    <a:pt x="18225" y="7575"/>
                    <a:pt x="18267" y="7931"/>
                  </a:cubicBezTo>
                  <a:cubicBezTo>
                    <a:pt x="18308" y="8035"/>
                    <a:pt x="18225" y="8161"/>
                    <a:pt x="18120" y="8182"/>
                  </a:cubicBezTo>
                  <a:cubicBezTo>
                    <a:pt x="17785" y="8328"/>
                    <a:pt x="17471" y="8475"/>
                    <a:pt x="17158" y="8621"/>
                  </a:cubicBezTo>
                  <a:cubicBezTo>
                    <a:pt x="17053" y="8224"/>
                    <a:pt x="16990" y="7805"/>
                    <a:pt x="16990" y="7387"/>
                  </a:cubicBezTo>
                  <a:cubicBezTo>
                    <a:pt x="17367" y="7177"/>
                    <a:pt x="17743" y="6989"/>
                    <a:pt x="18162" y="6843"/>
                  </a:cubicBezTo>
                  <a:close/>
                  <a:moveTo>
                    <a:pt x="10734" y="7324"/>
                  </a:moveTo>
                  <a:cubicBezTo>
                    <a:pt x="11550" y="7721"/>
                    <a:pt x="12345" y="8182"/>
                    <a:pt x="13078" y="8747"/>
                  </a:cubicBezTo>
                  <a:lnTo>
                    <a:pt x="13078" y="10128"/>
                  </a:lnTo>
                  <a:cubicBezTo>
                    <a:pt x="12743" y="9981"/>
                    <a:pt x="12450" y="9835"/>
                    <a:pt x="12136" y="9688"/>
                  </a:cubicBezTo>
                  <a:lnTo>
                    <a:pt x="10713" y="8998"/>
                  </a:lnTo>
                  <a:cubicBezTo>
                    <a:pt x="10567" y="8935"/>
                    <a:pt x="10546" y="8956"/>
                    <a:pt x="10567" y="8747"/>
                  </a:cubicBezTo>
                  <a:cubicBezTo>
                    <a:pt x="10629" y="8286"/>
                    <a:pt x="10671" y="7847"/>
                    <a:pt x="10713" y="7408"/>
                  </a:cubicBezTo>
                  <a:cubicBezTo>
                    <a:pt x="10734" y="7387"/>
                    <a:pt x="10734" y="7345"/>
                    <a:pt x="10734" y="7324"/>
                  </a:cubicBezTo>
                  <a:close/>
                  <a:moveTo>
                    <a:pt x="16237" y="7303"/>
                  </a:moveTo>
                  <a:cubicBezTo>
                    <a:pt x="16300" y="7575"/>
                    <a:pt x="16300" y="7847"/>
                    <a:pt x="16321" y="8098"/>
                  </a:cubicBezTo>
                  <a:cubicBezTo>
                    <a:pt x="16363" y="8370"/>
                    <a:pt x="16404" y="8642"/>
                    <a:pt x="16446" y="8914"/>
                  </a:cubicBezTo>
                  <a:lnTo>
                    <a:pt x="13914" y="10128"/>
                  </a:lnTo>
                  <a:lnTo>
                    <a:pt x="13914" y="9981"/>
                  </a:lnTo>
                  <a:lnTo>
                    <a:pt x="13914" y="8872"/>
                  </a:lnTo>
                  <a:cubicBezTo>
                    <a:pt x="13894" y="8768"/>
                    <a:pt x="13956" y="8684"/>
                    <a:pt x="14019" y="8642"/>
                  </a:cubicBezTo>
                  <a:cubicBezTo>
                    <a:pt x="14124" y="8579"/>
                    <a:pt x="14228" y="8496"/>
                    <a:pt x="14333" y="8412"/>
                  </a:cubicBezTo>
                  <a:cubicBezTo>
                    <a:pt x="14793" y="8119"/>
                    <a:pt x="15254" y="7847"/>
                    <a:pt x="15714" y="7596"/>
                  </a:cubicBezTo>
                  <a:cubicBezTo>
                    <a:pt x="15881" y="7491"/>
                    <a:pt x="16049" y="7408"/>
                    <a:pt x="16237" y="7303"/>
                  </a:cubicBezTo>
                  <a:close/>
                  <a:moveTo>
                    <a:pt x="8265" y="8726"/>
                  </a:moveTo>
                  <a:lnTo>
                    <a:pt x="9791" y="9395"/>
                  </a:lnTo>
                  <a:lnTo>
                    <a:pt x="9791" y="9395"/>
                  </a:lnTo>
                  <a:cubicBezTo>
                    <a:pt x="9708" y="10329"/>
                    <a:pt x="9646" y="11222"/>
                    <a:pt x="9583" y="12136"/>
                  </a:cubicBezTo>
                  <a:cubicBezTo>
                    <a:pt x="9541" y="12136"/>
                    <a:pt x="9520" y="12115"/>
                    <a:pt x="9479" y="12115"/>
                  </a:cubicBezTo>
                  <a:cubicBezTo>
                    <a:pt x="9123" y="11906"/>
                    <a:pt x="8788" y="11718"/>
                    <a:pt x="8432" y="11509"/>
                  </a:cubicBezTo>
                  <a:cubicBezTo>
                    <a:pt x="8370" y="11488"/>
                    <a:pt x="8328" y="11425"/>
                    <a:pt x="8328" y="11341"/>
                  </a:cubicBezTo>
                  <a:cubicBezTo>
                    <a:pt x="8307" y="11090"/>
                    <a:pt x="8286" y="10818"/>
                    <a:pt x="8265" y="10567"/>
                  </a:cubicBezTo>
                  <a:lnTo>
                    <a:pt x="8265" y="10295"/>
                  </a:lnTo>
                  <a:lnTo>
                    <a:pt x="8265" y="8726"/>
                  </a:lnTo>
                  <a:close/>
                  <a:moveTo>
                    <a:pt x="18706" y="8726"/>
                  </a:moveTo>
                  <a:cubicBezTo>
                    <a:pt x="18727" y="9207"/>
                    <a:pt x="18727" y="9688"/>
                    <a:pt x="18706" y="10190"/>
                  </a:cubicBezTo>
                  <a:cubicBezTo>
                    <a:pt x="18685" y="10253"/>
                    <a:pt x="18706" y="10316"/>
                    <a:pt x="18706" y="10379"/>
                  </a:cubicBezTo>
                  <a:cubicBezTo>
                    <a:pt x="18685" y="10714"/>
                    <a:pt x="18664" y="11048"/>
                    <a:pt x="18622" y="11383"/>
                  </a:cubicBezTo>
                  <a:cubicBezTo>
                    <a:pt x="18622" y="11425"/>
                    <a:pt x="18580" y="11467"/>
                    <a:pt x="18539" y="11509"/>
                  </a:cubicBezTo>
                  <a:cubicBezTo>
                    <a:pt x="18183" y="11718"/>
                    <a:pt x="17827" y="11927"/>
                    <a:pt x="17451" y="12136"/>
                  </a:cubicBezTo>
                  <a:lnTo>
                    <a:pt x="17409" y="12136"/>
                  </a:lnTo>
                  <a:cubicBezTo>
                    <a:pt x="17346" y="11216"/>
                    <a:pt x="17262" y="10295"/>
                    <a:pt x="17179" y="9374"/>
                  </a:cubicBezTo>
                  <a:lnTo>
                    <a:pt x="18706" y="8726"/>
                  </a:lnTo>
                  <a:close/>
                  <a:moveTo>
                    <a:pt x="7930" y="12230"/>
                  </a:moveTo>
                  <a:cubicBezTo>
                    <a:pt x="7972" y="12230"/>
                    <a:pt x="8014" y="12241"/>
                    <a:pt x="8056" y="12262"/>
                  </a:cubicBezTo>
                  <a:cubicBezTo>
                    <a:pt x="8370" y="12450"/>
                    <a:pt x="8684" y="12618"/>
                    <a:pt x="8997" y="12806"/>
                  </a:cubicBezTo>
                  <a:lnTo>
                    <a:pt x="9144" y="12890"/>
                  </a:lnTo>
                  <a:lnTo>
                    <a:pt x="6842" y="14459"/>
                  </a:lnTo>
                  <a:lnTo>
                    <a:pt x="5524" y="13517"/>
                  </a:lnTo>
                  <a:cubicBezTo>
                    <a:pt x="5650" y="13434"/>
                    <a:pt x="5733" y="13392"/>
                    <a:pt x="5838" y="13329"/>
                  </a:cubicBezTo>
                  <a:cubicBezTo>
                    <a:pt x="6131" y="13120"/>
                    <a:pt x="6445" y="12973"/>
                    <a:pt x="6759" y="12785"/>
                  </a:cubicBezTo>
                  <a:cubicBezTo>
                    <a:pt x="7093" y="12597"/>
                    <a:pt x="7449" y="12408"/>
                    <a:pt x="7805" y="12262"/>
                  </a:cubicBezTo>
                  <a:cubicBezTo>
                    <a:pt x="7847" y="12241"/>
                    <a:pt x="7888" y="12230"/>
                    <a:pt x="7930" y="12230"/>
                  </a:cubicBezTo>
                  <a:close/>
                  <a:moveTo>
                    <a:pt x="19038" y="12189"/>
                  </a:moveTo>
                  <a:cubicBezTo>
                    <a:pt x="19077" y="12189"/>
                    <a:pt x="19114" y="12199"/>
                    <a:pt x="19145" y="12220"/>
                  </a:cubicBezTo>
                  <a:cubicBezTo>
                    <a:pt x="19376" y="12325"/>
                    <a:pt x="19606" y="12429"/>
                    <a:pt x="19815" y="12534"/>
                  </a:cubicBezTo>
                  <a:cubicBezTo>
                    <a:pt x="19940" y="12597"/>
                    <a:pt x="20087" y="12680"/>
                    <a:pt x="20212" y="12764"/>
                  </a:cubicBezTo>
                  <a:lnTo>
                    <a:pt x="21447" y="13475"/>
                  </a:lnTo>
                  <a:cubicBezTo>
                    <a:pt x="21217" y="13664"/>
                    <a:pt x="20987" y="13789"/>
                    <a:pt x="20777" y="13957"/>
                  </a:cubicBezTo>
                  <a:lnTo>
                    <a:pt x="20129" y="14459"/>
                  </a:lnTo>
                  <a:lnTo>
                    <a:pt x="17848" y="12869"/>
                  </a:lnTo>
                  <a:cubicBezTo>
                    <a:pt x="17869" y="12848"/>
                    <a:pt x="17911" y="12827"/>
                    <a:pt x="17932" y="12806"/>
                  </a:cubicBezTo>
                  <a:cubicBezTo>
                    <a:pt x="18267" y="12618"/>
                    <a:pt x="18601" y="12429"/>
                    <a:pt x="18915" y="12220"/>
                  </a:cubicBezTo>
                  <a:cubicBezTo>
                    <a:pt x="18957" y="12199"/>
                    <a:pt x="18999" y="12189"/>
                    <a:pt x="19038" y="12189"/>
                  </a:cubicBezTo>
                  <a:close/>
                  <a:moveTo>
                    <a:pt x="5210" y="14145"/>
                  </a:moveTo>
                  <a:lnTo>
                    <a:pt x="6235" y="14898"/>
                  </a:lnTo>
                  <a:cubicBezTo>
                    <a:pt x="5901" y="15170"/>
                    <a:pt x="5566" y="15442"/>
                    <a:pt x="5210" y="15672"/>
                  </a:cubicBezTo>
                  <a:lnTo>
                    <a:pt x="4164" y="14919"/>
                  </a:lnTo>
                  <a:lnTo>
                    <a:pt x="5210" y="14145"/>
                  </a:lnTo>
                  <a:close/>
                  <a:moveTo>
                    <a:pt x="21782" y="14145"/>
                  </a:moveTo>
                  <a:lnTo>
                    <a:pt x="22828" y="14919"/>
                  </a:lnTo>
                  <a:lnTo>
                    <a:pt x="21782" y="15672"/>
                  </a:lnTo>
                  <a:cubicBezTo>
                    <a:pt x="21426" y="15442"/>
                    <a:pt x="21091" y="15191"/>
                    <a:pt x="20777" y="14919"/>
                  </a:cubicBezTo>
                  <a:cubicBezTo>
                    <a:pt x="21091" y="14626"/>
                    <a:pt x="21426" y="14375"/>
                    <a:pt x="21782" y="14145"/>
                  </a:cubicBezTo>
                  <a:close/>
                  <a:moveTo>
                    <a:pt x="6842" y="15359"/>
                  </a:moveTo>
                  <a:lnTo>
                    <a:pt x="9144" y="16928"/>
                  </a:lnTo>
                  <a:cubicBezTo>
                    <a:pt x="8746" y="17158"/>
                    <a:pt x="8370" y="17388"/>
                    <a:pt x="7993" y="17597"/>
                  </a:cubicBezTo>
                  <a:cubicBezTo>
                    <a:pt x="7972" y="17608"/>
                    <a:pt x="7951" y="17613"/>
                    <a:pt x="7928" y="17613"/>
                  </a:cubicBezTo>
                  <a:cubicBezTo>
                    <a:pt x="7904" y="17613"/>
                    <a:pt x="7878" y="17608"/>
                    <a:pt x="7847" y="17597"/>
                  </a:cubicBezTo>
                  <a:cubicBezTo>
                    <a:pt x="7512" y="17451"/>
                    <a:pt x="7156" y="17284"/>
                    <a:pt x="6842" y="17095"/>
                  </a:cubicBezTo>
                  <a:cubicBezTo>
                    <a:pt x="6424" y="16844"/>
                    <a:pt x="5984" y="16593"/>
                    <a:pt x="5524" y="16342"/>
                  </a:cubicBezTo>
                  <a:cubicBezTo>
                    <a:pt x="5671" y="16216"/>
                    <a:pt x="5817" y="16112"/>
                    <a:pt x="5963" y="16007"/>
                  </a:cubicBezTo>
                  <a:lnTo>
                    <a:pt x="6403" y="15693"/>
                  </a:lnTo>
                  <a:lnTo>
                    <a:pt x="6842" y="15359"/>
                  </a:lnTo>
                  <a:close/>
                  <a:moveTo>
                    <a:pt x="20150" y="15359"/>
                  </a:moveTo>
                  <a:lnTo>
                    <a:pt x="21447" y="16342"/>
                  </a:lnTo>
                  <a:cubicBezTo>
                    <a:pt x="21070" y="16572"/>
                    <a:pt x="20715" y="16760"/>
                    <a:pt x="20359" y="16991"/>
                  </a:cubicBezTo>
                  <a:cubicBezTo>
                    <a:pt x="19961" y="17221"/>
                    <a:pt x="19564" y="17430"/>
                    <a:pt x="19145" y="17597"/>
                  </a:cubicBezTo>
                  <a:cubicBezTo>
                    <a:pt x="19124" y="17608"/>
                    <a:pt x="19093" y="17613"/>
                    <a:pt x="19062" y="17613"/>
                  </a:cubicBezTo>
                  <a:cubicBezTo>
                    <a:pt x="19030" y="17613"/>
                    <a:pt x="18999" y="17608"/>
                    <a:pt x="18978" y="17597"/>
                  </a:cubicBezTo>
                  <a:lnTo>
                    <a:pt x="17827" y="16928"/>
                  </a:lnTo>
                  <a:lnTo>
                    <a:pt x="20150" y="15359"/>
                  </a:lnTo>
                  <a:close/>
                  <a:moveTo>
                    <a:pt x="13433" y="11697"/>
                  </a:moveTo>
                  <a:cubicBezTo>
                    <a:pt x="13517" y="11697"/>
                    <a:pt x="13601" y="11697"/>
                    <a:pt x="13684" y="11718"/>
                  </a:cubicBezTo>
                  <a:cubicBezTo>
                    <a:pt x="14082" y="11739"/>
                    <a:pt x="14375" y="12011"/>
                    <a:pt x="14689" y="12199"/>
                  </a:cubicBezTo>
                  <a:cubicBezTo>
                    <a:pt x="15002" y="12408"/>
                    <a:pt x="15316" y="12576"/>
                    <a:pt x="15651" y="12722"/>
                  </a:cubicBezTo>
                  <a:cubicBezTo>
                    <a:pt x="15902" y="12848"/>
                    <a:pt x="16111" y="13036"/>
                    <a:pt x="16237" y="13287"/>
                  </a:cubicBezTo>
                  <a:cubicBezTo>
                    <a:pt x="16363" y="13496"/>
                    <a:pt x="16446" y="13727"/>
                    <a:pt x="16446" y="13957"/>
                  </a:cubicBezTo>
                  <a:lnTo>
                    <a:pt x="16446" y="13978"/>
                  </a:lnTo>
                  <a:cubicBezTo>
                    <a:pt x="16425" y="14291"/>
                    <a:pt x="16404" y="14584"/>
                    <a:pt x="16383" y="14856"/>
                  </a:cubicBezTo>
                  <a:cubicBezTo>
                    <a:pt x="16383" y="15003"/>
                    <a:pt x="16404" y="15149"/>
                    <a:pt x="16404" y="15296"/>
                  </a:cubicBezTo>
                  <a:cubicBezTo>
                    <a:pt x="16425" y="15484"/>
                    <a:pt x="16446" y="15672"/>
                    <a:pt x="16446" y="15861"/>
                  </a:cubicBezTo>
                  <a:cubicBezTo>
                    <a:pt x="16404" y="16154"/>
                    <a:pt x="16300" y="16447"/>
                    <a:pt x="16111" y="16698"/>
                  </a:cubicBezTo>
                  <a:cubicBezTo>
                    <a:pt x="15860" y="16949"/>
                    <a:pt x="15546" y="17137"/>
                    <a:pt x="15212" y="17263"/>
                  </a:cubicBezTo>
                  <a:cubicBezTo>
                    <a:pt x="14898" y="17430"/>
                    <a:pt x="14584" y="17618"/>
                    <a:pt x="14291" y="17828"/>
                  </a:cubicBezTo>
                  <a:cubicBezTo>
                    <a:pt x="14082" y="17974"/>
                    <a:pt x="13810" y="18058"/>
                    <a:pt x="13559" y="18100"/>
                  </a:cubicBezTo>
                  <a:cubicBezTo>
                    <a:pt x="13454" y="18100"/>
                    <a:pt x="13370" y="18079"/>
                    <a:pt x="13266" y="18058"/>
                  </a:cubicBezTo>
                  <a:cubicBezTo>
                    <a:pt x="12889" y="18037"/>
                    <a:pt x="12596" y="17786"/>
                    <a:pt x="12303" y="17597"/>
                  </a:cubicBezTo>
                  <a:cubicBezTo>
                    <a:pt x="11969" y="17388"/>
                    <a:pt x="11634" y="17221"/>
                    <a:pt x="11299" y="17053"/>
                  </a:cubicBezTo>
                  <a:cubicBezTo>
                    <a:pt x="11027" y="16907"/>
                    <a:pt x="10818" y="16698"/>
                    <a:pt x="10671" y="16426"/>
                  </a:cubicBezTo>
                  <a:cubicBezTo>
                    <a:pt x="10546" y="16154"/>
                    <a:pt x="10504" y="15882"/>
                    <a:pt x="10546" y="15589"/>
                  </a:cubicBezTo>
                  <a:cubicBezTo>
                    <a:pt x="10567" y="15275"/>
                    <a:pt x="10567" y="14961"/>
                    <a:pt x="10567" y="14647"/>
                  </a:cubicBezTo>
                  <a:cubicBezTo>
                    <a:pt x="10567" y="14417"/>
                    <a:pt x="10525" y="14166"/>
                    <a:pt x="10546" y="13936"/>
                  </a:cubicBezTo>
                  <a:cubicBezTo>
                    <a:pt x="10546" y="13622"/>
                    <a:pt x="10671" y="13329"/>
                    <a:pt x="10881" y="13099"/>
                  </a:cubicBezTo>
                  <a:cubicBezTo>
                    <a:pt x="11048" y="12911"/>
                    <a:pt x="11257" y="12764"/>
                    <a:pt x="11487" y="12659"/>
                  </a:cubicBezTo>
                  <a:cubicBezTo>
                    <a:pt x="11906" y="12450"/>
                    <a:pt x="12303" y="12220"/>
                    <a:pt x="12680" y="11948"/>
                  </a:cubicBezTo>
                  <a:cubicBezTo>
                    <a:pt x="12910" y="11802"/>
                    <a:pt x="13161" y="11718"/>
                    <a:pt x="13433" y="11697"/>
                  </a:cubicBezTo>
                  <a:close/>
                  <a:moveTo>
                    <a:pt x="9562" y="17681"/>
                  </a:moveTo>
                  <a:cubicBezTo>
                    <a:pt x="9625" y="18623"/>
                    <a:pt x="9709" y="19501"/>
                    <a:pt x="9793" y="20443"/>
                  </a:cubicBezTo>
                  <a:lnTo>
                    <a:pt x="8265" y="21092"/>
                  </a:lnTo>
                  <a:lnTo>
                    <a:pt x="8265" y="20548"/>
                  </a:lnTo>
                  <a:cubicBezTo>
                    <a:pt x="8244" y="20045"/>
                    <a:pt x="8244" y="19564"/>
                    <a:pt x="8265" y="19062"/>
                  </a:cubicBezTo>
                  <a:cubicBezTo>
                    <a:pt x="8286" y="18853"/>
                    <a:pt x="8307" y="18644"/>
                    <a:pt x="8349" y="18455"/>
                  </a:cubicBezTo>
                  <a:cubicBezTo>
                    <a:pt x="8349" y="18392"/>
                    <a:pt x="8370" y="18351"/>
                    <a:pt x="8412" y="18330"/>
                  </a:cubicBezTo>
                  <a:cubicBezTo>
                    <a:pt x="8767" y="18100"/>
                    <a:pt x="9144" y="17890"/>
                    <a:pt x="9500" y="17681"/>
                  </a:cubicBezTo>
                  <a:close/>
                  <a:moveTo>
                    <a:pt x="17471" y="17681"/>
                  </a:moveTo>
                  <a:cubicBezTo>
                    <a:pt x="17827" y="17890"/>
                    <a:pt x="18183" y="18079"/>
                    <a:pt x="18539" y="18288"/>
                  </a:cubicBezTo>
                  <a:cubicBezTo>
                    <a:pt x="18580" y="18330"/>
                    <a:pt x="18622" y="18372"/>
                    <a:pt x="18622" y="18413"/>
                  </a:cubicBezTo>
                  <a:cubicBezTo>
                    <a:pt x="18643" y="18539"/>
                    <a:pt x="18664" y="18664"/>
                    <a:pt x="18685" y="18790"/>
                  </a:cubicBezTo>
                  <a:cubicBezTo>
                    <a:pt x="18727" y="19041"/>
                    <a:pt x="18727" y="19313"/>
                    <a:pt x="18706" y="19564"/>
                  </a:cubicBezTo>
                  <a:cubicBezTo>
                    <a:pt x="18706" y="19648"/>
                    <a:pt x="18706" y="19732"/>
                    <a:pt x="18727" y="19815"/>
                  </a:cubicBezTo>
                  <a:cubicBezTo>
                    <a:pt x="18706" y="20108"/>
                    <a:pt x="18706" y="20380"/>
                    <a:pt x="18706" y="20673"/>
                  </a:cubicBezTo>
                  <a:lnTo>
                    <a:pt x="18706" y="21092"/>
                  </a:lnTo>
                  <a:lnTo>
                    <a:pt x="17179" y="20443"/>
                  </a:lnTo>
                  <a:cubicBezTo>
                    <a:pt x="17262" y="19501"/>
                    <a:pt x="17346" y="18602"/>
                    <a:pt x="17409" y="17681"/>
                  </a:cubicBezTo>
                  <a:close/>
                  <a:moveTo>
                    <a:pt x="13057" y="19690"/>
                  </a:moveTo>
                  <a:lnTo>
                    <a:pt x="13057" y="21092"/>
                  </a:lnTo>
                  <a:cubicBezTo>
                    <a:pt x="12764" y="21343"/>
                    <a:pt x="12450" y="21552"/>
                    <a:pt x="12115" y="21740"/>
                  </a:cubicBezTo>
                  <a:lnTo>
                    <a:pt x="12031" y="21782"/>
                  </a:lnTo>
                  <a:lnTo>
                    <a:pt x="10776" y="22494"/>
                  </a:lnTo>
                  <a:lnTo>
                    <a:pt x="10734" y="22494"/>
                  </a:lnTo>
                  <a:cubicBezTo>
                    <a:pt x="10671" y="21950"/>
                    <a:pt x="10609" y="21426"/>
                    <a:pt x="10567" y="20882"/>
                  </a:cubicBezTo>
                  <a:lnTo>
                    <a:pt x="13057" y="19690"/>
                  </a:lnTo>
                  <a:close/>
                  <a:moveTo>
                    <a:pt x="13894" y="19690"/>
                  </a:moveTo>
                  <a:lnTo>
                    <a:pt x="16425" y="20882"/>
                  </a:lnTo>
                  <a:cubicBezTo>
                    <a:pt x="16363" y="21426"/>
                    <a:pt x="16300" y="21970"/>
                    <a:pt x="16237" y="22514"/>
                  </a:cubicBezTo>
                  <a:cubicBezTo>
                    <a:pt x="15421" y="22117"/>
                    <a:pt x="14626" y="21636"/>
                    <a:pt x="13894" y="21092"/>
                  </a:cubicBezTo>
                  <a:lnTo>
                    <a:pt x="13894" y="19690"/>
                  </a:lnTo>
                  <a:close/>
                  <a:moveTo>
                    <a:pt x="9834" y="21196"/>
                  </a:moveTo>
                  <a:cubicBezTo>
                    <a:pt x="9918" y="21615"/>
                    <a:pt x="9981" y="22033"/>
                    <a:pt x="10002" y="22452"/>
                  </a:cubicBezTo>
                  <a:cubicBezTo>
                    <a:pt x="9625" y="22661"/>
                    <a:pt x="9207" y="22786"/>
                    <a:pt x="8809" y="22996"/>
                  </a:cubicBezTo>
                  <a:cubicBezTo>
                    <a:pt x="8767" y="22556"/>
                    <a:pt x="8725" y="22138"/>
                    <a:pt x="8684" y="21719"/>
                  </a:cubicBezTo>
                  <a:cubicBezTo>
                    <a:pt x="8809" y="21657"/>
                    <a:pt x="8914" y="21615"/>
                    <a:pt x="9018" y="21552"/>
                  </a:cubicBezTo>
                  <a:cubicBezTo>
                    <a:pt x="9290" y="21426"/>
                    <a:pt x="9562" y="21322"/>
                    <a:pt x="9834" y="21196"/>
                  </a:cubicBezTo>
                  <a:close/>
                  <a:moveTo>
                    <a:pt x="17137" y="21196"/>
                  </a:moveTo>
                  <a:lnTo>
                    <a:pt x="18267" y="21677"/>
                  </a:lnTo>
                  <a:cubicBezTo>
                    <a:pt x="18246" y="22117"/>
                    <a:pt x="18225" y="22556"/>
                    <a:pt x="18162" y="22996"/>
                  </a:cubicBezTo>
                  <a:lnTo>
                    <a:pt x="16969" y="22473"/>
                  </a:lnTo>
                  <a:cubicBezTo>
                    <a:pt x="16990" y="22033"/>
                    <a:pt x="17053" y="21615"/>
                    <a:pt x="17137" y="21196"/>
                  </a:cubicBezTo>
                  <a:close/>
                  <a:moveTo>
                    <a:pt x="14432" y="0"/>
                  </a:moveTo>
                  <a:cubicBezTo>
                    <a:pt x="14346" y="0"/>
                    <a:pt x="14259" y="33"/>
                    <a:pt x="14186" y="105"/>
                  </a:cubicBezTo>
                  <a:cubicBezTo>
                    <a:pt x="13998" y="273"/>
                    <a:pt x="13831" y="461"/>
                    <a:pt x="13663" y="628"/>
                  </a:cubicBezTo>
                  <a:lnTo>
                    <a:pt x="13475" y="817"/>
                  </a:lnTo>
                  <a:cubicBezTo>
                    <a:pt x="13391" y="733"/>
                    <a:pt x="13329" y="670"/>
                    <a:pt x="13266" y="607"/>
                  </a:cubicBezTo>
                  <a:cubicBezTo>
                    <a:pt x="13098" y="440"/>
                    <a:pt x="12931" y="273"/>
                    <a:pt x="12764" y="105"/>
                  </a:cubicBezTo>
                  <a:cubicBezTo>
                    <a:pt x="12693" y="45"/>
                    <a:pt x="12603" y="14"/>
                    <a:pt x="12515" y="14"/>
                  </a:cubicBezTo>
                  <a:cubicBezTo>
                    <a:pt x="12420" y="14"/>
                    <a:pt x="12327" y="50"/>
                    <a:pt x="12261" y="126"/>
                  </a:cubicBezTo>
                  <a:cubicBezTo>
                    <a:pt x="12115" y="294"/>
                    <a:pt x="12136" y="524"/>
                    <a:pt x="12282" y="649"/>
                  </a:cubicBezTo>
                  <a:cubicBezTo>
                    <a:pt x="12513" y="859"/>
                    <a:pt x="12722" y="1089"/>
                    <a:pt x="12952" y="1298"/>
                  </a:cubicBezTo>
                  <a:cubicBezTo>
                    <a:pt x="13098" y="1403"/>
                    <a:pt x="13161" y="1570"/>
                    <a:pt x="13098" y="1737"/>
                  </a:cubicBezTo>
                  <a:cubicBezTo>
                    <a:pt x="13098" y="1800"/>
                    <a:pt x="13098" y="1863"/>
                    <a:pt x="13098" y="1905"/>
                  </a:cubicBezTo>
                  <a:cubicBezTo>
                    <a:pt x="13078" y="2072"/>
                    <a:pt x="13078" y="2219"/>
                    <a:pt x="13078" y="2386"/>
                  </a:cubicBezTo>
                  <a:lnTo>
                    <a:pt x="13036" y="2386"/>
                  </a:lnTo>
                  <a:cubicBezTo>
                    <a:pt x="12701" y="2030"/>
                    <a:pt x="12282" y="1758"/>
                    <a:pt x="11989" y="1340"/>
                  </a:cubicBezTo>
                  <a:cubicBezTo>
                    <a:pt x="11928" y="1248"/>
                    <a:pt x="11833" y="1190"/>
                    <a:pt x="11729" y="1190"/>
                  </a:cubicBezTo>
                  <a:cubicBezTo>
                    <a:pt x="11691" y="1190"/>
                    <a:pt x="11652" y="1197"/>
                    <a:pt x="11613" y="1214"/>
                  </a:cubicBezTo>
                  <a:cubicBezTo>
                    <a:pt x="11362" y="1277"/>
                    <a:pt x="11257" y="1591"/>
                    <a:pt x="11425" y="1800"/>
                  </a:cubicBezTo>
                  <a:cubicBezTo>
                    <a:pt x="11634" y="2072"/>
                    <a:pt x="11864" y="2302"/>
                    <a:pt x="12115" y="2511"/>
                  </a:cubicBezTo>
                  <a:cubicBezTo>
                    <a:pt x="12408" y="2825"/>
                    <a:pt x="12722" y="3118"/>
                    <a:pt x="13015" y="3411"/>
                  </a:cubicBezTo>
                  <a:cubicBezTo>
                    <a:pt x="13098" y="3474"/>
                    <a:pt x="13119" y="3579"/>
                    <a:pt x="13119" y="3683"/>
                  </a:cubicBezTo>
                  <a:cubicBezTo>
                    <a:pt x="13098" y="3892"/>
                    <a:pt x="13098" y="4102"/>
                    <a:pt x="13078" y="4290"/>
                  </a:cubicBezTo>
                  <a:cubicBezTo>
                    <a:pt x="13057" y="4436"/>
                    <a:pt x="13057" y="4583"/>
                    <a:pt x="13036" y="4729"/>
                  </a:cubicBezTo>
                  <a:cubicBezTo>
                    <a:pt x="13015" y="4729"/>
                    <a:pt x="12994" y="4708"/>
                    <a:pt x="12973" y="4708"/>
                  </a:cubicBezTo>
                  <a:cubicBezTo>
                    <a:pt x="12617" y="4374"/>
                    <a:pt x="12261" y="4039"/>
                    <a:pt x="11906" y="3704"/>
                  </a:cubicBezTo>
                  <a:cubicBezTo>
                    <a:pt x="11592" y="3411"/>
                    <a:pt x="11278" y="3118"/>
                    <a:pt x="10985" y="2825"/>
                  </a:cubicBezTo>
                  <a:cubicBezTo>
                    <a:pt x="10912" y="2752"/>
                    <a:pt x="10813" y="2715"/>
                    <a:pt x="10713" y="2715"/>
                  </a:cubicBezTo>
                  <a:cubicBezTo>
                    <a:pt x="10614" y="2715"/>
                    <a:pt x="10514" y="2752"/>
                    <a:pt x="10441" y="2825"/>
                  </a:cubicBezTo>
                  <a:cubicBezTo>
                    <a:pt x="10295" y="2972"/>
                    <a:pt x="10316" y="3223"/>
                    <a:pt x="10462" y="3348"/>
                  </a:cubicBezTo>
                  <a:cubicBezTo>
                    <a:pt x="10818" y="3683"/>
                    <a:pt x="11153" y="4018"/>
                    <a:pt x="11508" y="4332"/>
                  </a:cubicBezTo>
                  <a:cubicBezTo>
                    <a:pt x="11989" y="4792"/>
                    <a:pt x="12492" y="5232"/>
                    <a:pt x="12994" y="5671"/>
                  </a:cubicBezTo>
                  <a:cubicBezTo>
                    <a:pt x="13057" y="5734"/>
                    <a:pt x="13098" y="5838"/>
                    <a:pt x="13098" y="5943"/>
                  </a:cubicBezTo>
                  <a:lnTo>
                    <a:pt x="13098" y="7701"/>
                  </a:lnTo>
                  <a:lnTo>
                    <a:pt x="13098" y="7847"/>
                  </a:lnTo>
                  <a:lnTo>
                    <a:pt x="12910" y="7742"/>
                  </a:lnTo>
                  <a:cubicBezTo>
                    <a:pt x="12785" y="7638"/>
                    <a:pt x="12638" y="7554"/>
                    <a:pt x="12513" y="7470"/>
                  </a:cubicBezTo>
                  <a:cubicBezTo>
                    <a:pt x="12387" y="7408"/>
                    <a:pt x="12282" y="7345"/>
                    <a:pt x="12157" y="7282"/>
                  </a:cubicBezTo>
                  <a:lnTo>
                    <a:pt x="11613" y="6968"/>
                  </a:lnTo>
                  <a:lnTo>
                    <a:pt x="10797" y="6487"/>
                  </a:lnTo>
                  <a:cubicBezTo>
                    <a:pt x="10818" y="6299"/>
                    <a:pt x="10818" y="6131"/>
                    <a:pt x="10839" y="5943"/>
                  </a:cubicBezTo>
                  <a:cubicBezTo>
                    <a:pt x="10881" y="5692"/>
                    <a:pt x="10901" y="5462"/>
                    <a:pt x="10943" y="5211"/>
                  </a:cubicBezTo>
                  <a:cubicBezTo>
                    <a:pt x="10985" y="5022"/>
                    <a:pt x="10881" y="4834"/>
                    <a:pt x="10692" y="4771"/>
                  </a:cubicBezTo>
                  <a:cubicBezTo>
                    <a:pt x="10650" y="4757"/>
                    <a:pt x="10607" y="4750"/>
                    <a:pt x="10566" y="4750"/>
                  </a:cubicBezTo>
                  <a:cubicBezTo>
                    <a:pt x="10424" y="4750"/>
                    <a:pt x="10297" y="4830"/>
                    <a:pt x="10232" y="4960"/>
                  </a:cubicBezTo>
                  <a:cubicBezTo>
                    <a:pt x="10211" y="5022"/>
                    <a:pt x="10211" y="5064"/>
                    <a:pt x="10211" y="5127"/>
                  </a:cubicBezTo>
                  <a:cubicBezTo>
                    <a:pt x="10169" y="5378"/>
                    <a:pt x="10148" y="5692"/>
                    <a:pt x="10106" y="5901"/>
                  </a:cubicBezTo>
                  <a:cubicBezTo>
                    <a:pt x="10085" y="6131"/>
                    <a:pt x="10065" y="6340"/>
                    <a:pt x="10044" y="6592"/>
                  </a:cubicBezTo>
                  <a:lnTo>
                    <a:pt x="8851" y="6068"/>
                  </a:lnTo>
                  <a:cubicBezTo>
                    <a:pt x="8851" y="6027"/>
                    <a:pt x="8851" y="6006"/>
                    <a:pt x="8851" y="5964"/>
                  </a:cubicBezTo>
                  <a:cubicBezTo>
                    <a:pt x="8935" y="5441"/>
                    <a:pt x="8997" y="4939"/>
                    <a:pt x="9081" y="4416"/>
                  </a:cubicBezTo>
                  <a:cubicBezTo>
                    <a:pt x="9102" y="4164"/>
                    <a:pt x="9165" y="3892"/>
                    <a:pt x="9165" y="3641"/>
                  </a:cubicBezTo>
                  <a:cubicBezTo>
                    <a:pt x="9186" y="3380"/>
                    <a:pt x="8997" y="3249"/>
                    <a:pt x="8809" y="3249"/>
                  </a:cubicBezTo>
                  <a:cubicBezTo>
                    <a:pt x="8621" y="3249"/>
                    <a:pt x="8432" y="3380"/>
                    <a:pt x="8453" y="3641"/>
                  </a:cubicBezTo>
                  <a:cubicBezTo>
                    <a:pt x="8432" y="3767"/>
                    <a:pt x="8432" y="3892"/>
                    <a:pt x="8412" y="4018"/>
                  </a:cubicBezTo>
                  <a:cubicBezTo>
                    <a:pt x="8349" y="4499"/>
                    <a:pt x="8265" y="4980"/>
                    <a:pt x="8202" y="5462"/>
                  </a:cubicBezTo>
                  <a:cubicBezTo>
                    <a:pt x="8181" y="5566"/>
                    <a:pt x="8160" y="5671"/>
                    <a:pt x="8140" y="5776"/>
                  </a:cubicBezTo>
                  <a:lnTo>
                    <a:pt x="8098" y="5776"/>
                  </a:lnTo>
                  <a:lnTo>
                    <a:pt x="6131" y="4960"/>
                  </a:lnTo>
                  <a:cubicBezTo>
                    <a:pt x="6080" y="4934"/>
                    <a:pt x="6027" y="4922"/>
                    <a:pt x="5974" y="4922"/>
                  </a:cubicBezTo>
                  <a:cubicBezTo>
                    <a:pt x="5856" y="4922"/>
                    <a:pt x="5743" y="4983"/>
                    <a:pt x="5671" y="5085"/>
                  </a:cubicBezTo>
                  <a:cubicBezTo>
                    <a:pt x="5566" y="5232"/>
                    <a:pt x="5587" y="5420"/>
                    <a:pt x="5733" y="5545"/>
                  </a:cubicBezTo>
                  <a:cubicBezTo>
                    <a:pt x="5796" y="5608"/>
                    <a:pt x="5859" y="5650"/>
                    <a:pt x="5943" y="5671"/>
                  </a:cubicBezTo>
                  <a:cubicBezTo>
                    <a:pt x="6194" y="5776"/>
                    <a:pt x="6445" y="5880"/>
                    <a:pt x="6717" y="5985"/>
                  </a:cubicBezTo>
                  <a:lnTo>
                    <a:pt x="8056" y="6508"/>
                  </a:lnTo>
                  <a:cubicBezTo>
                    <a:pt x="8014" y="6947"/>
                    <a:pt x="7972" y="7387"/>
                    <a:pt x="7909" y="7826"/>
                  </a:cubicBezTo>
                  <a:lnTo>
                    <a:pt x="7344" y="7554"/>
                  </a:lnTo>
                  <a:cubicBezTo>
                    <a:pt x="7072" y="7449"/>
                    <a:pt x="6800" y="7303"/>
                    <a:pt x="6507" y="7198"/>
                  </a:cubicBezTo>
                  <a:cubicBezTo>
                    <a:pt x="6467" y="7185"/>
                    <a:pt x="6425" y="7178"/>
                    <a:pt x="6383" y="7178"/>
                  </a:cubicBezTo>
                  <a:cubicBezTo>
                    <a:pt x="6235" y="7178"/>
                    <a:pt x="6096" y="7265"/>
                    <a:pt x="6047" y="7429"/>
                  </a:cubicBezTo>
                  <a:cubicBezTo>
                    <a:pt x="5984" y="7617"/>
                    <a:pt x="6068" y="7826"/>
                    <a:pt x="6277" y="7889"/>
                  </a:cubicBezTo>
                  <a:cubicBezTo>
                    <a:pt x="6570" y="8014"/>
                    <a:pt x="6863" y="8140"/>
                    <a:pt x="7156" y="8265"/>
                  </a:cubicBezTo>
                  <a:lnTo>
                    <a:pt x="7470" y="8412"/>
                  </a:lnTo>
                  <a:lnTo>
                    <a:pt x="7470" y="9186"/>
                  </a:lnTo>
                  <a:lnTo>
                    <a:pt x="7470" y="9960"/>
                  </a:lnTo>
                  <a:cubicBezTo>
                    <a:pt x="7470" y="10107"/>
                    <a:pt x="7449" y="10253"/>
                    <a:pt x="7449" y="10379"/>
                  </a:cubicBezTo>
                  <a:cubicBezTo>
                    <a:pt x="7449" y="10462"/>
                    <a:pt x="7449" y="10546"/>
                    <a:pt x="7449" y="10609"/>
                  </a:cubicBezTo>
                  <a:cubicBezTo>
                    <a:pt x="7470" y="10755"/>
                    <a:pt x="7491" y="10881"/>
                    <a:pt x="7491" y="11048"/>
                  </a:cubicBezTo>
                  <a:lnTo>
                    <a:pt x="7303" y="10944"/>
                  </a:lnTo>
                  <a:cubicBezTo>
                    <a:pt x="6821" y="10672"/>
                    <a:pt x="6319" y="10379"/>
                    <a:pt x="5838" y="10107"/>
                  </a:cubicBezTo>
                  <a:cubicBezTo>
                    <a:pt x="5733" y="10044"/>
                    <a:pt x="5671" y="9960"/>
                    <a:pt x="5650" y="9835"/>
                  </a:cubicBezTo>
                  <a:cubicBezTo>
                    <a:pt x="5608" y="9563"/>
                    <a:pt x="5545" y="9291"/>
                    <a:pt x="5482" y="8998"/>
                  </a:cubicBezTo>
                  <a:cubicBezTo>
                    <a:pt x="5378" y="8537"/>
                    <a:pt x="5273" y="8077"/>
                    <a:pt x="5168" y="7617"/>
                  </a:cubicBezTo>
                  <a:cubicBezTo>
                    <a:pt x="5127" y="7449"/>
                    <a:pt x="5085" y="7282"/>
                    <a:pt x="5043" y="7094"/>
                  </a:cubicBezTo>
                  <a:cubicBezTo>
                    <a:pt x="5001" y="6885"/>
                    <a:pt x="4959" y="6696"/>
                    <a:pt x="4896" y="6508"/>
                  </a:cubicBezTo>
                  <a:cubicBezTo>
                    <a:pt x="4860" y="6344"/>
                    <a:pt x="4713" y="6228"/>
                    <a:pt x="4551" y="6228"/>
                  </a:cubicBezTo>
                  <a:cubicBezTo>
                    <a:pt x="4527" y="6228"/>
                    <a:pt x="4502" y="6230"/>
                    <a:pt x="4478" y="6236"/>
                  </a:cubicBezTo>
                  <a:cubicBezTo>
                    <a:pt x="4290" y="6278"/>
                    <a:pt x="4164" y="6445"/>
                    <a:pt x="4185" y="6612"/>
                  </a:cubicBezTo>
                  <a:cubicBezTo>
                    <a:pt x="4206" y="6654"/>
                    <a:pt x="4206" y="6717"/>
                    <a:pt x="4206" y="6759"/>
                  </a:cubicBezTo>
                  <a:cubicBezTo>
                    <a:pt x="4248" y="6905"/>
                    <a:pt x="4290" y="7052"/>
                    <a:pt x="4331" y="7198"/>
                  </a:cubicBezTo>
                  <a:cubicBezTo>
                    <a:pt x="4394" y="7429"/>
                    <a:pt x="4436" y="7659"/>
                    <a:pt x="4478" y="7889"/>
                  </a:cubicBezTo>
                  <a:cubicBezTo>
                    <a:pt x="4603" y="8391"/>
                    <a:pt x="4708" y="8893"/>
                    <a:pt x="4834" y="9374"/>
                  </a:cubicBezTo>
                  <a:cubicBezTo>
                    <a:pt x="4834" y="9395"/>
                    <a:pt x="4834" y="9416"/>
                    <a:pt x="4834" y="9437"/>
                  </a:cubicBezTo>
                  <a:cubicBezTo>
                    <a:pt x="4771" y="9416"/>
                    <a:pt x="4708" y="9374"/>
                    <a:pt x="4645" y="9353"/>
                  </a:cubicBezTo>
                  <a:cubicBezTo>
                    <a:pt x="4478" y="9249"/>
                    <a:pt x="4311" y="9144"/>
                    <a:pt x="4122" y="9081"/>
                  </a:cubicBezTo>
                  <a:cubicBezTo>
                    <a:pt x="3704" y="8893"/>
                    <a:pt x="3767" y="8956"/>
                    <a:pt x="3641" y="8517"/>
                  </a:cubicBezTo>
                  <a:cubicBezTo>
                    <a:pt x="3515" y="8014"/>
                    <a:pt x="3390" y="7491"/>
                    <a:pt x="3264" y="6989"/>
                  </a:cubicBezTo>
                  <a:cubicBezTo>
                    <a:pt x="3222" y="6843"/>
                    <a:pt x="3160" y="6696"/>
                    <a:pt x="3097" y="6550"/>
                  </a:cubicBezTo>
                  <a:cubicBezTo>
                    <a:pt x="3023" y="6416"/>
                    <a:pt x="2896" y="6346"/>
                    <a:pt x="2769" y="6346"/>
                  </a:cubicBezTo>
                  <a:cubicBezTo>
                    <a:pt x="2717" y="6346"/>
                    <a:pt x="2665" y="6358"/>
                    <a:pt x="2616" y="6382"/>
                  </a:cubicBezTo>
                  <a:cubicBezTo>
                    <a:pt x="2427" y="6466"/>
                    <a:pt x="2365" y="6675"/>
                    <a:pt x="2448" y="6864"/>
                  </a:cubicBezTo>
                  <a:cubicBezTo>
                    <a:pt x="2448" y="6905"/>
                    <a:pt x="2490" y="6947"/>
                    <a:pt x="2511" y="7010"/>
                  </a:cubicBezTo>
                  <a:cubicBezTo>
                    <a:pt x="2532" y="7073"/>
                    <a:pt x="2553" y="7136"/>
                    <a:pt x="2574" y="7198"/>
                  </a:cubicBezTo>
                  <a:cubicBezTo>
                    <a:pt x="2658" y="7533"/>
                    <a:pt x="2720" y="7847"/>
                    <a:pt x="2804" y="8182"/>
                  </a:cubicBezTo>
                  <a:cubicBezTo>
                    <a:pt x="2825" y="8224"/>
                    <a:pt x="2825" y="8265"/>
                    <a:pt x="2825" y="8307"/>
                  </a:cubicBezTo>
                  <a:lnTo>
                    <a:pt x="2114" y="7952"/>
                  </a:lnTo>
                  <a:cubicBezTo>
                    <a:pt x="2051" y="7910"/>
                    <a:pt x="1988" y="7847"/>
                    <a:pt x="1967" y="7763"/>
                  </a:cubicBezTo>
                  <a:cubicBezTo>
                    <a:pt x="1883" y="7408"/>
                    <a:pt x="1800" y="7073"/>
                    <a:pt x="1695" y="6738"/>
                  </a:cubicBezTo>
                  <a:cubicBezTo>
                    <a:pt x="1674" y="6675"/>
                    <a:pt x="1632" y="6592"/>
                    <a:pt x="1570" y="6550"/>
                  </a:cubicBezTo>
                  <a:cubicBezTo>
                    <a:pt x="1499" y="6485"/>
                    <a:pt x="1417" y="6457"/>
                    <a:pt x="1338" y="6457"/>
                  </a:cubicBezTo>
                  <a:cubicBezTo>
                    <a:pt x="1133" y="6457"/>
                    <a:pt x="944" y="6644"/>
                    <a:pt x="1005" y="6885"/>
                  </a:cubicBezTo>
                  <a:cubicBezTo>
                    <a:pt x="1046" y="7115"/>
                    <a:pt x="1109" y="7366"/>
                    <a:pt x="1172" y="7596"/>
                  </a:cubicBezTo>
                  <a:cubicBezTo>
                    <a:pt x="1193" y="7659"/>
                    <a:pt x="1214" y="7763"/>
                    <a:pt x="1256" y="7847"/>
                  </a:cubicBezTo>
                  <a:cubicBezTo>
                    <a:pt x="1130" y="7889"/>
                    <a:pt x="1026" y="7910"/>
                    <a:pt x="921" y="7931"/>
                  </a:cubicBezTo>
                  <a:cubicBezTo>
                    <a:pt x="691" y="7993"/>
                    <a:pt x="481" y="8056"/>
                    <a:pt x="272" y="8119"/>
                  </a:cubicBezTo>
                  <a:cubicBezTo>
                    <a:pt x="126" y="8161"/>
                    <a:pt x="21" y="8286"/>
                    <a:pt x="21" y="8433"/>
                  </a:cubicBezTo>
                  <a:cubicBezTo>
                    <a:pt x="21" y="8579"/>
                    <a:pt x="105" y="8705"/>
                    <a:pt x="230" y="8768"/>
                  </a:cubicBezTo>
                  <a:cubicBezTo>
                    <a:pt x="276" y="8802"/>
                    <a:pt x="335" y="8818"/>
                    <a:pt x="396" y="8818"/>
                  </a:cubicBezTo>
                  <a:cubicBezTo>
                    <a:pt x="446" y="8818"/>
                    <a:pt x="497" y="8807"/>
                    <a:pt x="544" y="8789"/>
                  </a:cubicBezTo>
                  <a:cubicBezTo>
                    <a:pt x="879" y="8705"/>
                    <a:pt x="1214" y="8621"/>
                    <a:pt x="1549" y="8537"/>
                  </a:cubicBezTo>
                  <a:cubicBezTo>
                    <a:pt x="1566" y="8529"/>
                    <a:pt x="1587" y="8524"/>
                    <a:pt x="1610" y="8524"/>
                  </a:cubicBezTo>
                  <a:cubicBezTo>
                    <a:pt x="1642" y="8524"/>
                    <a:pt x="1679" y="8534"/>
                    <a:pt x="1716" y="8558"/>
                  </a:cubicBezTo>
                  <a:cubicBezTo>
                    <a:pt x="1946" y="8684"/>
                    <a:pt x="2176" y="8851"/>
                    <a:pt x="2427" y="8998"/>
                  </a:cubicBezTo>
                  <a:cubicBezTo>
                    <a:pt x="2134" y="9102"/>
                    <a:pt x="1883" y="9186"/>
                    <a:pt x="1611" y="9270"/>
                  </a:cubicBezTo>
                  <a:cubicBezTo>
                    <a:pt x="1423" y="9333"/>
                    <a:pt x="1214" y="9395"/>
                    <a:pt x="984" y="9395"/>
                  </a:cubicBezTo>
                  <a:cubicBezTo>
                    <a:pt x="795" y="9416"/>
                    <a:pt x="628" y="9584"/>
                    <a:pt x="649" y="9772"/>
                  </a:cubicBezTo>
                  <a:cubicBezTo>
                    <a:pt x="669" y="9969"/>
                    <a:pt x="819" y="10129"/>
                    <a:pt x="1011" y="10129"/>
                  </a:cubicBezTo>
                  <a:cubicBezTo>
                    <a:pt x="1023" y="10129"/>
                    <a:pt x="1035" y="10129"/>
                    <a:pt x="1046" y="10128"/>
                  </a:cubicBezTo>
                  <a:cubicBezTo>
                    <a:pt x="1193" y="10128"/>
                    <a:pt x="1339" y="10086"/>
                    <a:pt x="1486" y="10065"/>
                  </a:cubicBezTo>
                  <a:cubicBezTo>
                    <a:pt x="1737" y="10002"/>
                    <a:pt x="1967" y="9898"/>
                    <a:pt x="2218" y="9835"/>
                  </a:cubicBezTo>
                  <a:cubicBezTo>
                    <a:pt x="2574" y="9730"/>
                    <a:pt x="2930" y="9646"/>
                    <a:pt x="3285" y="9542"/>
                  </a:cubicBezTo>
                  <a:cubicBezTo>
                    <a:pt x="3308" y="9536"/>
                    <a:pt x="3329" y="9534"/>
                    <a:pt x="3348" y="9534"/>
                  </a:cubicBezTo>
                  <a:cubicBezTo>
                    <a:pt x="3403" y="9534"/>
                    <a:pt x="3449" y="9553"/>
                    <a:pt x="3494" y="9584"/>
                  </a:cubicBezTo>
                  <a:lnTo>
                    <a:pt x="4331" y="10149"/>
                  </a:lnTo>
                  <a:cubicBezTo>
                    <a:pt x="4352" y="10149"/>
                    <a:pt x="4394" y="10190"/>
                    <a:pt x="4415" y="10211"/>
                  </a:cubicBezTo>
                  <a:lnTo>
                    <a:pt x="2950" y="10672"/>
                  </a:lnTo>
                  <a:cubicBezTo>
                    <a:pt x="2553" y="10797"/>
                    <a:pt x="2134" y="10902"/>
                    <a:pt x="1737" y="11027"/>
                  </a:cubicBezTo>
                  <a:cubicBezTo>
                    <a:pt x="1632" y="11048"/>
                    <a:pt x="1549" y="11111"/>
                    <a:pt x="1507" y="11195"/>
                  </a:cubicBezTo>
                  <a:cubicBezTo>
                    <a:pt x="1423" y="11320"/>
                    <a:pt x="1423" y="11488"/>
                    <a:pt x="1528" y="11592"/>
                  </a:cubicBezTo>
                  <a:cubicBezTo>
                    <a:pt x="1586" y="11695"/>
                    <a:pt x="1686" y="11746"/>
                    <a:pt x="1791" y="11746"/>
                  </a:cubicBezTo>
                  <a:cubicBezTo>
                    <a:pt x="1835" y="11746"/>
                    <a:pt x="1881" y="11737"/>
                    <a:pt x="1925" y="11718"/>
                  </a:cubicBezTo>
                  <a:cubicBezTo>
                    <a:pt x="2386" y="11592"/>
                    <a:pt x="2825" y="11467"/>
                    <a:pt x="3285" y="11320"/>
                  </a:cubicBezTo>
                  <a:cubicBezTo>
                    <a:pt x="3913" y="11132"/>
                    <a:pt x="4541" y="10923"/>
                    <a:pt x="5168" y="10714"/>
                  </a:cubicBezTo>
                  <a:lnTo>
                    <a:pt x="5231" y="10693"/>
                  </a:lnTo>
                  <a:cubicBezTo>
                    <a:pt x="5266" y="10684"/>
                    <a:pt x="5297" y="10679"/>
                    <a:pt x="5326" y="10679"/>
                  </a:cubicBezTo>
                  <a:cubicBezTo>
                    <a:pt x="5367" y="10679"/>
                    <a:pt x="5404" y="10689"/>
                    <a:pt x="5440" y="10714"/>
                  </a:cubicBezTo>
                  <a:cubicBezTo>
                    <a:pt x="5984" y="11027"/>
                    <a:pt x="6507" y="11341"/>
                    <a:pt x="7031" y="11634"/>
                  </a:cubicBezTo>
                  <a:cubicBezTo>
                    <a:pt x="7052" y="11655"/>
                    <a:pt x="7072" y="11676"/>
                    <a:pt x="7093" y="11697"/>
                  </a:cubicBezTo>
                  <a:cubicBezTo>
                    <a:pt x="6800" y="11864"/>
                    <a:pt x="6487" y="12053"/>
                    <a:pt x="6235" y="12199"/>
                  </a:cubicBezTo>
                  <a:cubicBezTo>
                    <a:pt x="6005" y="12346"/>
                    <a:pt x="5733" y="12492"/>
                    <a:pt x="5482" y="12638"/>
                  </a:cubicBezTo>
                  <a:cubicBezTo>
                    <a:pt x="5252" y="12764"/>
                    <a:pt x="5043" y="12869"/>
                    <a:pt x="4813" y="12994"/>
                  </a:cubicBezTo>
                  <a:cubicBezTo>
                    <a:pt x="4478" y="12722"/>
                    <a:pt x="4143" y="12471"/>
                    <a:pt x="3808" y="12199"/>
                  </a:cubicBezTo>
                  <a:cubicBezTo>
                    <a:pt x="3731" y="12147"/>
                    <a:pt x="3645" y="12112"/>
                    <a:pt x="3557" y="12112"/>
                  </a:cubicBezTo>
                  <a:cubicBezTo>
                    <a:pt x="3502" y="12112"/>
                    <a:pt x="3446" y="12125"/>
                    <a:pt x="3390" y="12157"/>
                  </a:cubicBezTo>
                  <a:cubicBezTo>
                    <a:pt x="3264" y="12199"/>
                    <a:pt x="3181" y="12346"/>
                    <a:pt x="3181" y="12492"/>
                  </a:cubicBezTo>
                  <a:cubicBezTo>
                    <a:pt x="3181" y="12618"/>
                    <a:pt x="3243" y="12722"/>
                    <a:pt x="3348" y="12785"/>
                  </a:cubicBezTo>
                  <a:lnTo>
                    <a:pt x="4059" y="13308"/>
                  </a:lnTo>
                  <a:lnTo>
                    <a:pt x="4541" y="13685"/>
                  </a:lnTo>
                  <a:lnTo>
                    <a:pt x="3494" y="14438"/>
                  </a:lnTo>
                  <a:cubicBezTo>
                    <a:pt x="3453" y="14417"/>
                    <a:pt x="3411" y="14396"/>
                    <a:pt x="3369" y="14354"/>
                  </a:cubicBezTo>
                  <a:lnTo>
                    <a:pt x="2302" y="13517"/>
                  </a:lnTo>
                  <a:cubicBezTo>
                    <a:pt x="2051" y="13329"/>
                    <a:pt x="1821" y="13141"/>
                    <a:pt x="1570" y="12973"/>
                  </a:cubicBezTo>
                  <a:cubicBezTo>
                    <a:pt x="1505" y="12925"/>
                    <a:pt x="1429" y="12902"/>
                    <a:pt x="1353" y="12902"/>
                  </a:cubicBezTo>
                  <a:cubicBezTo>
                    <a:pt x="1231" y="12902"/>
                    <a:pt x="1111" y="12962"/>
                    <a:pt x="1046" y="13078"/>
                  </a:cubicBezTo>
                  <a:cubicBezTo>
                    <a:pt x="942" y="13266"/>
                    <a:pt x="1005" y="13496"/>
                    <a:pt x="1193" y="13580"/>
                  </a:cubicBezTo>
                  <a:cubicBezTo>
                    <a:pt x="1318" y="13664"/>
                    <a:pt x="1444" y="13747"/>
                    <a:pt x="1570" y="13852"/>
                  </a:cubicBezTo>
                  <a:lnTo>
                    <a:pt x="2762" y="14773"/>
                  </a:lnTo>
                  <a:cubicBezTo>
                    <a:pt x="2804" y="14815"/>
                    <a:pt x="2825" y="14856"/>
                    <a:pt x="2867" y="14877"/>
                  </a:cubicBezTo>
                  <a:cubicBezTo>
                    <a:pt x="2469" y="15191"/>
                    <a:pt x="2093" y="15505"/>
                    <a:pt x="1716" y="15819"/>
                  </a:cubicBezTo>
                  <a:cubicBezTo>
                    <a:pt x="1528" y="15965"/>
                    <a:pt x="1339" y="16091"/>
                    <a:pt x="1151" y="16237"/>
                  </a:cubicBezTo>
                  <a:cubicBezTo>
                    <a:pt x="1005" y="16342"/>
                    <a:pt x="963" y="16530"/>
                    <a:pt x="1026" y="16677"/>
                  </a:cubicBezTo>
                  <a:cubicBezTo>
                    <a:pt x="1095" y="16798"/>
                    <a:pt x="1221" y="16876"/>
                    <a:pt x="1357" y="16876"/>
                  </a:cubicBezTo>
                  <a:cubicBezTo>
                    <a:pt x="1386" y="16876"/>
                    <a:pt x="1415" y="16872"/>
                    <a:pt x="1444" y="16865"/>
                  </a:cubicBezTo>
                  <a:cubicBezTo>
                    <a:pt x="1528" y="16844"/>
                    <a:pt x="1590" y="16802"/>
                    <a:pt x="1632" y="16781"/>
                  </a:cubicBezTo>
                  <a:cubicBezTo>
                    <a:pt x="1758" y="16698"/>
                    <a:pt x="1862" y="16614"/>
                    <a:pt x="1946" y="16530"/>
                  </a:cubicBezTo>
                  <a:lnTo>
                    <a:pt x="3264" y="15526"/>
                  </a:lnTo>
                  <a:lnTo>
                    <a:pt x="3494" y="15338"/>
                  </a:lnTo>
                  <a:cubicBezTo>
                    <a:pt x="3871" y="15589"/>
                    <a:pt x="4206" y="15840"/>
                    <a:pt x="4541" y="16112"/>
                  </a:cubicBezTo>
                  <a:lnTo>
                    <a:pt x="4373" y="16258"/>
                  </a:lnTo>
                  <a:lnTo>
                    <a:pt x="3474" y="16907"/>
                  </a:lnTo>
                  <a:cubicBezTo>
                    <a:pt x="3411" y="16949"/>
                    <a:pt x="3348" y="16991"/>
                    <a:pt x="3306" y="17053"/>
                  </a:cubicBezTo>
                  <a:cubicBezTo>
                    <a:pt x="3160" y="17200"/>
                    <a:pt x="3160" y="17409"/>
                    <a:pt x="3306" y="17556"/>
                  </a:cubicBezTo>
                  <a:cubicBezTo>
                    <a:pt x="3374" y="17635"/>
                    <a:pt x="3467" y="17671"/>
                    <a:pt x="3561" y="17671"/>
                  </a:cubicBezTo>
                  <a:cubicBezTo>
                    <a:pt x="3640" y="17671"/>
                    <a:pt x="3720" y="17645"/>
                    <a:pt x="3787" y="17597"/>
                  </a:cubicBezTo>
                  <a:cubicBezTo>
                    <a:pt x="3955" y="17451"/>
                    <a:pt x="4122" y="17325"/>
                    <a:pt x="4311" y="17200"/>
                  </a:cubicBezTo>
                  <a:cubicBezTo>
                    <a:pt x="4478" y="17053"/>
                    <a:pt x="4666" y="16928"/>
                    <a:pt x="4855" y="16802"/>
                  </a:cubicBezTo>
                  <a:cubicBezTo>
                    <a:pt x="5106" y="16949"/>
                    <a:pt x="5357" y="17095"/>
                    <a:pt x="5608" y="17242"/>
                  </a:cubicBezTo>
                  <a:cubicBezTo>
                    <a:pt x="6089" y="17493"/>
                    <a:pt x="6528" y="17786"/>
                    <a:pt x="7031" y="18016"/>
                  </a:cubicBezTo>
                  <a:cubicBezTo>
                    <a:pt x="7052" y="18037"/>
                    <a:pt x="7093" y="18058"/>
                    <a:pt x="7135" y="18079"/>
                  </a:cubicBezTo>
                  <a:lnTo>
                    <a:pt x="6989" y="18183"/>
                  </a:lnTo>
                  <a:cubicBezTo>
                    <a:pt x="6507" y="18455"/>
                    <a:pt x="6026" y="18727"/>
                    <a:pt x="5524" y="19020"/>
                  </a:cubicBezTo>
                  <a:cubicBezTo>
                    <a:pt x="5463" y="19069"/>
                    <a:pt x="5387" y="19090"/>
                    <a:pt x="5310" y="19090"/>
                  </a:cubicBezTo>
                  <a:cubicBezTo>
                    <a:pt x="5255" y="19090"/>
                    <a:pt x="5199" y="19079"/>
                    <a:pt x="5147" y="19062"/>
                  </a:cubicBezTo>
                  <a:cubicBezTo>
                    <a:pt x="4917" y="18978"/>
                    <a:pt x="4708" y="18895"/>
                    <a:pt x="4478" y="18832"/>
                  </a:cubicBezTo>
                  <a:lnTo>
                    <a:pt x="2469" y="18204"/>
                  </a:lnTo>
                  <a:cubicBezTo>
                    <a:pt x="2281" y="18141"/>
                    <a:pt x="2093" y="18100"/>
                    <a:pt x="1904" y="18058"/>
                  </a:cubicBezTo>
                  <a:cubicBezTo>
                    <a:pt x="1877" y="18052"/>
                    <a:pt x="1849" y="18049"/>
                    <a:pt x="1821" y="18049"/>
                  </a:cubicBezTo>
                  <a:cubicBezTo>
                    <a:pt x="1663" y="18049"/>
                    <a:pt x="1518" y="18148"/>
                    <a:pt x="1465" y="18309"/>
                  </a:cubicBezTo>
                  <a:cubicBezTo>
                    <a:pt x="1423" y="18497"/>
                    <a:pt x="1528" y="18685"/>
                    <a:pt x="1716" y="18769"/>
                  </a:cubicBezTo>
                  <a:cubicBezTo>
                    <a:pt x="1800" y="18790"/>
                    <a:pt x="1904" y="18811"/>
                    <a:pt x="1988" y="18832"/>
                  </a:cubicBezTo>
                  <a:lnTo>
                    <a:pt x="2260" y="18916"/>
                  </a:lnTo>
                  <a:lnTo>
                    <a:pt x="2909" y="19104"/>
                  </a:lnTo>
                  <a:lnTo>
                    <a:pt x="4311" y="19543"/>
                  </a:lnTo>
                  <a:lnTo>
                    <a:pt x="4415" y="19585"/>
                  </a:lnTo>
                  <a:cubicBezTo>
                    <a:pt x="4394" y="19606"/>
                    <a:pt x="4394" y="19627"/>
                    <a:pt x="4394" y="19627"/>
                  </a:cubicBezTo>
                  <a:lnTo>
                    <a:pt x="3494" y="20213"/>
                  </a:lnTo>
                  <a:cubicBezTo>
                    <a:pt x="3464" y="20243"/>
                    <a:pt x="3411" y="20263"/>
                    <a:pt x="3360" y="20263"/>
                  </a:cubicBezTo>
                  <a:cubicBezTo>
                    <a:pt x="3341" y="20263"/>
                    <a:pt x="3323" y="20260"/>
                    <a:pt x="3306" y="20255"/>
                  </a:cubicBezTo>
                  <a:cubicBezTo>
                    <a:pt x="2909" y="20129"/>
                    <a:pt x="2532" y="20045"/>
                    <a:pt x="2134" y="19920"/>
                  </a:cubicBezTo>
                  <a:cubicBezTo>
                    <a:pt x="1821" y="19815"/>
                    <a:pt x="1486" y="19732"/>
                    <a:pt x="1130" y="19669"/>
                  </a:cubicBezTo>
                  <a:cubicBezTo>
                    <a:pt x="1103" y="19663"/>
                    <a:pt x="1076" y="19661"/>
                    <a:pt x="1049" y="19661"/>
                  </a:cubicBezTo>
                  <a:cubicBezTo>
                    <a:pt x="870" y="19661"/>
                    <a:pt x="706" y="19780"/>
                    <a:pt x="670" y="19962"/>
                  </a:cubicBezTo>
                  <a:cubicBezTo>
                    <a:pt x="649" y="20171"/>
                    <a:pt x="774" y="20359"/>
                    <a:pt x="984" y="20380"/>
                  </a:cubicBezTo>
                  <a:cubicBezTo>
                    <a:pt x="1046" y="20401"/>
                    <a:pt x="1088" y="20401"/>
                    <a:pt x="1151" y="20401"/>
                  </a:cubicBezTo>
                  <a:cubicBezTo>
                    <a:pt x="1214" y="20401"/>
                    <a:pt x="1277" y="20422"/>
                    <a:pt x="1339" y="20443"/>
                  </a:cubicBezTo>
                  <a:cubicBezTo>
                    <a:pt x="1674" y="20527"/>
                    <a:pt x="2009" y="20631"/>
                    <a:pt x="2344" y="20736"/>
                  </a:cubicBezTo>
                  <a:lnTo>
                    <a:pt x="2448" y="20778"/>
                  </a:lnTo>
                  <a:cubicBezTo>
                    <a:pt x="2197" y="20924"/>
                    <a:pt x="1988" y="21071"/>
                    <a:pt x="1758" y="21217"/>
                  </a:cubicBezTo>
                  <a:cubicBezTo>
                    <a:pt x="1719" y="21243"/>
                    <a:pt x="1672" y="21261"/>
                    <a:pt x="1622" y="21261"/>
                  </a:cubicBezTo>
                  <a:cubicBezTo>
                    <a:pt x="1592" y="21261"/>
                    <a:pt x="1560" y="21254"/>
                    <a:pt x="1528" y="21238"/>
                  </a:cubicBezTo>
                  <a:cubicBezTo>
                    <a:pt x="1339" y="21196"/>
                    <a:pt x="1130" y="21133"/>
                    <a:pt x="921" y="21092"/>
                  </a:cubicBezTo>
                  <a:cubicBezTo>
                    <a:pt x="774" y="21050"/>
                    <a:pt x="649" y="21008"/>
                    <a:pt x="523" y="20966"/>
                  </a:cubicBezTo>
                  <a:cubicBezTo>
                    <a:pt x="487" y="20955"/>
                    <a:pt x="450" y="20950"/>
                    <a:pt x="414" y="20950"/>
                  </a:cubicBezTo>
                  <a:cubicBezTo>
                    <a:pt x="246" y="20950"/>
                    <a:pt x="98" y="21066"/>
                    <a:pt x="63" y="21238"/>
                  </a:cubicBezTo>
                  <a:cubicBezTo>
                    <a:pt x="0" y="21426"/>
                    <a:pt x="126" y="21615"/>
                    <a:pt x="314" y="21677"/>
                  </a:cubicBezTo>
                  <a:cubicBezTo>
                    <a:pt x="440" y="21719"/>
                    <a:pt x="565" y="21740"/>
                    <a:pt x="691" y="21782"/>
                  </a:cubicBezTo>
                  <a:lnTo>
                    <a:pt x="1277" y="21929"/>
                  </a:lnTo>
                  <a:cubicBezTo>
                    <a:pt x="1235" y="22033"/>
                    <a:pt x="1214" y="22117"/>
                    <a:pt x="1193" y="22222"/>
                  </a:cubicBezTo>
                  <a:cubicBezTo>
                    <a:pt x="1130" y="22452"/>
                    <a:pt x="1067" y="22682"/>
                    <a:pt x="1026" y="22912"/>
                  </a:cubicBezTo>
                  <a:cubicBezTo>
                    <a:pt x="984" y="23121"/>
                    <a:pt x="1109" y="23310"/>
                    <a:pt x="1318" y="23330"/>
                  </a:cubicBezTo>
                  <a:cubicBezTo>
                    <a:pt x="1343" y="23336"/>
                    <a:pt x="1367" y="23339"/>
                    <a:pt x="1391" y="23339"/>
                  </a:cubicBezTo>
                  <a:cubicBezTo>
                    <a:pt x="1549" y="23339"/>
                    <a:pt x="1682" y="23222"/>
                    <a:pt x="1737" y="23058"/>
                  </a:cubicBezTo>
                  <a:cubicBezTo>
                    <a:pt x="1800" y="22786"/>
                    <a:pt x="1862" y="22514"/>
                    <a:pt x="1946" y="22242"/>
                  </a:cubicBezTo>
                  <a:cubicBezTo>
                    <a:pt x="2051" y="21845"/>
                    <a:pt x="1967" y="21950"/>
                    <a:pt x="2323" y="21761"/>
                  </a:cubicBezTo>
                  <a:lnTo>
                    <a:pt x="2406" y="21719"/>
                  </a:lnTo>
                  <a:cubicBezTo>
                    <a:pt x="2553" y="21636"/>
                    <a:pt x="2699" y="21573"/>
                    <a:pt x="2867" y="21489"/>
                  </a:cubicBezTo>
                  <a:lnTo>
                    <a:pt x="2867" y="21489"/>
                  </a:lnTo>
                  <a:cubicBezTo>
                    <a:pt x="2825" y="21657"/>
                    <a:pt x="2783" y="21803"/>
                    <a:pt x="2762" y="21929"/>
                  </a:cubicBezTo>
                  <a:cubicBezTo>
                    <a:pt x="2699" y="22284"/>
                    <a:pt x="2595" y="22619"/>
                    <a:pt x="2469" y="22933"/>
                  </a:cubicBezTo>
                  <a:cubicBezTo>
                    <a:pt x="2448" y="22954"/>
                    <a:pt x="2448" y="22975"/>
                    <a:pt x="2448" y="22996"/>
                  </a:cubicBezTo>
                  <a:cubicBezTo>
                    <a:pt x="2406" y="23142"/>
                    <a:pt x="2448" y="23289"/>
                    <a:pt x="2574" y="23372"/>
                  </a:cubicBezTo>
                  <a:cubicBezTo>
                    <a:pt x="2637" y="23425"/>
                    <a:pt x="2710" y="23451"/>
                    <a:pt x="2783" y="23451"/>
                  </a:cubicBezTo>
                  <a:cubicBezTo>
                    <a:pt x="2856" y="23451"/>
                    <a:pt x="2930" y="23425"/>
                    <a:pt x="2992" y="23372"/>
                  </a:cubicBezTo>
                  <a:cubicBezTo>
                    <a:pt x="3055" y="23330"/>
                    <a:pt x="3118" y="23268"/>
                    <a:pt x="3139" y="23184"/>
                  </a:cubicBezTo>
                  <a:cubicBezTo>
                    <a:pt x="3264" y="22933"/>
                    <a:pt x="3348" y="22640"/>
                    <a:pt x="3411" y="22368"/>
                  </a:cubicBezTo>
                  <a:cubicBezTo>
                    <a:pt x="3515" y="21929"/>
                    <a:pt x="3641" y="21489"/>
                    <a:pt x="3746" y="21050"/>
                  </a:cubicBezTo>
                  <a:cubicBezTo>
                    <a:pt x="3767" y="20966"/>
                    <a:pt x="3829" y="20882"/>
                    <a:pt x="3934" y="20841"/>
                  </a:cubicBezTo>
                  <a:lnTo>
                    <a:pt x="4771" y="20422"/>
                  </a:lnTo>
                  <a:cubicBezTo>
                    <a:pt x="4813" y="20401"/>
                    <a:pt x="4855" y="20380"/>
                    <a:pt x="4875" y="20380"/>
                  </a:cubicBezTo>
                  <a:cubicBezTo>
                    <a:pt x="4771" y="20924"/>
                    <a:pt x="4645" y="21447"/>
                    <a:pt x="4541" y="21970"/>
                  </a:cubicBezTo>
                  <a:cubicBezTo>
                    <a:pt x="4457" y="22347"/>
                    <a:pt x="4352" y="22724"/>
                    <a:pt x="4269" y="23100"/>
                  </a:cubicBezTo>
                  <a:cubicBezTo>
                    <a:pt x="4248" y="23184"/>
                    <a:pt x="4248" y="23310"/>
                    <a:pt x="4311" y="23393"/>
                  </a:cubicBezTo>
                  <a:cubicBezTo>
                    <a:pt x="4367" y="23506"/>
                    <a:pt x="4490" y="23585"/>
                    <a:pt x="4621" y="23585"/>
                  </a:cubicBezTo>
                  <a:cubicBezTo>
                    <a:pt x="4636" y="23585"/>
                    <a:pt x="4651" y="23584"/>
                    <a:pt x="4666" y="23582"/>
                  </a:cubicBezTo>
                  <a:cubicBezTo>
                    <a:pt x="4813" y="23561"/>
                    <a:pt x="4938" y="23435"/>
                    <a:pt x="4959" y="23289"/>
                  </a:cubicBezTo>
                  <a:cubicBezTo>
                    <a:pt x="5085" y="22849"/>
                    <a:pt x="5189" y="22389"/>
                    <a:pt x="5294" y="21929"/>
                  </a:cubicBezTo>
                  <a:cubicBezTo>
                    <a:pt x="5440" y="21259"/>
                    <a:pt x="5587" y="20610"/>
                    <a:pt x="5733" y="19941"/>
                  </a:cubicBezTo>
                  <a:cubicBezTo>
                    <a:pt x="5733" y="19857"/>
                    <a:pt x="5796" y="19773"/>
                    <a:pt x="5880" y="19732"/>
                  </a:cubicBezTo>
                  <a:cubicBezTo>
                    <a:pt x="6382" y="19439"/>
                    <a:pt x="6884" y="19146"/>
                    <a:pt x="7407" y="18853"/>
                  </a:cubicBezTo>
                  <a:cubicBezTo>
                    <a:pt x="7449" y="18832"/>
                    <a:pt x="7491" y="18811"/>
                    <a:pt x="7533" y="18790"/>
                  </a:cubicBezTo>
                  <a:lnTo>
                    <a:pt x="7533" y="19794"/>
                  </a:lnTo>
                  <a:lnTo>
                    <a:pt x="7533" y="19941"/>
                  </a:lnTo>
                  <a:cubicBezTo>
                    <a:pt x="7533" y="20087"/>
                    <a:pt x="7533" y="20213"/>
                    <a:pt x="7533" y="20359"/>
                  </a:cubicBezTo>
                  <a:cubicBezTo>
                    <a:pt x="7575" y="20715"/>
                    <a:pt x="7575" y="21071"/>
                    <a:pt x="7512" y="21405"/>
                  </a:cubicBezTo>
                  <a:cubicBezTo>
                    <a:pt x="7470" y="21426"/>
                    <a:pt x="7428" y="21447"/>
                    <a:pt x="7386" y="21468"/>
                  </a:cubicBezTo>
                  <a:lnTo>
                    <a:pt x="6340" y="21908"/>
                  </a:lnTo>
                  <a:cubicBezTo>
                    <a:pt x="6152" y="21991"/>
                    <a:pt x="6047" y="22201"/>
                    <a:pt x="6110" y="22389"/>
                  </a:cubicBezTo>
                  <a:cubicBezTo>
                    <a:pt x="6175" y="22536"/>
                    <a:pt x="6304" y="22619"/>
                    <a:pt x="6446" y="22619"/>
                  </a:cubicBezTo>
                  <a:cubicBezTo>
                    <a:pt x="6487" y="22619"/>
                    <a:pt x="6529" y="22612"/>
                    <a:pt x="6570" y="22598"/>
                  </a:cubicBezTo>
                  <a:cubicBezTo>
                    <a:pt x="6633" y="22577"/>
                    <a:pt x="6675" y="22556"/>
                    <a:pt x="6738" y="22535"/>
                  </a:cubicBezTo>
                  <a:lnTo>
                    <a:pt x="7428" y="22222"/>
                  </a:lnTo>
                  <a:lnTo>
                    <a:pt x="7972" y="21991"/>
                  </a:lnTo>
                  <a:cubicBezTo>
                    <a:pt x="8035" y="22452"/>
                    <a:pt x="8098" y="22870"/>
                    <a:pt x="8119" y="23289"/>
                  </a:cubicBezTo>
                  <a:lnTo>
                    <a:pt x="7993" y="23351"/>
                  </a:lnTo>
                  <a:cubicBezTo>
                    <a:pt x="7428" y="23561"/>
                    <a:pt x="6863" y="23791"/>
                    <a:pt x="6298" y="24021"/>
                  </a:cubicBezTo>
                  <a:cubicBezTo>
                    <a:pt x="6152" y="24084"/>
                    <a:pt x="6026" y="24146"/>
                    <a:pt x="5901" y="24209"/>
                  </a:cubicBezTo>
                  <a:cubicBezTo>
                    <a:pt x="5775" y="24251"/>
                    <a:pt x="5691" y="24356"/>
                    <a:pt x="5671" y="24481"/>
                  </a:cubicBezTo>
                  <a:cubicBezTo>
                    <a:pt x="5650" y="24628"/>
                    <a:pt x="5712" y="24753"/>
                    <a:pt x="5817" y="24837"/>
                  </a:cubicBezTo>
                  <a:cubicBezTo>
                    <a:pt x="5878" y="24886"/>
                    <a:pt x="5954" y="24906"/>
                    <a:pt x="6027" y="24906"/>
                  </a:cubicBezTo>
                  <a:cubicBezTo>
                    <a:pt x="6079" y="24906"/>
                    <a:pt x="6129" y="24896"/>
                    <a:pt x="6173" y="24879"/>
                  </a:cubicBezTo>
                  <a:cubicBezTo>
                    <a:pt x="6340" y="24816"/>
                    <a:pt x="6487" y="24732"/>
                    <a:pt x="6654" y="24670"/>
                  </a:cubicBezTo>
                  <a:cubicBezTo>
                    <a:pt x="7114" y="24481"/>
                    <a:pt x="7596" y="24293"/>
                    <a:pt x="8077" y="24105"/>
                  </a:cubicBezTo>
                  <a:lnTo>
                    <a:pt x="8202" y="24042"/>
                  </a:lnTo>
                  <a:cubicBezTo>
                    <a:pt x="8244" y="24105"/>
                    <a:pt x="8244" y="24146"/>
                    <a:pt x="8244" y="24188"/>
                  </a:cubicBezTo>
                  <a:cubicBezTo>
                    <a:pt x="8286" y="24502"/>
                    <a:pt x="8328" y="24816"/>
                    <a:pt x="8370" y="25130"/>
                  </a:cubicBezTo>
                  <a:cubicBezTo>
                    <a:pt x="8412" y="25465"/>
                    <a:pt x="8474" y="25820"/>
                    <a:pt x="8495" y="26176"/>
                  </a:cubicBezTo>
                  <a:cubicBezTo>
                    <a:pt x="8537" y="26385"/>
                    <a:pt x="8642" y="26532"/>
                    <a:pt x="8851" y="26532"/>
                  </a:cubicBezTo>
                  <a:cubicBezTo>
                    <a:pt x="9060" y="26532"/>
                    <a:pt x="9228" y="26364"/>
                    <a:pt x="9207" y="26155"/>
                  </a:cubicBezTo>
                  <a:cubicBezTo>
                    <a:pt x="9207" y="25988"/>
                    <a:pt x="9207" y="25841"/>
                    <a:pt x="9186" y="25674"/>
                  </a:cubicBezTo>
                  <a:cubicBezTo>
                    <a:pt x="9081" y="25109"/>
                    <a:pt x="8997" y="24544"/>
                    <a:pt x="8914" y="23958"/>
                  </a:cubicBezTo>
                  <a:cubicBezTo>
                    <a:pt x="8914" y="23895"/>
                    <a:pt x="8893" y="23812"/>
                    <a:pt x="8893" y="23728"/>
                  </a:cubicBezTo>
                  <a:lnTo>
                    <a:pt x="10085" y="23205"/>
                  </a:lnTo>
                  <a:cubicBezTo>
                    <a:pt x="10127" y="23602"/>
                    <a:pt x="10169" y="23979"/>
                    <a:pt x="10211" y="24356"/>
                  </a:cubicBezTo>
                  <a:cubicBezTo>
                    <a:pt x="10232" y="24502"/>
                    <a:pt x="10253" y="24649"/>
                    <a:pt x="10274" y="24795"/>
                  </a:cubicBezTo>
                  <a:cubicBezTo>
                    <a:pt x="10327" y="24938"/>
                    <a:pt x="10471" y="25035"/>
                    <a:pt x="10616" y="25035"/>
                  </a:cubicBezTo>
                  <a:cubicBezTo>
                    <a:pt x="10642" y="25035"/>
                    <a:pt x="10667" y="25032"/>
                    <a:pt x="10692" y="25025"/>
                  </a:cubicBezTo>
                  <a:cubicBezTo>
                    <a:pt x="10881" y="24983"/>
                    <a:pt x="11006" y="24816"/>
                    <a:pt x="10985" y="24628"/>
                  </a:cubicBezTo>
                  <a:cubicBezTo>
                    <a:pt x="10964" y="24418"/>
                    <a:pt x="10922" y="24272"/>
                    <a:pt x="10901" y="24021"/>
                  </a:cubicBezTo>
                  <a:cubicBezTo>
                    <a:pt x="10881" y="23791"/>
                    <a:pt x="10860" y="23561"/>
                    <a:pt x="10839" y="23289"/>
                  </a:cubicBezTo>
                  <a:cubicBezTo>
                    <a:pt x="11090" y="23142"/>
                    <a:pt x="11362" y="22996"/>
                    <a:pt x="11613" y="22849"/>
                  </a:cubicBezTo>
                  <a:cubicBezTo>
                    <a:pt x="12073" y="22577"/>
                    <a:pt x="12533" y="22326"/>
                    <a:pt x="12973" y="22033"/>
                  </a:cubicBezTo>
                  <a:cubicBezTo>
                    <a:pt x="13015" y="22012"/>
                    <a:pt x="13036" y="21991"/>
                    <a:pt x="13098" y="21970"/>
                  </a:cubicBezTo>
                  <a:lnTo>
                    <a:pt x="13098" y="22180"/>
                  </a:lnTo>
                  <a:lnTo>
                    <a:pt x="13098" y="23812"/>
                  </a:lnTo>
                  <a:cubicBezTo>
                    <a:pt x="13119" y="23958"/>
                    <a:pt x="13036" y="24105"/>
                    <a:pt x="12910" y="24188"/>
                  </a:cubicBezTo>
                  <a:cubicBezTo>
                    <a:pt x="12659" y="24418"/>
                    <a:pt x="12408" y="24649"/>
                    <a:pt x="12157" y="24879"/>
                  </a:cubicBezTo>
                  <a:lnTo>
                    <a:pt x="10881" y="26051"/>
                  </a:lnTo>
                  <a:cubicBezTo>
                    <a:pt x="10734" y="26197"/>
                    <a:pt x="10588" y="26323"/>
                    <a:pt x="10441" y="26469"/>
                  </a:cubicBezTo>
                  <a:cubicBezTo>
                    <a:pt x="10232" y="26699"/>
                    <a:pt x="10378" y="27055"/>
                    <a:pt x="10692" y="27076"/>
                  </a:cubicBezTo>
                  <a:cubicBezTo>
                    <a:pt x="10710" y="27079"/>
                    <a:pt x="10728" y="27081"/>
                    <a:pt x="10746" y="27081"/>
                  </a:cubicBezTo>
                  <a:cubicBezTo>
                    <a:pt x="10832" y="27081"/>
                    <a:pt x="10916" y="27041"/>
                    <a:pt x="10985" y="26971"/>
                  </a:cubicBezTo>
                  <a:cubicBezTo>
                    <a:pt x="11090" y="26867"/>
                    <a:pt x="11194" y="26741"/>
                    <a:pt x="11299" y="26636"/>
                  </a:cubicBezTo>
                  <a:lnTo>
                    <a:pt x="12931" y="25130"/>
                  </a:lnTo>
                  <a:cubicBezTo>
                    <a:pt x="12973" y="25109"/>
                    <a:pt x="12994" y="25088"/>
                    <a:pt x="13057" y="25046"/>
                  </a:cubicBezTo>
                  <a:cubicBezTo>
                    <a:pt x="13057" y="25276"/>
                    <a:pt x="13078" y="25486"/>
                    <a:pt x="13078" y="25695"/>
                  </a:cubicBezTo>
                  <a:cubicBezTo>
                    <a:pt x="13098" y="25799"/>
                    <a:pt x="13119" y="25925"/>
                    <a:pt x="13119" y="26030"/>
                  </a:cubicBezTo>
                  <a:cubicBezTo>
                    <a:pt x="13140" y="26155"/>
                    <a:pt x="13098" y="26281"/>
                    <a:pt x="13015" y="26385"/>
                  </a:cubicBezTo>
                  <a:cubicBezTo>
                    <a:pt x="12722" y="26678"/>
                    <a:pt x="12408" y="26971"/>
                    <a:pt x="12115" y="27264"/>
                  </a:cubicBezTo>
                  <a:cubicBezTo>
                    <a:pt x="11864" y="27473"/>
                    <a:pt x="11634" y="27724"/>
                    <a:pt x="11425" y="27996"/>
                  </a:cubicBezTo>
                  <a:cubicBezTo>
                    <a:pt x="11299" y="28164"/>
                    <a:pt x="11341" y="28394"/>
                    <a:pt x="11508" y="28520"/>
                  </a:cubicBezTo>
                  <a:cubicBezTo>
                    <a:pt x="11572" y="28575"/>
                    <a:pt x="11647" y="28600"/>
                    <a:pt x="11722" y="28600"/>
                  </a:cubicBezTo>
                  <a:cubicBezTo>
                    <a:pt x="11845" y="28600"/>
                    <a:pt x="11966" y="28532"/>
                    <a:pt x="12031" y="28415"/>
                  </a:cubicBezTo>
                  <a:cubicBezTo>
                    <a:pt x="12157" y="28248"/>
                    <a:pt x="12282" y="28101"/>
                    <a:pt x="12450" y="27955"/>
                  </a:cubicBezTo>
                  <a:cubicBezTo>
                    <a:pt x="12638" y="27766"/>
                    <a:pt x="12847" y="27578"/>
                    <a:pt x="13078" y="27369"/>
                  </a:cubicBezTo>
                  <a:cubicBezTo>
                    <a:pt x="13091" y="27409"/>
                    <a:pt x="13096" y="27432"/>
                    <a:pt x="13098" y="27432"/>
                  </a:cubicBezTo>
                  <a:cubicBezTo>
                    <a:pt x="13098" y="27432"/>
                    <a:pt x="13098" y="27425"/>
                    <a:pt x="13098" y="27411"/>
                  </a:cubicBezTo>
                  <a:cubicBezTo>
                    <a:pt x="13119" y="27662"/>
                    <a:pt x="13119" y="27892"/>
                    <a:pt x="13140" y="28122"/>
                  </a:cubicBezTo>
                  <a:cubicBezTo>
                    <a:pt x="13140" y="28206"/>
                    <a:pt x="13119" y="28289"/>
                    <a:pt x="13057" y="28331"/>
                  </a:cubicBezTo>
                  <a:cubicBezTo>
                    <a:pt x="12806" y="28582"/>
                    <a:pt x="12575" y="28833"/>
                    <a:pt x="12303" y="29084"/>
                  </a:cubicBezTo>
                  <a:cubicBezTo>
                    <a:pt x="12157" y="29210"/>
                    <a:pt x="12136" y="29440"/>
                    <a:pt x="12261" y="29608"/>
                  </a:cubicBezTo>
                  <a:cubicBezTo>
                    <a:pt x="12340" y="29686"/>
                    <a:pt x="12442" y="29728"/>
                    <a:pt x="12543" y="29728"/>
                  </a:cubicBezTo>
                  <a:cubicBezTo>
                    <a:pt x="12630" y="29728"/>
                    <a:pt x="12717" y="29696"/>
                    <a:pt x="12785" y="29628"/>
                  </a:cubicBezTo>
                  <a:cubicBezTo>
                    <a:pt x="12889" y="29545"/>
                    <a:pt x="12994" y="29461"/>
                    <a:pt x="13078" y="29356"/>
                  </a:cubicBezTo>
                  <a:cubicBezTo>
                    <a:pt x="13224" y="29231"/>
                    <a:pt x="13370" y="29084"/>
                    <a:pt x="13496" y="28938"/>
                  </a:cubicBezTo>
                  <a:lnTo>
                    <a:pt x="13705" y="29126"/>
                  </a:lnTo>
                  <a:cubicBezTo>
                    <a:pt x="13873" y="29294"/>
                    <a:pt x="14040" y="29482"/>
                    <a:pt x="14228" y="29628"/>
                  </a:cubicBezTo>
                  <a:cubicBezTo>
                    <a:pt x="14296" y="29696"/>
                    <a:pt x="14382" y="29728"/>
                    <a:pt x="14468" y="29728"/>
                  </a:cubicBezTo>
                  <a:cubicBezTo>
                    <a:pt x="14566" y="29728"/>
                    <a:pt x="14663" y="29686"/>
                    <a:pt x="14730" y="29608"/>
                  </a:cubicBezTo>
                  <a:cubicBezTo>
                    <a:pt x="14877" y="29461"/>
                    <a:pt x="14856" y="29210"/>
                    <a:pt x="14710" y="29084"/>
                  </a:cubicBezTo>
                  <a:cubicBezTo>
                    <a:pt x="14500" y="28875"/>
                    <a:pt x="14291" y="28645"/>
                    <a:pt x="14061" y="28457"/>
                  </a:cubicBezTo>
                  <a:cubicBezTo>
                    <a:pt x="13894" y="28352"/>
                    <a:pt x="13831" y="28143"/>
                    <a:pt x="13873" y="27955"/>
                  </a:cubicBezTo>
                  <a:cubicBezTo>
                    <a:pt x="13873" y="27913"/>
                    <a:pt x="13873" y="27871"/>
                    <a:pt x="13873" y="27850"/>
                  </a:cubicBezTo>
                  <a:cubicBezTo>
                    <a:pt x="13894" y="27683"/>
                    <a:pt x="13914" y="27515"/>
                    <a:pt x="13914" y="27348"/>
                  </a:cubicBezTo>
                  <a:lnTo>
                    <a:pt x="13956" y="27348"/>
                  </a:lnTo>
                  <a:cubicBezTo>
                    <a:pt x="14291" y="27703"/>
                    <a:pt x="14710" y="27976"/>
                    <a:pt x="14982" y="28394"/>
                  </a:cubicBezTo>
                  <a:cubicBezTo>
                    <a:pt x="15043" y="28486"/>
                    <a:pt x="15138" y="28544"/>
                    <a:pt x="15242" y="28544"/>
                  </a:cubicBezTo>
                  <a:cubicBezTo>
                    <a:pt x="15280" y="28544"/>
                    <a:pt x="15319" y="28536"/>
                    <a:pt x="15358" y="28520"/>
                  </a:cubicBezTo>
                  <a:cubicBezTo>
                    <a:pt x="15609" y="28436"/>
                    <a:pt x="15714" y="28122"/>
                    <a:pt x="15546" y="27913"/>
                  </a:cubicBezTo>
                  <a:cubicBezTo>
                    <a:pt x="15337" y="27662"/>
                    <a:pt x="15107" y="27411"/>
                    <a:pt x="14856" y="27201"/>
                  </a:cubicBezTo>
                  <a:cubicBezTo>
                    <a:pt x="14563" y="26908"/>
                    <a:pt x="14270" y="26636"/>
                    <a:pt x="13977" y="26343"/>
                  </a:cubicBezTo>
                  <a:cubicBezTo>
                    <a:pt x="13873" y="26260"/>
                    <a:pt x="13831" y="26113"/>
                    <a:pt x="13873" y="25988"/>
                  </a:cubicBezTo>
                  <a:cubicBezTo>
                    <a:pt x="13873" y="25820"/>
                    <a:pt x="13894" y="25632"/>
                    <a:pt x="13894" y="25444"/>
                  </a:cubicBezTo>
                  <a:cubicBezTo>
                    <a:pt x="13914" y="25297"/>
                    <a:pt x="13914" y="25151"/>
                    <a:pt x="13935" y="25004"/>
                  </a:cubicBezTo>
                  <a:cubicBezTo>
                    <a:pt x="13956" y="25004"/>
                    <a:pt x="13977" y="25025"/>
                    <a:pt x="13998" y="25025"/>
                  </a:cubicBezTo>
                  <a:cubicBezTo>
                    <a:pt x="14333" y="25360"/>
                    <a:pt x="14730" y="25716"/>
                    <a:pt x="15044" y="26009"/>
                  </a:cubicBezTo>
                  <a:cubicBezTo>
                    <a:pt x="15358" y="26302"/>
                    <a:pt x="15672" y="26615"/>
                    <a:pt x="15986" y="26908"/>
                  </a:cubicBezTo>
                  <a:cubicBezTo>
                    <a:pt x="16059" y="26982"/>
                    <a:pt x="16153" y="27018"/>
                    <a:pt x="16250" y="27018"/>
                  </a:cubicBezTo>
                  <a:cubicBezTo>
                    <a:pt x="16347" y="27018"/>
                    <a:pt x="16446" y="26982"/>
                    <a:pt x="16530" y="26908"/>
                  </a:cubicBezTo>
                  <a:cubicBezTo>
                    <a:pt x="16676" y="26762"/>
                    <a:pt x="16655" y="26511"/>
                    <a:pt x="16488" y="26385"/>
                  </a:cubicBezTo>
                  <a:cubicBezTo>
                    <a:pt x="16153" y="26051"/>
                    <a:pt x="15798" y="25716"/>
                    <a:pt x="15442" y="25381"/>
                  </a:cubicBezTo>
                  <a:cubicBezTo>
                    <a:pt x="14961" y="24942"/>
                    <a:pt x="14479" y="24481"/>
                    <a:pt x="13977" y="24042"/>
                  </a:cubicBezTo>
                  <a:cubicBezTo>
                    <a:pt x="13914" y="23979"/>
                    <a:pt x="13873" y="23895"/>
                    <a:pt x="13873" y="23812"/>
                  </a:cubicBezTo>
                  <a:lnTo>
                    <a:pt x="13873" y="22012"/>
                  </a:lnTo>
                  <a:cubicBezTo>
                    <a:pt x="13873" y="21970"/>
                    <a:pt x="13894" y="21929"/>
                    <a:pt x="13894" y="21887"/>
                  </a:cubicBezTo>
                  <a:cubicBezTo>
                    <a:pt x="13956" y="21929"/>
                    <a:pt x="14019" y="21970"/>
                    <a:pt x="14082" y="22012"/>
                  </a:cubicBezTo>
                  <a:cubicBezTo>
                    <a:pt x="14186" y="22096"/>
                    <a:pt x="14291" y="22159"/>
                    <a:pt x="14438" y="22242"/>
                  </a:cubicBezTo>
                  <a:cubicBezTo>
                    <a:pt x="14605" y="22347"/>
                    <a:pt x="14793" y="22431"/>
                    <a:pt x="14898" y="22514"/>
                  </a:cubicBezTo>
                  <a:cubicBezTo>
                    <a:pt x="15023" y="22577"/>
                    <a:pt x="15149" y="22661"/>
                    <a:pt x="15295" y="22724"/>
                  </a:cubicBezTo>
                  <a:cubicBezTo>
                    <a:pt x="15588" y="22891"/>
                    <a:pt x="15881" y="23058"/>
                    <a:pt x="16153" y="23247"/>
                  </a:cubicBezTo>
                  <a:lnTo>
                    <a:pt x="16070" y="24063"/>
                  </a:lnTo>
                  <a:cubicBezTo>
                    <a:pt x="16049" y="24209"/>
                    <a:pt x="16028" y="24335"/>
                    <a:pt x="16007" y="24481"/>
                  </a:cubicBezTo>
                  <a:cubicBezTo>
                    <a:pt x="15944" y="24690"/>
                    <a:pt x="16049" y="24900"/>
                    <a:pt x="16258" y="24963"/>
                  </a:cubicBezTo>
                  <a:cubicBezTo>
                    <a:pt x="16288" y="24969"/>
                    <a:pt x="16319" y="24972"/>
                    <a:pt x="16348" y="24972"/>
                  </a:cubicBezTo>
                  <a:cubicBezTo>
                    <a:pt x="16519" y="24972"/>
                    <a:pt x="16665" y="24869"/>
                    <a:pt x="16718" y="24690"/>
                  </a:cubicBezTo>
                  <a:cubicBezTo>
                    <a:pt x="16718" y="24628"/>
                    <a:pt x="16739" y="24565"/>
                    <a:pt x="16739" y="24502"/>
                  </a:cubicBezTo>
                  <a:cubicBezTo>
                    <a:pt x="16781" y="24126"/>
                    <a:pt x="16823" y="23728"/>
                    <a:pt x="16865" y="23351"/>
                  </a:cubicBezTo>
                  <a:cubicBezTo>
                    <a:pt x="16865" y="23289"/>
                    <a:pt x="16907" y="23226"/>
                    <a:pt x="16907" y="23142"/>
                  </a:cubicBezTo>
                  <a:lnTo>
                    <a:pt x="18078" y="23665"/>
                  </a:lnTo>
                  <a:lnTo>
                    <a:pt x="18078" y="23812"/>
                  </a:lnTo>
                  <a:cubicBezTo>
                    <a:pt x="18036" y="24063"/>
                    <a:pt x="18015" y="24335"/>
                    <a:pt x="17974" y="24586"/>
                  </a:cubicBezTo>
                  <a:cubicBezTo>
                    <a:pt x="17932" y="24963"/>
                    <a:pt x="17848" y="25318"/>
                    <a:pt x="17806" y="25695"/>
                  </a:cubicBezTo>
                  <a:cubicBezTo>
                    <a:pt x="17785" y="25862"/>
                    <a:pt x="17764" y="26009"/>
                    <a:pt x="17785" y="26176"/>
                  </a:cubicBezTo>
                  <a:cubicBezTo>
                    <a:pt x="17785" y="26239"/>
                    <a:pt x="17806" y="26302"/>
                    <a:pt x="17848" y="26343"/>
                  </a:cubicBezTo>
                  <a:cubicBezTo>
                    <a:pt x="17907" y="26446"/>
                    <a:pt x="18006" y="26497"/>
                    <a:pt x="18111" y="26497"/>
                  </a:cubicBezTo>
                  <a:cubicBezTo>
                    <a:pt x="18156" y="26497"/>
                    <a:pt x="18202" y="26488"/>
                    <a:pt x="18246" y="26469"/>
                  </a:cubicBezTo>
                  <a:cubicBezTo>
                    <a:pt x="18392" y="26427"/>
                    <a:pt x="18476" y="26302"/>
                    <a:pt x="18497" y="26155"/>
                  </a:cubicBezTo>
                  <a:cubicBezTo>
                    <a:pt x="18497" y="26030"/>
                    <a:pt x="18497" y="25904"/>
                    <a:pt x="18518" y="25779"/>
                  </a:cubicBezTo>
                  <a:cubicBezTo>
                    <a:pt x="18580" y="25318"/>
                    <a:pt x="18643" y="24900"/>
                    <a:pt x="18706" y="24460"/>
                  </a:cubicBezTo>
                  <a:cubicBezTo>
                    <a:pt x="18727" y="24314"/>
                    <a:pt x="18748" y="24146"/>
                    <a:pt x="18790" y="23979"/>
                  </a:cubicBezTo>
                  <a:lnTo>
                    <a:pt x="19020" y="24084"/>
                  </a:lnTo>
                  <a:cubicBezTo>
                    <a:pt x="19229" y="24167"/>
                    <a:pt x="19417" y="24251"/>
                    <a:pt x="19627" y="24335"/>
                  </a:cubicBezTo>
                  <a:cubicBezTo>
                    <a:pt x="20024" y="24502"/>
                    <a:pt x="20401" y="24649"/>
                    <a:pt x="20777" y="24816"/>
                  </a:cubicBezTo>
                  <a:cubicBezTo>
                    <a:pt x="20842" y="24852"/>
                    <a:pt x="20906" y="24867"/>
                    <a:pt x="20966" y="24867"/>
                  </a:cubicBezTo>
                  <a:cubicBezTo>
                    <a:pt x="21293" y="24867"/>
                    <a:pt x="21508" y="24401"/>
                    <a:pt x="21154" y="24188"/>
                  </a:cubicBezTo>
                  <a:cubicBezTo>
                    <a:pt x="21091" y="24146"/>
                    <a:pt x="21028" y="24105"/>
                    <a:pt x="20945" y="24084"/>
                  </a:cubicBezTo>
                  <a:cubicBezTo>
                    <a:pt x="20610" y="23937"/>
                    <a:pt x="20254" y="23812"/>
                    <a:pt x="19899" y="23665"/>
                  </a:cubicBezTo>
                  <a:cubicBezTo>
                    <a:pt x="19564" y="23540"/>
                    <a:pt x="19208" y="23393"/>
                    <a:pt x="18852" y="23247"/>
                  </a:cubicBezTo>
                  <a:cubicBezTo>
                    <a:pt x="18915" y="22807"/>
                    <a:pt x="18957" y="22389"/>
                    <a:pt x="18999" y="21950"/>
                  </a:cubicBezTo>
                  <a:cubicBezTo>
                    <a:pt x="19062" y="21970"/>
                    <a:pt x="19104" y="21991"/>
                    <a:pt x="19166" y="22012"/>
                  </a:cubicBezTo>
                  <a:cubicBezTo>
                    <a:pt x="19313" y="22075"/>
                    <a:pt x="19438" y="22138"/>
                    <a:pt x="19585" y="22201"/>
                  </a:cubicBezTo>
                  <a:cubicBezTo>
                    <a:pt x="19857" y="22305"/>
                    <a:pt x="20129" y="22431"/>
                    <a:pt x="20401" y="22535"/>
                  </a:cubicBezTo>
                  <a:cubicBezTo>
                    <a:pt x="20445" y="22555"/>
                    <a:pt x="20491" y="22564"/>
                    <a:pt x="20537" y="22564"/>
                  </a:cubicBezTo>
                  <a:cubicBezTo>
                    <a:pt x="20688" y="22564"/>
                    <a:pt x="20834" y="22465"/>
                    <a:pt x="20882" y="22305"/>
                  </a:cubicBezTo>
                  <a:cubicBezTo>
                    <a:pt x="20945" y="22117"/>
                    <a:pt x="20819" y="21908"/>
                    <a:pt x="20631" y="21845"/>
                  </a:cubicBezTo>
                  <a:cubicBezTo>
                    <a:pt x="20380" y="21740"/>
                    <a:pt x="20129" y="21636"/>
                    <a:pt x="19857" y="21531"/>
                  </a:cubicBezTo>
                  <a:cubicBezTo>
                    <a:pt x="19731" y="21468"/>
                    <a:pt x="19606" y="21405"/>
                    <a:pt x="19438" y="21343"/>
                  </a:cubicBezTo>
                  <a:lnTo>
                    <a:pt x="19438" y="20548"/>
                  </a:lnTo>
                  <a:lnTo>
                    <a:pt x="19438" y="19585"/>
                  </a:lnTo>
                  <a:cubicBezTo>
                    <a:pt x="19438" y="19355"/>
                    <a:pt x="19417" y="19125"/>
                    <a:pt x="19417" y="18874"/>
                  </a:cubicBezTo>
                  <a:lnTo>
                    <a:pt x="19417" y="18727"/>
                  </a:lnTo>
                  <a:cubicBezTo>
                    <a:pt x="19480" y="18769"/>
                    <a:pt x="19522" y="18769"/>
                    <a:pt x="19564" y="18811"/>
                  </a:cubicBezTo>
                  <a:cubicBezTo>
                    <a:pt x="20045" y="19083"/>
                    <a:pt x="20526" y="19376"/>
                    <a:pt x="21028" y="19648"/>
                  </a:cubicBezTo>
                  <a:cubicBezTo>
                    <a:pt x="21154" y="19711"/>
                    <a:pt x="21259" y="19836"/>
                    <a:pt x="21280" y="20004"/>
                  </a:cubicBezTo>
                  <a:cubicBezTo>
                    <a:pt x="21321" y="20317"/>
                    <a:pt x="21405" y="20631"/>
                    <a:pt x="21468" y="20924"/>
                  </a:cubicBezTo>
                  <a:cubicBezTo>
                    <a:pt x="21510" y="21050"/>
                    <a:pt x="21531" y="21154"/>
                    <a:pt x="21552" y="21280"/>
                  </a:cubicBezTo>
                  <a:cubicBezTo>
                    <a:pt x="21677" y="21782"/>
                    <a:pt x="21782" y="22305"/>
                    <a:pt x="21886" y="22807"/>
                  </a:cubicBezTo>
                  <a:cubicBezTo>
                    <a:pt x="21928" y="22954"/>
                    <a:pt x="21970" y="23121"/>
                    <a:pt x="22012" y="23268"/>
                  </a:cubicBezTo>
                  <a:cubicBezTo>
                    <a:pt x="22033" y="23414"/>
                    <a:pt x="22158" y="23519"/>
                    <a:pt x="22326" y="23519"/>
                  </a:cubicBezTo>
                  <a:cubicBezTo>
                    <a:pt x="22344" y="23522"/>
                    <a:pt x="22363" y="23523"/>
                    <a:pt x="22381" y="23523"/>
                  </a:cubicBezTo>
                  <a:cubicBezTo>
                    <a:pt x="22606" y="23523"/>
                    <a:pt x="22780" y="23291"/>
                    <a:pt x="22702" y="23058"/>
                  </a:cubicBezTo>
                  <a:cubicBezTo>
                    <a:pt x="22661" y="22891"/>
                    <a:pt x="22619" y="22745"/>
                    <a:pt x="22577" y="22598"/>
                  </a:cubicBezTo>
                  <a:cubicBezTo>
                    <a:pt x="22409" y="21887"/>
                    <a:pt x="22263" y="21196"/>
                    <a:pt x="22096" y="20506"/>
                  </a:cubicBezTo>
                  <a:cubicBezTo>
                    <a:pt x="22096" y="20443"/>
                    <a:pt x="22096" y="20401"/>
                    <a:pt x="22075" y="20317"/>
                  </a:cubicBezTo>
                  <a:lnTo>
                    <a:pt x="22075" y="20317"/>
                  </a:lnTo>
                  <a:cubicBezTo>
                    <a:pt x="22158" y="20359"/>
                    <a:pt x="22200" y="20380"/>
                    <a:pt x="22263" y="20401"/>
                  </a:cubicBezTo>
                  <a:cubicBezTo>
                    <a:pt x="22493" y="20527"/>
                    <a:pt x="22744" y="20652"/>
                    <a:pt x="22995" y="20757"/>
                  </a:cubicBezTo>
                  <a:cubicBezTo>
                    <a:pt x="23121" y="20799"/>
                    <a:pt x="23205" y="20924"/>
                    <a:pt x="23225" y="21050"/>
                  </a:cubicBezTo>
                  <a:cubicBezTo>
                    <a:pt x="23246" y="21113"/>
                    <a:pt x="23267" y="21196"/>
                    <a:pt x="23288" y="21259"/>
                  </a:cubicBezTo>
                  <a:cubicBezTo>
                    <a:pt x="23414" y="21761"/>
                    <a:pt x="23539" y="22263"/>
                    <a:pt x="23665" y="22766"/>
                  </a:cubicBezTo>
                  <a:cubicBezTo>
                    <a:pt x="23707" y="22912"/>
                    <a:pt x="23769" y="23079"/>
                    <a:pt x="23832" y="23205"/>
                  </a:cubicBezTo>
                  <a:cubicBezTo>
                    <a:pt x="23889" y="23336"/>
                    <a:pt x="24012" y="23417"/>
                    <a:pt x="24158" y="23417"/>
                  </a:cubicBezTo>
                  <a:cubicBezTo>
                    <a:pt x="24175" y="23417"/>
                    <a:pt x="24192" y="23416"/>
                    <a:pt x="24209" y="23414"/>
                  </a:cubicBezTo>
                  <a:cubicBezTo>
                    <a:pt x="24355" y="23393"/>
                    <a:pt x="24481" y="23289"/>
                    <a:pt x="24523" y="23142"/>
                  </a:cubicBezTo>
                  <a:cubicBezTo>
                    <a:pt x="24544" y="23038"/>
                    <a:pt x="24523" y="22954"/>
                    <a:pt x="24481" y="22870"/>
                  </a:cubicBezTo>
                  <a:cubicBezTo>
                    <a:pt x="24397" y="22724"/>
                    <a:pt x="24355" y="22577"/>
                    <a:pt x="24313" y="22431"/>
                  </a:cubicBezTo>
                  <a:cubicBezTo>
                    <a:pt x="24251" y="22138"/>
                    <a:pt x="24188" y="21845"/>
                    <a:pt x="24125" y="21552"/>
                  </a:cubicBezTo>
                  <a:cubicBezTo>
                    <a:pt x="24104" y="21531"/>
                    <a:pt x="24104" y="21510"/>
                    <a:pt x="24125" y="21468"/>
                  </a:cubicBezTo>
                  <a:cubicBezTo>
                    <a:pt x="24355" y="21594"/>
                    <a:pt x="24586" y="21719"/>
                    <a:pt x="24837" y="21845"/>
                  </a:cubicBezTo>
                  <a:cubicBezTo>
                    <a:pt x="24899" y="21866"/>
                    <a:pt x="24941" y="21929"/>
                    <a:pt x="24962" y="22012"/>
                  </a:cubicBezTo>
                  <a:cubicBezTo>
                    <a:pt x="25004" y="22222"/>
                    <a:pt x="25067" y="22431"/>
                    <a:pt x="25130" y="22619"/>
                  </a:cubicBezTo>
                  <a:cubicBezTo>
                    <a:pt x="25171" y="22766"/>
                    <a:pt x="25192" y="22891"/>
                    <a:pt x="25213" y="23017"/>
                  </a:cubicBezTo>
                  <a:cubicBezTo>
                    <a:pt x="25250" y="23199"/>
                    <a:pt x="25413" y="23318"/>
                    <a:pt x="25579" y="23318"/>
                  </a:cubicBezTo>
                  <a:cubicBezTo>
                    <a:pt x="25604" y="23318"/>
                    <a:pt x="25628" y="23315"/>
                    <a:pt x="25653" y="23310"/>
                  </a:cubicBezTo>
                  <a:cubicBezTo>
                    <a:pt x="25862" y="23268"/>
                    <a:pt x="25966" y="23079"/>
                    <a:pt x="25925" y="22870"/>
                  </a:cubicBezTo>
                  <a:cubicBezTo>
                    <a:pt x="25904" y="22745"/>
                    <a:pt x="25862" y="22598"/>
                    <a:pt x="25820" y="22473"/>
                  </a:cubicBezTo>
                  <a:cubicBezTo>
                    <a:pt x="25778" y="22284"/>
                    <a:pt x="25715" y="22096"/>
                    <a:pt x="25674" y="21908"/>
                  </a:cubicBezTo>
                  <a:lnTo>
                    <a:pt x="25925" y="21845"/>
                  </a:lnTo>
                  <a:cubicBezTo>
                    <a:pt x="26176" y="21782"/>
                    <a:pt x="26406" y="21719"/>
                    <a:pt x="26657" y="21636"/>
                  </a:cubicBezTo>
                  <a:cubicBezTo>
                    <a:pt x="26803" y="21594"/>
                    <a:pt x="26908" y="21468"/>
                    <a:pt x="26908" y="21322"/>
                  </a:cubicBezTo>
                  <a:cubicBezTo>
                    <a:pt x="26929" y="21175"/>
                    <a:pt x="26845" y="21050"/>
                    <a:pt x="26720" y="20987"/>
                  </a:cubicBezTo>
                  <a:cubicBezTo>
                    <a:pt x="26657" y="20956"/>
                    <a:pt x="26594" y="20940"/>
                    <a:pt x="26534" y="20940"/>
                  </a:cubicBezTo>
                  <a:cubicBezTo>
                    <a:pt x="26474" y="20940"/>
                    <a:pt x="26416" y="20956"/>
                    <a:pt x="26364" y="20987"/>
                  </a:cubicBezTo>
                  <a:cubicBezTo>
                    <a:pt x="26050" y="21071"/>
                    <a:pt x="25715" y="21154"/>
                    <a:pt x="25402" y="21238"/>
                  </a:cubicBezTo>
                  <a:cubicBezTo>
                    <a:pt x="25376" y="21247"/>
                    <a:pt x="25350" y="21252"/>
                    <a:pt x="25325" y="21252"/>
                  </a:cubicBezTo>
                  <a:cubicBezTo>
                    <a:pt x="25290" y="21252"/>
                    <a:pt x="25259" y="21242"/>
                    <a:pt x="25234" y="21217"/>
                  </a:cubicBezTo>
                  <a:cubicBezTo>
                    <a:pt x="24983" y="21071"/>
                    <a:pt x="24774" y="20924"/>
                    <a:pt x="24502" y="20757"/>
                  </a:cubicBezTo>
                  <a:lnTo>
                    <a:pt x="24941" y="20631"/>
                  </a:lnTo>
                  <a:cubicBezTo>
                    <a:pt x="25255" y="20506"/>
                    <a:pt x="25590" y="20422"/>
                    <a:pt x="25946" y="20380"/>
                  </a:cubicBezTo>
                  <a:lnTo>
                    <a:pt x="25987" y="20380"/>
                  </a:lnTo>
                  <a:cubicBezTo>
                    <a:pt x="26176" y="20359"/>
                    <a:pt x="26322" y="20171"/>
                    <a:pt x="26280" y="19983"/>
                  </a:cubicBezTo>
                  <a:cubicBezTo>
                    <a:pt x="26261" y="19806"/>
                    <a:pt x="26095" y="19667"/>
                    <a:pt x="25919" y="19667"/>
                  </a:cubicBezTo>
                  <a:cubicBezTo>
                    <a:pt x="25907" y="19667"/>
                    <a:pt x="25895" y="19667"/>
                    <a:pt x="25883" y="19669"/>
                  </a:cubicBezTo>
                  <a:cubicBezTo>
                    <a:pt x="25715" y="19669"/>
                    <a:pt x="25569" y="19711"/>
                    <a:pt x="25422" y="19732"/>
                  </a:cubicBezTo>
                  <a:cubicBezTo>
                    <a:pt x="25171" y="19815"/>
                    <a:pt x="24941" y="19899"/>
                    <a:pt x="24690" y="19962"/>
                  </a:cubicBezTo>
                  <a:cubicBezTo>
                    <a:pt x="24355" y="20066"/>
                    <a:pt x="24000" y="20150"/>
                    <a:pt x="23665" y="20234"/>
                  </a:cubicBezTo>
                  <a:cubicBezTo>
                    <a:pt x="23635" y="20249"/>
                    <a:pt x="23603" y="20256"/>
                    <a:pt x="23571" y="20256"/>
                  </a:cubicBezTo>
                  <a:cubicBezTo>
                    <a:pt x="23512" y="20256"/>
                    <a:pt x="23454" y="20232"/>
                    <a:pt x="23414" y="20192"/>
                  </a:cubicBezTo>
                  <a:lnTo>
                    <a:pt x="22598" y="19648"/>
                  </a:lnTo>
                  <a:cubicBezTo>
                    <a:pt x="22556" y="19627"/>
                    <a:pt x="22535" y="19606"/>
                    <a:pt x="22514" y="19564"/>
                  </a:cubicBezTo>
                  <a:cubicBezTo>
                    <a:pt x="22661" y="19543"/>
                    <a:pt x="22786" y="19501"/>
                    <a:pt x="22912" y="19460"/>
                  </a:cubicBezTo>
                  <a:lnTo>
                    <a:pt x="24397" y="18999"/>
                  </a:lnTo>
                  <a:lnTo>
                    <a:pt x="25192" y="18769"/>
                  </a:lnTo>
                  <a:cubicBezTo>
                    <a:pt x="25360" y="18727"/>
                    <a:pt x="25464" y="18581"/>
                    <a:pt x="25485" y="18413"/>
                  </a:cubicBezTo>
                  <a:cubicBezTo>
                    <a:pt x="25485" y="18246"/>
                    <a:pt x="25381" y="18120"/>
                    <a:pt x="25234" y="18079"/>
                  </a:cubicBezTo>
                  <a:cubicBezTo>
                    <a:pt x="25192" y="18068"/>
                    <a:pt x="25150" y="18063"/>
                    <a:pt x="25109" y="18063"/>
                  </a:cubicBezTo>
                  <a:cubicBezTo>
                    <a:pt x="25067" y="18063"/>
                    <a:pt x="25025" y="18068"/>
                    <a:pt x="24983" y="18079"/>
                  </a:cubicBezTo>
                  <a:cubicBezTo>
                    <a:pt x="24376" y="18246"/>
                    <a:pt x="23769" y="18434"/>
                    <a:pt x="23184" y="18623"/>
                  </a:cubicBezTo>
                  <a:cubicBezTo>
                    <a:pt x="22681" y="18790"/>
                    <a:pt x="22200" y="18937"/>
                    <a:pt x="21698" y="19083"/>
                  </a:cubicBezTo>
                  <a:cubicBezTo>
                    <a:pt x="21674" y="19099"/>
                    <a:pt x="21644" y="19106"/>
                    <a:pt x="21612" y="19106"/>
                  </a:cubicBezTo>
                  <a:cubicBezTo>
                    <a:pt x="21561" y="19106"/>
                    <a:pt x="21507" y="19088"/>
                    <a:pt x="21468" y="19062"/>
                  </a:cubicBezTo>
                  <a:cubicBezTo>
                    <a:pt x="20945" y="18748"/>
                    <a:pt x="20422" y="18455"/>
                    <a:pt x="19899" y="18162"/>
                  </a:cubicBezTo>
                  <a:cubicBezTo>
                    <a:pt x="19878" y="18120"/>
                    <a:pt x="19836" y="18100"/>
                    <a:pt x="19815" y="18079"/>
                  </a:cubicBezTo>
                  <a:lnTo>
                    <a:pt x="20401" y="17765"/>
                  </a:lnTo>
                  <a:cubicBezTo>
                    <a:pt x="20526" y="17702"/>
                    <a:pt x="20652" y="17618"/>
                    <a:pt x="20777" y="17556"/>
                  </a:cubicBezTo>
                  <a:cubicBezTo>
                    <a:pt x="20945" y="17451"/>
                    <a:pt x="21112" y="17367"/>
                    <a:pt x="21280" y="17263"/>
                  </a:cubicBezTo>
                  <a:cubicBezTo>
                    <a:pt x="21552" y="17095"/>
                    <a:pt x="21824" y="16928"/>
                    <a:pt x="22117" y="16802"/>
                  </a:cubicBezTo>
                  <a:cubicBezTo>
                    <a:pt x="22451" y="17053"/>
                    <a:pt x="22786" y="17304"/>
                    <a:pt x="23121" y="17576"/>
                  </a:cubicBezTo>
                  <a:cubicBezTo>
                    <a:pt x="23191" y="17637"/>
                    <a:pt x="23281" y="17668"/>
                    <a:pt x="23372" y="17668"/>
                  </a:cubicBezTo>
                  <a:cubicBezTo>
                    <a:pt x="23469" y="17668"/>
                    <a:pt x="23568" y="17632"/>
                    <a:pt x="23644" y="17556"/>
                  </a:cubicBezTo>
                  <a:cubicBezTo>
                    <a:pt x="23769" y="17409"/>
                    <a:pt x="23769" y="17158"/>
                    <a:pt x="23623" y="17032"/>
                  </a:cubicBezTo>
                  <a:cubicBezTo>
                    <a:pt x="23581" y="16991"/>
                    <a:pt x="23518" y="16949"/>
                    <a:pt x="23477" y="16907"/>
                  </a:cubicBezTo>
                  <a:lnTo>
                    <a:pt x="22849" y="16447"/>
                  </a:lnTo>
                  <a:lnTo>
                    <a:pt x="22368" y="16112"/>
                  </a:lnTo>
                  <a:lnTo>
                    <a:pt x="23414" y="15317"/>
                  </a:lnTo>
                  <a:lnTo>
                    <a:pt x="23581" y="15442"/>
                  </a:lnTo>
                  <a:lnTo>
                    <a:pt x="24983" y="16551"/>
                  </a:lnTo>
                  <a:cubicBezTo>
                    <a:pt x="25109" y="16635"/>
                    <a:pt x="25234" y="16719"/>
                    <a:pt x="25360" y="16802"/>
                  </a:cubicBezTo>
                  <a:cubicBezTo>
                    <a:pt x="25427" y="16843"/>
                    <a:pt x="25494" y="16860"/>
                    <a:pt x="25556" y="16860"/>
                  </a:cubicBezTo>
                  <a:cubicBezTo>
                    <a:pt x="25879" y="16860"/>
                    <a:pt x="26084" y="16385"/>
                    <a:pt x="25715" y="16175"/>
                  </a:cubicBezTo>
                  <a:cubicBezTo>
                    <a:pt x="25590" y="16112"/>
                    <a:pt x="25464" y="16007"/>
                    <a:pt x="25360" y="15924"/>
                  </a:cubicBezTo>
                  <a:lnTo>
                    <a:pt x="24146" y="14982"/>
                  </a:lnTo>
                  <a:lnTo>
                    <a:pt x="24041" y="14877"/>
                  </a:lnTo>
                  <a:cubicBezTo>
                    <a:pt x="24083" y="14835"/>
                    <a:pt x="24125" y="14794"/>
                    <a:pt x="24167" y="14752"/>
                  </a:cubicBezTo>
                  <a:cubicBezTo>
                    <a:pt x="24418" y="14563"/>
                    <a:pt x="24669" y="14354"/>
                    <a:pt x="24941" y="14145"/>
                  </a:cubicBezTo>
                  <a:cubicBezTo>
                    <a:pt x="25213" y="13957"/>
                    <a:pt x="25485" y="13747"/>
                    <a:pt x="25757" y="13538"/>
                  </a:cubicBezTo>
                  <a:cubicBezTo>
                    <a:pt x="25904" y="13434"/>
                    <a:pt x="25966" y="13224"/>
                    <a:pt x="25883" y="13078"/>
                  </a:cubicBezTo>
                  <a:cubicBezTo>
                    <a:pt x="25805" y="12953"/>
                    <a:pt x="25681" y="12887"/>
                    <a:pt x="25553" y="12887"/>
                  </a:cubicBezTo>
                  <a:cubicBezTo>
                    <a:pt x="25509" y="12887"/>
                    <a:pt x="25465" y="12894"/>
                    <a:pt x="25422" y="12911"/>
                  </a:cubicBezTo>
                  <a:cubicBezTo>
                    <a:pt x="25360" y="12931"/>
                    <a:pt x="25318" y="12952"/>
                    <a:pt x="25255" y="12994"/>
                  </a:cubicBezTo>
                  <a:cubicBezTo>
                    <a:pt x="25150" y="13057"/>
                    <a:pt x="25067" y="13141"/>
                    <a:pt x="24962" y="13224"/>
                  </a:cubicBezTo>
                  <a:lnTo>
                    <a:pt x="23539" y="14333"/>
                  </a:lnTo>
                  <a:cubicBezTo>
                    <a:pt x="23497" y="14375"/>
                    <a:pt x="23456" y="14396"/>
                    <a:pt x="23414" y="14417"/>
                  </a:cubicBezTo>
                  <a:lnTo>
                    <a:pt x="22368" y="13664"/>
                  </a:lnTo>
                  <a:cubicBezTo>
                    <a:pt x="22409" y="13601"/>
                    <a:pt x="22451" y="13580"/>
                    <a:pt x="22493" y="13559"/>
                  </a:cubicBezTo>
                  <a:cubicBezTo>
                    <a:pt x="22765" y="13350"/>
                    <a:pt x="23058" y="13141"/>
                    <a:pt x="23330" y="12931"/>
                  </a:cubicBezTo>
                  <a:cubicBezTo>
                    <a:pt x="23435" y="12869"/>
                    <a:pt x="23539" y="12785"/>
                    <a:pt x="23623" y="12722"/>
                  </a:cubicBezTo>
                  <a:cubicBezTo>
                    <a:pt x="23749" y="12576"/>
                    <a:pt x="23749" y="12346"/>
                    <a:pt x="23623" y="12220"/>
                  </a:cubicBezTo>
                  <a:cubicBezTo>
                    <a:pt x="23545" y="12130"/>
                    <a:pt x="23442" y="12089"/>
                    <a:pt x="23341" y="12089"/>
                  </a:cubicBezTo>
                  <a:cubicBezTo>
                    <a:pt x="23254" y="12089"/>
                    <a:pt x="23168" y="12120"/>
                    <a:pt x="23100" y="12178"/>
                  </a:cubicBezTo>
                  <a:cubicBezTo>
                    <a:pt x="22933" y="12325"/>
                    <a:pt x="22744" y="12471"/>
                    <a:pt x="22577" y="12597"/>
                  </a:cubicBezTo>
                  <a:cubicBezTo>
                    <a:pt x="22409" y="12701"/>
                    <a:pt x="22242" y="12848"/>
                    <a:pt x="22054" y="12973"/>
                  </a:cubicBezTo>
                  <a:lnTo>
                    <a:pt x="21133" y="12429"/>
                  </a:lnTo>
                  <a:cubicBezTo>
                    <a:pt x="21049" y="12387"/>
                    <a:pt x="20966" y="12325"/>
                    <a:pt x="20882" y="12283"/>
                  </a:cubicBezTo>
                  <a:lnTo>
                    <a:pt x="19794" y="11697"/>
                  </a:lnTo>
                  <a:lnTo>
                    <a:pt x="19794" y="11676"/>
                  </a:lnTo>
                  <a:cubicBezTo>
                    <a:pt x="19836" y="11634"/>
                    <a:pt x="19878" y="11613"/>
                    <a:pt x="19940" y="11571"/>
                  </a:cubicBezTo>
                  <a:cubicBezTo>
                    <a:pt x="20422" y="11299"/>
                    <a:pt x="20924" y="11027"/>
                    <a:pt x="21405" y="10734"/>
                  </a:cubicBezTo>
                  <a:cubicBezTo>
                    <a:pt x="21473" y="10694"/>
                    <a:pt x="21549" y="10671"/>
                    <a:pt x="21623" y="10671"/>
                  </a:cubicBezTo>
                  <a:cubicBezTo>
                    <a:pt x="21663" y="10671"/>
                    <a:pt x="21703" y="10678"/>
                    <a:pt x="21740" y="10693"/>
                  </a:cubicBezTo>
                  <a:cubicBezTo>
                    <a:pt x="21949" y="10776"/>
                    <a:pt x="22137" y="10839"/>
                    <a:pt x="22326" y="10902"/>
                  </a:cubicBezTo>
                  <a:cubicBezTo>
                    <a:pt x="23058" y="11132"/>
                    <a:pt x="23769" y="11362"/>
                    <a:pt x="24502" y="11571"/>
                  </a:cubicBezTo>
                  <a:cubicBezTo>
                    <a:pt x="24669" y="11634"/>
                    <a:pt x="24858" y="11676"/>
                    <a:pt x="25025" y="11718"/>
                  </a:cubicBezTo>
                  <a:cubicBezTo>
                    <a:pt x="25053" y="11724"/>
                    <a:pt x="25080" y="11727"/>
                    <a:pt x="25108" y="11727"/>
                  </a:cubicBezTo>
                  <a:cubicBezTo>
                    <a:pt x="25266" y="11727"/>
                    <a:pt x="25408" y="11627"/>
                    <a:pt x="25443" y="11467"/>
                  </a:cubicBezTo>
                  <a:cubicBezTo>
                    <a:pt x="25506" y="11258"/>
                    <a:pt x="25381" y="11048"/>
                    <a:pt x="25171" y="11006"/>
                  </a:cubicBezTo>
                  <a:cubicBezTo>
                    <a:pt x="25025" y="10944"/>
                    <a:pt x="24858" y="10923"/>
                    <a:pt x="24690" y="10881"/>
                  </a:cubicBezTo>
                  <a:cubicBezTo>
                    <a:pt x="24460" y="10797"/>
                    <a:pt x="24230" y="10734"/>
                    <a:pt x="24000" y="10651"/>
                  </a:cubicBezTo>
                  <a:lnTo>
                    <a:pt x="22744" y="10253"/>
                  </a:lnTo>
                  <a:lnTo>
                    <a:pt x="22472" y="10190"/>
                  </a:lnTo>
                  <a:cubicBezTo>
                    <a:pt x="22535" y="10149"/>
                    <a:pt x="22577" y="10107"/>
                    <a:pt x="22619" y="10086"/>
                  </a:cubicBezTo>
                  <a:cubicBezTo>
                    <a:pt x="22849" y="9918"/>
                    <a:pt x="23100" y="9772"/>
                    <a:pt x="23330" y="9605"/>
                  </a:cubicBezTo>
                  <a:cubicBezTo>
                    <a:pt x="23400" y="9549"/>
                    <a:pt x="23479" y="9521"/>
                    <a:pt x="23561" y="9521"/>
                  </a:cubicBezTo>
                  <a:cubicBezTo>
                    <a:pt x="23602" y="9521"/>
                    <a:pt x="23644" y="9528"/>
                    <a:pt x="23686" y="9542"/>
                  </a:cubicBezTo>
                  <a:cubicBezTo>
                    <a:pt x="23749" y="9563"/>
                    <a:pt x="23811" y="9563"/>
                    <a:pt x="23874" y="9584"/>
                  </a:cubicBezTo>
                  <a:cubicBezTo>
                    <a:pt x="24376" y="9730"/>
                    <a:pt x="24858" y="9877"/>
                    <a:pt x="25360" y="10023"/>
                  </a:cubicBezTo>
                  <a:cubicBezTo>
                    <a:pt x="25527" y="10065"/>
                    <a:pt x="25694" y="10086"/>
                    <a:pt x="25841" y="10107"/>
                  </a:cubicBezTo>
                  <a:cubicBezTo>
                    <a:pt x="26050" y="10107"/>
                    <a:pt x="26238" y="9960"/>
                    <a:pt x="26259" y="9751"/>
                  </a:cubicBezTo>
                  <a:cubicBezTo>
                    <a:pt x="26259" y="9563"/>
                    <a:pt x="26113" y="9395"/>
                    <a:pt x="25904" y="9374"/>
                  </a:cubicBezTo>
                  <a:cubicBezTo>
                    <a:pt x="25757" y="9353"/>
                    <a:pt x="25590" y="9333"/>
                    <a:pt x="25443" y="9291"/>
                  </a:cubicBezTo>
                  <a:cubicBezTo>
                    <a:pt x="25150" y="9207"/>
                    <a:pt x="24858" y="9102"/>
                    <a:pt x="24565" y="9019"/>
                  </a:cubicBezTo>
                  <a:cubicBezTo>
                    <a:pt x="24523" y="9019"/>
                    <a:pt x="24502" y="8998"/>
                    <a:pt x="24481" y="8998"/>
                  </a:cubicBezTo>
                  <a:cubicBezTo>
                    <a:pt x="24711" y="8830"/>
                    <a:pt x="24920" y="8705"/>
                    <a:pt x="25130" y="8558"/>
                  </a:cubicBezTo>
                  <a:cubicBezTo>
                    <a:pt x="25191" y="8528"/>
                    <a:pt x="25252" y="8508"/>
                    <a:pt x="25322" y="8508"/>
                  </a:cubicBezTo>
                  <a:cubicBezTo>
                    <a:pt x="25347" y="8508"/>
                    <a:pt x="25373" y="8511"/>
                    <a:pt x="25402" y="8517"/>
                  </a:cubicBezTo>
                  <a:cubicBezTo>
                    <a:pt x="25715" y="8621"/>
                    <a:pt x="26050" y="8684"/>
                    <a:pt x="26364" y="8789"/>
                  </a:cubicBezTo>
                  <a:cubicBezTo>
                    <a:pt x="26405" y="8801"/>
                    <a:pt x="26445" y="8807"/>
                    <a:pt x="26485" y="8807"/>
                  </a:cubicBezTo>
                  <a:cubicBezTo>
                    <a:pt x="26649" y="8807"/>
                    <a:pt x="26795" y="8706"/>
                    <a:pt x="26845" y="8537"/>
                  </a:cubicBezTo>
                  <a:cubicBezTo>
                    <a:pt x="26908" y="8349"/>
                    <a:pt x="26803" y="8140"/>
                    <a:pt x="26594" y="8098"/>
                  </a:cubicBezTo>
                  <a:cubicBezTo>
                    <a:pt x="26490" y="8056"/>
                    <a:pt x="26364" y="8035"/>
                    <a:pt x="26259" y="7993"/>
                  </a:cubicBezTo>
                  <a:lnTo>
                    <a:pt x="25653" y="7826"/>
                  </a:lnTo>
                  <a:cubicBezTo>
                    <a:pt x="25674" y="7742"/>
                    <a:pt x="25694" y="7659"/>
                    <a:pt x="25715" y="7575"/>
                  </a:cubicBezTo>
                  <a:cubicBezTo>
                    <a:pt x="25778" y="7345"/>
                    <a:pt x="25841" y="7115"/>
                    <a:pt x="25904" y="6864"/>
                  </a:cubicBezTo>
                  <a:cubicBezTo>
                    <a:pt x="25946" y="6675"/>
                    <a:pt x="25820" y="6466"/>
                    <a:pt x="25632" y="6424"/>
                  </a:cubicBezTo>
                  <a:cubicBezTo>
                    <a:pt x="25616" y="6423"/>
                    <a:pt x="25601" y="6422"/>
                    <a:pt x="25587" y="6422"/>
                  </a:cubicBezTo>
                  <a:cubicBezTo>
                    <a:pt x="25396" y="6422"/>
                    <a:pt x="25231" y="6544"/>
                    <a:pt x="25192" y="6738"/>
                  </a:cubicBezTo>
                  <a:cubicBezTo>
                    <a:pt x="25109" y="7073"/>
                    <a:pt x="25004" y="7408"/>
                    <a:pt x="24920" y="7742"/>
                  </a:cubicBezTo>
                  <a:cubicBezTo>
                    <a:pt x="24920" y="7805"/>
                    <a:pt x="24878" y="7868"/>
                    <a:pt x="24816" y="7889"/>
                  </a:cubicBezTo>
                  <a:lnTo>
                    <a:pt x="24083" y="8265"/>
                  </a:lnTo>
                  <a:cubicBezTo>
                    <a:pt x="24083" y="8245"/>
                    <a:pt x="24083" y="8224"/>
                    <a:pt x="24083" y="8203"/>
                  </a:cubicBezTo>
                  <a:cubicBezTo>
                    <a:pt x="24146" y="7931"/>
                    <a:pt x="24188" y="7701"/>
                    <a:pt x="24251" y="7429"/>
                  </a:cubicBezTo>
                  <a:cubicBezTo>
                    <a:pt x="24293" y="7219"/>
                    <a:pt x="24376" y="6989"/>
                    <a:pt x="24460" y="6801"/>
                  </a:cubicBezTo>
                  <a:cubicBezTo>
                    <a:pt x="24523" y="6633"/>
                    <a:pt x="24460" y="6466"/>
                    <a:pt x="24313" y="6382"/>
                  </a:cubicBezTo>
                  <a:cubicBezTo>
                    <a:pt x="24259" y="6337"/>
                    <a:pt x="24193" y="6315"/>
                    <a:pt x="24126" y="6315"/>
                  </a:cubicBezTo>
                  <a:cubicBezTo>
                    <a:pt x="24037" y="6315"/>
                    <a:pt x="23945" y="6353"/>
                    <a:pt x="23874" y="6424"/>
                  </a:cubicBezTo>
                  <a:cubicBezTo>
                    <a:pt x="23832" y="6466"/>
                    <a:pt x="23790" y="6529"/>
                    <a:pt x="23769" y="6592"/>
                  </a:cubicBezTo>
                  <a:cubicBezTo>
                    <a:pt x="23644" y="6885"/>
                    <a:pt x="23560" y="7177"/>
                    <a:pt x="23497" y="7470"/>
                  </a:cubicBezTo>
                  <a:cubicBezTo>
                    <a:pt x="23393" y="7889"/>
                    <a:pt x="23288" y="8286"/>
                    <a:pt x="23184" y="8705"/>
                  </a:cubicBezTo>
                  <a:cubicBezTo>
                    <a:pt x="23163" y="8809"/>
                    <a:pt x="23079" y="8914"/>
                    <a:pt x="22974" y="8956"/>
                  </a:cubicBezTo>
                  <a:lnTo>
                    <a:pt x="22179" y="9353"/>
                  </a:lnTo>
                  <a:cubicBezTo>
                    <a:pt x="22137" y="9374"/>
                    <a:pt x="22096" y="9374"/>
                    <a:pt x="22054" y="9395"/>
                  </a:cubicBezTo>
                  <a:lnTo>
                    <a:pt x="22054" y="9312"/>
                  </a:lnTo>
                  <a:lnTo>
                    <a:pt x="22430" y="7680"/>
                  </a:lnTo>
                  <a:cubicBezTo>
                    <a:pt x="22514" y="7345"/>
                    <a:pt x="22598" y="7010"/>
                    <a:pt x="22681" y="6675"/>
                  </a:cubicBezTo>
                  <a:cubicBezTo>
                    <a:pt x="22723" y="6466"/>
                    <a:pt x="22619" y="6278"/>
                    <a:pt x="22430" y="6215"/>
                  </a:cubicBezTo>
                  <a:cubicBezTo>
                    <a:pt x="22394" y="6204"/>
                    <a:pt x="22357" y="6199"/>
                    <a:pt x="22321" y="6199"/>
                  </a:cubicBezTo>
                  <a:cubicBezTo>
                    <a:pt x="22153" y="6199"/>
                    <a:pt x="22005" y="6314"/>
                    <a:pt x="21970" y="6487"/>
                  </a:cubicBezTo>
                  <a:cubicBezTo>
                    <a:pt x="21928" y="6633"/>
                    <a:pt x="21886" y="6780"/>
                    <a:pt x="21845" y="6947"/>
                  </a:cubicBezTo>
                  <a:cubicBezTo>
                    <a:pt x="21740" y="7429"/>
                    <a:pt x="21635" y="7931"/>
                    <a:pt x="21531" y="8433"/>
                  </a:cubicBezTo>
                  <a:cubicBezTo>
                    <a:pt x="21447" y="8768"/>
                    <a:pt x="21363" y="9102"/>
                    <a:pt x="21280" y="9437"/>
                  </a:cubicBezTo>
                  <a:cubicBezTo>
                    <a:pt x="21259" y="9584"/>
                    <a:pt x="21217" y="9730"/>
                    <a:pt x="21196" y="9877"/>
                  </a:cubicBezTo>
                  <a:cubicBezTo>
                    <a:pt x="21196" y="9939"/>
                    <a:pt x="21133" y="10002"/>
                    <a:pt x="21070" y="10044"/>
                  </a:cubicBezTo>
                  <a:lnTo>
                    <a:pt x="19501" y="10944"/>
                  </a:lnTo>
                  <a:cubicBezTo>
                    <a:pt x="19459" y="10965"/>
                    <a:pt x="19438" y="10986"/>
                    <a:pt x="19396" y="10986"/>
                  </a:cubicBezTo>
                  <a:cubicBezTo>
                    <a:pt x="19396" y="10567"/>
                    <a:pt x="19417" y="10190"/>
                    <a:pt x="19417" y="9793"/>
                  </a:cubicBezTo>
                  <a:lnTo>
                    <a:pt x="19417" y="9395"/>
                  </a:lnTo>
                  <a:cubicBezTo>
                    <a:pt x="19396" y="9102"/>
                    <a:pt x="19396" y="8789"/>
                    <a:pt x="19417" y="8475"/>
                  </a:cubicBezTo>
                  <a:cubicBezTo>
                    <a:pt x="19417" y="8412"/>
                    <a:pt x="19459" y="8349"/>
                    <a:pt x="19522" y="8328"/>
                  </a:cubicBezTo>
                  <a:lnTo>
                    <a:pt x="19668" y="8265"/>
                  </a:lnTo>
                  <a:lnTo>
                    <a:pt x="20631" y="7868"/>
                  </a:lnTo>
                  <a:cubicBezTo>
                    <a:pt x="20819" y="7784"/>
                    <a:pt x="20903" y="7575"/>
                    <a:pt x="20840" y="7387"/>
                  </a:cubicBezTo>
                  <a:cubicBezTo>
                    <a:pt x="20792" y="7243"/>
                    <a:pt x="20659" y="7148"/>
                    <a:pt x="20516" y="7148"/>
                  </a:cubicBezTo>
                  <a:cubicBezTo>
                    <a:pt x="20471" y="7148"/>
                    <a:pt x="20425" y="7158"/>
                    <a:pt x="20380" y="7177"/>
                  </a:cubicBezTo>
                  <a:cubicBezTo>
                    <a:pt x="20296" y="7198"/>
                    <a:pt x="20212" y="7240"/>
                    <a:pt x="20129" y="7282"/>
                  </a:cubicBezTo>
                  <a:lnTo>
                    <a:pt x="19166" y="7701"/>
                  </a:lnTo>
                  <a:cubicBezTo>
                    <a:pt x="19116" y="7717"/>
                    <a:pt x="19065" y="7748"/>
                    <a:pt x="19014" y="7748"/>
                  </a:cubicBezTo>
                  <a:cubicBezTo>
                    <a:pt x="19002" y="7748"/>
                    <a:pt x="18990" y="7746"/>
                    <a:pt x="18978" y="7742"/>
                  </a:cubicBezTo>
                  <a:cubicBezTo>
                    <a:pt x="18915" y="7324"/>
                    <a:pt x="18852" y="6905"/>
                    <a:pt x="18852" y="6487"/>
                  </a:cubicBezTo>
                  <a:cubicBezTo>
                    <a:pt x="18915" y="6445"/>
                    <a:pt x="18957" y="6424"/>
                    <a:pt x="19020" y="6403"/>
                  </a:cubicBezTo>
                  <a:cubicBezTo>
                    <a:pt x="19564" y="6194"/>
                    <a:pt x="20108" y="5964"/>
                    <a:pt x="20673" y="5755"/>
                  </a:cubicBezTo>
                  <a:cubicBezTo>
                    <a:pt x="20819" y="5692"/>
                    <a:pt x="20966" y="5629"/>
                    <a:pt x="21091" y="5545"/>
                  </a:cubicBezTo>
                  <a:cubicBezTo>
                    <a:pt x="21476" y="5353"/>
                    <a:pt x="21276" y="4854"/>
                    <a:pt x="20944" y="4854"/>
                  </a:cubicBezTo>
                  <a:cubicBezTo>
                    <a:pt x="20878" y="4854"/>
                    <a:pt x="20808" y="4873"/>
                    <a:pt x="20736" y="4918"/>
                  </a:cubicBezTo>
                  <a:cubicBezTo>
                    <a:pt x="20631" y="4980"/>
                    <a:pt x="20526" y="5022"/>
                    <a:pt x="20401" y="5085"/>
                  </a:cubicBezTo>
                  <a:cubicBezTo>
                    <a:pt x="19899" y="5294"/>
                    <a:pt x="19376" y="5483"/>
                    <a:pt x="18852" y="5692"/>
                  </a:cubicBezTo>
                  <a:lnTo>
                    <a:pt x="18748" y="5734"/>
                  </a:lnTo>
                  <a:cubicBezTo>
                    <a:pt x="18727" y="5566"/>
                    <a:pt x="18706" y="5441"/>
                    <a:pt x="18685" y="5315"/>
                  </a:cubicBezTo>
                  <a:cubicBezTo>
                    <a:pt x="18643" y="4939"/>
                    <a:pt x="18580" y="4562"/>
                    <a:pt x="18518" y="4185"/>
                  </a:cubicBezTo>
                  <a:cubicBezTo>
                    <a:pt x="18497" y="3997"/>
                    <a:pt x="18476" y="3788"/>
                    <a:pt x="18455" y="3579"/>
                  </a:cubicBezTo>
                  <a:cubicBezTo>
                    <a:pt x="18455" y="3401"/>
                    <a:pt x="18306" y="3242"/>
                    <a:pt x="18131" y="3242"/>
                  </a:cubicBezTo>
                  <a:cubicBezTo>
                    <a:pt x="18121" y="3242"/>
                    <a:pt x="18110" y="3243"/>
                    <a:pt x="18099" y="3244"/>
                  </a:cubicBezTo>
                  <a:cubicBezTo>
                    <a:pt x="18087" y="3243"/>
                    <a:pt x="18076" y="3242"/>
                    <a:pt x="18064" y="3242"/>
                  </a:cubicBezTo>
                  <a:cubicBezTo>
                    <a:pt x="17874" y="3242"/>
                    <a:pt x="17743" y="3401"/>
                    <a:pt x="17743" y="3579"/>
                  </a:cubicBezTo>
                  <a:cubicBezTo>
                    <a:pt x="17743" y="3725"/>
                    <a:pt x="17743" y="3872"/>
                    <a:pt x="17764" y="4018"/>
                  </a:cubicBezTo>
                  <a:cubicBezTo>
                    <a:pt x="17827" y="4478"/>
                    <a:pt x="17911" y="4960"/>
                    <a:pt x="17974" y="5420"/>
                  </a:cubicBezTo>
                  <a:cubicBezTo>
                    <a:pt x="18015" y="5629"/>
                    <a:pt x="18015" y="5817"/>
                    <a:pt x="18057" y="6048"/>
                  </a:cubicBezTo>
                  <a:lnTo>
                    <a:pt x="16865" y="6571"/>
                  </a:lnTo>
                  <a:cubicBezTo>
                    <a:pt x="16844" y="6487"/>
                    <a:pt x="16823" y="6424"/>
                    <a:pt x="16823" y="6382"/>
                  </a:cubicBezTo>
                  <a:cubicBezTo>
                    <a:pt x="16781" y="6006"/>
                    <a:pt x="16760" y="5629"/>
                    <a:pt x="16718" y="5252"/>
                  </a:cubicBezTo>
                  <a:cubicBezTo>
                    <a:pt x="16697" y="5169"/>
                    <a:pt x="16697" y="5085"/>
                    <a:pt x="16676" y="5001"/>
                  </a:cubicBezTo>
                  <a:cubicBezTo>
                    <a:pt x="16622" y="4838"/>
                    <a:pt x="16472" y="4721"/>
                    <a:pt x="16324" y="4721"/>
                  </a:cubicBezTo>
                  <a:cubicBezTo>
                    <a:pt x="16302" y="4721"/>
                    <a:pt x="16280" y="4724"/>
                    <a:pt x="16258" y="4729"/>
                  </a:cubicBezTo>
                  <a:cubicBezTo>
                    <a:pt x="16070" y="4771"/>
                    <a:pt x="15944" y="4939"/>
                    <a:pt x="15944" y="5148"/>
                  </a:cubicBezTo>
                  <a:cubicBezTo>
                    <a:pt x="15965" y="5315"/>
                    <a:pt x="16007" y="5483"/>
                    <a:pt x="16028" y="5650"/>
                  </a:cubicBezTo>
                  <a:cubicBezTo>
                    <a:pt x="16070" y="5901"/>
                    <a:pt x="16091" y="6173"/>
                    <a:pt x="16111" y="6466"/>
                  </a:cubicBezTo>
                  <a:lnTo>
                    <a:pt x="15191" y="6989"/>
                  </a:lnTo>
                  <a:cubicBezTo>
                    <a:pt x="15128" y="7031"/>
                    <a:pt x="15065" y="7052"/>
                    <a:pt x="15002" y="7094"/>
                  </a:cubicBezTo>
                  <a:lnTo>
                    <a:pt x="13914" y="7784"/>
                  </a:lnTo>
                  <a:lnTo>
                    <a:pt x="13852" y="7784"/>
                  </a:lnTo>
                  <a:lnTo>
                    <a:pt x="13852" y="7617"/>
                  </a:lnTo>
                  <a:lnTo>
                    <a:pt x="13852" y="5985"/>
                  </a:lnTo>
                  <a:cubicBezTo>
                    <a:pt x="13831" y="5817"/>
                    <a:pt x="13914" y="5671"/>
                    <a:pt x="14040" y="5566"/>
                  </a:cubicBezTo>
                  <a:cubicBezTo>
                    <a:pt x="14312" y="5336"/>
                    <a:pt x="14584" y="5085"/>
                    <a:pt x="14856" y="4834"/>
                  </a:cubicBezTo>
                  <a:lnTo>
                    <a:pt x="15107" y="4583"/>
                  </a:lnTo>
                  <a:lnTo>
                    <a:pt x="16174" y="3620"/>
                  </a:lnTo>
                  <a:cubicBezTo>
                    <a:pt x="16279" y="3516"/>
                    <a:pt x="16383" y="3411"/>
                    <a:pt x="16467" y="3307"/>
                  </a:cubicBezTo>
                  <a:cubicBezTo>
                    <a:pt x="16572" y="3244"/>
                    <a:pt x="16614" y="3118"/>
                    <a:pt x="16593" y="2972"/>
                  </a:cubicBezTo>
                  <a:cubicBezTo>
                    <a:pt x="16565" y="2794"/>
                    <a:pt x="16404" y="2679"/>
                    <a:pt x="16237" y="2679"/>
                  </a:cubicBezTo>
                  <a:cubicBezTo>
                    <a:pt x="16148" y="2679"/>
                    <a:pt x="16058" y="2711"/>
                    <a:pt x="15986" y="2783"/>
                  </a:cubicBezTo>
                  <a:cubicBezTo>
                    <a:pt x="15881" y="2888"/>
                    <a:pt x="15777" y="3014"/>
                    <a:pt x="15651" y="3118"/>
                  </a:cubicBezTo>
                  <a:cubicBezTo>
                    <a:pt x="15107" y="3620"/>
                    <a:pt x="14563" y="4144"/>
                    <a:pt x="14019" y="4646"/>
                  </a:cubicBezTo>
                  <a:cubicBezTo>
                    <a:pt x="13977" y="4667"/>
                    <a:pt x="13935" y="4688"/>
                    <a:pt x="13914" y="4729"/>
                  </a:cubicBezTo>
                  <a:cubicBezTo>
                    <a:pt x="13873" y="4353"/>
                    <a:pt x="13852" y="3997"/>
                    <a:pt x="13831" y="3641"/>
                  </a:cubicBezTo>
                  <a:cubicBezTo>
                    <a:pt x="13831" y="3558"/>
                    <a:pt x="13852" y="3453"/>
                    <a:pt x="13935" y="3390"/>
                  </a:cubicBezTo>
                  <a:cubicBezTo>
                    <a:pt x="14354" y="2993"/>
                    <a:pt x="14772" y="2595"/>
                    <a:pt x="15170" y="2177"/>
                  </a:cubicBezTo>
                  <a:cubicBezTo>
                    <a:pt x="15295" y="2051"/>
                    <a:pt x="15421" y="1905"/>
                    <a:pt x="15526" y="1758"/>
                  </a:cubicBezTo>
                  <a:cubicBezTo>
                    <a:pt x="15651" y="1591"/>
                    <a:pt x="15609" y="1361"/>
                    <a:pt x="15442" y="1256"/>
                  </a:cubicBezTo>
                  <a:cubicBezTo>
                    <a:pt x="15374" y="1205"/>
                    <a:pt x="15299" y="1182"/>
                    <a:pt x="15227" y="1182"/>
                  </a:cubicBezTo>
                  <a:cubicBezTo>
                    <a:pt x="15122" y="1182"/>
                    <a:pt x="15023" y="1232"/>
                    <a:pt x="14961" y="1319"/>
                  </a:cubicBezTo>
                  <a:cubicBezTo>
                    <a:pt x="14919" y="1361"/>
                    <a:pt x="14898" y="1403"/>
                    <a:pt x="14877" y="1444"/>
                  </a:cubicBezTo>
                  <a:cubicBezTo>
                    <a:pt x="14814" y="1507"/>
                    <a:pt x="14751" y="1591"/>
                    <a:pt x="14689" y="1654"/>
                  </a:cubicBezTo>
                  <a:lnTo>
                    <a:pt x="13998" y="2302"/>
                  </a:lnTo>
                  <a:cubicBezTo>
                    <a:pt x="13956" y="2323"/>
                    <a:pt x="13935" y="2344"/>
                    <a:pt x="13873" y="2386"/>
                  </a:cubicBezTo>
                  <a:cubicBezTo>
                    <a:pt x="13873" y="2093"/>
                    <a:pt x="13852" y="1842"/>
                    <a:pt x="13831" y="1570"/>
                  </a:cubicBezTo>
                  <a:cubicBezTo>
                    <a:pt x="13831" y="1507"/>
                    <a:pt x="13852" y="1444"/>
                    <a:pt x="13914" y="1382"/>
                  </a:cubicBezTo>
                  <a:cubicBezTo>
                    <a:pt x="14166" y="1151"/>
                    <a:pt x="14396" y="900"/>
                    <a:pt x="14668" y="649"/>
                  </a:cubicBezTo>
                  <a:cubicBezTo>
                    <a:pt x="14772" y="566"/>
                    <a:pt x="14814" y="440"/>
                    <a:pt x="14793" y="294"/>
                  </a:cubicBezTo>
                  <a:cubicBezTo>
                    <a:pt x="14752" y="116"/>
                    <a:pt x="14595" y="0"/>
                    <a:pt x="144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5"/>
            <p:cNvSpPr/>
            <p:nvPr/>
          </p:nvSpPr>
          <p:spPr>
            <a:xfrm flipH="1">
              <a:off x="991150" y="-155002"/>
              <a:ext cx="480536" cy="497913"/>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5"/>
            <p:cNvSpPr/>
            <p:nvPr/>
          </p:nvSpPr>
          <p:spPr>
            <a:xfrm flipH="1">
              <a:off x="8550119" y="430788"/>
              <a:ext cx="333674" cy="333174"/>
            </a:xfrm>
            <a:custGeom>
              <a:rect b="b" l="l" r="r" t="t"/>
              <a:pathLst>
                <a:path extrusionOk="0" h="25322" w="25360">
                  <a:moveTo>
                    <a:pt x="10588" y="7636"/>
                  </a:moveTo>
                  <a:lnTo>
                    <a:pt x="12178" y="8138"/>
                  </a:lnTo>
                  <a:cubicBezTo>
                    <a:pt x="12199" y="8327"/>
                    <a:pt x="12199" y="8515"/>
                    <a:pt x="12199" y="8703"/>
                  </a:cubicBezTo>
                  <a:lnTo>
                    <a:pt x="12199" y="9540"/>
                  </a:lnTo>
                  <a:cubicBezTo>
                    <a:pt x="12199" y="9749"/>
                    <a:pt x="12220" y="9938"/>
                    <a:pt x="12220" y="10147"/>
                  </a:cubicBezTo>
                  <a:cubicBezTo>
                    <a:pt x="12220" y="10566"/>
                    <a:pt x="12178" y="10984"/>
                    <a:pt x="12178" y="11402"/>
                  </a:cubicBezTo>
                  <a:cubicBezTo>
                    <a:pt x="11885" y="11277"/>
                    <a:pt x="10357" y="9770"/>
                    <a:pt x="9834" y="9101"/>
                  </a:cubicBezTo>
                  <a:cubicBezTo>
                    <a:pt x="10085" y="8599"/>
                    <a:pt x="10337" y="8117"/>
                    <a:pt x="10588" y="7636"/>
                  </a:cubicBezTo>
                  <a:close/>
                  <a:moveTo>
                    <a:pt x="14730" y="7636"/>
                  </a:moveTo>
                  <a:lnTo>
                    <a:pt x="15505" y="9122"/>
                  </a:lnTo>
                  <a:cubicBezTo>
                    <a:pt x="14730" y="9875"/>
                    <a:pt x="14019" y="10712"/>
                    <a:pt x="13140" y="11444"/>
                  </a:cubicBezTo>
                  <a:cubicBezTo>
                    <a:pt x="13057" y="10335"/>
                    <a:pt x="13119" y="9247"/>
                    <a:pt x="13119" y="8159"/>
                  </a:cubicBezTo>
                  <a:lnTo>
                    <a:pt x="14730" y="7636"/>
                  </a:lnTo>
                  <a:close/>
                  <a:moveTo>
                    <a:pt x="9123" y="9812"/>
                  </a:moveTo>
                  <a:cubicBezTo>
                    <a:pt x="9228" y="9917"/>
                    <a:pt x="9353" y="10022"/>
                    <a:pt x="9479" y="10126"/>
                  </a:cubicBezTo>
                  <a:cubicBezTo>
                    <a:pt x="9897" y="10524"/>
                    <a:pt x="10316" y="10921"/>
                    <a:pt x="10713" y="11340"/>
                  </a:cubicBezTo>
                  <a:cubicBezTo>
                    <a:pt x="10964" y="11591"/>
                    <a:pt x="11194" y="11863"/>
                    <a:pt x="11445" y="12156"/>
                  </a:cubicBezTo>
                  <a:cubicBezTo>
                    <a:pt x="11062" y="12192"/>
                    <a:pt x="10682" y="12203"/>
                    <a:pt x="10303" y="12203"/>
                  </a:cubicBezTo>
                  <a:cubicBezTo>
                    <a:pt x="9689" y="12203"/>
                    <a:pt x="9081" y="12174"/>
                    <a:pt x="8472" y="12174"/>
                  </a:cubicBezTo>
                  <a:cubicBezTo>
                    <a:pt x="8368" y="12174"/>
                    <a:pt x="8264" y="12175"/>
                    <a:pt x="8160" y="12177"/>
                  </a:cubicBezTo>
                  <a:lnTo>
                    <a:pt x="8181" y="12156"/>
                  </a:lnTo>
                  <a:cubicBezTo>
                    <a:pt x="7993" y="11612"/>
                    <a:pt x="7826" y="11089"/>
                    <a:pt x="7637" y="10566"/>
                  </a:cubicBezTo>
                  <a:lnTo>
                    <a:pt x="9123" y="9812"/>
                  </a:lnTo>
                  <a:close/>
                  <a:moveTo>
                    <a:pt x="16195" y="9812"/>
                  </a:moveTo>
                  <a:lnTo>
                    <a:pt x="17304" y="10398"/>
                  </a:lnTo>
                  <a:cubicBezTo>
                    <a:pt x="17388" y="10440"/>
                    <a:pt x="17471" y="10482"/>
                    <a:pt x="17555" y="10503"/>
                  </a:cubicBezTo>
                  <a:cubicBezTo>
                    <a:pt x="17639" y="10524"/>
                    <a:pt x="17681" y="10628"/>
                    <a:pt x="17639" y="10712"/>
                  </a:cubicBezTo>
                  <a:cubicBezTo>
                    <a:pt x="17576" y="10900"/>
                    <a:pt x="17513" y="11089"/>
                    <a:pt x="17451" y="11277"/>
                  </a:cubicBezTo>
                  <a:cubicBezTo>
                    <a:pt x="17346" y="11570"/>
                    <a:pt x="17262" y="11863"/>
                    <a:pt x="17158" y="12156"/>
                  </a:cubicBezTo>
                  <a:cubicBezTo>
                    <a:pt x="17011" y="12177"/>
                    <a:pt x="16865" y="12177"/>
                    <a:pt x="16676" y="12177"/>
                  </a:cubicBezTo>
                  <a:lnTo>
                    <a:pt x="16111" y="12177"/>
                  </a:lnTo>
                  <a:cubicBezTo>
                    <a:pt x="15798" y="12198"/>
                    <a:pt x="15463" y="12218"/>
                    <a:pt x="15149" y="12218"/>
                  </a:cubicBezTo>
                  <a:cubicBezTo>
                    <a:pt x="14730" y="12198"/>
                    <a:pt x="14312" y="12177"/>
                    <a:pt x="13914" y="12177"/>
                  </a:cubicBezTo>
                  <a:cubicBezTo>
                    <a:pt x="13977" y="11926"/>
                    <a:pt x="15358" y="10524"/>
                    <a:pt x="16195" y="9812"/>
                  </a:cubicBezTo>
                  <a:close/>
                  <a:moveTo>
                    <a:pt x="9951" y="13089"/>
                  </a:moveTo>
                  <a:cubicBezTo>
                    <a:pt x="10445" y="13089"/>
                    <a:pt x="10943" y="13101"/>
                    <a:pt x="11445" y="13139"/>
                  </a:cubicBezTo>
                  <a:cubicBezTo>
                    <a:pt x="10713" y="14018"/>
                    <a:pt x="9876" y="14729"/>
                    <a:pt x="9123" y="15483"/>
                  </a:cubicBezTo>
                  <a:lnTo>
                    <a:pt x="7637" y="14729"/>
                  </a:lnTo>
                  <a:cubicBezTo>
                    <a:pt x="7826" y="14206"/>
                    <a:pt x="7993" y="13683"/>
                    <a:pt x="8160" y="13139"/>
                  </a:cubicBezTo>
                  <a:lnTo>
                    <a:pt x="8181" y="13118"/>
                  </a:lnTo>
                  <a:cubicBezTo>
                    <a:pt x="8765" y="13107"/>
                    <a:pt x="9355" y="13089"/>
                    <a:pt x="9951" y="13089"/>
                  </a:cubicBezTo>
                  <a:close/>
                  <a:moveTo>
                    <a:pt x="15293" y="13080"/>
                  </a:moveTo>
                  <a:cubicBezTo>
                    <a:pt x="15922" y="13080"/>
                    <a:pt x="16536" y="13106"/>
                    <a:pt x="17137" y="13118"/>
                  </a:cubicBezTo>
                  <a:cubicBezTo>
                    <a:pt x="17325" y="13662"/>
                    <a:pt x="17492" y="14185"/>
                    <a:pt x="17660" y="14708"/>
                  </a:cubicBezTo>
                  <a:lnTo>
                    <a:pt x="16195" y="15483"/>
                  </a:lnTo>
                  <a:cubicBezTo>
                    <a:pt x="16070" y="15378"/>
                    <a:pt x="15923" y="15231"/>
                    <a:pt x="15798" y="15106"/>
                  </a:cubicBezTo>
                  <a:cubicBezTo>
                    <a:pt x="15400" y="14729"/>
                    <a:pt x="15003" y="14353"/>
                    <a:pt x="14605" y="13955"/>
                  </a:cubicBezTo>
                  <a:cubicBezTo>
                    <a:pt x="14354" y="13704"/>
                    <a:pt x="14124" y="13432"/>
                    <a:pt x="13852" y="13139"/>
                  </a:cubicBezTo>
                  <a:lnTo>
                    <a:pt x="13873" y="13139"/>
                  </a:lnTo>
                  <a:cubicBezTo>
                    <a:pt x="14354" y="13095"/>
                    <a:pt x="14827" y="13080"/>
                    <a:pt x="15293" y="13080"/>
                  </a:cubicBezTo>
                  <a:close/>
                  <a:moveTo>
                    <a:pt x="12178" y="13830"/>
                  </a:moveTo>
                  <a:cubicBezTo>
                    <a:pt x="12262" y="14980"/>
                    <a:pt x="12178" y="16068"/>
                    <a:pt x="12199" y="17156"/>
                  </a:cubicBezTo>
                  <a:lnTo>
                    <a:pt x="12052" y="17198"/>
                  </a:lnTo>
                  <a:lnTo>
                    <a:pt x="10734" y="17617"/>
                  </a:lnTo>
                  <a:cubicBezTo>
                    <a:pt x="10688" y="17632"/>
                    <a:pt x="10653" y="17642"/>
                    <a:pt x="10626" y="17642"/>
                  </a:cubicBezTo>
                  <a:cubicBezTo>
                    <a:pt x="10578" y="17642"/>
                    <a:pt x="10551" y="17613"/>
                    <a:pt x="10525" y="17533"/>
                  </a:cubicBezTo>
                  <a:cubicBezTo>
                    <a:pt x="10378" y="17240"/>
                    <a:pt x="10253" y="16947"/>
                    <a:pt x="10106" y="16696"/>
                  </a:cubicBezTo>
                  <a:cubicBezTo>
                    <a:pt x="10023" y="16529"/>
                    <a:pt x="9918" y="16361"/>
                    <a:pt x="9813" y="16194"/>
                  </a:cubicBezTo>
                  <a:cubicBezTo>
                    <a:pt x="9939" y="16048"/>
                    <a:pt x="10065" y="15922"/>
                    <a:pt x="10190" y="15796"/>
                  </a:cubicBezTo>
                  <a:cubicBezTo>
                    <a:pt x="10567" y="15378"/>
                    <a:pt x="10943" y="14980"/>
                    <a:pt x="11341" y="14583"/>
                  </a:cubicBezTo>
                  <a:cubicBezTo>
                    <a:pt x="11592" y="14332"/>
                    <a:pt x="11885" y="14102"/>
                    <a:pt x="12178" y="13830"/>
                  </a:cubicBezTo>
                  <a:close/>
                  <a:moveTo>
                    <a:pt x="13161" y="13892"/>
                  </a:moveTo>
                  <a:cubicBezTo>
                    <a:pt x="13475" y="14081"/>
                    <a:pt x="15086" y="15671"/>
                    <a:pt x="15484" y="16194"/>
                  </a:cubicBezTo>
                  <a:cubicBezTo>
                    <a:pt x="15233" y="16675"/>
                    <a:pt x="15003" y="17177"/>
                    <a:pt x="14730" y="17659"/>
                  </a:cubicBezTo>
                  <a:lnTo>
                    <a:pt x="13140" y="17136"/>
                  </a:lnTo>
                  <a:cubicBezTo>
                    <a:pt x="13140" y="16068"/>
                    <a:pt x="13078" y="14980"/>
                    <a:pt x="13161" y="13892"/>
                  </a:cubicBezTo>
                  <a:close/>
                  <a:moveTo>
                    <a:pt x="14974" y="0"/>
                  </a:moveTo>
                  <a:cubicBezTo>
                    <a:pt x="14881" y="0"/>
                    <a:pt x="14788" y="34"/>
                    <a:pt x="14710" y="104"/>
                  </a:cubicBezTo>
                  <a:cubicBezTo>
                    <a:pt x="14668" y="125"/>
                    <a:pt x="14626" y="166"/>
                    <a:pt x="14584" y="187"/>
                  </a:cubicBezTo>
                  <a:lnTo>
                    <a:pt x="12806" y="1547"/>
                  </a:lnTo>
                  <a:cubicBezTo>
                    <a:pt x="12764" y="1568"/>
                    <a:pt x="12722" y="1589"/>
                    <a:pt x="12680" y="1631"/>
                  </a:cubicBezTo>
                  <a:cubicBezTo>
                    <a:pt x="12638" y="1610"/>
                    <a:pt x="12596" y="1589"/>
                    <a:pt x="12575" y="1547"/>
                  </a:cubicBezTo>
                  <a:cubicBezTo>
                    <a:pt x="12241" y="1296"/>
                    <a:pt x="11885" y="1045"/>
                    <a:pt x="11571" y="815"/>
                  </a:cubicBezTo>
                  <a:cubicBezTo>
                    <a:pt x="11278" y="585"/>
                    <a:pt x="10985" y="334"/>
                    <a:pt x="10671" y="104"/>
                  </a:cubicBezTo>
                  <a:cubicBezTo>
                    <a:pt x="10593" y="38"/>
                    <a:pt x="10498" y="6"/>
                    <a:pt x="10402" y="6"/>
                  </a:cubicBezTo>
                  <a:cubicBezTo>
                    <a:pt x="10345" y="6"/>
                    <a:pt x="10287" y="17"/>
                    <a:pt x="10232" y="41"/>
                  </a:cubicBezTo>
                  <a:cubicBezTo>
                    <a:pt x="10085" y="83"/>
                    <a:pt x="9981" y="229"/>
                    <a:pt x="9981" y="376"/>
                  </a:cubicBezTo>
                  <a:cubicBezTo>
                    <a:pt x="9960" y="564"/>
                    <a:pt x="10023" y="731"/>
                    <a:pt x="10190" y="836"/>
                  </a:cubicBezTo>
                  <a:cubicBezTo>
                    <a:pt x="10818" y="1296"/>
                    <a:pt x="11445" y="1778"/>
                    <a:pt x="12073" y="2238"/>
                  </a:cubicBezTo>
                  <a:cubicBezTo>
                    <a:pt x="12115" y="2301"/>
                    <a:pt x="12157" y="2343"/>
                    <a:pt x="12178" y="2405"/>
                  </a:cubicBezTo>
                  <a:cubicBezTo>
                    <a:pt x="12199" y="2510"/>
                    <a:pt x="12220" y="2615"/>
                    <a:pt x="12220" y="2719"/>
                  </a:cubicBezTo>
                  <a:cubicBezTo>
                    <a:pt x="12241" y="3179"/>
                    <a:pt x="12262" y="3640"/>
                    <a:pt x="12262" y="4100"/>
                  </a:cubicBezTo>
                  <a:lnTo>
                    <a:pt x="12262" y="4832"/>
                  </a:lnTo>
                  <a:cubicBezTo>
                    <a:pt x="11906" y="4581"/>
                    <a:pt x="11571" y="4393"/>
                    <a:pt x="11257" y="4163"/>
                  </a:cubicBezTo>
                  <a:cubicBezTo>
                    <a:pt x="11179" y="4084"/>
                    <a:pt x="11077" y="4047"/>
                    <a:pt x="10974" y="4047"/>
                  </a:cubicBezTo>
                  <a:cubicBezTo>
                    <a:pt x="10858" y="4047"/>
                    <a:pt x="10739" y="4095"/>
                    <a:pt x="10650" y="4184"/>
                  </a:cubicBezTo>
                  <a:cubicBezTo>
                    <a:pt x="10483" y="4351"/>
                    <a:pt x="10504" y="4623"/>
                    <a:pt x="10671" y="4791"/>
                  </a:cubicBezTo>
                  <a:cubicBezTo>
                    <a:pt x="10776" y="4874"/>
                    <a:pt x="10881" y="4958"/>
                    <a:pt x="10985" y="5021"/>
                  </a:cubicBezTo>
                  <a:cubicBezTo>
                    <a:pt x="11362" y="5272"/>
                    <a:pt x="11738" y="5523"/>
                    <a:pt x="12094" y="5753"/>
                  </a:cubicBezTo>
                  <a:cubicBezTo>
                    <a:pt x="12178" y="5816"/>
                    <a:pt x="12220" y="5900"/>
                    <a:pt x="12220" y="5983"/>
                  </a:cubicBezTo>
                  <a:cubicBezTo>
                    <a:pt x="12199" y="6339"/>
                    <a:pt x="12178" y="6716"/>
                    <a:pt x="12178" y="7071"/>
                  </a:cubicBezTo>
                  <a:cubicBezTo>
                    <a:pt x="12178" y="7113"/>
                    <a:pt x="12178" y="7155"/>
                    <a:pt x="12157" y="7218"/>
                  </a:cubicBezTo>
                  <a:cubicBezTo>
                    <a:pt x="12094" y="7197"/>
                    <a:pt x="12052" y="7197"/>
                    <a:pt x="11990" y="7176"/>
                  </a:cubicBezTo>
                  <a:lnTo>
                    <a:pt x="11069" y="6862"/>
                  </a:lnTo>
                  <a:cubicBezTo>
                    <a:pt x="10938" y="6796"/>
                    <a:pt x="10789" y="6765"/>
                    <a:pt x="10639" y="6765"/>
                  </a:cubicBezTo>
                  <a:cubicBezTo>
                    <a:pt x="10501" y="6765"/>
                    <a:pt x="10362" y="6791"/>
                    <a:pt x="10232" y="6841"/>
                  </a:cubicBezTo>
                  <a:cubicBezTo>
                    <a:pt x="10023" y="6946"/>
                    <a:pt x="9855" y="7134"/>
                    <a:pt x="9772" y="7364"/>
                  </a:cubicBezTo>
                  <a:cubicBezTo>
                    <a:pt x="9625" y="7636"/>
                    <a:pt x="9500" y="7950"/>
                    <a:pt x="9353" y="8222"/>
                  </a:cubicBezTo>
                  <a:cubicBezTo>
                    <a:pt x="9311" y="8306"/>
                    <a:pt x="9269" y="8369"/>
                    <a:pt x="9228" y="8431"/>
                  </a:cubicBezTo>
                  <a:lnTo>
                    <a:pt x="8286" y="7553"/>
                  </a:lnTo>
                  <a:cubicBezTo>
                    <a:pt x="8223" y="7469"/>
                    <a:pt x="8265" y="7406"/>
                    <a:pt x="8265" y="7322"/>
                  </a:cubicBezTo>
                  <a:lnTo>
                    <a:pt x="8391" y="6611"/>
                  </a:lnTo>
                  <a:cubicBezTo>
                    <a:pt x="8453" y="6318"/>
                    <a:pt x="8537" y="6004"/>
                    <a:pt x="8579" y="5711"/>
                  </a:cubicBezTo>
                  <a:cubicBezTo>
                    <a:pt x="8600" y="5481"/>
                    <a:pt x="8432" y="5251"/>
                    <a:pt x="8202" y="5209"/>
                  </a:cubicBezTo>
                  <a:cubicBezTo>
                    <a:pt x="8189" y="5208"/>
                    <a:pt x="8176" y="5207"/>
                    <a:pt x="8163" y="5207"/>
                  </a:cubicBezTo>
                  <a:cubicBezTo>
                    <a:pt x="7949" y="5207"/>
                    <a:pt x="7761" y="5367"/>
                    <a:pt x="7721" y="5565"/>
                  </a:cubicBezTo>
                  <a:cubicBezTo>
                    <a:pt x="7679" y="5837"/>
                    <a:pt x="7616" y="6109"/>
                    <a:pt x="7575" y="6381"/>
                  </a:cubicBezTo>
                  <a:cubicBezTo>
                    <a:pt x="7554" y="6506"/>
                    <a:pt x="7512" y="6632"/>
                    <a:pt x="7491" y="6778"/>
                  </a:cubicBezTo>
                  <a:lnTo>
                    <a:pt x="7386" y="6674"/>
                  </a:lnTo>
                  <a:cubicBezTo>
                    <a:pt x="6905" y="6213"/>
                    <a:pt x="6445" y="5732"/>
                    <a:pt x="5984" y="5251"/>
                  </a:cubicBezTo>
                  <a:cubicBezTo>
                    <a:pt x="5922" y="5188"/>
                    <a:pt x="5880" y="5125"/>
                    <a:pt x="5817" y="5042"/>
                  </a:cubicBezTo>
                  <a:cubicBezTo>
                    <a:pt x="5775" y="4979"/>
                    <a:pt x="5754" y="4916"/>
                    <a:pt x="5775" y="4832"/>
                  </a:cubicBezTo>
                  <a:cubicBezTo>
                    <a:pt x="5838" y="4456"/>
                    <a:pt x="5880" y="4100"/>
                    <a:pt x="5943" y="3703"/>
                  </a:cubicBezTo>
                  <a:cubicBezTo>
                    <a:pt x="6005" y="3305"/>
                    <a:pt x="6047" y="2907"/>
                    <a:pt x="6110" y="2531"/>
                  </a:cubicBezTo>
                  <a:cubicBezTo>
                    <a:pt x="6173" y="2280"/>
                    <a:pt x="6005" y="2029"/>
                    <a:pt x="5754" y="1966"/>
                  </a:cubicBezTo>
                  <a:cubicBezTo>
                    <a:pt x="5731" y="1962"/>
                    <a:pt x="5707" y="1960"/>
                    <a:pt x="5684" y="1960"/>
                  </a:cubicBezTo>
                  <a:cubicBezTo>
                    <a:pt x="5458" y="1960"/>
                    <a:pt x="5250" y="2138"/>
                    <a:pt x="5231" y="2384"/>
                  </a:cubicBezTo>
                  <a:cubicBezTo>
                    <a:pt x="5210" y="2531"/>
                    <a:pt x="5210" y="2698"/>
                    <a:pt x="5168" y="2866"/>
                  </a:cubicBezTo>
                  <a:lnTo>
                    <a:pt x="4980" y="4247"/>
                  </a:lnTo>
                  <a:lnTo>
                    <a:pt x="4896" y="4853"/>
                  </a:lnTo>
                  <a:cubicBezTo>
                    <a:pt x="4478" y="4916"/>
                    <a:pt x="4080" y="4979"/>
                    <a:pt x="3662" y="5042"/>
                  </a:cubicBezTo>
                  <a:cubicBezTo>
                    <a:pt x="3243" y="5104"/>
                    <a:pt x="2825" y="5146"/>
                    <a:pt x="2386" y="5209"/>
                  </a:cubicBezTo>
                  <a:cubicBezTo>
                    <a:pt x="2155" y="5230"/>
                    <a:pt x="1967" y="5460"/>
                    <a:pt x="2009" y="5690"/>
                  </a:cubicBezTo>
                  <a:cubicBezTo>
                    <a:pt x="2046" y="5915"/>
                    <a:pt x="2235" y="6073"/>
                    <a:pt x="2455" y="6073"/>
                  </a:cubicBezTo>
                  <a:cubicBezTo>
                    <a:pt x="2480" y="6073"/>
                    <a:pt x="2506" y="6071"/>
                    <a:pt x="2532" y="6067"/>
                  </a:cubicBezTo>
                  <a:cubicBezTo>
                    <a:pt x="3327" y="5962"/>
                    <a:pt x="4101" y="5837"/>
                    <a:pt x="4896" y="5732"/>
                  </a:cubicBezTo>
                  <a:cubicBezTo>
                    <a:pt x="4915" y="5726"/>
                    <a:pt x="4931" y="5723"/>
                    <a:pt x="4947" y="5723"/>
                  </a:cubicBezTo>
                  <a:cubicBezTo>
                    <a:pt x="4985" y="5723"/>
                    <a:pt x="5019" y="5738"/>
                    <a:pt x="5064" y="5753"/>
                  </a:cubicBezTo>
                  <a:cubicBezTo>
                    <a:pt x="5147" y="5795"/>
                    <a:pt x="5231" y="5858"/>
                    <a:pt x="5294" y="5920"/>
                  </a:cubicBezTo>
                  <a:cubicBezTo>
                    <a:pt x="5775" y="6381"/>
                    <a:pt x="6236" y="6841"/>
                    <a:pt x="6696" y="7301"/>
                  </a:cubicBezTo>
                  <a:cubicBezTo>
                    <a:pt x="6738" y="7343"/>
                    <a:pt x="6780" y="7385"/>
                    <a:pt x="6800" y="7427"/>
                  </a:cubicBezTo>
                  <a:cubicBezTo>
                    <a:pt x="6780" y="7427"/>
                    <a:pt x="6759" y="7448"/>
                    <a:pt x="6717" y="7448"/>
                  </a:cubicBezTo>
                  <a:cubicBezTo>
                    <a:pt x="6361" y="7511"/>
                    <a:pt x="6005" y="7594"/>
                    <a:pt x="5650" y="7657"/>
                  </a:cubicBezTo>
                  <a:cubicBezTo>
                    <a:pt x="5419" y="7678"/>
                    <a:pt x="5252" y="7866"/>
                    <a:pt x="5252" y="8097"/>
                  </a:cubicBezTo>
                  <a:cubicBezTo>
                    <a:pt x="5272" y="8335"/>
                    <a:pt x="5461" y="8517"/>
                    <a:pt x="5677" y="8517"/>
                  </a:cubicBezTo>
                  <a:cubicBezTo>
                    <a:pt x="5689" y="8517"/>
                    <a:pt x="5701" y="8516"/>
                    <a:pt x="5712" y="8515"/>
                  </a:cubicBezTo>
                  <a:cubicBezTo>
                    <a:pt x="5838" y="8515"/>
                    <a:pt x="5964" y="8494"/>
                    <a:pt x="6068" y="8473"/>
                  </a:cubicBezTo>
                  <a:cubicBezTo>
                    <a:pt x="6508" y="8389"/>
                    <a:pt x="6926" y="8306"/>
                    <a:pt x="7344" y="8201"/>
                  </a:cubicBezTo>
                  <a:cubicBezTo>
                    <a:pt x="7362" y="8198"/>
                    <a:pt x="7381" y="8196"/>
                    <a:pt x="7400" y="8196"/>
                  </a:cubicBezTo>
                  <a:cubicBezTo>
                    <a:pt x="7491" y="8196"/>
                    <a:pt x="7589" y="8236"/>
                    <a:pt x="7658" y="8306"/>
                  </a:cubicBezTo>
                  <a:cubicBezTo>
                    <a:pt x="7826" y="8494"/>
                    <a:pt x="7993" y="8682"/>
                    <a:pt x="8181" y="8850"/>
                  </a:cubicBezTo>
                  <a:lnTo>
                    <a:pt x="8474" y="9164"/>
                  </a:lnTo>
                  <a:cubicBezTo>
                    <a:pt x="8412" y="9205"/>
                    <a:pt x="8370" y="9247"/>
                    <a:pt x="8307" y="9268"/>
                  </a:cubicBezTo>
                  <a:cubicBezTo>
                    <a:pt x="8014" y="9415"/>
                    <a:pt x="7721" y="9561"/>
                    <a:pt x="7428" y="9687"/>
                  </a:cubicBezTo>
                  <a:cubicBezTo>
                    <a:pt x="7219" y="9791"/>
                    <a:pt x="7031" y="9938"/>
                    <a:pt x="6905" y="10126"/>
                  </a:cubicBezTo>
                  <a:cubicBezTo>
                    <a:pt x="6780" y="10398"/>
                    <a:pt x="6780" y="10733"/>
                    <a:pt x="6905" y="11005"/>
                  </a:cubicBezTo>
                  <a:cubicBezTo>
                    <a:pt x="7010" y="11298"/>
                    <a:pt x="7135" y="11612"/>
                    <a:pt x="7240" y="11905"/>
                  </a:cubicBezTo>
                  <a:cubicBezTo>
                    <a:pt x="7240" y="11967"/>
                    <a:pt x="7261" y="12051"/>
                    <a:pt x="7261" y="12114"/>
                  </a:cubicBezTo>
                  <a:lnTo>
                    <a:pt x="7156" y="12114"/>
                  </a:lnTo>
                  <a:lnTo>
                    <a:pt x="6047" y="12156"/>
                  </a:lnTo>
                  <a:cubicBezTo>
                    <a:pt x="5943" y="12156"/>
                    <a:pt x="5859" y="12114"/>
                    <a:pt x="5817" y="12030"/>
                  </a:cubicBezTo>
                  <a:cubicBezTo>
                    <a:pt x="5566" y="11654"/>
                    <a:pt x="5336" y="11277"/>
                    <a:pt x="5085" y="10900"/>
                  </a:cubicBezTo>
                  <a:cubicBezTo>
                    <a:pt x="5001" y="10796"/>
                    <a:pt x="4917" y="10691"/>
                    <a:pt x="4813" y="10586"/>
                  </a:cubicBezTo>
                  <a:cubicBezTo>
                    <a:pt x="4732" y="10516"/>
                    <a:pt x="4631" y="10479"/>
                    <a:pt x="4533" y="10479"/>
                  </a:cubicBezTo>
                  <a:cubicBezTo>
                    <a:pt x="4427" y="10479"/>
                    <a:pt x="4323" y="10521"/>
                    <a:pt x="4248" y="10607"/>
                  </a:cubicBezTo>
                  <a:cubicBezTo>
                    <a:pt x="4080" y="10754"/>
                    <a:pt x="4059" y="10984"/>
                    <a:pt x="4185" y="11151"/>
                  </a:cubicBezTo>
                  <a:cubicBezTo>
                    <a:pt x="4394" y="11444"/>
                    <a:pt x="4603" y="11758"/>
                    <a:pt x="4792" y="12051"/>
                  </a:cubicBezTo>
                  <a:cubicBezTo>
                    <a:pt x="4813" y="12093"/>
                    <a:pt x="4834" y="12135"/>
                    <a:pt x="4875" y="12198"/>
                  </a:cubicBezTo>
                  <a:lnTo>
                    <a:pt x="4666" y="12198"/>
                  </a:lnTo>
                  <a:cubicBezTo>
                    <a:pt x="4331" y="12177"/>
                    <a:pt x="3955" y="12156"/>
                    <a:pt x="3641" y="12156"/>
                  </a:cubicBezTo>
                  <a:lnTo>
                    <a:pt x="2720" y="12156"/>
                  </a:lnTo>
                  <a:cubicBezTo>
                    <a:pt x="2693" y="12159"/>
                    <a:pt x="2667" y="12161"/>
                    <a:pt x="2641" y="12161"/>
                  </a:cubicBezTo>
                  <a:cubicBezTo>
                    <a:pt x="2507" y="12161"/>
                    <a:pt x="2390" y="12114"/>
                    <a:pt x="2302" y="12009"/>
                  </a:cubicBezTo>
                  <a:cubicBezTo>
                    <a:pt x="1925" y="11528"/>
                    <a:pt x="1570" y="11047"/>
                    <a:pt x="1193" y="10545"/>
                  </a:cubicBezTo>
                  <a:cubicBezTo>
                    <a:pt x="1088" y="10398"/>
                    <a:pt x="984" y="10252"/>
                    <a:pt x="879" y="10105"/>
                  </a:cubicBezTo>
                  <a:cubicBezTo>
                    <a:pt x="784" y="9984"/>
                    <a:pt x="638" y="9914"/>
                    <a:pt x="489" y="9914"/>
                  </a:cubicBezTo>
                  <a:cubicBezTo>
                    <a:pt x="407" y="9914"/>
                    <a:pt x="325" y="9935"/>
                    <a:pt x="251" y="9980"/>
                  </a:cubicBezTo>
                  <a:cubicBezTo>
                    <a:pt x="42" y="10126"/>
                    <a:pt x="0" y="10398"/>
                    <a:pt x="147" y="10607"/>
                  </a:cubicBezTo>
                  <a:cubicBezTo>
                    <a:pt x="189" y="10649"/>
                    <a:pt x="210" y="10670"/>
                    <a:pt x="251" y="10712"/>
                  </a:cubicBezTo>
                  <a:lnTo>
                    <a:pt x="1611" y="12511"/>
                  </a:lnTo>
                  <a:cubicBezTo>
                    <a:pt x="1632" y="12553"/>
                    <a:pt x="1653" y="12595"/>
                    <a:pt x="1695" y="12637"/>
                  </a:cubicBezTo>
                  <a:cubicBezTo>
                    <a:pt x="1653" y="12700"/>
                    <a:pt x="1590" y="12783"/>
                    <a:pt x="1549" y="12825"/>
                  </a:cubicBezTo>
                  <a:lnTo>
                    <a:pt x="565" y="14143"/>
                  </a:lnTo>
                  <a:cubicBezTo>
                    <a:pt x="440" y="14311"/>
                    <a:pt x="293" y="14478"/>
                    <a:pt x="168" y="14646"/>
                  </a:cubicBezTo>
                  <a:cubicBezTo>
                    <a:pt x="0" y="14834"/>
                    <a:pt x="42" y="15127"/>
                    <a:pt x="251" y="15273"/>
                  </a:cubicBezTo>
                  <a:cubicBezTo>
                    <a:pt x="329" y="15328"/>
                    <a:pt x="415" y="15353"/>
                    <a:pt x="500" y="15353"/>
                  </a:cubicBezTo>
                  <a:cubicBezTo>
                    <a:pt x="645" y="15353"/>
                    <a:pt x="787" y="15279"/>
                    <a:pt x="879" y="15148"/>
                  </a:cubicBezTo>
                  <a:cubicBezTo>
                    <a:pt x="1339" y="14562"/>
                    <a:pt x="1800" y="13955"/>
                    <a:pt x="2239" y="13348"/>
                  </a:cubicBezTo>
                  <a:cubicBezTo>
                    <a:pt x="2344" y="13202"/>
                    <a:pt x="2511" y="13097"/>
                    <a:pt x="2699" y="13076"/>
                  </a:cubicBezTo>
                  <a:lnTo>
                    <a:pt x="4896" y="13076"/>
                  </a:lnTo>
                  <a:cubicBezTo>
                    <a:pt x="4645" y="13432"/>
                    <a:pt x="4457" y="13746"/>
                    <a:pt x="4227" y="14060"/>
                  </a:cubicBezTo>
                  <a:cubicBezTo>
                    <a:pt x="4080" y="14227"/>
                    <a:pt x="4080" y="14499"/>
                    <a:pt x="4248" y="14667"/>
                  </a:cubicBezTo>
                  <a:cubicBezTo>
                    <a:pt x="4324" y="14743"/>
                    <a:pt x="4427" y="14780"/>
                    <a:pt x="4531" y="14780"/>
                  </a:cubicBezTo>
                  <a:cubicBezTo>
                    <a:pt x="4656" y="14780"/>
                    <a:pt x="4784" y="14727"/>
                    <a:pt x="4875" y="14625"/>
                  </a:cubicBezTo>
                  <a:cubicBezTo>
                    <a:pt x="4959" y="14541"/>
                    <a:pt x="5022" y="14436"/>
                    <a:pt x="5085" y="14332"/>
                  </a:cubicBezTo>
                  <a:cubicBezTo>
                    <a:pt x="5336" y="13976"/>
                    <a:pt x="5566" y="13599"/>
                    <a:pt x="5817" y="13244"/>
                  </a:cubicBezTo>
                  <a:cubicBezTo>
                    <a:pt x="5853" y="13171"/>
                    <a:pt x="5937" y="13114"/>
                    <a:pt x="6013" y="13114"/>
                  </a:cubicBezTo>
                  <a:cubicBezTo>
                    <a:pt x="6025" y="13114"/>
                    <a:pt x="6036" y="13115"/>
                    <a:pt x="6047" y="13118"/>
                  </a:cubicBezTo>
                  <a:cubicBezTo>
                    <a:pt x="6403" y="13139"/>
                    <a:pt x="6780" y="13139"/>
                    <a:pt x="7135" y="13139"/>
                  </a:cubicBezTo>
                  <a:cubicBezTo>
                    <a:pt x="7177" y="13139"/>
                    <a:pt x="7219" y="13139"/>
                    <a:pt x="7282" y="13160"/>
                  </a:cubicBezTo>
                  <a:cubicBezTo>
                    <a:pt x="7261" y="13202"/>
                    <a:pt x="7261" y="13265"/>
                    <a:pt x="7240" y="13327"/>
                  </a:cubicBezTo>
                  <a:cubicBezTo>
                    <a:pt x="7135" y="13641"/>
                    <a:pt x="7031" y="13934"/>
                    <a:pt x="6926" y="14248"/>
                  </a:cubicBezTo>
                  <a:cubicBezTo>
                    <a:pt x="6821" y="14457"/>
                    <a:pt x="6800" y="14687"/>
                    <a:pt x="6842" y="14918"/>
                  </a:cubicBezTo>
                  <a:cubicBezTo>
                    <a:pt x="6926" y="15211"/>
                    <a:pt x="7156" y="15462"/>
                    <a:pt x="7428" y="15566"/>
                  </a:cubicBezTo>
                  <a:cubicBezTo>
                    <a:pt x="7721" y="15692"/>
                    <a:pt x="8014" y="15838"/>
                    <a:pt x="8307" y="15964"/>
                  </a:cubicBezTo>
                  <a:cubicBezTo>
                    <a:pt x="8370" y="16006"/>
                    <a:pt x="8432" y="16048"/>
                    <a:pt x="8495" y="16089"/>
                  </a:cubicBezTo>
                  <a:cubicBezTo>
                    <a:pt x="8181" y="16403"/>
                    <a:pt x="7888" y="16717"/>
                    <a:pt x="7616" y="17010"/>
                  </a:cubicBezTo>
                  <a:cubicBezTo>
                    <a:pt x="7569" y="17057"/>
                    <a:pt x="7522" y="17081"/>
                    <a:pt x="7466" y="17081"/>
                  </a:cubicBezTo>
                  <a:cubicBezTo>
                    <a:pt x="7448" y="17081"/>
                    <a:pt x="7428" y="17078"/>
                    <a:pt x="7407" y="17073"/>
                  </a:cubicBezTo>
                  <a:cubicBezTo>
                    <a:pt x="6989" y="16968"/>
                    <a:pt x="6570" y="16884"/>
                    <a:pt x="6131" y="16801"/>
                  </a:cubicBezTo>
                  <a:cubicBezTo>
                    <a:pt x="5984" y="16780"/>
                    <a:pt x="5838" y="16759"/>
                    <a:pt x="5671" y="16759"/>
                  </a:cubicBezTo>
                  <a:cubicBezTo>
                    <a:pt x="5168" y="16780"/>
                    <a:pt x="5127" y="17512"/>
                    <a:pt x="5629" y="17596"/>
                  </a:cubicBezTo>
                  <a:lnTo>
                    <a:pt x="6445" y="17742"/>
                  </a:lnTo>
                  <a:lnTo>
                    <a:pt x="6842" y="17826"/>
                  </a:lnTo>
                  <a:cubicBezTo>
                    <a:pt x="6780" y="17910"/>
                    <a:pt x="6738" y="17952"/>
                    <a:pt x="6696" y="17972"/>
                  </a:cubicBezTo>
                  <a:cubicBezTo>
                    <a:pt x="6236" y="18433"/>
                    <a:pt x="5775" y="18893"/>
                    <a:pt x="5315" y="19333"/>
                  </a:cubicBezTo>
                  <a:cubicBezTo>
                    <a:pt x="5273" y="19395"/>
                    <a:pt x="5210" y="19437"/>
                    <a:pt x="5147" y="19458"/>
                  </a:cubicBezTo>
                  <a:cubicBezTo>
                    <a:pt x="5096" y="19510"/>
                    <a:pt x="5016" y="19547"/>
                    <a:pt x="4931" y="19547"/>
                  </a:cubicBezTo>
                  <a:cubicBezTo>
                    <a:pt x="4913" y="19547"/>
                    <a:pt x="4894" y="19545"/>
                    <a:pt x="4875" y="19542"/>
                  </a:cubicBezTo>
                  <a:lnTo>
                    <a:pt x="3181" y="19291"/>
                  </a:lnTo>
                  <a:cubicBezTo>
                    <a:pt x="2992" y="19270"/>
                    <a:pt x="2783" y="19228"/>
                    <a:pt x="2574" y="19207"/>
                  </a:cubicBezTo>
                  <a:cubicBezTo>
                    <a:pt x="2538" y="19198"/>
                    <a:pt x="2502" y="19194"/>
                    <a:pt x="2467" y="19194"/>
                  </a:cubicBezTo>
                  <a:cubicBezTo>
                    <a:pt x="2255" y="19194"/>
                    <a:pt x="2066" y="19347"/>
                    <a:pt x="2030" y="19563"/>
                  </a:cubicBezTo>
                  <a:cubicBezTo>
                    <a:pt x="1988" y="19793"/>
                    <a:pt x="2155" y="20023"/>
                    <a:pt x="2386" y="20044"/>
                  </a:cubicBezTo>
                  <a:cubicBezTo>
                    <a:pt x="2532" y="20086"/>
                    <a:pt x="2678" y="20086"/>
                    <a:pt x="2804" y="20107"/>
                  </a:cubicBezTo>
                  <a:lnTo>
                    <a:pt x="4541" y="20337"/>
                  </a:lnTo>
                  <a:cubicBezTo>
                    <a:pt x="4666" y="20358"/>
                    <a:pt x="4792" y="20379"/>
                    <a:pt x="4917" y="20400"/>
                  </a:cubicBezTo>
                  <a:cubicBezTo>
                    <a:pt x="4938" y="20588"/>
                    <a:pt x="4959" y="20755"/>
                    <a:pt x="4980" y="20923"/>
                  </a:cubicBezTo>
                  <a:cubicBezTo>
                    <a:pt x="5043" y="21299"/>
                    <a:pt x="5085" y="21655"/>
                    <a:pt x="5147" y="22032"/>
                  </a:cubicBezTo>
                  <a:cubicBezTo>
                    <a:pt x="5189" y="22325"/>
                    <a:pt x="5210" y="22638"/>
                    <a:pt x="5273" y="22931"/>
                  </a:cubicBezTo>
                  <a:cubicBezTo>
                    <a:pt x="5291" y="23147"/>
                    <a:pt x="5463" y="23300"/>
                    <a:pt x="5669" y="23300"/>
                  </a:cubicBezTo>
                  <a:cubicBezTo>
                    <a:pt x="5704" y="23300"/>
                    <a:pt x="5739" y="23296"/>
                    <a:pt x="5775" y="23287"/>
                  </a:cubicBezTo>
                  <a:cubicBezTo>
                    <a:pt x="6005" y="23245"/>
                    <a:pt x="6173" y="23015"/>
                    <a:pt x="6131" y="22764"/>
                  </a:cubicBezTo>
                  <a:cubicBezTo>
                    <a:pt x="6068" y="22366"/>
                    <a:pt x="6005" y="21990"/>
                    <a:pt x="5943" y="21592"/>
                  </a:cubicBezTo>
                  <a:cubicBezTo>
                    <a:pt x="5880" y="21174"/>
                    <a:pt x="5838" y="20797"/>
                    <a:pt x="5775" y="20400"/>
                  </a:cubicBezTo>
                  <a:cubicBezTo>
                    <a:pt x="5775" y="20337"/>
                    <a:pt x="5796" y="20295"/>
                    <a:pt x="5817" y="20232"/>
                  </a:cubicBezTo>
                  <a:cubicBezTo>
                    <a:pt x="5859" y="20149"/>
                    <a:pt x="5922" y="20065"/>
                    <a:pt x="5984" y="20002"/>
                  </a:cubicBezTo>
                  <a:cubicBezTo>
                    <a:pt x="6445" y="19521"/>
                    <a:pt x="6905" y="19061"/>
                    <a:pt x="7365" y="18600"/>
                  </a:cubicBezTo>
                  <a:cubicBezTo>
                    <a:pt x="7386" y="18558"/>
                    <a:pt x="7428" y="18537"/>
                    <a:pt x="7491" y="18475"/>
                  </a:cubicBezTo>
                  <a:cubicBezTo>
                    <a:pt x="7575" y="18872"/>
                    <a:pt x="7658" y="19249"/>
                    <a:pt x="7721" y="19605"/>
                  </a:cubicBezTo>
                  <a:cubicBezTo>
                    <a:pt x="7721" y="19856"/>
                    <a:pt x="7930" y="20044"/>
                    <a:pt x="8181" y="20044"/>
                  </a:cubicBezTo>
                  <a:cubicBezTo>
                    <a:pt x="8432" y="20002"/>
                    <a:pt x="8621" y="19772"/>
                    <a:pt x="8579" y="19521"/>
                  </a:cubicBezTo>
                  <a:cubicBezTo>
                    <a:pt x="8558" y="19395"/>
                    <a:pt x="8537" y="19270"/>
                    <a:pt x="8516" y="19144"/>
                  </a:cubicBezTo>
                  <a:cubicBezTo>
                    <a:pt x="8412" y="18726"/>
                    <a:pt x="8328" y="18349"/>
                    <a:pt x="8244" y="17952"/>
                  </a:cubicBezTo>
                  <a:cubicBezTo>
                    <a:pt x="8223" y="17847"/>
                    <a:pt x="8265" y="17721"/>
                    <a:pt x="8349" y="17659"/>
                  </a:cubicBezTo>
                  <a:cubicBezTo>
                    <a:pt x="8537" y="17491"/>
                    <a:pt x="8725" y="17303"/>
                    <a:pt x="8914" y="17136"/>
                  </a:cubicBezTo>
                  <a:lnTo>
                    <a:pt x="9207" y="16843"/>
                  </a:lnTo>
                  <a:cubicBezTo>
                    <a:pt x="9249" y="16884"/>
                    <a:pt x="9290" y="16947"/>
                    <a:pt x="9311" y="16989"/>
                  </a:cubicBezTo>
                  <a:cubicBezTo>
                    <a:pt x="9458" y="17261"/>
                    <a:pt x="9583" y="17533"/>
                    <a:pt x="9709" y="17805"/>
                  </a:cubicBezTo>
                  <a:cubicBezTo>
                    <a:pt x="9772" y="17931"/>
                    <a:pt x="9855" y="18056"/>
                    <a:pt x="9939" y="18182"/>
                  </a:cubicBezTo>
                  <a:cubicBezTo>
                    <a:pt x="10072" y="18398"/>
                    <a:pt x="10297" y="18521"/>
                    <a:pt x="10531" y="18521"/>
                  </a:cubicBezTo>
                  <a:cubicBezTo>
                    <a:pt x="10591" y="18521"/>
                    <a:pt x="10653" y="18513"/>
                    <a:pt x="10713" y="18496"/>
                  </a:cubicBezTo>
                  <a:cubicBezTo>
                    <a:pt x="11090" y="18412"/>
                    <a:pt x="11466" y="18265"/>
                    <a:pt x="11843" y="18140"/>
                  </a:cubicBezTo>
                  <a:cubicBezTo>
                    <a:pt x="11927" y="18098"/>
                    <a:pt x="12052" y="18077"/>
                    <a:pt x="12157" y="18077"/>
                  </a:cubicBezTo>
                  <a:lnTo>
                    <a:pt x="12157" y="18182"/>
                  </a:lnTo>
                  <a:cubicBezTo>
                    <a:pt x="12178" y="18537"/>
                    <a:pt x="12178" y="18914"/>
                    <a:pt x="12199" y="19291"/>
                  </a:cubicBezTo>
                  <a:cubicBezTo>
                    <a:pt x="12199" y="19395"/>
                    <a:pt x="12136" y="19479"/>
                    <a:pt x="12052" y="19521"/>
                  </a:cubicBezTo>
                  <a:cubicBezTo>
                    <a:pt x="11676" y="19772"/>
                    <a:pt x="11320" y="20002"/>
                    <a:pt x="10943" y="20253"/>
                  </a:cubicBezTo>
                  <a:cubicBezTo>
                    <a:pt x="10839" y="20316"/>
                    <a:pt x="10755" y="20379"/>
                    <a:pt x="10650" y="20462"/>
                  </a:cubicBezTo>
                  <a:cubicBezTo>
                    <a:pt x="10483" y="20630"/>
                    <a:pt x="10462" y="20923"/>
                    <a:pt x="10629" y="21090"/>
                  </a:cubicBezTo>
                  <a:cubicBezTo>
                    <a:pt x="10716" y="21177"/>
                    <a:pt x="10830" y="21218"/>
                    <a:pt x="10944" y="21218"/>
                  </a:cubicBezTo>
                  <a:cubicBezTo>
                    <a:pt x="11050" y="21218"/>
                    <a:pt x="11155" y="21182"/>
                    <a:pt x="11236" y="21111"/>
                  </a:cubicBezTo>
                  <a:cubicBezTo>
                    <a:pt x="11550" y="20881"/>
                    <a:pt x="11864" y="20672"/>
                    <a:pt x="12220" y="20441"/>
                  </a:cubicBezTo>
                  <a:cubicBezTo>
                    <a:pt x="12220" y="20567"/>
                    <a:pt x="12241" y="20630"/>
                    <a:pt x="12220" y="20755"/>
                  </a:cubicBezTo>
                  <a:cubicBezTo>
                    <a:pt x="12220" y="21174"/>
                    <a:pt x="12199" y="21592"/>
                    <a:pt x="12199" y="22032"/>
                  </a:cubicBezTo>
                  <a:lnTo>
                    <a:pt x="12199" y="22597"/>
                  </a:lnTo>
                  <a:cubicBezTo>
                    <a:pt x="12199" y="22701"/>
                    <a:pt x="12178" y="22806"/>
                    <a:pt x="12157" y="22910"/>
                  </a:cubicBezTo>
                  <a:cubicBezTo>
                    <a:pt x="12136" y="22973"/>
                    <a:pt x="12094" y="23015"/>
                    <a:pt x="12052" y="23057"/>
                  </a:cubicBezTo>
                  <a:cubicBezTo>
                    <a:pt x="11780" y="23266"/>
                    <a:pt x="11487" y="23475"/>
                    <a:pt x="11236" y="23685"/>
                  </a:cubicBezTo>
                  <a:cubicBezTo>
                    <a:pt x="10860" y="23957"/>
                    <a:pt x="10483" y="24229"/>
                    <a:pt x="10127" y="24522"/>
                  </a:cubicBezTo>
                  <a:cubicBezTo>
                    <a:pt x="9981" y="24626"/>
                    <a:pt x="9918" y="24814"/>
                    <a:pt x="9960" y="24982"/>
                  </a:cubicBezTo>
                  <a:cubicBezTo>
                    <a:pt x="10002" y="25170"/>
                    <a:pt x="10148" y="25296"/>
                    <a:pt x="10316" y="25317"/>
                  </a:cubicBezTo>
                  <a:cubicBezTo>
                    <a:pt x="10483" y="25317"/>
                    <a:pt x="10650" y="25254"/>
                    <a:pt x="10755" y="25128"/>
                  </a:cubicBezTo>
                  <a:lnTo>
                    <a:pt x="12554" y="23768"/>
                  </a:lnTo>
                  <a:cubicBezTo>
                    <a:pt x="12575" y="23747"/>
                    <a:pt x="12617" y="23726"/>
                    <a:pt x="12659" y="23685"/>
                  </a:cubicBezTo>
                  <a:cubicBezTo>
                    <a:pt x="13036" y="23957"/>
                    <a:pt x="13391" y="24229"/>
                    <a:pt x="13747" y="24501"/>
                  </a:cubicBezTo>
                  <a:cubicBezTo>
                    <a:pt x="14061" y="24731"/>
                    <a:pt x="14354" y="24961"/>
                    <a:pt x="14647" y="25191"/>
                  </a:cubicBezTo>
                  <a:cubicBezTo>
                    <a:pt x="14734" y="25278"/>
                    <a:pt x="14850" y="25322"/>
                    <a:pt x="14959" y="25322"/>
                  </a:cubicBezTo>
                  <a:cubicBezTo>
                    <a:pt x="14981" y="25322"/>
                    <a:pt x="15003" y="25320"/>
                    <a:pt x="15023" y="25317"/>
                  </a:cubicBezTo>
                  <a:cubicBezTo>
                    <a:pt x="15212" y="25275"/>
                    <a:pt x="15358" y="25149"/>
                    <a:pt x="15379" y="24961"/>
                  </a:cubicBezTo>
                  <a:cubicBezTo>
                    <a:pt x="15421" y="24794"/>
                    <a:pt x="15337" y="24605"/>
                    <a:pt x="15191" y="24501"/>
                  </a:cubicBezTo>
                  <a:cubicBezTo>
                    <a:pt x="14584" y="24040"/>
                    <a:pt x="13977" y="23580"/>
                    <a:pt x="13370" y="23120"/>
                  </a:cubicBezTo>
                  <a:cubicBezTo>
                    <a:pt x="13245" y="23057"/>
                    <a:pt x="13182" y="22952"/>
                    <a:pt x="13161" y="22827"/>
                  </a:cubicBezTo>
                  <a:cubicBezTo>
                    <a:pt x="13161" y="22722"/>
                    <a:pt x="13140" y="22638"/>
                    <a:pt x="13140" y="22555"/>
                  </a:cubicBezTo>
                  <a:cubicBezTo>
                    <a:pt x="13119" y="22115"/>
                    <a:pt x="13119" y="21655"/>
                    <a:pt x="13119" y="21216"/>
                  </a:cubicBezTo>
                  <a:lnTo>
                    <a:pt x="13119" y="20483"/>
                  </a:lnTo>
                  <a:cubicBezTo>
                    <a:pt x="13475" y="20713"/>
                    <a:pt x="13789" y="20923"/>
                    <a:pt x="14103" y="21132"/>
                  </a:cubicBezTo>
                  <a:cubicBezTo>
                    <a:pt x="14195" y="21219"/>
                    <a:pt x="14295" y="21256"/>
                    <a:pt x="14391" y="21256"/>
                  </a:cubicBezTo>
                  <a:cubicBezTo>
                    <a:pt x="14729" y="21256"/>
                    <a:pt x="15010" y="20793"/>
                    <a:pt x="14668" y="20483"/>
                  </a:cubicBezTo>
                  <a:cubicBezTo>
                    <a:pt x="14584" y="20421"/>
                    <a:pt x="14500" y="20358"/>
                    <a:pt x="14417" y="20295"/>
                  </a:cubicBezTo>
                  <a:cubicBezTo>
                    <a:pt x="14040" y="20044"/>
                    <a:pt x="13663" y="19793"/>
                    <a:pt x="13308" y="19563"/>
                  </a:cubicBezTo>
                  <a:cubicBezTo>
                    <a:pt x="13203" y="19500"/>
                    <a:pt x="13161" y="19395"/>
                    <a:pt x="13161" y="19291"/>
                  </a:cubicBezTo>
                  <a:cubicBezTo>
                    <a:pt x="13182" y="18956"/>
                    <a:pt x="13182" y="18600"/>
                    <a:pt x="13182" y="18265"/>
                  </a:cubicBezTo>
                  <a:cubicBezTo>
                    <a:pt x="13182" y="18203"/>
                    <a:pt x="13203" y="18140"/>
                    <a:pt x="13203" y="18077"/>
                  </a:cubicBezTo>
                  <a:cubicBezTo>
                    <a:pt x="13287" y="18098"/>
                    <a:pt x="13350" y="18119"/>
                    <a:pt x="13412" y="18140"/>
                  </a:cubicBezTo>
                  <a:cubicBezTo>
                    <a:pt x="13726" y="18244"/>
                    <a:pt x="14040" y="18349"/>
                    <a:pt x="14333" y="18454"/>
                  </a:cubicBezTo>
                  <a:cubicBezTo>
                    <a:pt x="14466" y="18527"/>
                    <a:pt x="14610" y="18561"/>
                    <a:pt x="14752" y="18561"/>
                  </a:cubicBezTo>
                  <a:cubicBezTo>
                    <a:pt x="15100" y="18561"/>
                    <a:pt x="15434" y="18356"/>
                    <a:pt x="15567" y="18014"/>
                  </a:cubicBezTo>
                  <a:cubicBezTo>
                    <a:pt x="15588" y="17972"/>
                    <a:pt x="15609" y="17910"/>
                    <a:pt x="15630" y="17868"/>
                  </a:cubicBezTo>
                  <a:cubicBezTo>
                    <a:pt x="15777" y="17596"/>
                    <a:pt x="15902" y="17303"/>
                    <a:pt x="16049" y="17031"/>
                  </a:cubicBezTo>
                  <a:cubicBezTo>
                    <a:pt x="16070" y="16968"/>
                    <a:pt x="16111" y="16926"/>
                    <a:pt x="16153" y="16884"/>
                  </a:cubicBezTo>
                  <a:cubicBezTo>
                    <a:pt x="16467" y="17177"/>
                    <a:pt x="16781" y="17470"/>
                    <a:pt x="17074" y="17763"/>
                  </a:cubicBezTo>
                  <a:cubicBezTo>
                    <a:pt x="17116" y="17826"/>
                    <a:pt x="17137" y="17889"/>
                    <a:pt x="17116" y="17931"/>
                  </a:cubicBezTo>
                  <a:cubicBezTo>
                    <a:pt x="17032" y="18370"/>
                    <a:pt x="16927" y="18788"/>
                    <a:pt x="16844" y="19207"/>
                  </a:cubicBezTo>
                  <a:cubicBezTo>
                    <a:pt x="16823" y="19353"/>
                    <a:pt x="16802" y="19500"/>
                    <a:pt x="16802" y="19646"/>
                  </a:cubicBezTo>
                  <a:cubicBezTo>
                    <a:pt x="16802" y="19897"/>
                    <a:pt x="16990" y="20086"/>
                    <a:pt x="17220" y="20086"/>
                  </a:cubicBezTo>
                  <a:cubicBezTo>
                    <a:pt x="17451" y="20086"/>
                    <a:pt x="17639" y="19897"/>
                    <a:pt x="17660" y="19667"/>
                  </a:cubicBezTo>
                  <a:cubicBezTo>
                    <a:pt x="17702" y="19291"/>
                    <a:pt x="17785" y="18935"/>
                    <a:pt x="17869" y="18537"/>
                  </a:cubicBezTo>
                  <a:cubicBezTo>
                    <a:pt x="17911" y="18558"/>
                    <a:pt x="17953" y="18579"/>
                    <a:pt x="17974" y="18600"/>
                  </a:cubicBezTo>
                  <a:cubicBezTo>
                    <a:pt x="18455" y="19102"/>
                    <a:pt x="18936" y="19584"/>
                    <a:pt x="19396" y="20065"/>
                  </a:cubicBezTo>
                  <a:cubicBezTo>
                    <a:pt x="19459" y="20128"/>
                    <a:pt x="19501" y="20190"/>
                    <a:pt x="19543" y="20253"/>
                  </a:cubicBezTo>
                  <a:cubicBezTo>
                    <a:pt x="19564" y="20316"/>
                    <a:pt x="19585" y="20379"/>
                    <a:pt x="19585" y="20462"/>
                  </a:cubicBezTo>
                  <a:cubicBezTo>
                    <a:pt x="19501" y="21027"/>
                    <a:pt x="19438" y="21592"/>
                    <a:pt x="19355" y="22157"/>
                  </a:cubicBezTo>
                  <a:cubicBezTo>
                    <a:pt x="19313" y="22366"/>
                    <a:pt x="19271" y="22597"/>
                    <a:pt x="19250" y="22806"/>
                  </a:cubicBezTo>
                  <a:cubicBezTo>
                    <a:pt x="19208" y="23036"/>
                    <a:pt x="19355" y="23266"/>
                    <a:pt x="19585" y="23329"/>
                  </a:cubicBezTo>
                  <a:cubicBezTo>
                    <a:pt x="19620" y="23338"/>
                    <a:pt x="19656" y="23342"/>
                    <a:pt x="19691" y="23342"/>
                  </a:cubicBezTo>
                  <a:cubicBezTo>
                    <a:pt x="19902" y="23342"/>
                    <a:pt x="20090" y="23186"/>
                    <a:pt x="20108" y="22952"/>
                  </a:cubicBezTo>
                  <a:cubicBezTo>
                    <a:pt x="20129" y="22910"/>
                    <a:pt x="20129" y="22869"/>
                    <a:pt x="20129" y="22827"/>
                  </a:cubicBezTo>
                  <a:cubicBezTo>
                    <a:pt x="20233" y="22094"/>
                    <a:pt x="20338" y="21341"/>
                    <a:pt x="20443" y="20609"/>
                  </a:cubicBezTo>
                  <a:cubicBezTo>
                    <a:pt x="20464" y="20441"/>
                    <a:pt x="20464" y="20441"/>
                    <a:pt x="20631" y="20421"/>
                  </a:cubicBezTo>
                  <a:lnTo>
                    <a:pt x="22451" y="20149"/>
                  </a:lnTo>
                  <a:cubicBezTo>
                    <a:pt x="22640" y="20128"/>
                    <a:pt x="22849" y="20107"/>
                    <a:pt x="23037" y="20065"/>
                  </a:cubicBezTo>
                  <a:cubicBezTo>
                    <a:pt x="23225" y="20023"/>
                    <a:pt x="23351" y="19877"/>
                    <a:pt x="23351" y="19688"/>
                  </a:cubicBezTo>
                  <a:cubicBezTo>
                    <a:pt x="23369" y="19434"/>
                    <a:pt x="23167" y="19212"/>
                    <a:pt x="22908" y="19212"/>
                  </a:cubicBezTo>
                  <a:cubicBezTo>
                    <a:pt x="22869" y="19212"/>
                    <a:pt x="22828" y="19217"/>
                    <a:pt x="22786" y="19228"/>
                  </a:cubicBezTo>
                  <a:cubicBezTo>
                    <a:pt x="22619" y="19249"/>
                    <a:pt x="22451" y="19291"/>
                    <a:pt x="22263" y="19312"/>
                  </a:cubicBezTo>
                  <a:cubicBezTo>
                    <a:pt x="21719" y="19395"/>
                    <a:pt x="21175" y="19437"/>
                    <a:pt x="20631" y="19542"/>
                  </a:cubicBezTo>
                  <a:cubicBezTo>
                    <a:pt x="20588" y="19550"/>
                    <a:pt x="20546" y="19554"/>
                    <a:pt x="20503" y="19554"/>
                  </a:cubicBezTo>
                  <a:cubicBezTo>
                    <a:pt x="20339" y="19554"/>
                    <a:pt x="20183" y="19491"/>
                    <a:pt x="20066" y="19374"/>
                  </a:cubicBezTo>
                  <a:cubicBezTo>
                    <a:pt x="19585" y="18914"/>
                    <a:pt x="19124" y="18454"/>
                    <a:pt x="18643" y="17972"/>
                  </a:cubicBezTo>
                  <a:cubicBezTo>
                    <a:pt x="18601" y="17931"/>
                    <a:pt x="18580" y="17889"/>
                    <a:pt x="18539" y="17847"/>
                  </a:cubicBezTo>
                  <a:cubicBezTo>
                    <a:pt x="18936" y="17763"/>
                    <a:pt x="19313" y="17680"/>
                    <a:pt x="19689" y="17638"/>
                  </a:cubicBezTo>
                  <a:cubicBezTo>
                    <a:pt x="19920" y="17617"/>
                    <a:pt x="20108" y="17428"/>
                    <a:pt x="20108" y="17177"/>
                  </a:cubicBezTo>
                  <a:cubicBezTo>
                    <a:pt x="20088" y="16959"/>
                    <a:pt x="19899" y="16778"/>
                    <a:pt x="19683" y="16778"/>
                  </a:cubicBezTo>
                  <a:cubicBezTo>
                    <a:pt x="19671" y="16778"/>
                    <a:pt x="19659" y="16779"/>
                    <a:pt x="19648" y="16780"/>
                  </a:cubicBezTo>
                  <a:cubicBezTo>
                    <a:pt x="19501" y="16780"/>
                    <a:pt x="19376" y="16801"/>
                    <a:pt x="19229" y="16822"/>
                  </a:cubicBezTo>
                  <a:cubicBezTo>
                    <a:pt x="18832" y="16926"/>
                    <a:pt x="18413" y="16989"/>
                    <a:pt x="18016" y="17094"/>
                  </a:cubicBezTo>
                  <a:cubicBezTo>
                    <a:pt x="17989" y="17103"/>
                    <a:pt x="17962" y="17107"/>
                    <a:pt x="17935" y="17107"/>
                  </a:cubicBezTo>
                  <a:cubicBezTo>
                    <a:pt x="17838" y="17107"/>
                    <a:pt x="17747" y="17050"/>
                    <a:pt x="17681" y="16968"/>
                  </a:cubicBezTo>
                  <a:cubicBezTo>
                    <a:pt x="17471" y="16738"/>
                    <a:pt x="17262" y="16529"/>
                    <a:pt x="17032" y="16299"/>
                  </a:cubicBezTo>
                  <a:lnTo>
                    <a:pt x="16886" y="16131"/>
                  </a:lnTo>
                  <a:cubicBezTo>
                    <a:pt x="16927" y="16089"/>
                    <a:pt x="16969" y="16068"/>
                    <a:pt x="17032" y="16027"/>
                  </a:cubicBezTo>
                  <a:cubicBezTo>
                    <a:pt x="17304" y="15880"/>
                    <a:pt x="17576" y="15755"/>
                    <a:pt x="17848" y="15629"/>
                  </a:cubicBezTo>
                  <a:cubicBezTo>
                    <a:pt x="17974" y="15566"/>
                    <a:pt x="18099" y="15503"/>
                    <a:pt x="18204" y="15420"/>
                  </a:cubicBezTo>
                  <a:cubicBezTo>
                    <a:pt x="18476" y="15252"/>
                    <a:pt x="18622" y="14918"/>
                    <a:pt x="18539" y="14604"/>
                  </a:cubicBezTo>
                  <a:cubicBezTo>
                    <a:pt x="18455" y="14227"/>
                    <a:pt x="18308" y="13871"/>
                    <a:pt x="18183" y="13495"/>
                  </a:cubicBezTo>
                  <a:cubicBezTo>
                    <a:pt x="18162" y="13390"/>
                    <a:pt x="18120" y="13286"/>
                    <a:pt x="18099" y="13202"/>
                  </a:cubicBezTo>
                  <a:cubicBezTo>
                    <a:pt x="18120" y="13181"/>
                    <a:pt x="18141" y="13181"/>
                    <a:pt x="18162" y="13160"/>
                  </a:cubicBezTo>
                  <a:cubicBezTo>
                    <a:pt x="18560" y="13160"/>
                    <a:pt x="18957" y="13160"/>
                    <a:pt x="19355" y="13139"/>
                  </a:cubicBezTo>
                  <a:cubicBezTo>
                    <a:pt x="19438" y="13139"/>
                    <a:pt x="19522" y="13202"/>
                    <a:pt x="19564" y="13265"/>
                  </a:cubicBezTo>
                  <a:cubicBezTo>
                    <a:pt x="19794" y="13641"/>
                    <a:pt x="20045" y="14018"/>
                    <a:pt x="20296" y="14374"/>
                  </a:cubicBezTo>
                  <a:cubicBezTo>
                    <a:pt x="20359" y="14499"/>
                    <a:pt x="20464" y="14604"/>
                    <a:pt x="20547" y="14708"/>
                  </a:cubicBezTo>
                  <a:cubicBezTo>
                    <a:pt x="20628" y="14779"/>
                    <a:pt x="20729" y="14816"/>
                    <a:pt x="20830" y="14816"/>
                  </a:cubicBezTo>
                  <a:cubicBezTo>
                    <a:pt x="20938" y="14816"/>
                    <a:pt x="21047" y="14774"/>
                    <a:pt x="21133" y="14687"/>
                  </a:cubicBezTo>
                  <a:cubicBezTo>
                    <a:pt x="21280" y="14541"/>
                    <a:pt x="21301" y="14311"/>
                    <a:pt x="21175" y="14143"/>
                  </a:cubicBezTo>
                  <a:cubicBezTo>
                    <a:pt x="20987" y="13851"/>
                    <a:pt x="20798" y="13558"/>
                    <a:pt x="20589" y="13265"/>
                  </a:cubicBezTo>
                  <a:cubicBezTo>
                    <a:pt x="20568" y="13223"/>
                    <a:pt x="20547" y="13181"/>
                    <a:pt x="20505" y="13118"/>
                  </a:cubicBezTo>
                  <a:lnTo>
                    <a:pt x="22640" y="13118"/>
                  </a:lnTo>
                  <a:cubicBezTo>
                    <a:pt x="22807" y="13139"/>
                    <a:pt x="22953" y="13139"/>
                    <a:pt x="23079" y="13286"/>
                  </a:cubicBezTo>
                  <a:cubicBezTo>
                    <a:pt x="23518" y="13892"/>
                    <a:pt x="23979" y="14478"/>
                    <a:pt x="24418" y="15085"/>
                  </a:cubicBezTo>
                  <a:cubicBezTo>
                    <a:pt x="24460" y="15127"/>
                    <a:pt x="24481" y="15190"/>
                    <a:pt x="24523" y="15231"/>
                  </a:cubicBezTo>
                  <a:cubicBezTo>
                    <a:pt x="24617" y="15337"/>
                    <a:pt x="24744" y="15390"/>
                    <a:pt x="24867" y="15390"/>
                  </a:cubicBezTo>
                  <a:cubicBezTo>
                    <a:pt x="24963" y="15390"/>
                    <a:pt x="25056" y="15358"/>
                    <a:pt x="25130" y="15294"/>
                  </a:cubicBezTo>
                  <a:cubicBezTo>
                    <a:pt x="25318" y="15148"/>
                    <a:pt x="25360" y="14897"/>
                    <a:pt x="25234" y="14708"/>
                  </a:cubicBezTo>
                  <a:cubicBezTo>
                    <a:pt x="25192" y="14667"/>
                    <a:pt x="25171" y="14625"/>
                    <a:pt x="25130" y="14583"/>
                  </a:cubicBezTo>
                  <a:cubicBezTo>
                    <a:pt x="24669" y="13976"/>
                    <a:pt x="24209" y="13369"/>
                    <a:pt x="23770" y="12783"/>
                  </a:cubicBezTo>
                  <a:cubicBezTo>
                    <a:pt x="23728" y="12742"/>
                    <a:pt x="23707" y="12700"/>
                    <a:pt x="23686" y="12658"/>
                  </a:cubicBezTo>
                  <a:cubicBezTo>
                    <a:pt x="23728" y="12595"/>
                    <a:pt x="23770" y="12553"/>
                    <a:pt x="23790" y="12490"/>
                  </a:cubicBezTo>
                  <a:lnTo>
                    <a:pt x="24983" y="10921"/>
                  </a:lnTo>
                  <a:cubicBezTo>
                    <a:pt x="25067" y="10817"/>
                    <a:pt x="25150" y="10733"/>
                    <a:pt x="25213" y="10628"/>
                  </a:cubicBezTo>
                  <a:cubicBezTo>
                    <a:pt x="25297" y="10545"/>
                    <a:pt x="25318" y="10419"/>
                    <a:pt x="25297" y="10294"/>
                  </a:cubicBezTo>
                  <a:cubicBezTo>
                    <a:pt x="25276" y="10126"/>
                    <a:pt x="25150" y="9980"/>
                    <a:pt x="24962" y="9959"/>
                  </a:cubicBezTo>
                  <a:cubicBezTo>
                    <a:pt x="24929" y="9950"/>
                    <a:pt x="24894" y="9946"/>
                    <a:pt x="24858" y="9946"/>
                  </a:cubicBezTo>
                  <a:cubicBezTo>
                    <a:pt x="24715" y="9946"/>
                    <a:pt x="24565" y="10013"/>
                    <a:pt x="24481" y="10147"/>
                  </a:cubicBezTo>
                  <a:cubicBezTo>
                    <a:pt x="24042" y="10754"/>
                    <a:pt x="23581" y="11340"/>
                    <a:pt x="23142" y="11946"/>
                  </a:cubicBezTo>
                  <a:cubicBezTo>
                    <a:pt x="23037" y="12114"/>
                    <a:pt x="22849" y="12198"/>
                    <a:pt x="22640" y="12198"/>
                  </a:cubicBezTo>
                  <a:lnTo>
                    <a:pt x="22033" y="12198"/>
                  </a:lnTo>
                  <a:cubicBezTo>
                    <a:pt x="21761" y="12198"/>
                    <a:pt x="21510" y="12218"/>
                    <a:pt x="21238" y="12218"/>
                  </a:cubicBezTo>
                  <a:lnTo>
                    <a:pt x="20464" y="12218"/>
                  </a:lnTo>
                  <a:cubicBezTo>
                    <a:pt x="20694" y="11863"/>
                    <a:pt x="20903" y="11549"/>
                    <a:pt x="21133" y="11235"/>
                  </a:cubicBezTo>
                  <a:cubicBezTo>
                    <a:pt x="21280" y="11068"/>
                    <a:pt x="21280" y="10796"/>
                    <a:pt x="21112" y="10628"/>
                  </a:cubicBezTo>
                  <a:cubicBezTo>
                    <a:pt x="21026" y="10552"/>
                    <a:pt x="20919" y="10515"/>
                    <a:pt x="20813" y="10515"/>
                  </a:cubicBezTo>
                  <a:cubicBezTo>
                    <a:pt x="20687" y="10515"/>
                    <a:pt x="20564" y="10568"/>
                    <a:pt x="20484" y="10670"/>
                  </a:cubicBezTo>
                  <a:cubicBezTo>
                    <a:pt x="20401" y="10754"/>
                    <a:pt x="20338" y="10838"/>
                    <a:pt x="20275" y="10921"/>
                  </a:cubicBezTo>
                  <a:cubicBezTo>
                    <a:pt x="20045" y="11298"/>
                    <a:pt x="19794" y="11654"/>
                    <a:pt x="19543" y="12030"/>
                  </a:cubicBezTo>
                  <a:cubicBezTo>
                    <a:pt x="19506" y="12121"/>
                    <a:pt x="19422" y="12181"/>
                    <a:pt x="19318" y="12181"/>
                  </a:cubicBezTo>
                  <a:cubicBezTo>
                    <a:pt x="19303" y="12181"/>
                    <a:pt x="19287" y="12179"/>
                    <a:pt x="19271" y="12177"/>
                  </a:cubicBezTo>
                  <a:cubicBezTo>
                    <a:pt x="18957" y="12156"/>
                    <a:pt x="18622" y="12156"/>
                    <a:pt x="18308" y="12156"/>
                  </a:cubicBezTo>
                  <a:lnTo>
                    <a:pt x="18078" y="12156"/>
                  </a:lnTo>
                  <a:cubicBezTo>
                    <a:pt x="18099" y="12030"/>
                    <a:pt x="18141" y="11926"/>
                    <a:pt x="18162" y="11821"/>
                  </a:cubicBezTo>
                  <a:cubicBezTo>
                    <a:pt x="18288" y="11465"/>
                    <a:pt x="18413" y="11089"/>
                    <a:pt x="18518" y="10733"/>
                  </a:cubicBezTo>
                  <a:cubicBezTo>
                    <a:pt x="18601" y="10398"/>
                    <a:pt x="18455" y="10042"/>
                    <a:pt x="18162" y="9875"/>
                  </a:cubicBezTo>
                  <a:cubicBezTo>
                    <a:pt x="17827" y="9687"/>
                    <a:pt x="17492" y="9519"/>
                    <a:pt x="17158" y="9352"/>
                  </a:cubicBezTo>
                  <a:cubicBezTo>
                    <a:pt x="17053" y="9310"/>
                    <a:pt x="16948" y="9247"/>
                    <a:pt x="16886" y="9164"/>
                  </a:cubicBezTo>
                  <a:cubicBezTo>
                    <a:pt x="17179" y="8871"/>
                    <a:pt x="17451" y="8578"/>
                    <a:pt x="17743" y="8285"/>
                  </a:cubicBezTo>
                  <a:cubicBezTo>
                    <a:pt x="17774" y="8240"/>
                    <a:pt x="17836" y="8205"/>
                    <a:pt x="17900" y="8205"/>
                  </a:cubicBezTo>
                  <a:cubicBezTo>
                    <a:pt x="17925" y="8205"/>
                    <a:pt x="17950" y="8210"/>
                    <a:pt x="17974" y="8222"/>
                  </a:cubicBezTo>
                  <a:cubicBezTo>
                    <a:pt x="18141" y="8243"/>
                    <a:pt x="18308" y="8285"/>
                    <a:pt x="18497" y="8327"/>
                  </a:cubicBezTo>
                  <a:cubicBezTo>
                    <a:pt x="18852" y="8389"/>
                    <a:pt x="19208" y="8473"/>
                    <a:pt x="19564" y="8536"/>
                  </a:cubicBezTo>
                  <a:cubicBezTo>
                    <a:pt x="19588" y="8540"/>
                    <a:pt x="19611" y="8542"/>
                    <a:pt x="19635" y="8542"/>
                  </a:cubicBezTo>
                  <a:cubicBezTo>
                    <a:pt x="19840" y="8542"/>
                    <a:pt x="20028" y="8384"/>
                    <a:pt x="20066" y="8159"/>
                  </a:cubicBezTo>
                  <a:cubicBezTo>
                    <a:pt x="20108" y="7929"/>
                    <a:pt x="19940" y="7720"/>
                    <a:pt x="19710" y="7678"/>
                  </a:cubicBezTo>
                  <a:lnTo>
                    <a:pt x="18790" y="7490"/>
                  </a:lnTo>
                  <a:lnTo>
                    <a:pt x="18518" y="7448"/>
                  </a:lnTo>
                  <a:cubicBezTo>
                    <a:pt x="18560" y="7385"/>
                    <a:pt x="18580" y="7364"/>
                    <a:pt x="18622" y="7322"/>
                  </a:cubicBezTo>
                  <a:cubicBezTo>
                    <a:pt x="19104" y="6862"/>
                    <a:pt x="19564" y="6402"/>
                    <a:pt x="20045" y="5941"/>
                  </a:cubicBezTo>
                  <a:cubicBezTo>
                    <a:pt x="20108" y="5858"/>
                    <a:pt x="20192" y="5816"/>
                    <a:pt x="20275" y="5774"/>
                  </a:cubicBezTo>
                  <a:cubicBezTo>
                    <a:pt x="20317" y="5753"/>
                    <a:pt x="20380" y="5732"/>
                    <a:pt x="20443" y="5732"/>
                  </a:cubicBezTo>
                  <a:cubicBezTo>
                    <a:pt x="20819" y="5795"/>
                    <a:pt x="21175" y="5837"/>
                    <a:pt x="21573" y="5900"/>
                  </a:cubicBezTo>
                  <a:cubicBezTo>
                    <a:pt x="21970" y="5962"/>
                    <a:pt x="22368" y="6004"/>
                    <a:pt x="22765" y="6067"/>
                  </a:cubicBezTo>
                  <a:cubicBezTo>
                    <a:pt x="22801" y="6077"/>
                    <a:pt x="22838" y="6081"/>
                    <a:pt x="22875" y="6081"/>
                  </a:cubicBezTo>
                  <a:cubicBezTo>
                    <a:pt x="23075" y="6081"/>
                    <a:pt x="23277" y="5944"/>
                    <a:pt x="23330" y="5732"/>
                  </a:cubicBezTo>
                  <a:cubicBezTo>
                    <a:pt x="23372" y="5460"/>
                    <a:pt x="23163" y="5209"/>
                    <a:pt x="22891" y="5209"/>
                  </a:cubicBezTo>
                  <a:lnTo>
                    <a:pt x="22409" y="5146"/>
                  </a:lnTo>
                  <a:lnTo>
                    <a:pt x="21029" y="4958"/>
                  </a:lnTo>
                  <a:lnTo>
                    <a:pt x="20443" y="4874"/>
                  </a:lnTo>
                  <a:cubicBezTo>
                    <a:pt x="20443" y="4853"/>
                    <a:pt x="20422" y="4832"/>
                    <a:pt x="20422" y="4791"/>
                  </a:cubicBezTo>
                  <a:cubicBezTo>
                    <a:pt x="20338" y="4247"/>
                    <a:pt x="20275" y="3703"/>
                    <a:pt x="20192" y="3159"/>
                  </a:cubicBezTo>
                  <a:cubicBezTo>
                    <a:pt x="20150" y="2887"/>
                    <a:pt x="20129" y="2615"/>
                    <a:pt x="20087" y="2343"/>
                  </a:cubicBezTo>
                  <a:cubicBezTo>
                    <a:pt x="20058" y="2125"/>
                    <a:pt x="19868" y="1978"/>
                    <a:pt x="19663" y="1978"/>
                  </a:cubicBezTo>
                  <a:cubicBezTo>
                    <a:pt x="19573" y="1978"/>
                    <a:pt x="19480" y="2006"/>
                    <a:pt x="19396" y="2071"/>
                  </a:cubicBezTo>
                  <a:cubicBezTo>
                    <a:pt x="19271" y="2175"/>
                    <a:pt x="19187" y="2343"/>
                    <a:pt x="19229" y="2510"/>
                  </a:cubicBezTo>
                  <a:cubicBezTo>
                    <a:pt x="19250" y="2698"/>
                    <a:pt x="19292" y="2866"/>
                    <a:pt x="19313" y="3054"/>
                  </a:cubicBezTo>
                  <a:cubicBezTo>
                    <a:pt x="19396" y="3640"/>
                    <a:pt x="19480" y="4226"/>
                    <a:pt x="19564" y="4832"/>
                  </a:cubicBezTo>
                  <a:cubicBezTo>
                    <a:pt x="19585" y="4916"/>
                    <a:pt x="19564" y="5021"/>
                    <a:pt x="19501" y="5104"/>
                  </a:cubicBezTo>
                  <a:cubicBezTo>
                    <a:pt x="19438" y="5188"/>
                    <a:pt x="19396" y="5251"/>
                    <a:pt x="19313" y="5335"/>
                  </a:cubicBezTo>
                  <a:cubicBezTo>
                    <a:pt x="19062" y="5586"/>
                    <a:pt x="18832" y="5837"/>
                    <a:pt x="18560" y="6088"/>
                  </a:cubicBezTo>
                  <a:cubicBezTo>
                    <a:pt x="18371" y="6297"/>
                    <a:pt x="18183" y="6506"/>
                    <a:pt x="17974" y="6695"/>
                  </a:cubicBezTo>
                  <a:cubicBezTo>
                    <a:pt x="17932" y="6736"/>
                    <a:pt x="17890" y="6757"/>
                    <a:pt x="17869" y="6778"/>
                  </a:cubicBezTo>
                  <a:cubicBezTo>
                    <a:pt x="17848" y="6695"/>
                    <a:pt x="17827" y="6611"/>
                    <a:pt x="17806" y="6548"/>
                  </a:cubicBezTo>
                  <a:cubicBezTo>
                    <a:pt x="17743" y="6255"/>
                    <a:pt x="17681" y="5941"/>
                    <a:pt x="17639" y="5648"/>
                  </a:cubicBezTo>
                  <a:cubicBezTo>
                    <a:pt x="17618" y="5418"/>
                    <a:pt x="17430" y="5251"/>
                    <a:pt x="17220" y="5230"/>
                  </a:cubicBezTo>
                  <a:cubicBezTo>
                    <a:pt x="16969" y="5230"/>
                    <a:pt x="16781" y="5439"/>
                    <a:pt x="16781" y="5690"/>
                  </a:cubicBezTo>
                  <a:cubicBezTo>
                    <a:pt x="16781" y="5816"/>
                    <a:pt x="16802" y="5962"/>
                    <a:pt x="16844" y="6088"/>
                  </a:cubicBezTo>
                  <a:cubicBezTo>
                    <a:pt x="16927" y="6506"/>
                    <a:pt x="16990" y="6925"/>
                    <a:pt x="17095" y="7343"/>
                  </a:cubicBezTo>
                  <a:cubicBezTo>
                    <a:pt x="17137" y="7448"/>
                    <a:pt x="17095" y="7573"/>
                    <a:pt x="16990" y="7636"/>
                  </a:cubicBezTo>
                  <a:cubicBezTo>
                    <a:pt x="16739" y="7866"/>
                    <a:pt x="16509" y="8097"/>
                    <a:pt x="16258" y="8327"/>
                  </a:cubicBezTo>
                  <a:lnTo>
                    <a:pt x="16111" y="8452"/>
                  </a:lnTo>
                  <a:cubicBezTo>
                    <a:pt x="16070" y="8348"/>
                    <a:pt x="16007" y="8243"/>
                    <a:pt x="15965" y="8138"/>
                  </a:cubicBezTo>
                  <a:cubicBezTo>
                    <a:pt x="15798" y="7825"/>
                    <a:pt x="15651" y="7490"/>
                    <a:pt x="15463" y="7176"/>
                  </a:cubicBezTo>
                  <a:cubicBezTo>
                    <a:pt x="15331" y="6913"/>
                    <a:pt x="15058" y="6766"/>
                    <a:pt x="14784" y="6766"/>
                  </a:cubicBezTo>
                  <a:cubicBezTo>
                    <a:pt x="14709" y="6766"/>
                    <a:pt x="14635" y="6777"/>
                    <a:pt x="14563" y="6799"/>
                  </a:cubicBezTo>
                  <a:cubicBezTo>
                    <a:pt x="14207" y="6904"/>
                    <a:pt x="13873" y="7029"/>
                    <a:pt x="13517" y="7155"/>
                  </a:cubicBezTo>
                  <a:cubicBezTo>
                    <a:pt x="13412" y="7176"/>
                    <a:pt x="13308" y="7197"/>
                    <a:pt x="13161" y="7239"/>
                  </a:cubicBezTo>
                  <a:lnTo>
                    <a:pt x="13161" y="5962"/>
                  </a:lnTo>
                  <a:cubicBezTo>
                    <a:pt x="13161" y="5858"/>
                    <a:pt x="13224" y="5816"/>
                    <a:pt x="13287" y="5774"/>
                  </a:cubicBezTo>
                  <a:cubicBezTo>
                    <a:pt x="13663" y="5523"/>
                    <a:pt x="14040" y="5293"/>
                    <a:pt x="14396" y="5042"/>
                  </a:cubicBezTo>
                  <a:cubicBezTo>
                    <a:pt x="14521" y="4958"/>
                    <a:pt x="14626" y="4874"/>
                    <a:pt x="14710" y="4770"/>
                  </a:cubicBezTo>
                  <a:cubicBezTo>
                    <a:pt x="14993" y="4470"/>
                    <a:pt x="14732" y="4051"/>
                    <a:pt x="14403" y="4051"/>
                  </a:cubicBezTo>
                  <a:cubicBezTo>
                    <a:pt x="14319" y="4051"/>
                    <a:pt x="14230" y="4078"/>
                    <a:pt x="14145" y="4142"/>
                  </a:cubicBezTo>
                  <a:cubicBezTo>
                    <a:pt x="13852" y="4330"/>
                    <a:pt x="13559" y="4540"/>
                    <a:pt x="13266" y="4728"/>
                  </a:cubicBezTo>
                  <a:cubicBezTo>
                    <a:pt x="13245" y="4749"/>
                    <a:pt x="13203" y="4770"/>
                    <a:pt x="13140" y="4812"/>
                  </a:cubicBezTo>
                  <a:lnTo>
                    <a:pt x="13140" y="4602"/>
                  </a:lnTo>
                  <a:cubicBezTo>
                    <a:pt x="13140" y="4037"/>
                    <a:pt x="13140" y="3472"/>
                    <a:pt x="13140" y="2907"/>
                  </a:cubicBezTo>
                  <a:cubicBezTo>
                    <a:pt x="13140" y="2803"/>
                    <a:pt x="13140" y="2719"/>
                    <a:pt x="13140" y="2635"/>
                  </a:cubicBezTo>
                  <a:cubicBezTo>
                    <a:pt x="13161" y="2510"/>
                    <a:pt x="13161" y="2343"/>
                    <a:pt x="13308" y="2238"/>
                  </a:cubicBezTo>
                  <a:cubicBezTo>
                    <a:pt x="13789" y="1882"/>
                    <a:pt x="14291" y="1506"/>
                    <a:pt x="14772" y="1129"/>
                  </a:cubicBezTo>
                  <a:cubicBezTo>
                    <a:pt x="14919" y="1024"/>
                    <a:pt x="15065" y="920"/>
                    <a:pt x="15212" y="815"/>
                  </a:cubicBezTo>
                  <a:cubicBezTo>
                    <a:pt x="15421" y="669"/>
                    <a:pt x="15463" y="397"/>
                    <a:pt x="15316" y="187"/>
                  </a:cubicBezTo>
                  <a:cubicBezTo>
                    <a:pt x="15231" y="66"/>
                    <a:pt x="15103" y="0"/>
                    <a:pt x="149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5"/>
            <p:cNvSpPr/>
            <p:nvPr/>
          </p:nvSpPr>
          <p:spPr>
            <a:xfrm flipH="1">
              <a:off x="8366152" y="4386419"/>
              <a:ext cx="480497" cy="419760"/>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5"/>
            <p:cNvSpPr/>
            <p:nvPr/>
          </p:nvSpPr>
          <p:spPr>
            <a:xfrm flipH="1">
              <a:off x="3870910" y="4690913"/>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1">
    <p:spTree>
      <p:nvGrpSpPr>
        <p:cNvPr id="207" name="Shape 207"/>
        <p:cNvGrpSpPr/>
        <p:nvPr/>
      </p:nvGrpSpPr>
      <p:grpSpPr>
        <a:xfrm>
          <a:off x="0" y="0"/>
          <a:ext cx="0" cy="0"/>
          <a:chOff x="0" y="0"/>
          <a:chExt cx="0" cy="0"/>
        </a:xfrm>
      </p:grpSpPr>
      <p:grpSp>
        <p:nvGrpSpPr>
          <p:cNvPr id="208" name="Google Shape;208;p16"/>
          <p:cNvGrpSpPr/>
          <p:nvPr/>
        </p:nvGrpSpPr>
        <p:grpSpPr>
          <a:xfrm>
            <a:off x="-8275" y="-1"/>
            <a:ext cx="9152276" cy="5143502"/>
            <a:chOff x="-8275" y="-1"/>
            <a:chExt cx="9152276" cy="5143502"/>
          </a:xfrm>
        </p:grpSpPr>
        <p:grpSp>
          <p:nvGrpSpPr>
            <p:cNvPr id="209" name="Google Shape;209;p16"/>
            <p:cNvGrpSpPr/>
            <p:nvPr/>
          </p:nvGrpSpPr>
          <p:grpSpPr>
            <a:xfrm>
              <a:off x="-8275" y="-1"/>
              <a:ext cx="9152276" cy="5143502"/>
              <a:chOff x="-8275" y="-1"/>
              <a:chExt cx="9152276" cy="5143502"/>
            </a:xfrm>
          </p:grpSpPr>
          <p:pic>
            <p:nvPicPr>
              <p:cNvPr id="210" name="Google Shape;210;p16"/>
              <p:cNvPicPr preferRelativeResize="0"/>
              <p:nvPr/>
            </p:nvPicPr>
            <p:blipFill>
              <a:blip r:embed="rId2">
                <a:alphaModFix amt="40000"/>
              </a:blip>
              <a:stretch>
                <a:fillRect/>
              </a:stretch>
            </p:blipFill>
            <p:spPr>
              <a:xfrm flipH="1">
                <a:off x="-8275" y="0"/>
                <a:ext cx="9152276" cy="5143501"/>
              </a:xfrm>
              <a:prstGeom prst="rect">
                <a:avLst/>
              </a:prstGeom>
              <a:noFill/>
              <a:ln>
                <a:noFill/>
              </a:ln>
            </p:spPr>
          </p:pic>
          <p:pic>
            <p:nvPicPr>
              <p:cNvPr id="211" name="Google Shape;211;p16"/>
              <p:cNvPicPr preferRelativeResize="0"/>
              <p:nvPr/>
            </p:nvPicPr>
            <p:blipFill>
              <a:blip r:embed="rId3">
                <a:alphaModFix amt="60000"/>
              </a:blip>
              <a:stretch>
                <a:fillRect/>
              </a:stretch>
            </p:blipFill>
            <p:spPr>
              <a:xfrm>
                <a:off x="-1" y="-1"/>
                <a:ext cx="9144003" cy="5143501"/>
              </a:xfrm>
              <a:prstGeom prst="rect">
                <a:avLst/>
              </a:prstGeom>
              <a:noFill/>
              <a:ln>
                <a:noFill/>
              </a:ln>
            </p:spPr>
          </p:pic>
        </p:grpSp>
        <p:sp>
          <p:nvSpPr>
            <p:cNvPr id="212" name="Google Shape;212;p16"/>
            <p:cNvSpPr/>
            <p:nvPr/>
          </p:nvSpPr>
          <p:spPr>
            <a:xfrm>
              <a:off x="474600" y="351150"/>
              <a:ext cx="81948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13" name="Google Shape;213;p1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14" name="Google Shape;214;p16"/>
          <p:cNvGrpSpPr/>
          <p:nvPr/>
        </p:nvGrpSpPr>
        <p:grpSpPr>
          <a:xfrm>
            <a:off x="-148880" y="-112137"/>
            <a:ext cx="9168516" cy="5203066"/>
            <a:chOff x="-148880" y="-112137"/>
            <a:chExt cx="9168516" cy="5203066"/>
          </a:xfrm>
        </p:grpSpPr>
        <p:sp>
          <p:nvSpPr>
            <p:cNvPr id="215" name="Google Shape;215;p16"/>
            <p:cNvSpPr/>
            <p:nvPr/>
          </p:nvSpPr>
          <p:spPr>
            <a:xfrm flipH="1">
              <a:off x="8474246" y="4562257"/>
              <a:ext cx="480541" cy="476693"/>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6"/>
            <p:cNvSpPr/>
            <p:nvPr/>
          </p:nvSpPr>
          <p:spPr>
            <a:xfrm flipH="1">
              <a:off x="53658" y="3014650"/>
              <a:ext cx="301807" cy="333188"/>
            </a:xfrm>
            <a:custGeom>
              <a:rect b="b" l="l" r="r" t="t"/>
              <a:pathLst>
                <a:path extrusionOk="0" h="29729" w="26929">
                  <a:moveTo>
                    <a:pt x="8809" y="6822"/>
                  </a:moveTo>
                  <a:lnTo>
                    <a:pt x="10002" y="7366"/>
                  </a:lnTo>
                  <a:lnTo>
                    <a:pt x="9855" y="8600"/>
                  </a:lnTo>
                  <a:cubicBezTo>
                    <a:pt x="9458" y="8475"/>
                    <a:pt x="9060" y="8307"/>
                    <a:pt x="8684" y="8098"/>
                  </a:cubicBezTo>
                  <a:cubicBezTo>
                    <a:pt x="8725" y="7680"/>
                    <a:pt x="8767" y="7261"/>
                    <a:pt x="8809" y="6822"/>
                  </a:cubicBezTo>
                  <a:close/>
                  <a:moveTo>
                    <a:pt x="18162" y="6843"/>
                  </a:moveTo>
                  <a:cubicBezTo>
                    <a:pt x="18204" y="7219"/>
                    <a:pt x="18225" y="7575"/>
                    <a:pt x="18267" y="7931"/>
                  </a:cubicBezTo>
                  <a:cubicBezTo>
                    <a:pt x="18308" y="8035"/>
                    <a:pt x="18225" y="8161"/>
                    <a:pt x="18120" y="8182"/>
                  </a:cubicBezTo>
                  <a:cubicBezTo>
                    <a:pt x="17785" y="8328"/>
                    <a:pt x="17471" y="8475"/>
                    <a:pt x="17158" y="8621"/>
                  </a:cubicBezTo>
                  <a:cubicBezTo>
                    <a:pt x="17053" y="8224"/>
                    <a:pt x="16990" y="7805"/>
                    <a:pt x="16990" y="7387"/>
                  </a:cubicBezTo>
                  <a:cubicBezTo>
                    <a:pt x="17367" y="7177"/>
                    <a:pt x="17743" y="6989"/>
                    <a:pt x="18162" y="6843"/>
                  </a:cubicBezTo>
                  <a:close/>
                  <a:moveTo>
                    <a:pt x="10734" y="7324"/>
                  </a:moveTo>
                  <a:cubicBezTo>
                    <a:pt x="11550" y="7721"/>
                    <a:pt x="12345" y="8182"/>
                    <a:pt x="13078" y="8747"/>
                  </a:cubicBezTo>
                  <a:lnTo>
                    <a:pt x="13078" y="10128"/>
                  </a:lnTo>
                  <a:cubicBezTo>
                    <a:pt x="12743" y="9981"/>
                    <a:pt x="12450" y="9835"/>
                    <a:pt x="12136" y="9688"/>
                  </a:cubicBezTo>
                  <a:lnTo>
                    <a:pt x="10713" y="8998"/>
                  </a:lnTo>
                  <a:cubicBezTo>
                    <a:pt x="10567" y="8935"/>
                    <a:pt x="10546" y="8956"/>
                    <a:pt x="10567" y="8747"/>
                  </a:cubicBezTo>
                  <a:cubicBezTo>
                    <a:pt x="10629" y="8286"/>
                    <a:pt x="10671" y="7847"/>
                    <a:pt x="10713" y="7408"/>
                  </a:cubicBezTo>
                  <a:cubicBezTo>
                    <a:pt x="10734" y="7387"/>
                    <a:pt x="10734" y="7345"/>
                    <a:pt x="10734" y="7324"/>
                  </a:cubicBezTo>
                  <a:close/>
                  <a:moveTo>
                    <a:pt x="16237" y="7303"/>
                  </a:moveTo>
                  <a:cubicBezTo>
                    <a:pt x="16300" y="7575"/>
                    <a:pt x="16300" y="7847"/>
                    <a:pt x="16321" y="8098"/>
                  </a:cubicBezTo>
                  <a:cubicBezTo>
                    <a:pt x="16363" y="8370"/>
                    <a:pt x="16404" y="8642"/>
                    <a:pt x="16446" y="8914"/>
                  </a:cubicBezTo>
                  <a:lnTo>
                    <a:pt x="13914" y="10128"/>
                  </a:lnTo>
                  <a:lnTo>
                    <a:pt x="13914" y="9981"/>
                  </a:lnTo>
                  <a:lnTo>
                    <a:pt x="13914" y="8872"/>
                  </a:lnTo>
                  <a:cubicBezTo>
                    <a:pt x="13894" y="8768"/>
                    <a:pt x="13956" y="8684"/>
                    <a:pt x="14019" y="8642"/>
                  </a:cubicBezTo>
                  <a:cubicBezTo>
                    <a:pt x="14124" y="8579"/>
                    <a:pt x="14228" y="8496"/>
                    <a:pt x="14333" y="8412"/>
                  </a:cubicBezTo>
                  <a:cubicBezTo>
                    <a:pt x="14793" y="8119"/>
                    <a:pt x="15254" y="7847"/>
                    <a:pt x="15714" y="7596"/>
                  </a:cubicBezTo>
                  <a:cubicBezTo>
                    <a:pt x="15881" y="7491"/>
                    <a:pt x="16049" y="7408"/>
                    <a:pt x="16237" y="7303"/>
                  </a:cubicBezTo>
                  <a:close/>
                  <a:moveTo>
                    <a:pt x="8265" y="8726"/>
                  </a:moveTo>
                  <a:lnTo>
                    <a:pt x="9791" y="9395"/>
                  </a:lnTo>
                  <a:lnTo>
                    <a:pt x="9791" y="9395"/>
                  </a:lnTo>
                  <a:cubicBezTo>
                    <a:pt x="9708" y="10329"/>
                    <a:pt x="9646" y="11222"/>
                    <a:pt x="9583" y="12136"/>
                  </a:cubicBezTo>
                  <a:cubicBezTo>
                    <a:pt x="9541" y="12136"/>
                    <a:pt x="9520" y="12115"/>
                    <a:pt x="9479" y="12115"/>
                  </a:cubicBezTo>
                  <a:cubicBezTo>
                    <a:pt x="9123" y="11906"/>
                    <a:pt x="8788" y="11718"/>
                    <a:pt x="8432" y="11509"/>
                  </a:cubicBezTo>
                  <a:cubicBezTo>
                    <a:pt x="8370" y="11488"/>
                    <a:pt x="8328" y="11425"/>
                    <a:pt x="8328" y="11341"/>
                  </a:cubicBezTo>
                  <a:cubicBezTo>
                    <a:pt x="8307" y="11090"/>
                    <a:pt x="8286" y="10818"/>
                    <a:pt x="8265" y="10567"/>
                  </a:cubicBezTo>
                  <a:lnTo>
                    <a:pt x="8265" y="10295"/>
                  </a:lnTo>
                  <a:lnTo>
                    <a:pt x="8265" y="8726"/>
                  </a:lnTo>
                  <a:close/>
                  <a:moveTo>
                    <a:pt x="18706" y="8726"/>
                  </a:moveTo>
                  <a:cubicBezTo>
                    <a:pt x="18727" y="9207"/>
                    <a:pt x="18727" y="9688"/>
                    <a:pt x="18706" y="10190"/>
                  </a:cubicBezTo>
                  <a:cubicBezTo>
                    <a:pt x="18685" y="10253"/>
                    <a:pt x="18706" y="10316"/>
                    <a:pt x="18706" y="10379"/>
                  </a:cubicBezTo>
                  <a:cubicBezTo>
                    <a:pt x="18685" y="10714"/>
                    <a:pt x="18664" y="11048"/>
                    <a:pt x="18622" y="11383"/>
                  </a:cubicBezTo>
                  <a:cubicBezTo>
                    <a:pt x="18622" y="11425"/>
                    <a:pt x="18580" y="11467"/>
                    <a:pt x="18539" y="11509"/>
                  </a:cubicBezTo>
                  <a:cubicBezTo>
                    <a:pt x="18183" y="11718"/>
                    <a:pt x="17827" y="11927"/>
                    <a:pt x="17451" y="12136"/>
                  </a:cubicBezTo>
                  <a:lnTo>
                    <a:pt x="17409" y="12136"/>
                  </a:lnTo>
                  <a:cubicBezTo>
                    <a:pt x="17346" y="11216"/>
                    <a:pt x="17262" y="10295"/>
                    <a:pt x="17179" y="9374"/>
                  </a:cubicBezTo>
                  <a:lnTo>
                    <a:pt x="18706" y="8726"/>
                  </a:lnTo>
                  <a:close/>
                  <a:moveTo>
                    <a:pt x="7930" y="12230"/>
                  </a:moveTo>
                  <a:cubicBezTo>
                    <a:pt x="7972" y="12230"/>
                    <a:pt x="8014" y="12241"/>
                    <a:pt x="8056" y="12262"/>
                  </a:cubicBezTo>
                  <a:cubicBezTo>
                    <a:pt x="8370" y="12450"/>
                    <a:pt x="8684" y="12618"/>
                    <a:pt x="8997" y="12806"/>
                  </a:cubicBezTo>
                  <a:lnTo>
                    <a:pt x="9144" y="12890"/>
                  </a:lnTo>
                  <a:lnTo>
                    <a:pt x="6842" y="14459"/>
                  </a:lnTo>
                  <a:lnTo>
                    <a:pt x="5524" y="13517"/>
                  </a:lnTo>
                  <a:cubicBezTo>
                    <a:pt x="5650" y="13434"/>
                    <a:pt x="5733" y="13392"/>
                    <a:pt x="5838" y="13329"/>
                  </a:cubicBezTo>
                  <a:cubicBezTo>
                    <a:pt x="6131" y="13120"/>
                    <a:pt x="6445" y="12973"/>
                    <a:pt x="6759" y="12785"/>
                  </a:cubicBezTo>
                  <a:cubicBezTo>
                    <a:pt x="7093" y="12597"/>
                    <a:pt x="7449" y="12408"/>
                    <a:pt x="7805" y="12262"/>
                  </a:cubicBezTo>
                  <a:cubicBezTo>
                    <a:pt x="7847" y="12241"/>
                    <a:pt x="7888" y="12230"/>
                    <a:pt x="7930" y="12230"/>
                  </a:cubicBezTo>
                  <a:close/>
                  <a:moveTo>
                    <a:pt x="19038" y="12189"/>
                  </a:moveTo>
                  <a:cubicBezTo>
                    <a:pt x="19077" y="12189"/>
                    <a:pt x="19114" y="12199"/>
                    <a:pt x="19145" y="12220"/>
                  </a:cubicBezTo>
                  <a:cubicBezTo>
                    <a:pt x="19376" y="12325"/>
                    <a:pt x="19606" y="12429"/>
                    <a:pt x="19815" y="12534"/>
                  </a:cubicBezTo>
                  <a:cubicBezTo>
                    <a:pt x="19940" y="12597"/>
                    <a:pt x="20087" y="12680"/>
                    <a:pt x="20212" y="12764"/>
                  </a:cubicBezTo>
                  <a:lnTo>
                    <a:pt x="21447" y="13475"/>
                  </a:lnTo>
                  <a:cubicBezTo>
                    <a:pt x="21217" y="13664"/>
                    <a:pt x="20987" y="13789"/>
                    <a:pt x="20777" y="13957"/>
                  </a:cubicBezTo>
                  <a:lnTo>
                    <a:pt x="20129" y="14459"/>
                  </a:lnTo>
                  <a:lnTo>
                    <a:pt x="17848" y="12869"/>
                  </a:lnTo>
                  <a:cubicBezTo>
                    <a:pt x="17869" y="12848"/>
                    <a:pt x="17911" y="12827"/>
                    <a:pt x="17932" y="12806"/>
                  </a:cubicBezTo>
                  <a:cubicBezTo>
                    <a:pt x="18267" y="12618"/>
                    <a:pt x="18601" y="12429"/>
                    <a:pt x="18915" y="12220"/>
                  </a:cubicBezTo>
                  <a:cubicBezTo>
                    <a:pt x="18957" y="12199"/>
                    <a:pt x="18999" y="12189"/>
                    <a:pt x="19038" y="12189"/>
                  </a:cubicBezTo>
                  <a:close/>
                  <a:moveTo>
                    <a:pt x="5210" y="14145"/>
                  </a:moveTo>
                  <a:lnTo>
                    <a:pt x="6235" y="14898"/>
                  </a:lnTo>
                  <a:cubicBezTo>
                    <a:pt x="5901" y="15170"/>
                    <a:pt x="5566" y="15442"/>
                    <a:pt x="5210" y="15672"/>
                  </a:cubicBezTo>
                  <a:lnTo>
                    <a:pt x="4164" y="14919"/>
                  </a:lnTo>
                  <a:lnTo>
                    <a:pt x="5210" y="14145"/>
                  </a:lnTo>
                  <a:close/>
                  <a:moveTo>
                    <a:pt x="21782" y="14145"/>
                  </a:moveTo>
                  <a:lnTo>
                    <a:pt x="22828" y="14919"/>
                  </a:lnTo>
                  <a:lnTo>
                    <a:pt x="21782" y="15672"/>
                  </a:lnTo>
                  <a:cubicBezTo>
                    <a:pt x="21426" y="15442"/>
                    <a:pt x="21091" y="15191"/>
                    <a:pt x="20777" y="14919"/>
                  </a:cubicBezTo>
                  <a:cubicBezTo>
                    <a:pt x="21091" y="14626"/>
                    <a:pt x="21426" y="14375"/>
                    <a:pt x="21782" y="14145"/>
                  </a:cubicBezTo>
                  <a:close/>
                  <a:moveTo>
                    <a:pt x="6842" y="15359"/>
                  </a:moveTo>
                  <a:lnTo>
                    <a:pt x="9144" y="16928"/>
                  </a:lnTo>
                  <a:cubicBezTo>
                    <a:pt x="8746" y="17158"/>
                    <a:pt x="8370" y="17388"/>
                    <a:pt x="7993" y="17597"/>
                  </a:cubicBezTo>
                  <a:cubicBezTo>
                    <a:pt x="7972" y="17608"/>
                    <a:pt x="7951" y="17613"/>
                    <a:pt x="7928" y="17613"/>
                  </a:cubicBezTo>
                  <a:cubicBezTo>
                    <a:pt x="7904" y="17613"/>
                    <a:pt x="7878" y="17608"/>
                    <a:pt x="7847" y="17597"/>
                  </a:cubicBezTo>
                  <a:cubicBezTo>
                    <a:pt x="7512" y="17451"/>
                    <a:pt x="7156" y="17284"/>
                    <a:pt x="6842" y="17095"/>
                  </a:cubicBezTo>
                  <a:cubicBezTo>
                    <a:pt x="6424" y="16844"/>
                    <a:pt x="5984" y="16593"/>
                    <a:pt x="5524" y="16342"/>
                  </a:cubicBezTo>
                  <a:cubicBezTo>
                    <a:pt x="5671" y="16216"/>
                    <a:pt x="5817" y="16112"/>
                    <a:pt x="5963" y="16007"/>
                  </a:cubicBezTo>
                  <a:lnTo>
                    <a:pt x="6403" y="15693"/>
                  </a:lnTo>
                  <a:lnTo>
                    <a:pt x="6842" y="15359"/>
                  </a:lnTo>
                  <a:close/>
                  <a:moveTo>
                    <a:pt x="20150" y="15359"/>
                  </a:moveTo>
                  <a:lnTo>
                    <a:pt x="21447" y="16342"/>
                  </a:lnTo>
                  <a:cubicBezTo>
                    <a:pt x="21070" y="16572"/>
                    <a:pt x="20715" y="16760"/>
                    <a:pt x="20359" y="16991"/>
                  </a:cubicBezTo>
                  <a:cubicBezTo>
                    <a:pt x="19961" y="17221"/>
                    <a:pt x="19564" y="17430"/>
                    <a:pt x="19145" y="17597"/>
                  </a:cubicBezTo>
                  <a:cubicBezTo>
                    <a:pt x="19124" y="17608"/>
                    <a:pt x="19093" y="17613"/>
                    <a:pt x="19062" y="17613"/>
                  </a:cubicBezTo>
                  <a:cubicBezTo>
                    <a:pt x="19030" y="17613"/>
                    <a:pt x="18999" y="17608"/>
                    <a:pt x="18978" y="17597"/>
                  </a:cubicBezTo>
                  <a:lnTo>
                    <a:pt x="17827" y="16928"/>
                  </a:lnTo>
                  <a:lnTo>
                    <a:pt x="20150" y="15359"/>
                  </a:lnTo>
                  <a:close/>
                  <a:moveTo>
                    <a:pt x="13433" y="11697"/>
                  </a:moveTo>
                  <a:cubicBezTo>
                    <a:pt x="13517" y="11697"/>
                    <a:pt x="13601" y="11697"/>
                    <a:pt x="13684" y="11718"/>
                  </a:cubicBezTo>
                  <a:cubicBezTo>
                    <a:pt x="14082" y="11739"/>
                    <a:pt x="14375" y="12011"/>
                    <a:pt x="14689" y="12199"/>
                  </a:cubicBezTo>
                  <a:cubicBezTo>
                    <a:pt x="15002" y="12408"/>
                    <a:pt x="15316" y="12576"/>
                    <a:pt x="15651" y="12722"/>
                  </a:cubicBezTo>
                  <a:cubicBezTo>
                    <a:pt x="15902" y="12848"/>
                    <a:pt x="16111" y="13036"/>
                    <a:pt x="16237" y="13287"/>
                  </a:cubicBezTo>
                  <a:cubicBezTo>
                    <a:pt x="16363" y="13496"/>
                    <a:pt x="16446" y="13727"/>
                    <a:pt x="16446" y="13957"/>
                  </a:cubicBezTo>
                  <a:lnTo>
                    <a:pt x="16446" y="13978"/>
                  </a:lnTo>
                  <a:cubicBezTo>
                    <a:pt x="16425" y="14291"/>
                    <a:pt x="16404" y="14584"/>
                    <a:pt x="16383" y="14856"/>
                  </a:cubicBezTo>
                  <a:cubicBezTo>
                    <a:pt x="16383" y="15003"/>
                    <a:pt x="16404" y="15149"/>
                    <a:pt x="16404" y="15296"/>
                  </a:cubicBezTo>
                  <a:cubicBezTo>
                    <a:pt x="16425" y="15484"/>
                    <a:pt x="16446" y="15672"/>
                    <a:pt x="16446" y="15861"/>
                  </a:cubicBezTo>
                  <a:cubicBezTo>
                    <a:pt x="16404" y="16154"/>
                    <a:pt x="16300" y="16447"/>
                    <a:pt x="16111" y="16698"/>
                  </a:cubicBezTo>
                  <a:cubicBezTo>
                    <a:pt x="15860" y="16949"/>
                    <a:pt x="15546" y="17137"/>
                    <a:pt x="15212" y="17263"/>
                  </a:cubicBezTo>
                  <a:cubicBezTo>
                    <a:pt x="14898" y="17430"/>
                    <a:pt x="14584" y="17618"/>
                    <a:pt x="14291" y="17828"/>
                  </a:cubicBezTo>
                  <a:cubicBezTo>
                    <a:pt x="14082" y="17974"/>
                    <a:pt x="13810" y="18058"/>
                    <a:pt x="13559" y="18100"/>
                  </a:cubicBezTo>
                  <a:cubicBezTo>
                    <a:pt x="13454" y="18100"/>
                    <a:pt x="13370" y="18079"/>
                    <a:pt x="13266" y="18058"/>
                  </a:cubicBezTo>
                  <a:cubicBezTo>
                    <a:pt x="12889" y="18037"/>
                    <a:pt x="12596" y="17786"/>
                    <a:pt x="12303" y="17597"/>
                  </a:cubicBezTo>
                  <a:cubicBezTo>
                    <a:pt x="11969" y="17388"/>
                    <a:pt x="11634" y="17221"/>
                    <a:pt x="11299" y="17053"/>
                  </a:cubicBezTo>
                  <a:cubicBezTo>
                    <a:pt x="11027" y="16907"/>
                    <a:pt x="10818" y="16698"/>
                    <a:pt x="10671" y="16426"/>
                  </a:cubicBezTo>
                  <a:cubicBezTo>
                    <a:pt x="10546" y="16154"/>
                    <a:pt x="10504" y="15882"/>
                    <a:pt x="10546" y="15589"/>
                  </a:cubicBezTo>
                  <a:cubicBezTo>
                    <a:pt x="10567" y="15275"/>
                    <a:pt x="10567" y="14961"/>
                    <a:pt x="10567" y="14647"/>
                  </a:cubicBezTo>
                  <a:cubicBezTo>
                    <a:pt x="10567" y="14417"/>
                    <a:pt x="10525" y="14166"/>
                    <a:pt x="10546" y="13936"/>
                  </a:cubicBezTo>
                  <a:cubicBezTo>
                    <a:pt x="10546" y="13622"/>
                    <a:pt x="10671" y="13329"/>
                    <a:pt x="10881" y="13099"/>
                  </a:cubicBezTo>
                  <a:cubicBezTo>
                    <a:pt x="11048" y="12911"/>
                    <a:pt x="11257" y="12764"/>
                    <a:pt x="11487" y="12659"/>
                  </a:cubicBezTo>
                  <a:cubicBezTo>
                    <a:pt x="11906" y="12450"/>
                    <a:pt x="12303" y="12220"/>
                    <a:pt x="12680" y="11948"/>
                  </a:cubicBezTo>
                  <a:cubicBezTo>
                    <a:pt x="12910" y="11802"/>
                    <a:pt x="13161" y="11718"/>
                    <a:pt x="13433" y="11697"/>
                  </a:cubicBezTo>
                  <a:close/>
                  <a:moveTo>
                    <a:pt x="9562" y="17681"/>
                  </a:moveTo>
                  <a:cubicBezTo>
                    <a:pt x="9625" y="18623"/>
                    <a:pt x="9709" y="19501"/>
                    <a:pt x="9793" y="20443"/>
                  </a:cubicBezTo>
                  <a:lnTo>
                    <a:pt x="8265" y="21092"/>
                  </a:lnTo>
                  <a:lnTo>
                    <a:pt x="8265" y="20548"/>
                  </a:lnTo>
                  <a:cubicBezTo>
                    <a:pt x="8244" y="20045"/>
                    <a:pt x="8244" y="19564"/>
                    <a:pt x="8265" y="19062"/>
                  </a:cubicBezTo>
                  <a:cubicBezTo>
                    <a:pt x="8286" y="18853"/>
                    <a:pt x="8307" y="18644"/>
                    <a:pt x="8349" y="18455"/>
                  </a:cubicBezTo>
                  <a:cubicBezTo>
                    <a:pt x="8349" y="18392"/>
                    <a:pt x="8370" y="18351"/>
                    <a:pt x="8412" y="18330"/>
                  </a:cubicBezTo>
                  <a:cubicBezTo>
                    <a:pt x="8767" y="18100"/>
                    <a:pt x="9144" y="17890"/>
                    <a:pt x="9500" y="17681"/>
                  </a:cubicBezTo>
                  <a:close/>
                  <a:moveTo>
                    <a:pt x="17471" y="17681"/>
                  </a:moveTo>
                  <a:cubicBezTo>
                    <a:pt x="17827" y="17890"/>
                    <a:pt x="18183" y="18079"/>
                    <a:pt x="18539" y="18288"/>
                  </a:cubicBezTo>
                  <a:cubicBezTo>
                    <a:pt x="18580" y="18330"/>
                    <a:pt x="18622" y="18372"/>
                    <a:pt x="18622" y="18413"/>
                  </a:cubicBezTo>
                  <a:cubicBezTo>
                    <a:pt x="18643" y="18539"/>
                    <a:pt x="18664" y="18664"/>
                    <a:pt x="18685" y="18790"/>
                  </a:cubicBezTo>
                  <a:cubicBezTo>
                    <a:pt x="18727" y="19041"/>
                    <a:pt x="18727" y="19313"/>
                    <a:pt x="18706" y="19564"/>
                  </a:cubicBezTo>
                  <a:cubicBezTo>
                    <a:pt x="18706" y="19648"/>
                    <a:pt x="18706" y="19732"/>
                    <a:pt x="18727" y="19815"/>
                  </a:cubicBezTo>
                  <a:cubicBezTo>
                    <a:pt x="18706" y="20108"/>
                    <a:pt x="18706" y="20380"/>
                    <a:pt x="18706" y="20673"/>
                  </a:cubicBezTo>
                  <a:lnTo>
                    <a:pt x="18706" y="21092"/>
                  </a:lnTo>
                  <a:lnTo>
                    <a:pt x="17179" y="20443"/>
                  </a:lnTo>
                  <a:cubicBezTo>
                    <a:pt x="17262" y="19501"/>
                    <a:pt x="17346" y="18602"/>
                    <a:pt x="17409" y="17681"/>
                  </a:cubicBezTo>
                  <a:close/>
                  <a:moveTo>
                    <a:pt x="13057" y="19690"/>
                  </a:moveTo>
                  <a:lnTo>
                    <a:pt x="13057" y="21092"/>
                  </a:lnTo>
                  <a:cubicBezTo>
                    <a:pt x="12764" y="21343"/>
                    <a:pt x="12450" y="21552"/>
                    <a:pt x="12115" y="21740"/>
                  </a:cubicBezTo>
                  <a:lnTo>
                    <a:pt x="12031" y="21782"/>
                  </a:lnTo>
                  <a:lnTo>
                    <a:pt x="10776" y="22494"/>
                  </a:lnTo>
                  <a:lnTo>
                    <a:pt x="10734" y="22494"/>
                  </a:lnTo>
                  <a:cubicBezTo>
                    <a:pt x="10671" y="21950"/>
                    <a:pt x="10609" y="21426"/>
                    <a:pt x="10567" y="20882"/>
                  </a:cubicBezTo>
                  <a:lnTo>
                    <a:pt x="13057" y="19690"/>
                  </a:lnTo>
                  <a:close/>
                  <a:moveTo>
                    <a:pt x="13894" y="19690"/>
                  </a:moveTo>
                  <a:lnTo>
                    <a:pt x="16425" y="20882"/>
                  </a:lnTo>
                  <a:cubicBezTo>
                    <a:pt x="16363" y="21426"/>
                    <a:pt x="16300" y="21970"/>
                    <a:pt x="16237" y="22514"/>
                  </a:cubicBezTo>
                  <a:cubicBezTo>
                    <a:pt x="15421" y="22117"/>
                    <a:pt x="14626" y="21636"/>
                    <a:pt x="13894" y="21092"/>
                  </a:cubicBezTo>
                  <a:lnTo>
                    <a:pt x="13894" y="19690"/>
                  </a:lnTo>
                  <a:close/>
                  <a:moveTo>
                    <a:pt x="9834" y="21196"/>
                  </a:moveTo>
                  <a:cubicBezTo>
                    <a:pt x="9918" y="21615"/>
                    <a:pt x="9981" y="22033"/>
                    <a:pt x="10002" y="22452"/>
                  </a:cubicBezTo>
                  <a:cubicBezTo>
                    <a:pt x="9625" y="22661"/>
                    <a:pt x="9207" y="22786"/>
                    <a:pt x="8809" y="22996"/>
                  </a:cubicBezTo>
                  <a:cubicBezTo>
                    <a:pt x="8767" y="22556"/>
                    <a:pt x="8725" y="22138"/>
                    <a:pt x="8684" y="21719"/>
                  </a:cubicBezTo>
                  <a:cubicBezTo>
                    <a:pt x="8809" y="21657"/>
                    <a:pt x="8914" y="21615"/>
                    <a:pt x="9018" y="21552"/>
                  </a:cubicBezTo>
                  <a:cubicBezTo>
                    <a:pt x="9290" y="21426"/>
                    <a:pt x="9562" y="21322"/>
                    <a:pt x="9834" y="21196"/>
                  </a:cubicBezTo>
                  <a:close/>
                  <a:moveTo>
                    <a:pt x="17137" y="21196"/>
                  </a:moveTo>
                  <a:lnTo>
                    <a:pt x="18267" y="21677"/>
                  </a:lnTo>
                  <a:cubicBezTo>
                    <a:pt x="18246" y="22117"/>
                    <a:pt x="18225" y="22556"/>
                    <a:pt x="18162" y="22996"/>
                  </a:cubicBezTo>
                  <a:lnTo>
                    <a:pt x="16969" y="22473"/>
                  </a:lnTo>
                  <a:cubicBezTo>
                    <a:pt x="16990" y="22033"/>
                    <a:pt x="17053" y="21615"/>
                    <a:pt x="17137" y="21196"/>
                  </a:cubicBezTo>
                  <a:close/>
                  <a:moveTo>
                    <a:pt x="14432" y="0"/>
                  </a:moveTo>
                  <a:cubicBezTo>
                    <a:pt x="14346" y="0"/>
                    <a:pt x="14259" y="33"/>
                    <a:pt x="14186" y="105"/>
                  </a:cubicBezTo>
                  <a:cubicBezTo>
                    <a:pt x="13998" y="273"/>
                    <a:pt x="13831" y="461"/>
                    <a:pt x="13663" y="628"/>
                  </a:cubicBezTo>
                  <a:lnTo>
                    <a:pt x="13475" y="817"/>
                  </a:lnTo>
                  <a:cubicBezTo>
                    <a:pt x="13391" y="733"/>
                    <a:pt x="13329" y="670"/>
                    <a:pt x="13266" y="607"/>
                  </a:cubicBezTo>
                  <a:cubicBezTo>
                    <a:pt x="13098" y="440"/>
                    <a:pt x="12931" y="273"/>
                    <a:pt x="12764" y="105"/>
                  </a:cubicBezTo>
                  <a:cubicBezTo>
                    <a:pt x="12693" y="45"/>
                    <a:pt x="12603" y="14"/>
                    <a:pt x="12515" y="14"/>
                  </a:cubicBezTo>
                  <a:cubicBezTo>
                    <a:pt x="12420" y="14"/>
                    <a:pt x="12327" y="50"/>
                    <a:pt x="12261" y="126"/>
                  </a:cubicBezTo>
                  <a:cubicBezTo>
                    <a:pt x="12115" y="294"/>
                    <a:pt x="12136" y="524"/>
                    <a:pt x="12282" y="649"/>
                  </a:cubicBezTo>
                  <a:cubicBezTo>
                    <a:pt x="12513" y="859"/>
                    <a:pt x="12722" y="1089"/>
                    <a:pt x="12952" y="1298"/>
                  </a:cubicBezTo>
                  <a:cubicBezTo>
                    <a:pt x="13098" y="1403"/>
                    <a:pt x="13161" y="1570"/>
                    <a:pt x="13098" y="1737"/>
                  </a:cubicBezTo>
                  <a:cubicBezTo>
                    <a:pt x="13098" y="1800"/>
                    <a:pt x="13098" y="1863"/>
                    <a:pt x="13098" y="1905"/>
                  </a:cubicBezTo>
                  <a:cubicBezTo>
                    <a:pt x="13078" y="2072"/>
                    <a:pt x="13078" y="2219"/>
                    <a:pt x="13078" y="2386"/>
                  </a:cubicBezTo>
                  <a:lnTo>
                    <a:pt x="13036" y="2386"/>
                  </a:lnTo>
                  <a:cubicBezTo>
                    <a:pt x="12701" y="2030"/>
                    <a:pt x="12282" y="1758"/>
                    <a:pt x="11989" y="1340"/>
                  </a:cubicBezTo>
                  <a:cubicBezTo>
                    <a:pt x="11928" y="1248"/>
                    <a:pt x="11833" y="1190"/>
                    <a:pt x="11729" y="1190"/>
                  </a:cubicBezTo>
                  <a:cubicBezTo>
                    <a:pt x="11691" y="1190"/>
                    <a:pt x="11652" y="1197"/>
                    <a:pt x="11613" y="1214"/>
                  </a:cubicBezTo>
                  <a:cubicBezTo>
                    <a:pt x="11362" y="1277"/>
                    <a:pt x="11257" y="1591"/>
                    <a:pt x="11425" y="1800"/>
                  </a:cubicBezTo>
                  <a:cubicBezTo>
                    <a:pt x="11634" y="2072"/>
                    <a:pt x="11864" y="2302"/>
                    <a:pt x="12115" y="2511"/>
                  </a:cubicBezTo>
                  <a:cubicBezTo>
                    <a:pt x="12408" y="2825"/>
                    <a:pt x="12722" y="3118"/>
                    <a:pt x="13015" y="3411"/>
                  </a:cubicBezTo>
                  <a:cubicBezTo>
                    <a:pt x="13098" y="3474"/>
                    <a:pt x="13119" y="3579"/>
                    <a:pt x="13119" y="3683"/>
                  </a:cubicBezTo>
                  <a:cubicBezTo>
                    <a:pt x="13098" y="3892"/>
                    <a:pt x="13098" y="4102"/>
                    <a:pt x="13078" y="4290"/>
                  </a:cubicBezTo>
                  <a:cubicBezTo>
                    <a:pt x="13057" y="4436"/>
                    <a:pt x="13057" y="4583"/>
                    <a:pt x="13036" y="4729"/>
                  </a:cubicBezTo>
                  <a:cubicBezTo>
                    <a:pt x="13015" y="4729"/>
                    <a:pt x="12994" y="4708"/>
                    <a:pt x="12973" y="4708"/>
                  </a:cubicBezTo>
                  <a:cubicBezTo>
                    <a:pt x="12617" y="4374"/>
                    <a:pt x="12261" y="4039"/>
                    <a:pt x="11906" y="3704"/>
                  </a:cubicBezTo>
                  <a:cubicBezTo>
                    <a:pt x="11592" y="3411"/>
                    <a:pt x="11278" y="3118"/>
                    <a:pt x="10985" y="2825"/>
                  </a:cubicBezTo>
                  <a:cubicBezTo>
                    <a:pt x="10912" y="2752"/>
                    <a:pt x="10813" y="2715"/>
                    <a:pt x="10713" y="2715"/>
                  </a:cubicBezTo>
                  <a:cubicBezTo>
                    <a:pt x="10614" y="2715"/>
                    <a:pt x="10514" y="2752"/>
                    <a:pt x="10441" y="2825"/>
                  </a:cubicBezTo>
                  <a:cubicBezTo>
                    <a:pt x="10295" y="2972"/>
                    <a:pt x="10316" y="3223"/>
                    <a:pt x="10462" y="3348"/>
                  </a:cubicBezTo>
                  <a:cubicBezTo>
                    <a:pt x="10818" y="3683"/>
                    <a:pt x="11153" y="4018"/>
                    <a:pt x="11508" y="4332"/>
                  </a:cubicBezTo>
                  <a:cubicBezTo>
                    <a:pt x="11989" y="4792"/>
                    <a:pt x="12492" y="5232"/>
                    <a:pt x="12994" y="5671"/>
                  </a:cubicBezTo>
                  <a:cubicBezTo>
                    <a:pt x="13057" y="5734"/>
                    <a:pt x="13098" y="5838"/>
                    <a:pt x="13098" y="5943"/>
                  </a:cubicBezTo>
                  <a:lnTo>
                    <a:pt x="13098" y="7701"/>
                  </a:lnTo>
                  <a:lnTo>
                    <a:pt x="13098" y="7847"/>
                  </a:lnTo>
                  <a:lnTo>
                    <a:pt x="12910" y="7742"/>
                  </a:lnTo>
                  <a:cubicBezTo>
                    <a:pt x="12785" y="7638"/>
                    <a:pt x="12638" y="7554"/>
                    <a:pt x="12513" y="7470"/>
                  </a:cubicBezTo>
                  <a:cubicBezTo>
                    <a:pt x="12387" y="7408"/>
                    <a:pt x="12282" y="7345"/>
                    <a:pt x="12157" y="7282"/>
                  </a:cubicBezTo>
                  <a:lnTo>
                    <a:pt x="11613" y="6968"/>
                  </a:lnTo>
                  <a:lnTo>
                    <a:pt x="10797" y="6487"/>
                  </a:lnTo>
                  <a:cubicBezTo>
                    <a:pt x="10818" y="6299"/>
                    <a:pt x="10818" y="6131"/>
                    <a:pt x="10839" y="5943"/>
                  </a:cubicBezTo>
                  <a:cubicBezTo>
                    <a:pt x="10881" y="5692"/>
                    <a:pt x="10901" y="5462"/>
                    <a:pt x="10943" y="5211"/>
                  </a:cubicBezTo>
                  <a:cubicBezTo>
                    <a:pt x="10985" y="5022"/>
                    <a:pt x="10881" y="4834"/>
                    <a:pt x="10692" y="4771"/>
                  </a:cubicBezTo>
                  <a:cubicBezTo>
                    <a:pt x="10650" y="4757"/>
                    <a:pt x="10607" y="4750"/>
                    <a:pt x="10566" y="4750"/>
                  </a:cubicBezTo>
                  <a:cubicBezTo>
                    <a:pt x="10424" y="4750"/>
                    <a:pt x="10297" y="4830"/>
                    <a:pt x="10232" y="4960"/>
                  </a:cubicBezTo>
                  <a:cubicBezTo>
                    <a:pt x="10211" y="5022"/>
                    <a:pt x="10211" y="5064"/>
                    <a:pt x="10211" y="5127"/>
                  </a:cubicBezTo>
                  <a:cubicBezTo>
                    <a:pt x="10169" y="5378"/>
                    <a:pt x="10148" y="5692"/>
                    <a:pt x="10106" y="5901"/>
                  </a:cubicBezTo>
                  <a:cubicBezTo>
                    <a:pt x="10085" y="6131"/>
                    <a:pt x="10065" y="6340"/>
                    <a:pt x="10044" y="6592"/>
                  </a:cubicBezTo>
                  <a:lnTo>
                    <a:pt x="8851" y="6068"/>
                  </a:lnTo>
                  <a:cubicBezTo>
                    <a:pt x="8851" y="6027"/>
                    <a:pt x="8851" y="6006"/>
                    <a:pt x="8851" y="5964"/>
                  </a:cubicBezTo>
                  <a:cubicBezTo>
                    <a:pt x="8935" y="5441"/>
                    <a:pt x="8997" y="4939"/>
                    <a:pt x="9081" y="4416"/>
                  </a:cubicBezTo>
                  <a:cubicBezTo>
                    <a:pt x="9102" y="4164"/>
                    <a:pt x="9165" y="3892"/>
                    <a:pt x="9165" y="3641"/>
                  </a:cubicBezTo>
                  <a:cubicBezTo>
                    <a:pt x="9186" y="3380"/>
                    <a:pt x="8997" y="3249"/>
                    <a:pt x="8809" y="3249"/>
                  </a:cubicBezTo>
                  <a:cubicBezTo>
                    <a:pt x="8621" y="3249"/>
                    <a:pt x="8432" y="3380"/>
                    <a:pt x="8453" y="3641"/>
                  </a:cubicBezTo>
                  <a:cubicBezTo>
                    <a:pt x="8432" y="3767"/>
                    <a:pt x="8432" y="3892"/>
                    <a:pt x="8412" y="4018"/>
                  </a:cubicBezTo>
                  <a:cubicBezTo>
                    <a:pt x="8349" y="4499"/>
                    <a:pt x="8265" y="4980"/>
                    <a:pt x="8202" y="5462"/>
                  </a:cubicBezTo>
                  <a:cubicBezTo>
                    <a:pt x="8181" y="5566"/>
                    <a:pt x="8160" y="5671"/>
                    <a:pt x="8140" y="5776"/>
                  </a:cubicBezTo>
                  <a:lnTo>
                    <a:pt x="8098" y="5776"/>
                  </a:lnTo>
                  <a:lnTo>
                    <a:pt x="6131" y="4960"/>
                  </a:lnTo>
                  <a:cubicBezTo>
                    <a:pt x="6080" y="4934"/>
                    <a:pt x="6027" y="4922"/>
                    <a:pt x="5974" y="4922"/>
                  </a:cubicBezTo>
                  <a:cubicBezTo>
                    <a:pt x="5856" y="4922"/>
                    <a:pt x="5743" y="4983"/>
                    <a:pt x="5671" y="5085"/>
                  </a:cubicBezTo>
                  <a:cubicBezTo>
                    <a:pt x="5566" y="5232"/>
                    <a:pt x="5587" y="5420"/>
                    <a:pt x="5733" y="5545"/>
                  </a:cubicBezTo>
                  <a:cubicBezTo>
                    <a:pt x="5796" y="5608"/>
                    <a:pt x="5859" y="5650"/>
                    <a:pt x="5943" y="5671"/>
                  </a:cubicBezTo>
                  <a:cubicBezTo>
                    <a:pt x="6194" y="5776"/>
                    <a:pt x="6445" y="5880"/>
                    <a:pt x="6717" y="5985"/>
                  </a:cubicBezTo>
                  <a:lnTo>
                    <a:pt x="8056" y="6508"/>
                  </a:lnTo>
                  <a:cubicBezTo>
                    <a:pt x="8014" y="6947"/>
                    <a:pt x="7972" y="7387"/>
                    <a:pt x="7909" y="7826"/>
                  </a:cubicBezTo>
                  <a:lnTo>
                    <a:pt x="7344" y="7554"/>
                  </a:lnTo>
                  <a:cubicBezTo>
                    <a:pt x="7072" y="7449"/>
                    <a:pt x="6800" y="7303"/>
                    <a:pt x="6507" y="7198"/>
                  </a:cubicBezTo>
                  <a:cubicBezTo>
                    <a:pt x="6467" y="7185"/>
                    <a:pt x="6425" y="7178"/>
                    <a:pt x="6383" y="7178"/>
                  </a:cubicBezTo>
                  <a:cubicBezTo>
                    <a:pt x="6235" y="7178"/>
                    <a:pt x="6096" y="7265"/>
                    <a:pt x="6047" y="7429"/>
                  </a:cubicBezTo>
                  <a:cubicBezTo>
                    <a:pt x="5984" y="7617"/>
                    <a:pt x="6068" y="7826"/>
                    <a:pt x="6277" y="7889"/>
                  </a:cubicBezTo>
                  <a:cubicBezTo>
                    <a:pt x="6570" y="8014"/>
                    <a:pt x="6863" y="8140"/>
                    <a:pt x="7156" y="8265"/>
                  </a:cubicBezTo>
                  <a:lnTo>
                    <a:pt x="7470" y="8412"/>
                  </a:lnTo>
                  <a:lnTo>
                    <a:pt x="7470" y="9186"/>
                  </a:lnTo>
                  <a:lnTo>
                    <a:pt x="7470" y="9960"/>
                  </a:lnTo>
                  <a:cubicBezTo>
                    <a:pt x="7470" y="10107"/>
                    <a:pt x="7449" y="10253"/>
                    <a:pt x="7449" y="10379"/>
                  </a:cubicBezTo>
                  <a:cubicBezTo>
                    <a:pt x="7449" y="10462"/>
                    <a:pt x="7449" y="10546"/>
                    <a:pt x="7449" y="10609"/>
                  </a:cubicBezTo>
                  <a:cubicBezTo>
                    <a:pt x="7470" y="10755"/>
                    <a:pt x="7491" y="10881"/>
                    <a:pt x="7491" y="11048"/>
                  </a:cubicBezTo>
                  <a:lnTo>
                    <a:pt x="7303" y="10944"/>
                  </a:lnTo>
                  <a:cubicBezTo>
                    <a:pt x="6821" y="10672"/>
                    <a:pt x="6319" y="10379"/>
                    <a:pt x="5838" y="10107"/>
                  </a:cubicBezTo>
                  <a:cubicBezTo>
                    <a:pt x="5733" y="10044"/>
                    <a:pt x="5671" y="9960"/>
                    <a:pt x="5650" y="9835"/>
                  </a:cubicBezTo>
                  <a:cubicBezTo>
                    <a:pt x="5608" y="9563"/>
                    <a:pt x="5545" y="9291"/>
                    <a:pt x="5482" y="8998"/>
                  </a:cubicBezTo>
                  <a:cubicBezTo>
                    <a:pt x="5378" y="8537"/>
                    <a:pt x="5273" y="8077"/>
                    <a:pt x="5168" y="7617"/>
                  </a:cubicBezTo>
                  <a:cubicBezTo>
                    <a:pt x="5127" y="7449"/>
                    <a:pt x="5085" y="7282"/>
                    <a:pt x="5043" y="7094"/>
                  </a:cubicBezTo>
                  <a:cubicBezTo>
                    <a:pt x="5001" y="6885"/>
                    <a:pt x="4959" y="6696"/>
                    <a:pt x="4896" y="6508"/>
                  </a:cubicBezTo>
                  <a:cubicBezTo>
                    <a:pt x="4860" y="6344"/>
                    <a:pt x="4713" y="6228"/>
                    <a:pt x="4551" y="6228"/>
                  </a:cubicBezTo>
                  <a:cubicBezTo>
                    <a:pt x="4527" y="6228"/>
                    <a:pt x="4502" y="6230"/>
                    <a:pt x="4478" y="6236"/>
                  </a:cubicBezTo>
                  <a:cubicBezTo>
                    <a:pt x="4290" y="6278"/>
                    <a:pt x="4164" y="6445"/>
                    <a:pt x="4185" y="6612"/>
                  </a:cubicBezTo>
                  <a:cubicBezTo>
                    <a:pt x="4206" y="6654"/>
                    <a:pt x="4206" y="6717"/>
                    <a:pt x="4206" y="6759"/>
                  </a:cubicBezTo>
                  <a:cubicBezTo>
                    <a:pt x="4248" y="6905"/>
                    <a:pt x="4290" y="7052"/>
                    <a:pt x="4331" y="7198"/>
                  </a:cubicBezTo>
                  <a:cubicBezTo>
                    <a:pt x="4394" y="7429"/>
                    <a:pt x="4436" y="7659"/>
                    <a:pt x="4478" y="7889"/>
                  </a:cubicBezTo>
                  <a:cubicBezTo>
                    <a:pt x="4603" y="8391"/>
                    <a:pt x="4708" y="8893"/>
                    <a:pt x="4834" y="9374"/>
                  </a:cubicBezTo>
                  <a:cubicBezTo>
                    <a:pt x="4834" y="9395"/>
                    <a:pt x="4834" y="9416"/>
                    <a:pt x="4834" y="9437"/>
                  </a:cubicBezTo>
                  <a:cubicBezTo>
                    <a:pt x="4771" y="9416"/>
                    <a:pt x="4708" y="9374"/>
                    <a:pt x="4645" y="9353"/>
                  </a:cubicBezTo>
                  <a:cubicBezTo>
                    <a:pt x="4478" y="9249"/>
                    <a:pt x="4311" y="9144"/>
                    <a:pt x="4122" y="9081"/>
                  </a:cubicBezTo>
                  <a:cubicBezTo>
                    <a:pt x="3704" y="8893"/>
                    <a:pt x="3767" y="8956"/>
                    <a:pt x="3641" y="8517"/>
                  </a:cubicBezTo>
                  <a:cubicBezTo>
                    <a:pt x="3515" y="8014"/>
                    <a:pt x="3390" y="7491"/>
                    <a:pt x="3264" y="6989"/>
                  </a:cubicBezTo>
                  <a:cubicBezTo>
                    <a:pt x="3222" y="6843"/>
                    <a:pt x="3160" y="6696"/>
                    <a:pt x="3097" y="6550"/>
                  </a:cubicBezTo>
                  <a:cubicBezTo>
                    <a:pt x="3023" y="6416"/>
                    <a:pt x="2896" y="6346"/>
                    <a:pt x="2769" y="6346"/>
                  </a:cubicBezTo>
                  <a:cubicBezTo>
                    <a:pt x="2717" y="6346"/>
                    <a:pt x="2665" y="6358"/>
                    <a:pt x="2616" y="6382"/>
                  </a:cubicBezTo>
                  <a:cubicBezTo>
                    <a:pt x="2427" y="6466"/>
                    <a:pt x="2365" y="6675"/>
                    <a:pt x="2448" y="6864"/>
                  </a:cubicBezTo>
                  <a:cubicBezTo>
                    <a:pt x="2448" y="6905"/>
                    <a:pt x="2490" y="6947"/>
                    <a:pt x="2511" y="7010"/>
                  </a:cubicBezTo>
                  <a:cubicBezTo>
                    <a:pt x="2532" y="7073"/>
                    <a:pt x="2553" y="7136"/>
                    <a:pt x="2574" y="7198"/>
                  </a:cubicBezTo>
                  <a:cubicBezTo>
                    <a:pt x="2658" y="7533"/>
                    <a:pt x="2720" y="7847"/>
                    <a:pt x="2804" y="8182"/>
                  </a:cubicBezTo>
                  <a:cubicBezTo>
                    <a:pt x="2825" y="8224"/>
                    <a:pt x="2825" y="8265"/>
                    <a:pt x="2825" y="8307"/>
                  </a:cubicBezTo>
                  <a:lnTo>
                    <a:pt x="2114" y="7952"/>
                  </a:lnTo>
                  <a:cubicBezTo>
                    <a:pt x="2051" y="7910"/>
                    <a:pt x="1988" y="7847"/>
                    <a:pt x="1967" y="7763"/>
                  </a:cubicBezTo>
                  <a:cubicBezTo>
                    <a:pt x="1883" y="7408"/>
                    <a:pt x="1800" y="7073"/>
                    <a:pt x="1695" y="6738"/>
                  </a:cubicBezTo>
                  <a:cubicBezTo>
                    <a:pt x="1674" y="6675"/>
                    <a:pt x="1632" y="6592"/>
                    <a:pt x="1570" y="6550"/>
                  </a:cubicBezTo>
                  <a:cubicBezTo>
                    <a:pt x="1499" y="6485"/>
                    <a:pt x="1417" y="6457"/>
                    <a:pt x="1338" y="6457"/>
                  </a:cubicBezTo>
                  <a:cubicBezTo>
                    <a:pt x="1133" y="6457"/>
                    <a:pt x="944" y="6644"/>
                    <a:pt x="1005" y="6885"/>
                  </a:cubicBezTo>
                  <a:cubicBezTo>
                    <a:pt x="1046" y="7115"/>
                    <a:pt x="1109" y="7366"/>
                    <a:pt x="1172" y="7596"/>
                  </a:cubicBezTo>
                  <a:cubicBezTo>
                    <a:pt x="1193" y="7659"/>
                    <a:pt x="1214" y="7763"/>
                    <a:pt x="1256" y="7847"/>
                  </a:cubicBezTo>
                  <a:cubicBezTo>
                    <a:pt x="1130" y="7889"/>
                    <a:pt x="1026" y="7910"/>
                    <a:pt x="921" y="7931"/>
                  </a:cubicBezTo>
                  <a:cubicBezTo>
                    <a:pt x="691" y="7993"/>
                    <a:pt x="481" y="8056"/>
                    <a:pt x="272" y="8119"/>
                  </a:cubicBezTo>
                  <a:cubicBezTo>
                    <a:pt x="126" y="8161"/>
                    <a:pt x="21" y="8286"/>
                    <a:pt x="21" y="8433"/>
                  </a:cubicBezTo>
                  <a:cubicBezTo>
                    <a:pt x="21" y="8579"/>
                    <a:pt x="105" y="8705"/>
                    <a:pt x="230" y="8768"/>
                  </a:cubicBezTo>
                  <a:cubicBezTo>
                    <a:pt x="276" y="8802"/>
                    <a:pt x="335" y="8818"/>
                    <a:pt x="396" y="8818"/>
                  </a:cubicBezTo>
                  <a:cubicBezTo>
                    <a:pt x="446" y="8818"/>
                    <a:pt x="497" y="8807"/>
                    <a:pt x="544" y="8789"/>
                  </a:cubicBezTo>
                  <a:cubicBezTo>
                    <a:pt x="879" y="8705"/>
                    <a:pt x="1214" y="8621"/>
                    <a:pt x="1549" y="8537"/>
                  </a:cubicBezTo>
                  <a:cubicBezTo>
                    <a:pt x="1566" y="8529"/>
                    <a:pt x="1587" y="8524"/>
                    <a:pt x="1610" y="8524"/>
                  </a:cubicBezTo>
                  <a:cubicBezTo>
                    <a:pt x="1642" y="8524"/>
                    <a:pt x="1679" y="8534"/>
                    <a:pt x="1716" y="8558"/>
                  </a:cubicBezTo>
                  <a:cubicBezTo>
                    <a:pt x="1946" y="8684"/>
                    <a:pt x="2176" y="8851"/>
                    <a:pt x="2427" y="8998"/>
                  </a:cubicBezTo>
                  <a:cubicBezTo>
                    <a:pt x="2134" y="9102"/>
                    <a:pt x="1883" y="9186"/>
                    <a:pt x="1611" y="9270"/>
                  </a:cubicBezTo>
                  <a:cubicBezTo>
                    <a:pt x="1423" y="9333"/>
                    <a:pt x="1214" y="9395"/>
                    <a:pt x="984" y="9395"/>
                  </a:cubicBezTo>
                  <a:cubicBezTo>
                    <a:pt x="795" y="9416"/>
                    <a:pt x="628" y="9584"/>
                    <a:pt x="649" y="9772"/>
                  </a:cubicBezTo>
                  <a:cubicBezTo>
                    <a:pt x="669" y="9969"/>
                    <a:pt x="819" y="10129"/>
                    <a:pt x="1011" y="10129"/>
                  </a:cubicBezTo>
                  <a:cubicBezTo>
                    <a:pt x="1023" y="10129"/>
                    <a:pt x="1035" y="10129"/>
                    <a:pt x="1046" y="10128"/>
                  </a:cubicBezTo>
                  <a:cubicBezTo>
                    <a:pt x="1193" y="10128"/>
                    <a:pt x="1339" y="10086"/>
                    <a:pt x="1486" y="10065"/>
                  </a:cubicBezTo>
                  <a:cubicBezTo>
                    <a:pt x="1737" y="10002"/>
                    <a:pt x="1967" y="9898"/>
                    <a:pt x="2218" y="9835"/>
                  </a:cubicBezTo>
                  <a:cubicBezTo>
                    <a:pt x="2574" y="9730"/>
                    <a:pt x="2930" y="9646"/>
                    <a:pt x="3285" y="9542"/>
                  </a:cubicBezTo>
                  <a:cubicBezTo>
                    <a:pt x="3308" y="9536"/>
                    <a:pt x="3329" y="9534"/>
                    <a:pt x="3348" y="9534"/>
                  </a:cubicBezTo>
                  <a:cubicBezTo>
                    <a:pt x="3403" y="9534"/>
                    <a:pt x="3449" y="9553"/>
                    <a:pt x="3494" y="9584"/>
                  </a:cubicBezTo>
                  <a:lnTo>
                    <a:pt x="4331" y="10149"/>
                  </a:lnTo>
                  <a:cubicBezTo>
                    <a:pt x="4352" y="10149"/>
                    <a:pt x="4394" y="10190"/>
                    <a:pt x="4415" y="10211"/>
                  </a:cubicBezTo>
                  <a:lnTo>
                    <a:pt x="2950" y="10672"/>
                  </a:lnTo>
                  <a:cubicBezTo>
                    <a:pt x="2553" y="10797"/>
                    <a:pt x="2134" y="10902"/>
                    <a:pt x="1737" y="11027"/>
                  </a:cubicBezTo>
                  <a:cubicBezTo>
                    <a:pt x="1632" y="11048"/>
                    <a:pt x="1549" y="11111"/>
                    <a:pt x="1507" y="11195"/>
                  </a:cubicBezTo>
                  <a:cubicBezTo>
                    <a:pt x="1423" y="11320"/>
                    <a:pt x="1423" y="11488"/>
                    <a:pt x="1528" y="11592"/>
                  </a:cubicBezTo>
                  <a:cubicBezTo>
                    <a:pt x="1586" y="11695"/>
                    <a:pt x="1686" y="11746"/>
                    <a:pt x="1791" y="11746"/>
                  </a:cubicBezTo>
                  <a:cubicBezTo>
                    <a:pt x="1835" y="11746"/>
                    <a:pt x="1881" y="11737"/>
                    <a:pt x="1925" y="11718"/>
                  </a:cubicBezTo>
                  <a:cubicBezTo>
                    <a:pt x="2386" y="11592"/>
                    <a:pt x="2825" y="11467"/>
                    <a:pt x="3285" y="11320"/>
                  </a:cubicBezTo>
                  <a:cubicBezTo>
                    <a:pt x="3913" y="11132"/>
                    <a:pt x="4541" y="10923"/>
                    <a:pt x="5168" y="10714"/>
                  </a:cubicBezTo>
                  <a:lnTo>
                    <a:pt x="5231" y="10693"/>
                  </a:lnTo>
                  <a:cubicBezTo>
                    <a:pt x="5266" y="10684"/>
                    <a:pt x="5297" y="10679"/>
                    <a:pt x="5326" y="10679"/>
                  </a:cubicBezTo>
                  <a:cubicBezTo>
                    <a:pt x="5367" y="10679"/>
                    <a:pt x="5404" y="10689"/>
                    <a:pt x="5440" y="10714"/>
                  </a:cubicBezTo>
                  <a:cubicBezTo>
                    <a:pt x="5984" y="11027"/>
                    <a:pt x="6507" y="11341"/>
                    <a:pt x="7031" y="11634"/>
                  </a:cubicBezTo>
                  <a:cubicBezTo>
                    <a:pt x="7052" y="11655"/>
                    <a:pt x="7072" y="11676"/>
                    <a:pt x="7093" y="11697"/>
                  </a:cubicBezTo>
                  <a:cubicBezTo>
                    <a:pt x="6800" y="11864"/>
                    <a:pt x="6487" y="12053"/>
                    <a:pt x="6235" y="12199"/>
                  </a:cubicBezTo>
                  <a:cubicBezTo>
                    <a:pt x="6005" y="12346"/>
                    <a:pt x="5733" y="12492"/>
                    <a:pt x="5482" y="12638"/>
                  </a:cubicBezTo>
                  <a:cubicBezTo>
                    <a:pt x="5252" y="12764"/>
                    <a:pt x="5043" y="12869"/>
                    <a:pt x="4813" y="12994"/>
                  </a:cubicBezTo>
                  <a:cubicBezTo>
                    <a:pt x="4478" y="12722"/>
                    <a:pt x="4143" y="12471"/>
                    <a:pt x="3808" y="12199"/>
                  </a:cubicBezTo>
                  <a:cubicBezTo>
                    <a:pt x="3731" y="12147"/>
                    <a:pt x="3645" y="12112"/>
                    <a:pt x="3557" y="12112"/>
                  </a:cubicBezTo>
                  <a:cubicBezTo>
                    <a:pt x="3502" y="12112"/>
                    <a:pt x="3446" y="12125"/>
                    <a:pt x="3390" y="12157"/>
                  </a:cubicBezTo>
                  <a:cubicBezTo>
                    <a:pt x="3264" y="12199"/>
                    <a:pt x="3181" y="12346"/>
                    <a:pt x="3181" y="12492"/>
                  </a:cubicBezTo>
                  <a:cubicBezTo>
                    <a:pt x="3181" y="12618"/>
                    <a:pt x="3243" y="12722"/>
                    <a:pt x="3348" y="12785"/>
                  </a:cubicBezTo>
                  <a:lnTo>
                    <a:pt x="4059" y="13308"/>
                  </a:lnTo>
                  <a:lnTo>
                    <a:pt x="4541" y="13685"/>
                  </a:lnTo>
                  <a:lnTo>
                    <a:pt x="3494" y="14438"/>
                  </a:lnTo>
                  <a:cubicBezTo>
                    <a:pt x="3453" y="14417"/>
                    <a:pt x="3411" y="14396"/>
                    <a:pt x="3369" y="14354"/>
                  </a:cubicBezTo>
                  <a:lnTo>
                    <a:pt x="2302" y="13517"/>
                  </a:lnTo>
                  <a:cubicBezTo>
                    <a:pt x="2051" y="13329"/>
                    <a:pt x="1821" y="13141"/>
                    <a:pt x="1570" y="12973"/>
                  </a:cubicBezTo>
                  <a:cubicBezTo>
                    <a:pt x="1505" y="12925"/>
                    <a:pt x="1429" y="12902"/>
                    <a:pt x="1353" y="12902"/>
                  </a:cubicBezTo>
                  <a:cubicBezTo>
                    <a:pt x="1231" y="12902"/>
                    <a:pt x="1111" y="12962"/>
                    <a:pt x="1046" y="13078"/>
                  </a:cubicBezTo>
                  <a:cubicBezTo>
                    <a:pt x="942" y="13266"/>
                    <a:pt x="1005" y="13496"/>
                    <a:pt x="1193" y="13580"/>
                  </a:cubicBezTo>
                  <a:cubicBezTo>
                    <a:pt x="1318" y="13664"/>
                    <a:pt x="1444" y="13747"/>
                    <a:pt x="1570" y="13852"/>
                  </a:cubicBezTo>
                  <a:lnTo>
                    <a:pt x="2762" y="14773"/>
                  </a:lnTo>
                  <a:cubicBezTo>
                    <a:pt x="2804" y="14815"/>
                    <a:pt x="2825" y="14856"/>
                    <a:pt x="2867" y="14877"/>
                  </a:cubicBezTo>
                  <a:cubicBezTo>
                    <a:pt x="2469" y="15191"/>
                    <a:pt x="2093" y="15505"/>
                    <a:pt x="1716" y="15819"/>
                  </a:cubicBezTo>
                  <a:cubicBezTo>
                    <a:pt x="1528" y="15965"/>
                    <a:pt x="1339" y="16091"/>
                    <a:pt x="1151" y="16237"/>
                  </a:cubicBezTo>
                  <a:cubicBezTo>
                    <a:pt x="1005" y="16342"/>
                    <a:pt x="963" y="16530"/>
                    <a:pt x="1026" y="16677"/>
                  </a:cubicBezTo>
                  <a:cubicBezTo>
                    <a:pt x="1095" y="16798"/>
                    <a:pt x="1221" y="16876"/>
                    <a:pt x="1357" y="16876"/>
                  </a:cubicBezTo>
                  <a:cubicBezTo>
                    <a:pt x="1386" y="16876"/>
                    <a:pt x="1415" y="16872"/>
                    <a:pt x="1444" y="16865"/>
                  </a:cubicBezTo>
                  <a:cubicBezTo>
                    <a:pt x="1528" y="16844"/>
                    <a:pt x="1590" y="16802"/>
                    <a:pt x="1632" y="16781"/>
                  </a:cubicBezTo>
                  <a:cubicBezTo>
                    <a:pt x="1758" y="16698"/>
                    <a:pt x="1862" y="16614"/>
                    <a:pt x="1946" y="16530"/>
                  </a:cubicBezTo>
                  <a:lnTo>
                    <a:pt x="3264" y="15526"/>
                  </a:lnTo>
                  <a:lnTo>
                    <a:pt x="3494" y="15338"/>
                  </a:lnTo>
                  <a:cubicBezTo>
                    <a:pt x="3871" y="15589"/>
                    <a:pt x="4206" y="15840"/>
                    <a:pt x="4541" y="16112"/>
                  </a:cubicBezTo>
                  <a:lnTo>
                    <a:pt x="4373" y="16258"/>
                  </a:lnTo>
                  <a:lnTo>
                    <a:pt x="3474" y="16907"/>
                  </a:lnTo>
                  <a:cubicBezTo>
                    <a:pt x="3411" y="16949"/>
                    <a:pt x="3348" y="16991"/>
                    <a:pt x="3306" y="17053"/>
                  </a:cubicBezTo>
                  <a:cubicBezTo>
                    <a:pt x="3160" y="17200"/>
                    <a:pt x="3160" y="17409"/>
                    <a:pt x="3306" y="17556"/>
                  </a:cubicBezTo>
                  <a:cubicBezTo>
                    <a:pt x="3374" y="17635"/>
                    <a:pt x="3467" y="17671"/>
                    <a:pt x="3561" y="17671"/>
                  </a:cubicBezTo>
                  <a:cubicBezTo>
                    <a:pt x="3640" y="17671"/>
                    <a:pt x="3720" y="17645"/>
                    <a:pt x="3787" y="17597"/>
                  </a:cubicBezTo>
                  <a:cubicBezTo>
                    <a:pt x="3955" y="17451"/>
                    <a:pt x="4122" y="17325"/>
                    <a:pt x="4311" y="17200"/>
                  </a:cubicBezTo>
                  <a:cubicBezTo>
                    <a:pt x="4478" y="17053"/>
                    <a:pt x="4666" y="16928"/>
                    <a:pt x="4855" y="16802"/>
                  </a:cubicBezTo>
                  <a:cubicBezTo>
                    <a:pt x="5106" y="16949"/>
                    <a:pt x="5357" y="17095"/>
                    <a:pt x="5608" y="17242"/>
                  </a:cubicBezTo>
                  <a:cubicBezTo>
                    <a:pt x="6089" y="17493"/>
                    <a:pt x="6528" y="17786"/>
                    <a:pt x="7031" y="18016"/>
                  </a:cubicBezTo>
                  <a:cubicBezTo>
                    <a:pt x="7052" y="18037"/>
                    <a:pt x="7093" y="18058"/>
                    <a:pt x="7135" y="18079"/>
                  </a:cubicBezTo>
                  <a:lnTo>
                    <a:pt x="6989" y="18183"/>
                  </a:lnTo>
                  <a:cubicBezTo>
                    <a:pt x="6507" y="18455"/>
                    <a:pt x="6026" y="18727"/>
                    <a:pt x="5524" y="19020"/>
                  </a:cubicBezTo>
                  <a:cubicBezTo>
                    <a:pt x="5463" y="19069"/>
                    <a:pt x="5387" y="19090"/>
                    <a:pt x="5310" y="19090"/>
                  </a:cubicBezTo>
                  <a:cubicBezTo>
                    <a:pt x="5255" y="19090"/>
                    <a:pt x="5199" y="19079"/>
                    <a:pt x="5147" y="19062"/>
                  </a:cubicBezTo>
                  <a:cubicBezTo>
                    <a:pt x="4917" y="18978"/>
                    <a:pt x="4708" y="18895"/>
                    <a:pt x="4478" y="18832"/>
                  </a:cubicBezTo>
                  <a:lnTo>
                    <a:pt x="2469" y="18204"/>
                  </a:lnTo>
                  <a:cubicBezTo>
                    <a:pt x="2281" y="18141"/>
                    <a:pt x="2093" y="18100"/>
                    <a:pt x="1904" y="18058"/>
                  </a:cubicBezTo>
                  <a:cubicBezTo>
                    <a:pt x="1877" y="18052"/>
                    <a:pt x="1849" y="18049"/>
                    <a:pt x="1821" y="18049"/>
                  </a:cubicBezTo>
                  <a:cubicBezTo>
                    <a:pt x="1663" y="18049"/>
                    <a:pt x="1518" y="18148"/>
                    <a:pt x="1465" y="18309"/>
                  </a:cubicBezTo>
                  <a:cubicBezTo>
                    <a:pt x="1423" y="18497"/>
                    <a:pt x="1528" y="18685"/>
                    <a:pt x="1716" y="18769"/>
                  </a:cubicBezTo>
                  <a:cubicBezTo>
                    <a:pt x="1800" y="18790"/>
                    <a:pt x="1904" y="18811"/>
                    <a:pt x="1988" y="18832"/>
                  </a:cubicBezTo>
                  <a:lnTo>
                    <a:pt x="2260" y="18916"/>
                  </a:lnTo>
                  <a:lnTo>
                    <a:pt x="2909" y="19104"/>
                  </a:lnTo>
                  <a:lnTo>
                    <a:pt x="4311" y="19543"/>
                  </a:lnTo>
                  <a:lnTo>
                    <a:pt x="4415" y="19585"/>
                  </a:lnTo>
                  <a:cubicBezTo>
                    <a:pt x="4394" y="19606"/>
                    <a:pt x="4394" y="19627"/>
                    <a:pt x="4394" y="19627"/>
                  </a:cubicBezTo>
                  <a:lnTo>
                    <a:pt x="3494" y="20213"/>
                  </a:lnTo>
                  <a:cubicBezTo>
                    <a:pt x="3464" y="20243"/>
                    <a:pt x="3411" y="20263"/>
                    <a:pt x="3360" y="20263"/>
                  </a:cubicBezTo>
                  <a:cubicBezTo>
                    <a:pt x="3341" y="20263"/>
                    <a:pt x="3323" y="20260"/>
                    <a:pt x="3306" y="20255"/>
                  </a:cubicBezTo>
                  <a:cubicBezTo>
                    <a:pt x="2909" y="20129"/>
                    <a:pt x="2532" y="20045"/>
                    <a:pt x="2134" y="19920"/>
                  </a:cubicBezTo>
                  <a:cubicBezTo>
                    <a:pt x="1821" y="19815"/>
                    <a:pt x="1486" y="19732"/>
                    <a:pt x="1130" y="19669"/>
                  </a:cubicBezTo>
                  <a:cubicBezTo>
                    <a:pt x="1103" y="19663"/>
                    <a:pt x="1076" y="19661"/>
                    <a:pt x="1049" y="19661"/>
                  </a:cubicBezTo>
                  <a:cubicBezTo>
                    <a:pt x="870" y="19661"/>
                    <a:pt x="706" y="19780"/>
                    <a:pt x="670" y="19962"/>
                  </a:cubicBezTo>
                  <a:cubicBezTo>
                    <a:pt x="649" y="20171"/>
                    <a:pt x="774" y="20359"/>
                    <a:pt x="984" y="20380"/>
                  </a:cubicBezTo>
                  <a:cubicBezTo>
                    <a:pt x="1046" y="20401"/>
                    <a:pt x="1088" y="20401"/>
                    <a:pt x="1151" y="20401"/>
                  </a:cubicBezTo>
                  <a:cubicBezTo>
                    <a:pt x="1214" y="20401"/>
                    <a:pt x="1277" y="20422"/>
                    <a:pt x="1339" y="20443"/>
                  </a:cubicBezTo>
                  <a:cubicBezTo>
                    <a:pt x="1674" y="20527"/>
                    <a:pt x="2009" y="20631"/>
                    <a:pt x="2344" y="20736"/>
                  </a:cubicBezTo>
                  <a:lnTo>
                    <a:pt x="2448" y="20778"/>
                  </a:lnTo>
                  <a:cubicBezTo>
                    <a:pt x="2197" y="20924"/>
                    <a:pt x="1988" y="21071"/>
                    <a:pt x="1758" y="21217"/>
                  </a:cubicBezTo>
                  <a:cubicBezTo>
                    <a:pt x="1719" y="21243"/>
                    <a:pt x="1672" y="21261"/>
                    <a:pt x="1622" y="21261"/>
                  </a:cubicBezTo>
                  <a:cubicBezTo>
                    <a:pt x="1592" y="21261"/>
                    <a:pt x="1560" y="21254"/>
                    <a:pt x="1528" y="21238"/>
                  </a:cubicBezTo>
                  <a:cubicBezTo>
                    <a:pt x="1339" y="21196"/>
                    <a:pt x="1130" y="21133"/>
                    <a:pt x="921" y="21092"/>
                  </a:cubicBezTo>
                  <a:cubicBezTo>
                    <a:pt x="774" y="21050"/>
                    <a:pt x="649" y="21008"/>
                    <a:pt x="523" y="20966"/>
                  </a:cubicBezTo>
                  <a:cubicBezTo>
                    <a:pt x="487" y="20955"/>
                    <a:pt x="450" y="20950"/>
                    <a:pt x="414" y="20950"/>
                  </a:cubicBezTo>
                  <a:cubicBezTo>
                    <a:pt x="246" y="20950"/>
                    <a:pt x="98" y="21066"/>
                    <a:pt x="63" y="21238"/>
                  </a:cubicBezTo>
                  <a:cubicBezTo>
                    <a:pt x="0" y="21426"/>
                    <a:pt x="126" y="21615"/>
                    <a:pt x="314" y="21677"/>
                  </a:cubicBezTo>
                  <a:cubicBezTo>
                    <a:pt x="440" y="21719"/>
                    <a:pt x="565" y="21740"/>
                    <a:pt x="691" y="21782"/>
                  </a:cubicBezTo>
                  <a:lnTo>
                    <a:pt x="1277" y="21929"/>
                  </a:lnTo>
                  <a:cubicBezTo>
                    <a:pt x="1235" y="22033"/>
                    <a:pt x="1214" y="22117"/>
                    <a:pt x="1193" y="22222"/>
                  </a:cubicBezTo>
                  <a:cubicBezTo>
                    <a:pt x="1130" y="22452"/>
                    <a:pt x="1067" y="22682"/>
                    <a:pt x="1026" y="22912"/>
                  </a:cubicBezTo>
                  <a:cubicBezTo>
                    <a:pt x="984" y="23121"/>
                    <a:pt x="1109" y="23310"/>
                    <a:pt x="1318" y="23330"/>
                  </a:cubicBezTo>
                  <a:cubicBezTo>
                    <a:pt x="1343" y="23336"/>
                    <a:pt x="1367" y="23339"/>
                    <a:pt x="1391" y="23339"/>
                  </a:cubicBezTo>
                  <a:cubicBezTo>
                    <a:pt x="1549" y="23339"/>
                    <a:pt x="1682" y="23222"/>
                    <a:pt x="1737" y="23058"/>
                  </a:cubicBezTo>
                  <a:cubicBezTo>
                    <a:pt x="1800" y="22786"/>
                    <a:pt x="1862" y="22514"/>
                    <a:pt x="1946" y="22242"/>
                  </a:cubicBezTo>
                  <a:cubicBezTo>
                    <a:pt x="2051" y="21845"/>
                    <a:pt x="1967" y="21950"/>
                    <a:pt x="2323" y="21761"/>
                  </a:cubicBezTo>
                  <a:lnTo>
                    <a:pt x="2406" y="21719"/>
                  </a:lnTo>
                  <a:cubicBezTo>
                    <a:pt x="2553" y="21636"/>
                    <a:pt x="2699" y="21573"/>
                    <a:pt x="2867" y="21489"/>
                  </a:cubicBezTo>
                  <a:lnTo>
                    <a:pt x="2867" y="21489"/>
                  </a:lnTo>
                  <a:cubicBezTo>
                    <a:pt x="2825" y="21657"/>
                    <a:pt x="2783" y="21803"/>
                    <a:pt x="2762" y="21929"/>
                  </a:cubicBezTo>
                  <a:cubicBezTo>
                    <a:pt x="2699" y="22284"/>
                    <a:pt x="2595" y="22619"/>
                    <a:pt x="2469" y="22933"/>
                  </a:cubicBezTo>
                  <a:cubicBezTo>
                    <a:pt x="2448" y="22954"/>
                    <a:pt x="2448" y="22975"/>
                    <a:pt x="2448" y="22996"/>
                  </a:cubicBezTo>
                  <a:cubicBezTo>
                    <a:pt x="2406" y="23142"/>
                    <a:pt x="2448" y="23289"/>
                    <a:pt x="2574" y="23372"/>
                  </a:cubicBezTo>
                  <a:cubicBezTo>
                    <a:pt x="2637" y="23425"/>
                    <a:pt x="2710" y="23451"/>
                    <a:pt x="2783" y="23451"/>
                  </a:cubicBezTo>
                  <a:cubicBezTo>
                    <a:pt x="2856" y="23451"/>
                    <a:pt x="2930" y="23425"/>
                    <a:pt x="2992" y="23372"/>
                  </a:cubicBezTo>
                  <a:cubicBezTo>
                    <a:pt x="3055" y="23330"/>
                    <a:pt x="3118" y="23268"/>
                    <a:pt x="3139" y="23184"/>
                  </a:cubicBezTo>
                  <a:cubicBezTo>
                    <a:pt x="3264" y="22933"/>
                    <a:pt x="3348" y="22640"/>
                    <a:pt x="3411" y="22368"/>
                  </a:cubicBezTo>
                  <a:cubicBezTo>
                    <a:pt x="3515" y="21929"/>
                    <a:pt x="3641" y="21489"/>
                    <a:pt x="3746" y="21050"/>
                  </a:cubicBezTo>
                  <a:cubicBezTo>
                    <a:pt x="3767" y="20966"/>
                    <a:pt x="3829" y="20882"/>
                    <a:pt x="3934" y="20841"/>
                  </a:cubicBezTo>
                  <a:lnTo>
                    <a:pt x="4771" y="20422"/>
                  </a:lnTo>
                  <a:cubicBezTo>
                    <a:pt x="4813" y="20401"/>
                    <a:pt x="4855" y="20380"/>
                    <a:pt x="4875" y="20380"/>
                  </a:cubicBezTo>
                  <a:cubicBezTo>
                    <a:pt x="4771" y="20924"/>
                    <a:pt x="4645" y="21447"/>
                    <a:pt x="4541" y="21970"/>
                  </a:cubicBezTo>
                  <a:cubicBezTo>
                    <a:pt x="4457" y="22347"/>
                    <a:pt x="4352" y="22724"/>
                    <a:pt x="4269" y="23100"/>
                  </a:cubicBezTo>
                  <a:cubicBezTo>
                    <a:pt x="4248" y="23184"/>
                    <a:pt x="4248" y="23310"/>
                    <a:pt x="4311" y="23393"/>
                  </a:cubicBezTo>
                  <a:cubicBezTo>
                    <a:pt x="4367" y="23506"/>
                    <a:pt x="4490" y="23585"/>
                    <a:pt x="4621" y="23585"/>
                  </a:cubicBezTo>
                  <a:cubicBezTo>
                    <a:pt x="4636" y="23585"/>
                    <a:pt x="4651" y="23584"/>
                    <a:pt x="4666" y="23582"/>
                  </a:cubicBezTo>
                  <a:cubicBezTo>
                    <a:pt x="4813" y="23561"/>
                    <a:pt x="4938" y="23435"/>
                    <a:pt x="4959" y="23289"/>
                  </a:cubicBezTo>
                  <a:cubicBezTo>
                    <a:pt x="5085" y="22849"/>
                    <a:pt x="5189" y="22389"/>
                    <a:pt x="5294" y="21929"/>
                  </a:cubicBezTo>
                  <a:cubicBezTo>
                    <a:pt x="5440" y="21259"/>
                    <a:pt x="5587" y="20610"/>
                    <a:pt x="5733" y="19941"/>
                  </a:cubicBezTo>
                  <a:cubicBezTo>
                    <a:pt x="5733" y="19857"/>
                    <a:pt x="5796" y="19773"/>
                    <a:pt x="5880" y="19732"/>
                  </a:cubicBezTo>
                  <a:cubicBezTo>
                    <a:pt x="6382" y="19439"/>
                    <a:pt x="6884" y="19146"/>
                    <a:pt x="7407" y="18853"/>
                  </a:cubicBezTo>
                  <a:cubicBezTo>
                    <a:pt x="7449" y="18832"/>
                    <a:pt x="7491" y="18811"/>
                    <a:pt x="7533" y="18790"/>
                  </a:cubicBezTo>
                  <a:lnTo>
                    <a:pt x="7533" y="19794"/>
                  </a:lnTo>
                  <a:lnTo>
                    <a:pt x="7533" y="19941"/>
                  </a:lnTo>
                  <a:cubicBezTo>
                    <a:pt x="7533" y="20087"/>
                    <a:pt x="7533" y="20213"/>
                    <a:pt x="7533" y="20359"/>
                  </a:cubicBezTo>
                  <a:cubicBezTo>
                    <a:pt x="7575" y="20715"/>
                    <a:pt x="7575" y="21071"/>
                    <a:pt x="7512" y="21405"/>
                  </a:cubicBezTo>
                  <a:cubicBezTo>
                    <a:pt x="7470" y="21426"/>
                    <a:pt x="7428" y="21447"/>
                    <a:pt x="7386" y="21468"/>
                  </a:cubicBezTo>
                  <a:lnTo>
                    <a:pt x="6340" y="21908"/>
                  </a:lnTo>
                  <a:cubicBezTo>
                    <a:pt x="6152" y="21991"/>
                    <a:pt x="6047" y="22201"/>
                    <a:pt x="6110" y="22389"/>
                  </a:cubicBezTo>
                  <a:cubicBezTo>
                    <a:pt x="6175" y="22536"/>
                    <a:pt x="6304" y="22619"/>
                    <a:pt x="6446" y="22619"/>
                  </a:cubicBezTo>
                  <a:cubicBezTo>
                    <a:pt x="6487" y="22619"/>
                    <a:pt x="6529" y="22612"/>
                    <a:pt x="6570" y="22598"/>
                  </a:cubicBezTo>
                  <a:cubicBezTo>
                    <a:pt x="6633" y="22577"/>
                    <a:pt x="6675" y="22556"/>
                    <a:pt x="6738" y="22535"/>
                  </a:cubicBezTo>
                  <a:lnTo>
                    <a:pt x="7428" y="22222"/>
                  </a:lnTo>
                  <a:lnTo>
                    <a:pt x="7972" y="21991"/>
                  </a:lnTo>
                  <a:cubicBezTo>
                    <a:pt x="8035" y="22452"/>
                    <a:pt x="8098" y="22870"/>
                    <a:pt x="8119" y="23289"/>
                  </a:cubicBezTo>
                  <a:lnTo>
                    <a:pt x="7993" y="23351"/>
                  </a:lnTo>
                  <a:cubicBezTo>
                    <a:pt x="7428" y="23561"/>
                    <a:pt x="6863" y="23791"/>
                    <a:pt x="6298" y="24021"/>
                  </a:cubicBezTo>
                  <a:cubicBezTo>
                    <a:pt x="6152" y="24084"/>
                    <a:pt x="6026" y="24146"/>
                    <a:pt x="5901" y="24209"/>
                  </a:cubicBezTo>
                  <a:cubicBezTo>
                    <a:pt x="5775" y="24251"/>
                    <a:pt x="5691" y="24356"/>
                    <a:pt x="5671" y="24481"/>
                  </a:cubicBezTo>
                  <a:cubicBezTo>
                    <a:pt x="5650" y="24628"/>
                    <a:pt x="5712" y="24753"/>
                    <a:pt x="5817" y="24837"/>
                  </a:cubicBezTo>
                  <a:cubicBezTo>
                    <a:pt x="5878" y="24886"/>
                    <a:pt x="5954" y="24906"/>
                    <a:pt x="6027" y="24906"/>
                  </a:cubicBezTo>
                  <a:cubicBezTo>
                    <a:pt x="6079" y="24906"/>
                    <a:pt x="6129" y="24896"/>
                    <a:pt x="6173" y="24879"/>
                  </a:cubicBezTo>
                  <a:cubicBezTo>
                    <a:pt x="6340" y="24816"/>
                    <a:pt x="6487" y="24732"/>
                    <a:pt x="6654" y="24670"/>
                  </a:cubicBezTo>
                  <a:cubicBezTo>
                    <a:pt x="7114" y="24481"/>
                    <a:pt x="7596" y="24293"/>
                    <a:pt x="8077" y="24105"/>
                  </a:cubicBezTo>
                  <a:lnTo>
                    <a:pt x="8202" y="24042"/>
                  </a:lnTo>
                  <a:cubicBezTo>
                    <a:pt x="8244" y="24105"/>
                    <a:pt x="8244" y="24146"/>
                    <a:pt x="8244" y="24188"/>
                  </a:cubicBezTo>
                  <a:cubicBezTo>
                    <a:pt x="8286" y="24502"/>
                    <a:pt x="8328" y="24816"/>
                    <a:pt x="8370" y="25130"/>
                  </a:cubicBezTo>
                  <a:cubicBezTo>
                    <a:pt x="8412" y="25465"/>
                    <a:pt x="8474" y="25820"/>
                    <a:pt x="8495" y="26176"/>
                  </a:cubicBezTo>
                  <a:cubicBezTo>
                    <a:pt x="8537" y="26385"/>
                    <a:pt x="8642" y="26532"/>
                    <a:pt x="8851" y="26532"/>
                  </a:cubicBezTo>
                  <a:cubicBezTo>
                    <a:pt x="9060" y="26532"/>
                    <a:pt x="9228" y="26364"/>
                    <a:pt x="9207" y="26155"/>
                  </a:cubicBezTo>
                  <a:cubicBezTo>
                    <a:pt x="9207" y="25988"/>
                    <a:pt x="9207" y="25841"/>
                    <a:pt x="9186" y="25674"/>
                  </a:cubicBezTo>
                  <a:cubicBezTo>
                    <a:pt x="9081" y="25109"/>
                    <a:pt x="8997" y="24544"/>
                    <a:pt x="8914" y="23958"/>
                  </a:cubicBezTo>
                  <a:cubicBezTo>
                    <a:pt x="8914" y="23895"/>
                    <a:pt x="8893" y="23812"/>
                    <a:pt x="8893" y="23728"/>
                  </a:cubicBezTo>
                  <a:lnTo>
                    <a:pt x="10085" y="23205"/>
                  </a:lnTo>
                  <a:cubicBezTo>
                    <a:pt x="10127" y="23602"/>
                    <a:pt x="10169" y="23979"/>
                    <a:pt x="10211" y="24356"/>
                  </a:cubicBezTo>
                  <a:cubicBezTo>
                    <a:pt x="10232" y="24502"/>
                    <a:pt x="10253" y="24649"/>
                    <a:pt x="10274" y="24795"/>
                  </a:cubicBezTo>
                  <a:cubicBezTo>
                    <a:pt x="10327" y="24938"/>
                    <a:pt x="10471" y="25035"/>
                    <a:pt x="10616" y="25035"/>
                  </a:cubicBezTo>
                  <a:cubicBezTo>
                    <a:pt x="10642" y="25035"/>
                    <a:pt x="10667" y="25032"/>
                    <a:pt x="10692" y="25025"/>
                  </a:cubicBezTo>
                  <a:cubicBezTo>
                    <a:pt x="10881" y="24983"/>
                    <a:pt x="11006" y="24816"/>
                    <a:pt x="10985" y="24628"/>
                  </a:cubicBezTo>
                  <a:cubicBezTo>
                    <a:pt x="10964" y="24418"/>
                    <a:pt x="10922" y="24272"/>
                    <a:pt x="10901" y="24021"/>
                  </a:cubicBezTo>
                  <a:cubicBezTo>
                    <a:pt x="10881" y="23791"/>
                    <a:pt x="10860" y="23561"/>
                    <a:pt x="10839" y="23289"/>
                  </a:cubicBezTo>
                  <a:cubicBezTo>
                    <a:pt x="11090" y="23142"/>
                    <a:pt x="11362" y="22996"/>
                    <a:pt x="11613" y="22849"/>
                  </a:cubicBezTo>
                  <a:cubicBezTo>
                    <a:pt x="12073" y="22577"/>
                    <a:pt x="12533" y="22326"/>
                    <a:pt x="12973" y="22033"/>
                  </a:cubicBezTo>
                  <a:cubicBezTo>
                    <a:pt x="13015" y="22012"/>
                    <a:pt x="13036" y="21991"/>
                    <a:pt x="13098" y="21970"/>
                  </a:cubicBezTo>
                  <a:lnTo>
                    <a:pt x="13098" y="22180"/>
                  </a:lnTo>
                  <a:lnTo>
                    <a:pt x="13098" y="23812"/>
                  </a:lnTo>
                  <a:cubicBezTo>
                    <a:pt x="13119" y="23958"/>
                    <a:pt x="13036" y="24105"/>
                    <a:pt x="12910" y="24188"/>
                  </a:cubicBezTo>
                  <a:cubicBezTo>
                    <a:pt x="12659" y="24418"/>
                    <a:pt x="12408" y="24649"/>
                    <a:pt x="12157" y="24879"/>
                  </a:cubicBezTo>
                  <a:lnTo>
                    <a:pt x="10881" y="26051"/>
                  </a:lnTo>
                  <a:cubicBezTo>
                    <a:pt x="10734" y="26197"/>
                    <a:pt x="10588" y="26323"/>
                    <a:pt x="10441" y="26469"/>
                  </a:cubicBezTo>
                  <a:cubicBezTo>
                    <a:pt x="10232" y="26699"/>
                    <a:pt x="10378" y="27055"/>
                    <a:pt x="10692" y="27076"/>
                  </a:cubicBezTo>
                  <a:cubicBezTo>
                    <a:pt x="10710" y="27079"/>
                    <a:pt x="10728" y="27081"/>
                    <a:pt x="10746" y="27081"/>
                  </a:cubicBezTo>
                  <a:cubicBezTo>
                    <a:pt x="10832" y="27081"/>
                    <a:pt x="10916" y="27041"/>
                    <a:pt x="10985" y="26971"/>
                  </a:cubicBezTo>
                  <a:cubicBezTo>
                    <a:pt x="11090" y="26867"/>
                    <a:pt x="11194" y="26741"/>
                    <a:pt x="11299" y="26636"/>
                  </a:cubicBezTo>
                  <a:lnTo>
                    <a:pt x="12931" y="25130"/>
                  </a:lnTo>
                  <a:cubicBezTo>
                    <a:pt x="12973" y="25109"/>
                    <a:pt x="12994" y="25088"/>
                    <a:pt x="13057" y="25046"/>
                  </a:cubicBezTo>
                  <a:cubicBezTo>
                    <a:pt x="13057" y="25276"/>
                    <a:pt x="13078" y="25486"/>
                    <a:pt x="13078" y="25695"/>
                  </a:cubicBezTo>
                  <a:cubicBezTo>
                    <a:pt x="13098" y="25799"/>
                    <a:pt x="13119" y="25925"/>
                    <a:pt x="13119" y="26030"/>
                  </a:cubicBezTo>
                  <a:cubicBezTo>
                    <a:pt x="13140" y="26155"/>
                    <a:pt x="13098" y="26281"/>
                    <a:pt x="13015" y="26385"/>
                  </a:cubicBezTo>
                  <a:cubicBezTo>
                    <a:pt x="12722" y="26678"/>
                    <a:pt x="12408" y="26971"/>
                    <a:pt x="12115" y="27264"/>
                  </a:cubicBezTo>
                  <a:cubicBezTo>
                    <a:pt x="11864" y="27473"/>
                    <a:pt x="11634" y="27724"/>
                    <a:pt x="11425" y="27996"/>
                  </a:cubicBezTo>
                  <a:cubicBezTo>
                    <a:pt x="11299" y="28164"/>
                    <a:pt x="11341" y="28394"/>
                    <a:pt x="11508" y="28520"/>
                  </a:cubicBezTo>
                  <a:cubicBezTo>
                    <a:pt x="11572" y="28575"/>
                    <a:pt x="11647" y="28600"/>
                    <a:pt x="11722" y="28600"/>
                  </a:cubicBezTo>
                  <a:cubicBezTo>
                    <a:pt x="11845" y="28600"/>
                    <a:pt x="11966" y="28532"/>
                    <a:pt x="12031" y="28415"/>
                  </a:cubicBezTo>
                  <a:cubicBezTo>
                    <a:pt x="12157" y="28248"/>
                    <a:pt x="12282" y="28101"/>
                    <a:pt x="12450" y="27955"/>
                  </a:cubicBezTo>
                  <a:cubicBezTo>
                    <a:pt x="12638" y="27766"/>
                    <a:pt x="12847" y="27578"/>
                    <a:pt x="13078" y="27369"/>
                  </a:cubicBezTo>
                  <a:cubicBezTo>
                    <a:pt x="13091" y="27409"/>
                    <a:pt x="13096" y="27432"/>
                    <a:pt x="13098" y="27432"/>
                  </a:cubicBezTo>
                  <a:cubicBezTo>
                    <a:pt x="13098" y="27432"/>
                    <a:pt x="13098" y="27425"/>
                    <a:pt x="13098" y="27411"/>
                  </a:cubicBezTo>
                  <a:cubicBezTo>
                    <a:pt x="13119" y="27662"/>
                    <a:pt x="13119" y="27892"/>
                    <a:pt x="13140" y="28122"/>
                  </a:cubicBezTo>
                  <a:cubicBezTo>
                    <a:pt x="13140" y="28206"/>
                    <a:pt x="13119" y="28289"/>
                    <a:pt x="13057" y="28331"/>
                  </a:cubicBezTo>
                  <a:cubicBezTo>
                    <a:pt x="12806" y="28582"/>
                    <a:pt x="12575" y="28833"/>
                    <a:pt x="12303" y="29084"/>
                  </a:cubicBezTo>
                  <a:cubicBezTo>
                    <a:pt x="12157" y="29210"/>
                    <a:pt x="12136" y="29440"/>
                    <a:pt x="12261" y="29608"/>
                  </a:cubicBezTo>
                  <a:cubicBezTo>
                    <a:pt x="12340" y="29686"/>
                    <a:pt x="12442" y="29728"/>
                    <a:pt x="12543" y="29728"/>
                  </a:cubicBezTo>
                  <a:cubicBezTo>
                    <a:pt x="12630" y="29728"/>
                    <a:pt x="12717" y="29696"/>
                    <a:pt x="12785" y="29628"/>
                  </a:cubicBezTo>
                  <a:cubicBezTo>
                    <a:pt x="12889" y="29545"/>
                    <a:pt x="12994" y="29461"/>
                    <a:pt x="13078" y="29356"/>
                  </a:cubicBezTo>
                  <a:cubicBezTo>
                    <a:pt x="13224" y="29231"/>
                    <a:pt x="13370" y="29084"/>
                    <a:pt x="13496" y="28938"/>
                  </a:cubicBezTo>
                  <a:lnTo>
                    <a:pt x="13705" y="29126"/>
                  </a:lnTo>
                  <a:cubicBezTo>
                    <a:pt x="13873" y="29294"/>
                    <a:pt x="14040" y="29482"/>
                    <a:pt x="14228" y="29628"/>
                  </a:cubicBezTo>
                  <a:cubicBezTo>
                    <a:pt x="14296" y="29696"/>
                    <a:pt x="14382" y="29728"/>
                    <a:pt x="14468" y="29728"/>
                  </a:cubicBezTo>
                  <a:cubicBezTo>
                    <a:pt x="14566" y="29728"/>
                    <a:pt x="14663" y="29686"/>
                    <a:pt x="14730" y="29608"/>
                  </a:cubicBezTo>
                  <a:cubicBezTo>
                    <a:pt x="14877" y="29461"/>
                    <a:pt x="14856" y="29210"/>
                    <a:pt x="14710" y="29084"/>
                  </a:cubicBezTo>
                  <a:cubicBezTo>
                    <a:pt x="14500" y="28875"/>
                    <a:pt x="14291" y="28645"/>
                    <a:pt x="14061" y="28457"/>
                  </a:cubicBezTo>
                  <a:cubicBezTo>
                    <a:pt x="13894" y="28352"/>
                    <a:pt x="13831" y="28143"/>
                    <a:pt x="13873" y="27955"/>
                  </a:cubicBezTo>
                  <a:cubicBezTo>
                    <a:pt x="13873" y="27913"/>
                    <a:pt x="13873" y="27871"/>
                    <a:pt x="13873" y="27850"/>
                  </a:cubicBezTo>
                  <a:cubicBezTo>
                    <a:pt x="13894" y="27683"/>
                    <a:pt x="13914" y="27515"/>
                    <a:pt x="13914" y="27348"/>
                  </a:cubicBezTo>
                  <a:lnTo>
                    <a:pt x="13956" y="27348"/>
                  </a:lnTo>
                  <a:cubicBezTo>
                    <a:pt x="14291" y="27703"/>
                    <a:pt x="14710" y="27976"/>
                    <a:pt x="14982" y="28394"/>
                  </a:cubicBezTo>
                  <a:cubicBezTo>
                    <a:pt x="15043" y="28486"/>
                    <a:pt x="15138" y="28544"/>
                    <a:pt x="15242" y="28544"/>
                  </a:cubicBezTo>
                  <a:cubicBezTo>
                    <a:pt x="15280" y="28544"/>
                    <a:pt x="15319" y="28536"/>
                    <a:pt x="15358" y="28520"/>
                  </a:cubicBezTo>
                  <a:cubicBezTo>
                    <a:pt x="15609" y="28436"/>
                    <a:pt x="15714" y="28122"/>
                    <a:pt x="15546" y="27913"/>
                  </a:cubicBezTo>
                  <a:cubicBezTo>
                    <a:pt x="15337" y="27662"/>
                    <a:pt x="15107" y="27411"/>
                    <a:pt x="14856" y="27201"/>
                  </a:cubicBezTo>
                  <a:cubicBezTo>
                    <a:pt x="14563" y="26908"/>
                    <a:pt x="14270" y="26636"/>
                    <a:pt x="13977" y="26343"/>
                  </a:cubicBezTo>
                  <a:cubicBezTo>
                    <a:pt x="13873" y="26260"/>
                    <a:pt x="13831" y="26113"/>
                    <a:pt x="13873" y="25988"/>
                  </a:cubicBezTo>
                  <a:cubicBezTo>
                    <a:pt x="13873" y="25820"/>
                    <a:pt x="13894" y="25632"/>
                    <a:pt x="13894" y="25444"/>
                  </a:cubicBezTo>
                  <a:cubicBezTo>
                    <a:pt x="13914" y="25297"/>
                    <a:pt x="13914" y="25151"/>
                    <a:pt x="13935" y="25004"/>
                  </a:cubicBezTo>
                  <a:cubicBezTo>
                    <a:pt x="13956" y="25004"/>
                    <a:pt x="13977" y="25025"/>
                    <a:pt x="13998" y="25025"/>
                  </a:cubicBezTo>
                  <a:cubicBezTo>
                    <a:pt x="14333" y="25360"/>
                    <a:pt x="14730" y="25716"/>
                    <a:pt x="15044" y="26009"/>
                  </a:cubicBezTo>
                  <a:cubicBezTo>
                    <a:pt x="15358" y="26302"/>
                    <a:pt x="15672" y="26615"/>
                    <a:pt x="15986" y="26908"/>
                  </a:cubicBezTo>
                  <a:cubicBezTo>
                    <a:pt x="16059" y="26982"/>
                    <a:pt x="16153" y="27018"/>
                    <a:pt x="16250" y="27018"/>
                  </a:cubicBezTo>
                  <a:cubicBezTo>
                    <a:pt x="16347" y="27018"/>
                    <a:pt x="16446" y="26982"/>
                    <a:pt x="16530" y="26908"/>
                  </a:cubicBezTo>
                  <a:cubicBezTo>
                    <a:pt x="16676" y="26762"/>
                    <a:pt x="16655" y="26511"/>
                    <a:pt x="16488" y="26385"/>
                  </a:cubicBezTo>
                  <a:cubicBezTo>
                    <a:pt x="16153" y="26051"/>
                    <a:pt x="15798" y="25716"/>
                    <a:pt x="15442" y="25381"/>
                  </a:cubicBezTo>
                  <a:cubicBezTo>
                    <a:pt x="14961" y="24942"/>
                    <a:pt x="14479" y="24481"/>
                    <a:pt x="13977" y="24042"/>
                  </a:cubicBezTo>
                  <a:cubicBezTo>
                    <a:pt x="13914" y="23979"/>
                    <a:pt x="13873" y="23895"/>
                    <a:pt x="13873" y="23812"/>
                  </a:cubicBezTo>
                  <a:lnTo>
                    <a:pt x="13873" y="22012"/>
                  </a:lnTo>
                  <a:cubicBezTo>
                    <a:pt x="13873" y="21970"/>
                    <a:pt x="13894" y="21929"/>
                    <a:pt x="13894" y="21887"/>
                  </a:cubicBezTo>
                  <a:cubicBezTo>
                    <a:pt x="13956" y="21929"/>
                    <a:pt x="14019" y="21970"/>
                    <a:pt x="14082" y="22012"/>
                  </a:cubicBezTo>
                  <a:cubicBezTo>
                    <a:pt x="14186" y="22096"/>
                    <a:pt x="14291" y="22159"/>
                    <a:pt x="14438" y="22242"/>
                  </a:cubicBezTo>
                  <a:cubicBezTo>
                    <a:pt x="14605" y="22347"/>
                    <a:pt x="14793" y="22431"/>
                    <a:pt x="14898" y="22514"/>
                  </a:cubicBezTo>
                  <a:cubicBezTo>
                    <a:pt x="15023" y="22577"/>
                    <a:pt x="15149" y="22661"/>
                    <a:pt x="15295" y="22724"/>
                  </a:cubicBezTo>
                  <a:cubicBezTo>
                    <a:pt x="15588" y="22891"/>
                    <a:pt x="15881" y="23058"/>
                    <a:pt x="16153" y="23247"/>
                  </a:cubicBezTo>
                  <a:lnTo>
                    <a:pt x="16070" y="24063"/>
                  </a:lnTo>
                  <a:cubicBezTo>
                    <a:pt x="16049" y="24209"/>
                    <a:pt x="16028" y="24335"/>
                    <a:pt x="16007" y="24481"/>
                  </a:cubicBezTo>
                  <a:cubicBezTo>
                    <a:pt x="15944" y="24690"/>
                    <a:pt x="16049" y="24900"/>
                    <a:pt x="16258" y="24963"/>
                  </a:cubicBezTo>
                  <a:cubicBezTo>
                    <a:pt x="16288" y="24969"/>
                    <a:pt x="16319" y="24972"/>
                    <a:pt x="16348" y="24972"/>
                  </a:cubicBezTo>
                  <a:cubicBezTo>
                    <a:pt x="16519" y="24972"/>
                    <a:pt x="16665" y="24869"/>
                    <a:pt x="16718" y="24690"/>
                  </a:cubicBezTo>
                  <a:cubicBezTo>
                    <a:pt x="16718" y="24628"/>
                    <a:pt x="16739" y="24565"/>
                    <a:pt x="16739" y="24502"/>
                  </a:cubicBezTo>
                  <a:cubicBezTo>
                    <a:pt x="16781" y="24126"/>
                    <a:pt x="16823" y="23728"/>
                    <a:pt x="16865" y="23351"/>
                  </a:cubicBezTo>
                  <a:cubicBezTo>
                    <a:pt x="16865" y="23289"/>
                    <a:pt x="16907" y="23226"/>
                    <a:pt x="16907" y="23142"/>
                  </a:cubicBezTo>
                  <a:lnTo>
                    <a:pt x="18078" y="23665"/>
                  </a:lnTo>
                  <a:lnTo>
                    <a:pt x="18078" y="23812"/>
                  </a:lnTo>
                  <a:cubicBezTo>
                    <a:pt x="18036" y="24063"/>
                    <a:pt x="18015" y="24335"/>
                    <a:pt x="17974" y="24586"/>
                  </a:cubicBezTo>
                  <a:cubicBezTo>
                    <a:pt x="17932" y="24963"/>
                    <a:pt x="17848" y="25318"/>
                    <a:pt x="17806" y="25695"/>
                  </a:cubicBezTo>
                  <a:cubicBezTo>
                    <a:pt x="17785" y="25862"/>
                    <a:pt x="17764" y="26009"/>
                    <a:pt x="17785" y="26176"/>
                  </a:cubicBezTo>
                  <a:cubicBezTo>
                    <a:pt x="17785" y="26239"/>
                    <a:pt x="17806" y="26302"/>
                    <a:pt x="17848" y="26343"/>
                  </a:cubicBezTo>
                  <a:cubicBezTo>
                    <a:pt x="17907" y="26446"/>
                    <a:pt x="18006" y="26497"/>
                    <a:pt x="18111" y="26497"/>
                  </a:cubicBezTo>
                  <a:cubicBezTo>
                    <a:pt x="18156" y="26497"/>
                    <a:pt x="18202" y="26488"/>
                    <a:pt x="18246" y="26469"/>
                  </a:cubicBezTo>
                  <a:cubicBezTo>
                    <a:pt x="18392" y="26427"/>
                    <a:pt x="18476" y="26302"/>
                    <a:pt x="18497" y="26155"/>
                  </a:cubicBezTo>
                  <a:cubicBezTo>
                    <a:pt x="18497" y="26030"/>
                    <a:pt x="18497" y="25904"/>
                    <a:pt x="18518" y="25779"/>
                  </a:cubicBezTo>
                  <a:cubicBezTo>
                    <a:pt x="18580" y="25318"/>
                    <a:pt x="18643" y="24900"/>
                    <a:pt x="18706" y="24460"/>
                  </a:cubicBezTo>
                  <a:cubicBezTo>
                    <a:pt x="18727" y="24314"/>
                    <a:pt x="18748" y="24146"/>
                    <a:pt x="18790" y="23979"/>
                  </a:cubicBezTo>
                  <a:lnTo>
                    <a:pt x="19020" y="24084"/>
                  </a:lnTo>
                  <a:cubicBezTo>
                    <a:pt x="19229" y="24167"/>
                    <a:pt x="19417" y="24251"/>
                    <a:pt x="19627" y="24335"/>
                  </a:cubicBezTo>
                  <a:cubicBezTo>
                    <a:pt x="20024" y="24502"/>
                    <a:pt x="20401" y="24649"/>
                    <a:pt x="20777" y="24816"/>
                  </a:cubicBezTo>
                  <a:cubicBezTo>
                    <a:pt x="20842" y="24852"/>
                    <a:pt x="20906" y="24867"/>
                    <a:pt x="20966" y="24867"/>
                  </a:cubicBezTo>
                  <a:cubicBezTo>
                    <a:pt x="21293" y="24867"/>
                    <a:pt x="21508" y="24401"/>
                    <a:pt x="21154" y="24188"/>
                  </a:cubicBezTo>
                  <a:cubicBezTo>
                    <a:pt x="21091" y="24146"/>
                    <a:pt x="21028" y="24105"/>
                    <a:pt x="20945" y="24084"/>
                  </a:cubicBezTo>
                  <a:cubicBezTo>
                    <a:pt x="20610" y="23937"/>
                    <a:pt x="20254" y="23812"/>
                    <a:pt x="19899" y="23665"/>
                  </a:cubicBezTo>
                  <a:cubicBezTo>
                    <a:pt x="19564" y="23540"/>
                    <a:pt x="19208" y="23393"/>
                    <a:pt x="18852" y="23247"/>
                  </a:cubicBezTo>
                  <a:cubicBezTo>
                    <a:pt x="18915" y="22807"/>
                    <a:pt x="18957" y="22389"/>
                    <a:pt x="18999" y="21950"/>
                  </a:cubicBezTo>
                  <a:cubicBezTo>
                    <a:pt x="19062" y="21970"/>
                    <a:pt x="19104" y="21991"/>
                    <a:pt x="19166" y="22012"/>
                  </a:cubicBezTo>
                  <a:cubicBezTo>
                    <a:pt x="19313" y="22075"/>
                    <a:pt x="19438" y="22138"/>
                    <a:pt x="19585" y="22201"/>
                  </a:cubicBezTo>
                  <a:cubicBezTo>
                    <a:pt x="19857" y="22305"/>
                    <a:pt x="20129" y="22431"/>
                    <a:pt x="20401" y="22535"/>
                  </a:cubicBezTo>
                  <a:cubicBezTo>
                    <a:pt x="20445" y="22555"/>
                    <a:pt x="20491" y="22564"/>
                    <a:pt x="20537" y="22564"/>
                  </a:cubicBezTo>
                  <a:cubicBezTo>
                    <a:pt x="20688" y="22564"/>
                    <a:pt x="20834" y="22465"/>
                    <a:pt x="20882" y="22305"/>
                  </a:cubicBezTo>
                  <a:cubicBezTo>
                    <a:pt x="20945" y="22117"/>
                    <a:pt x="20819" y="21908"/>
                    <a:pt x="20631" y="21845"/>
                  </a:cubicBezTo>
                  <a:cubicBezTo>
                    <a:pt x="20380" y="21740"/>
                    <a:pt x="20129" y="21636"/>
                    <a:pt x="19857" y="21531"/>
                  </a:cubicBezTo>
                  <a:cubicBezTo>
                    <a:pt x="19731" y="21468"/>
                    <a:pt x="19606" y="21405"/>
                    <a:pt x="19438" y="21343"/>
                  </a:cubicBezTo>
                  <a:lnTo>
                    <a:pt x="19438" y="20548"/>
                  </a:lnTo>
                  <a:lnTo>
                    <a:pt x="19438" y="19585"/>
                  </a:lnTo>
                  <a:cubicBezTo>
                    <a:pt x="19438" y="19355"/>
                    <a:pt x="19417" y="19125"/>
                    <a:pt x="19417" y="18874"/>
                  </a:cubicBezTo>
                  <a:lnTo>
                    <a:pt x="19417" y="18727"/>
                  </a:lnTo>
                  <a:cubicBezTo>
                    <a:pt x="19480" y="18769"/>
                    <a:pt x="19522" y="18769"/>
                    <a:pt x="19564" y="18811"/>
                  </a:cubicBezTo>
                  <a:cubicBezTo>
                    <a:pt x="20045" y="19083"/>
                    <a:pt x="20526" y="19376"/>
                    <a:pt x="21028" y="19648"/>
                  </a:cubicBezTo>
                  <a:cubicBezTo>
                    <a:pt x="21154" y="19711"/>
                    <a:pt x="21259" y="19836"/>
                    <a:pt x="21280" y="20004"/>
                  </a:cubicBezTo>
                  <a:cubicBezTo>
                    <a:pt x="21321" y="20317"/>
                    <a:pt x="21405" y="20631"/>
                    <a:pt x="21468" y="20924"/>
                  </a:cubicBezTo>
                  <a:cubicBezTo>
                    <a:pt x="21510" y="21050"/>
                    <a:pt x="21531" y="21154"/>
                    <a:pt x="21552" y="21280"/>
                  </a:cubicBezTo>
                  <a:cubicBezTo>
                    <a:pt x="21677" y="21782"/>
                    <a:pt x="21782" y="22305"/>
                    <a:pt x="21886" y="22807"/>
                  </a:cubicBezTo>
                  <a:cubicBezTo>
                    <a:pt x="21928" y="22954"/>
                    <a:pt x="21970" y="23121"/>
                    <a:pt x="22012" y="23268"/>
                  </a:cubicBezTo>
                  <a:cubicBezTo>
                    <a:pt x="22033" y="23414"/>
                    <a:pt x="22158" y="23519"/>
                    <a:pt x="22326" y="23519"/>
                  </a:cubicBezTo>
                  <a:cubicBezTo>
                    <a:pt x="22344" y="23522"/>
                    <a:pt x="22363" y="23523"/>
                    <a:pt x="22381" y="23523"/>
                  </a:cubicBezTo>
                  <a:cubicBezTo>
                    <a:pt x="22606" y="23523"/>
                    <a:pt x="22780" y="23291"/>
                    <a:pt x="22702" y="23058"/>
                  </a:cubicBezTo>
                  <a:cubicBezTo>
                    <a:pt x="22661" y="22891"/>
                    <a:pt x="22619" y="22745"/>
                    <a:pt x="22577" y="22598"/>
                  </a:cubicBezTo>
                  <a:cubicBezTo>
                    <a:pt x="22409" y="21887"/>
                    <a:pt x="22263" y="21196"/>
                    <a:pt x="22096" y="20506"/>
                  </a:cubicBezTo>
                  <a:cubicBezTo>
                    <a:pt x="22096" y="20443"/>
                    <a:pt x="22096" y="20401"/>
                    <a:pt x="22075" y="20317"/>
                  </a:cubicBezTo>
                  <a:lnTo>
                    <a:pt x="22075" y="20317"/>
                  </a:lnTo>
                  <a:cubicBezTo>
                    <a:pt x="22158" y="20359"/>
                    <a:pt x="22200" y="20380"/>
                    <a:pt x="22263" y="20401"/>
                  </a:cubicBezTo>
                  <a:cubicBezTo>
                    <a:pt x="22493" y="20527"/>
                    <a:pt x="22744" y="20652"/>
                    <a:pt x="22995" y="20757"/>
                  </a:cubicBezTo>
                  <a:cubicBezTo>
                    <a:pt x="23121" y="20799"/>
                    <a:pt x="23205" y="20924"/>
                    <a:pt x="23225" y="21050"/>
                  </a:cubicBezTo>
                  <a:cubicBezTo>
                    <a:pt x="23246" y="21113"/>
                    <a:pt x="23267" y="21196"/>
                    <a:pt x="23288" y="21259"/>
                  </a:cubicBezTo>
                  <a:cubicBezTo>
                    <a:pt x="23414" y="21761"/>
                    <a:pt x="23539" y="22263"/>
                    <a:pt x="23665" y="22766"/>
                  </a:cubicBezTo>
                  <a:cubicBezTo>
                    <a:pt x="23707" y="22912"/>
                    <a:pt x="23769" y="23079"/>
                    <a:pt x="23832" y="23205"/>
                  </a:cubicBezTo>
                  <a:cubicBezTo>
                    <a:pt x="23889" y="23336"/>
                    <a:pt x="24012" y="23417"/>
                    <a:pt x="24158" y="23417"/>
                  </a:cubicBezTo>
                  <a:cubicBezTo>
                    <a:pt x="24175" y="23417"/>
                    <a:pt x="24192" y="23416"/>
                    <a:pt x="24209" y="23414"/>
                  </a:cubicBezTo>
                  <a:cubicBezTo>
                    <a:pt x="24355" y="23393"/>
                    <a:pt x="24481" y="23289"/>
                    <a:pt x="24523" y="23142"/>
                  </a:cubicBezTo>
                  <a:cubicBezTo>
                    <a:pt x="24544" y="23038"/>
                    <a:pt x="24523" y="22954"/>
                    <a:pt x="24481" y="22870"/>
                  </a:cubicBezTo>
                  <a:cubicBezTo>
                    <a:pt x="24397" y="22724"/>
                    <a:pt x="24355" y="22577"/>
                    <a:pt x="24313" y="22431"/>
                  </a:cubicBezTo>
                  <a:cubicBezTo>
                    <a:pt x="24251" y="22138"/>
                    <a:pt x="24188" y="21845"/>
                    <a:pt x="24125" y="21552"/>
                  </a:cubicBezTo>
                  <a:cubicBezTo>
                    <a:pt x="24104" y="21531"/>
                    <a:pt x="24104" y="21510"/>
                    <a:pt x="24125" y="21468"/>
                  </a:cubicBezTo>
                  <a:cubicBezTo>
                    <a:pt x="24355" y="21594"/>
                    <a:pt x="24586" y="21719"/>
                    <a:pt x="24837" y="21845"/>
                  </a:cubicBezTo>
                  <a:cubicBezTo>
                    <a:pt x="24899" y="21866"/>
                    <a:pt x="24941" y="21929"/>
                    <a:pt x="24962" y="22012"/>
                  </a:cubicBezTo>
                  <a:cubicBezTo>
                    <a:pt x="25004" y="22222"/>
                    <a:pt x="25067" y="22431"/>
                    <a:pt x="25130" y="22619"/>
                  </a:cubicBezTo>
                  <a:cubicBezTo>
                    <a:pt x="25171" y="22766"/>
                    <a:pt x="25192" y="22891"/>
                    <a:pt x="25213" y="23017"/>
                  </a:cubicBezTo>
                  <a:cubicBezTo>
                    <a:pt x="25250" y="23199"/>
                    <a:pt x="25413" y="23318"/>
                    <a:pt x="25579" y="23318"/>
                  </a:cubicBezTo>
                  <a:cubicBezTo>
                    <a:pt x="25604" y="23318"/>
                    <a:pt x="25628" y="23315"/>
                    <a:pt x="25653" y="23310"/>
                  </a:cubicBezTo>
                  <a:cubicBezTo>
                    <a:pt x="25862" y="23268"/>
                    <a:pt x="25966" y="23079"/>
                    <a:pt x="25925" y="22870"/>
                  </a:cubicBezTo>
                  <a:cubicBezTo>
                    <a:pt x="25904" y="22745"/>
                    <a:pt x="25862" y="22598"/>
                    <a:pt x="25820" y="22473"/>
                  </a:cubicBezTo>
                  <a:cubicBezTo>
                    <a:pt x="25778" y="22284"/>
                    <a:pt x="25715" y="22096"/>
                    <a:pt x="25674" y="21908"/>
                  </a:cubicBezTo>
                  <a:lnTo>
                    <a:pt x="25925" y="21845"/>
                  </a:lnTo>
                  <a:cubicBezTo>
                    <a:pt x="26176" y="21782"/>
                    <a:pt x="26406" y="21719"/>
                    <a:pt x="26657" y="21636"/>
                  </a:cubicBezTo>
                  <a:cubicBezTo>
                    <a:pt x="26803" y="21594"/>
                    <a:pt x="26908" y="21468"/>
                    <a:pt x="26908" y="21322"/>
                  </a:cubicBezTo>
                  <a:cubicBezTo>
                    <a:pt x="26929" y="21175"/>
                    <a:pt x="26845" y="21050"/>
                    <a:pt x="26720" y="20987"/>
                  </a:cubicBezTo>
                  <a:cubicBezTo>
                    <a:pt x="26657" y="20956"/>
                    <a:pt x="26594" y="20940"/>
                    <a:pt x="26534" y="20940"/>
                  </a:cubicBezTo>
                  <a:cubicBezTo>
                    <a:pt x="26474" y="20940"/>
                    <a:pt x="26416" y="20956"/>
                    <a:pt x="26364" y="20987"/>
                  </a:cubicBezTo>
                  <a:cubicBezTo>
                    <a:pt x="26050" y="21071"/>
                    <a:pt x="25715" y="21154"/>
                    <a:pt x="25402" y="21238"/>
                  </a:cubicBezTo>
                  <a:cubicBezTo>
                    <a:pt x="25376" y="21247"/>
                    <a:pt x="25350" y="21252"/>
                    <a:pt x="25325" y="21252"/>
                  </a:cubicBezTo>
                  <a:cubicBezTo>
                    <a:pt x="25290" y="21252"/>
                    <a:pt x="25259" y="21242"/>
                    <a:pt x="25234" y="21217"/>
                  </a:cubicBezTo>
                  <a:cubicBezTo>
                    <a:pt x="24983" y="21071"/>
                    <a:pt x="24774" y="20924"/>
                    <a:pt x="24502" y="20757"/>
                  </a:cubicBezTo>
                  <a:lnTo>
                    <a:pt x="24941" y="20631"/>
                  </a:lnTo>
                  <a:cubicBezTo>
                    <a:pt x="25255" y="20506"/>
                    <a:pt x="25590" y="20422"/>
                    <a:pt x="25946" y="20380"/>
                  </a:cubicBezTo>
                  <a:lnTo>
                    <a:pt x="25987" y="20380"/>
                  </a:lnTo>
                  <a:cubicBezTo>
                    <a:pt x="26176" y="20359"/>
                    <a:pt x="26322" y="20171"/>
                    <a:pt x="26280" y="19983"/>
                  </a:cubicBezTo>
                  <a:cubicBezTo>
                    <a:pt x="26261" y="19806"/>
                    <a:pt x="26095" y="19667"/>
                    <a:pt x="25919" y="19667"/>
                  </a:cubicBezTo>
                  <a:cubicBezTo>
                    <a:pt x="25907" y="19667"/>
                    <a:pt x="25895" y="19667"/>
                    <a:pt x="25883" y="19669"/>
                  </a:cubicBezTo>
                  <a:cubicBezTo>
                    <a:pt x="25715" y="19669"/>
                    <a:pt x="25569" y="19711"/>
                    <a:pt x="25422" y="19732"/>
                  </a:cubicBezTo>
                  <a:cubicBezTo>
                    <a:pt x="25171" y="19815"/>
                    <a:pt x="24941" y="19899"/>
                    <a:pt x="24690" y="19962"/>
                  </a:cubicBezTo>
                  <a:cubicBezTo>
                    <a:pt x="24355" y="20066"/>
                    <a:pt x="24000" y="20150"/>
                    <a:pt x="23665" y="20234"/>
                  </a:cubicBezTo>
                  <a:cubicBezTo>
                    <a:pt x="23635" y="20249"/>
                    <a:pt x="23603" y="20256"/>
                    <a:pt x="23571" y="20256"/>
                  </a:cubicBezTo>
                  <a:cubicBezTo>
                    <a:pt x="23512" y="20256"/>
                    <a:pt x="23454" y="20232"/>
                    <a:pt x="23414" y="20192"/>
                  </a:cubicBezTo>
                  <a:lnTo>
                    <a:pt x="22598" y="19648"/>
                  </a:lnTo>
                  <a:cubicBezTo>
                    <a:pt x="22556" y="19627"/>
                    <a:pt x="22535" y="19606"/>
                    <a:pt x="22514" y="19564"/>
                  </a:cubicBezTo>
                  <a:cubicBezTo>
                    <a:pt x="22661" y="19543"/>
                    <a:pt x="22786" y="19501"/>
                    <a:pt x="22912" y="19460"/>
                  </a:cubicBezTo>
                  <a:lnTo>
                    <a:pt x="24397" y="18999"/>
                  </a:lnTo>
                  <a:lnTo>
                    <a:pt x="25192" y="18769"/>
                  </a:lnTo>
                  <a:cubicBezTo>
                    <a:pt x="25360" y="18727"/>
                    <a:pt x="25464" y="18581"/>
                    <a:pt x="25485" y="18413"/>
                  </a:cubicBezTo>
                  <a:cubicBezTo>
                    <a:pt x="25485" y="18246"/>
                    <a:pt x="25381" y="18120"/>
                    <a:pt x="25234" y="18079"/>
                  </a:cubicBezTo>
                  <a:cubicBezTo>
                    <a:pt x="25192" y="18068"/>
                    <a:pt x="25150" y="18063"/>
                    <a:pt x="25109" y="18063"/>
                  </a:cubicBezTo>
                  <a:cubicBezTo>
                    <a:pt x="25067" y="18063"/>
                    <a:pt x="25025" y="18068"/>
                    <a:pt x="24983" y="18079"/>
                  </a:cubicBezTo>
                  <a:cubicBezTo>
                    <a:pt x="24376" y="18246"/>
                    <a:pt x="23769" y="18434"/>
                    <a:pt x="23184" y="18623"/>
                  </a:cubicBezTo>
                  <a:cubicBezTo>
                    <a:pt x="22681" y="18790"/>
                    <a:pt x="22200" y="18937"/>
                    <a:pt x="21698" y="19083"/>
                  </a:cubicBezTo>
                  <a:cubicBezTo>
                    <a:pt x="21674" y="19099"/>
                    <a:pt x="21644" y="19106"/>
                    <a:pt x="21612" y="19106"/>
                  </a:cubicBezTo>
                  <a:cubicBezTo>
                    <a:pt x="21561" y="19106"/>
                    <a:pt x="21507" y="19088"/>
                    <a:pt x="21468" y="19062"/>
                  </a:cubicBezTo>
                  <a:cubicBezTo>
                    <a:pt x="20945" y="18748"/>
                    <a:pt x="20422" y="18455"/>
                    <a:pt x="19899" y="18162"/>
                  </a:cubicBezTo>
                  <a:cubicBezTo>
                    <a:pt x="19878" y="18120"/>
                    <a:pt x="19836" y="18100"/>
                    <a:pt x="19815" y="18079"/>
                  </a:cubicBezTo>
                  <a:lnTo>
                    <a:pt x="20401" y="17765"/>
                  </a:lnTo>
                  <a:cubicBezTo>
                    <a:pt x="20526" y="17702"/>
                    <a:pt x="20652" y="17618"/>
                    <a:pt x="20777" y="17556"/>
                  </a:cubicBezTo>
                  <a:cubicBezTo>
                    <a:pt x="20945" y="17451"/>
                    <a:pt x="21112" y="17367"/>
                    <a:pt x="21280" y="17263"/>
                  </a:cubicBezTo>
                  <a:cubicBezTo>
                    <a:pt x="21552" y="17095"/>
                    <a:pt x="21824" y="16928"/>
                    <a:pt x="22117" y="16802"/>
                  </a:cubicBezTo>
                  <a:cubicBezTo>
                    <a:pt x="22451" y="17053"/>
                    <a:pt x="22786" y="17304"/>
                    <a:pt x="23121" y="17576"/>
                  </a:cubicBezTo>
                  <a:cubicBezTo>
                    <a:pt x="23191" y="17637"/>
                    <a:pt x="23281" y="17668"/>
                    <a:pt x="23372" y="17668"/>
                  </a:cubicBezTo>
                  <a:cubicBezTo>
                    <a:pt x="23469" y="17668"/>
                    <a:pt x="23568" y="17632"/>
                    <a:pt x="23644" y="17556"/>
                  </a:cubicBezTo>
                  <a:cubicBezTo>
                    <a:pt x="23769" y="17409"/>
                    <a:pt x="23769" y="17158"/>
                    <a:pt x="23623" y="17032"/>
                  </a:cubicBezTo>
                  <a:cubicBezTo>
                    <a:pt x="23581" y="16991"/>
                    <a:pt x="23518" y="16949"/>
                    <a:pt x="23477" y="16907"/>
                  </a:cubicBezTo>
                  <a:lnTo>
                    <a:pt x="22849" y="16447"/>
                  </a:lnTo>
                  <a:lnTo>
                    <a:pt x="22368" y="16112"/>
                  </a:lnTo>
                  <a:lnTo>
                    <a:pt x="23414" y="15317"/>
                  </a:lnTo>
                  <a:lnTo>
                    <a:pt x="23581" y="15442"/>
                  </a:lnTo>
                  <a:lnTo>
                    <a:pt x="24983" y="16551"/>
                  </a:lnTo>
                  <a:cubicBezTo>
                    <a:pt x="25109" y="16635"/>
                    <a:pt x="25234" y="16719"/>
                    <a:pt x="25360" y="16802"/>
                  </a:cubicBezTo>
                  <a:cubicBezTo>
                    <a:pt x="25427" y="16843"/>
                    <a:pt x="25494" y="16860"/>
                    <a:pt x="25556" y="16860"/>
                  </a:cubicBezTo>
                  <a:cubicBezTo>
                    <a:pt x="25879" y="16860"/>
                    <a:pt x="26084" y="16385"/>
                    <a:pt x="25715" y="16175"/>
                  </a:cubicBezTo>
                  <a:cubicBezTo>
                    <a:pt x="25590" y="16112"/>
                    <a:pt x="25464" y="16007"/>
                    <a:pt x="25360" y="15924"/>
                  </a:cubicBezTo>
                  <a:lnTo>
                    <a:pt x="24146" y="14982"/>
                  </a:lnTo>
                  <a:lnTo>
                    <a:pt x="24041" y="14877"/>
                  </a:lnTo>
                  <a:cubicBezTo>
                    <a:pt x="24083" y="14835"/>
                    <a:pt x="24125" y="14794"/>
                    <a:pt x="24167" y="14752"/>
                  </a:cubicBezTo>
                  <a:cubicBezTo>
                    <a:pt x="24418" y="14563"/>
                    <a:pt x="24669" y="14354"/>
                    <a:pt x="24941" y="14145"/>
                  </a:cubicBezTo>
                  <a:cubicBezTo>
                    <a:pt x="25213" y="13957"/>
                    <a:pt x="25485" y="13747"/>
                    <a:pt x="25757" y="13538"/>
                  </a:cubicBezTo>
                  <a:cubicBezTo>
                    <a:pt x="25904" y="13434"/>
                    <a:pt x="25966" y="13224"/>
                    <a:pt x="25883" y="13078"/>
                  </a:cubicBezTo>
                  <a:cubicBezTo>
                    <a:pt x="25805" y="12953"/>
                    <a:pt x="25681" y="12887"/>
                    <a:pt x="25553" y="12887"/>
                  </a:cubicBezTo>
                  <a:cubicBezTo>
                    <a:pt x="25509" y="12887"/>
                    <a:pt x="25465" y="12894"/>
                    <a:pt x="25422" y="12911"/>
                  </a:cubicBezTo>
                  <a:cubicBezTo>
                    <a:pt x="25360" y="12931"/>
                    <a:pt x="25318" y="12952"/>
                    <a:pt x="25255" y="12994"/>
                  </a:cubicBezTo>
                  <a:cubicBezTo>
                    <a:pt x="25150" y="13057"/>
                    <a:pt x="25067" y="13141"/>
                    <a:pt x="24962" y="13224"/>
                  </a:cubicBezTo>
                  <a:lnTo>
                    <a:pt x="23539" y="14333"/>
                  </a:lnTo>
                  <a:cubicBezTo>
                    <a:pt x="23497" y="14375"/>
                    <a:pt x="23456" y="14396"/>
                    <a:pt x="23414" y="14417"/>
                  </a:cubicBezTo>
                  <a:lnTo>
                    <a:pt x="22368" y="13664"/>
                  </a:lnTo>
                  <a:cubicBezTo>
                    <a:pt x="22409" y="13601"/>
                    <a:pt x="22451" y="13580"/>
                    <a:pt x="22493" y="13559"/>
                  </a:cubicBezTo>
                  <a:cubicBezTo>
                    <a:pt x="22765" y="13350"/>
                    <a:pt x="23058" y="13141"/>
                    <a:pt x="23330" y="12931"/>
                  </a:cubicBezTo>
                  <a:cubicBezTo>
                    <a:pt x="23435" y="12869"/>
                    <a:pt x="23539" y="12785"/>
                    <a:pt x="23623" y="12722"/>
                  </a:cubicBezTo>
                  <a:cubicBezTo>
                    <a:pt x="23749" y="12576"/>
                    <a:pt x="23749" y="12346"/>
                    <a:pt x="23623" y="12220"/>
                  </a:cubicBezTo>
                  <a:cubicBezTo>
                    <a:pt x="23545" y="12130"/>
                    <a:pt x="23442" y="12089"/>
                    <a:pt x="23341" y="12089"/>
                  </a:cubicBezTo>
                  <a:cubicBezTo>
                    <a:pt x="23254" y="12089"/>
                    <a:pt x="23168" y="12120"/>
                    <a:pt x="23100" y="12178"/>
                  </a:cubicBezTo>
                  <a:cubicBezTo>
                    <a:pt x="22933" y="12325"/>
                    <a:pt x="22744" y="12471"/>
                    <a:pt x="22577" y="12597"/>
                  </a:cubicBezTo>
                  <a:cubicBezTo>
                    <a:pt x="22409" y="12701"/>
                    <a:pt x="22242" y="12848"/>
                    <a:pt x="22054" y="12973"/>
                  </a:cubicBezTo>
                  <a:lnTo>
                    <a:pt x="21133" y="12429"/>
                  </a:lnTo>
                  <a:cubicBezTo>
                    <a:pt x="21049" y="12387"/>
                    <a:pt x="20966" y="12325"/>
                    <a:pt x="20882" y="12283"/>
                  </a:cubicBezTo>
                  <a:lnTo>
                    <a:pt x="19794" y="11697"/>
                  </a:lnTo>
                  <a:lnTo>
                    <a:pt x="19794" y="11676"/>
                  </a:lnTo>
                  <a:cubicBezTo>
                    <a:pt x="19836" y="11634"/>
                    <a:pt x="19878" y="11613"/>
                    <a:pt x="19940" y="11571"/>
                  </a:cubicBezTo>
                  <a:cubicBezTo>
                    <a:pt x="20422" y="11299"/>
                    <a:pt x="20924" y="11027"/>
                    <a:pt x="21405" y="10734"/>
                  </a:cubicBezTo>
                  <a:cubicBezTo>
                    <a:pt x="21473" y="10694"/>
                    <a:pt x="21549" y="10671"/>
                    <a:pt x="21623" y="10671"/>
                  </a:cubicBezTo>
                  <a:cubicBezTo>
                    <a:pt x="21663" y="10671"/>
                    <a:pt x="21703" y="10678"/>
                    <a:pt x="21740" y="10693"/>
                  </a:cubicBezTo>
                  <a:cubicBezTo>
                    <a:pt x="21949" y="10776"/>
                    <a:pt x="22137" y="10839"/>
                    <a:pt x="22326" y="10902"/>
                  </a:cubicBezTo>
                  <a:cubicBezTo>
                    <a:pt x="23058" y="11132"/>
                    <a:pt x="23769" y="11362"/>
                    <a:pt x="24502" y="11571"/>
                  </a:cubicBezTo>
                  <a:cubicBezTo>
                    <a:pt x="24669" y="11634"/>
                    <a:pt x="24858" y="11676"/>
                    <a:pt x="25025" y="11718"/>
                  </a:cubicBezTo>
                  <a:cubicBezTo>
                    <a:pt x="25053" y="11724"/>
                    <a:pt x="25080" y="11727"/>
                    <a:pt x="25108" y="11727"/>
                  </a:cubicBezTo>
                  <a:cubicBezTo>
                    <a:pt x="25266" y="11727"/>
                    <a:pt x="25408" y="11627"/>
                    <a:pt x="25443" y="11467"/>
                  </a:cubicBezTo>
                  <a:cubicBezTo>
                    <a:pt x="25506" y="11258"/>
                    <a:pt x="25381" y="11048"/>
                    <a:pt x="25171" y="11006"/>
                  </a:cubicBezTo>
                  <a:cubicBezTo>
                    <a:pt x="25025" y="10944"/>
                    <a:pt x="24858" y="10923"/>
                    <a:pt x="24690" y="10881"/>
                  </a:cubicBezTo>
                  <a:cubicBezTo>
                    <a:pt x="24460" y="10797"/>
                    <a:pt x="24230" y="10734"/>
                    <a:pt x="24000" y="10651"/>
                  </a:cubicBezTo>
                  <a:lnTo>
                    <a:pt x="22744" y="10253"/>
                  </a:lnTo>
                  <a:lnTo>
                    <a:pt x="22472" y="10190"/>
                  </a:lnTo>
                  <a:cubicBezTo>
                    <a:pt x="22535" y="10149"/>
                    <a:pt x="22577" y="10107"/>
                    <a:pt x="22619" y="10086"/>
                  </a:cubicBezTo>
                  <a:cubicBezTo>
                    <a:pt x="22849" y="9918"/>
                    <a:pt x="23100" y="9772"/>
                    <a:pt x="23330" y="9605"/>
                  </a:cubicBezTo>
                  <a:cubicBezTo>
                    <a:pt x="23400" y="9549"/>
                    <a:pt x="23479" y="9521"/>
                    <a:pt x="23561" y="9521"/>
                  </a:cubicBezTo>
                  <a:cubicBezTo>
                    <a:pt x="23602" y="9521"/>
                    <a:pt x="23644" y="9528"/>
                    <a:pt x="23686" y="9542"/>
                  </a:cubicBezTo>
                  <a:cubicBezTo>
                    <a:pt x="23749" y="9563"/>
                    <a:pt x="23811" y="9563"/>
                    <a:pt x="23874" y="9584"/>
                  </a:cubicBezTo>
                  <a:cubicBezTo>
                    <a:pt x="24376" y="9730"/>
                    <a:pt x="24858" y="9877"/>
                    <a:pt x="25360" y="10023"/>
                  </a:cubicBezTo>
                  <a:cubicBezTo>
                    <a:pt x="25527" y="10065"/>
                    <a:pt x="25694" y="10086"/>
                    <a:pt x="25841" y="10107"/>
                  </a:cubicBezTo>
                  <a:cubicBezTo>
                    <a:pt x="26050" y="10107"/>
                    <a:pt x="26238" y="9960"/>
                    <a:pt x="26259" y="9751"/>
                  </a:cubicBezTo>
                  <a:cubicBezTo>
                    <a:pt x="26259" y="9563"/>
                    <a:pt x="26113" y="9395"/>
                    <a:pt x="25904" y="9374"/>
                  </a:cubicBezTo>
                  <a:cubicBezTo>
                    <a:pt x="25757" y="9353"/>
                    <a:pt x="25590" y="9333"/>
                    <a:pt x="25443" y="9291"/>
                  </a:cubicBezTo>
                  <a:cubicBezTo>
                    <a:pt x="25150" y="9207"/>
                    <a:pt x="24858" y="9102"/>
                    <a:pt x="24565" y="9019"/>
                  </a:cubicBezTo>
                  <a:cubicBezTo>
                    <a:pt x="24523" y="9019"/>
                    <a:pt x="24502" y="8998"/>
                    <a:pt x="24481" y="8998"/>
                  </a:cubicBezTo>
                  <a:cubicBezTo>
                    <a:pt x="24711" y="8830"/>
                    <a:pt x="24920" y="8705"/>
                    <a:pt x="25130" y="8558"/>
                  </a:cubicBezTo>
                  <a:cubicBezTo>
                    <a:pt x="25191" y="8528"/>
                    <a:pt x="25252" y="8508"/>
                    <a:pt x="25322" y="8508"/>
                  </a:cubicBezTo>
                  <a:cubicBezTo>
                    <a:pt x="25347" y="8508"/>
                    <a:pt x="25373" y="8511"/>
                    <a:pt x="25402" y="8517"/>
                  </a:cubicBezTo>
                  <a:cubicBezTo>
                    <a:pt x="25715" y="8621"/>
                    <a:pt x="26050" y="8684"/>
                    <a:pt x="26364" y="8789"/>
                  </a:cubicBezTo>
                  <a:cubicBezTo>
                    <a:pt x="26405" y="8801"/>
                    <a:pt x="26445" y="8807"/>
                    <a:pt x="26485" y="8807"/>
                  </a:cubicBezTo>
                  <a:cubicBezTo>
                    <a:pt x="26649" y="8807"/>
                    <a:pt x="26795" y="8706"/>
                    <a:pt x="26845" y="8537"/>
                  </a:cubicBezTo>
                  <a:cubicBezTo>
                    <a:pt x="26908" y="8349"/>
                    <a:pt x="26803" y="8140"/>
                    <a:pt x="26594" y="8098"/>
                  </a:cubicBezTo>
                  <a:cubicBezTo>
                    <a:pt x="26490" y="8056"/>
                    <a:pt x="26364" y="8035"/>
                    <a:pt x="26259" y="7993"/>
                  </a:cubicBezTo>
                  <a:lnTo>
                    <a:pt x="25653" y="7826"/>
                  </a:lnTo>
                  <a:cubicBezTo>
                    <a:pt x="25674" y="7742"/>
                    <a:pt x="25694" y="7659"/>
                    <a:pt x="25715" y="7575"/>
                  </a:cubicBezTo>
                  <a:cubicBezTo>
                    <a:pt x="25778" y="7345"/>
                    <a:pt x="25841" y="7115"/>
                    <a:pt x="25904" y="6864"/>
                  </a:cubicBezTo>
                  <a:cubicBezTo>
                    <a:pt x="25946" y="6675"/>
                    <a:pt x="25820" y="6466"/>
                    <a:pt x="25632" y="6424"/>
                  </a:cubicBezTo>
                  <a:cubicBezTo>
                    <a:pt x="25616" y="6423"/>
                    <a:pt x="25601" y="6422"/>
                    <a:pt x="25587" y="6422"/>
                  </a:cubicBezTo>
                  <a:cubicBezTo>
                    <a:pt x="25396" y="6422"/>
                    <a:pt x="25231" y="6544"/>
                    <a:pt x="25192" y="6738"/>
                  </a:cubicBezTo>
                  <a:cubicBezTo>
                    <a:pt x="25109" y="7073"/>
                    <a:pt x="25004" y="7408"/>
                    <a:pt x="24920" y="7742"/>
                  </a:cubicBezTo>
                  <a:cubicBezTo>
                    <a:pt x="24920" y="7805"/>
                    <a:pt x="24878" y="7868"/>
                    <a:pt x="24816" y="7889"/>
                  </a:cubicBezTo>
                  <a:lnTo>
                    <a:pt x="24083" y="8265"/>
                  </a:lnTo>
                  <a:cubicBezTo>
                    <a:pt x="24083" y="8245"/>
                    <a:pt x="24083" y="8224"/>
                    <a:pt x="24083" y="8203"/>
                  </a:cubicBezTo>
                  <a:cubicBezTo>
                    <a:pt x="24146" y="7931"/>
                    <a:pt x="24188" y="7701"/>
                    <a:pt x="24251" y="7429"/>
                  </a:cubicBezTo>
                  <a:cubicBezTo>
                    <a:pt x="24293" y="7219"/>
                    <a:pt x="24376" y="6989"/>
                    <a:pt x="24460" y="6801"/>
                  </a:cubicBezTo>
                  <a:cubicBezTo>
                    <a:pt x="24523" y="6633"/>
                    <a:pt x="24460" y="6466"/>
                    <a:pt x="24313" y="6382"/>
                  </a:cubicBezTo>
                  <a:cubicBezTo>
                    <a:pt x="24259" y="6337"/>
                    <a:pt x="24193" y="6315"/>
                    <a:pt x="24126" y="6315"/>
                  </a:cubicBezTo>
                  <a:cubicBezTo>
                    <a:pt x="24037" y="6315"/>
                    <a:pt x="23945" y="6353"/>
                    <a:pt x="23874" y="6424"/>
                  </a:cubicBezTo>
                  <a:cubicBezTo>
                    <a:pt x="23832" y="6466"/>
                    <a:pt x="23790" y="6529"/>
                    <a:pt x="23769" y="6592"/>
                  </a:cubicBezTo>
                  <a:cubicBezTo>
                    <a:pt x="23644" y="6885"/>
                    <a:pt x="23560" y="7177"/>
                    <a:pt x="23497" y="7470"/>
                  </a:cubicBezTo>
                  <a:cubicBezTo>
                    <a:pt x="23393" y="7889"/>
                    <a:pt x="23288" y="8286"/>
                    <a:pt x="23184" y="8705"/>
                  </a:cubicBezTo>
                  <a:cubicBezTo>
                    <a:pt x="23163" y="8809"/>
                    <a:pt x="23079" y="8914"/>
                    <a:pt x="22974" y="8956"/>
                  </a:cubicBezTo>
                  <a:lnTo>
                    <a:pt x="22179" y="9353"/>
                  </a:lnTo>
                  <a:cubicBezTo>
                    <a:pt x="22137" y="9374"/>
                    <a:pt x="22096" y="9374"/>
                    <a:pt x="22054" y="9395"/>
                  </a:cubicBezTo>
                  <a:lnTo>
                    <a:pt x="22054" y="9312"/>
                  </a:lnTo>
                  <a:lnTo>
                    <a:pt x="22430" y="7680"/>
                  </a:lnTo>
                  <a:cubicBezTo>
                    <a:pt x="22514" y="7345"/>
                    <a:pt x="22598" y="7010"/>
                    <a:pt x="22681" y="6675"/>
                  </a:cubicBezTo>
                  <a:cubicBezTo>
                    <a:pt x="22723" y="6466"/>
                    <a:pt x="22619" y="6278"/>
                    <a:pt x="22430" y="6215"/>
                  </a:cubicBezTo>
                  <a:cubicBezTo>
                    <a:pt x="22394" y="6204"/>
                    <a:pt x="22357" y="6199"/>
                    <a:pt x="22321" y="6199"/>
                  </a:cubicBezTo>
                  <a:cubicBezTo>
                    <a:pt x="22153" y="6199"/>
                    <a:pt x="22005" y="6314"/>
                    <a:pt x="21970" y="6487"/>
                  </a:cubicBezTo>
                  <a:cubicBezTo>
                    <a:pt x="21928" y="6633"/>
                    <a:pt x="21886" y="6780"/>
                    <a:pt x="21845" y="6947"/>
                  </a:cubicBezTo>
                  <a:cubicBezTo>
                    <a:pt x="21740" y="7429"/>
                    <a:pt x="21635" y="7931"/>
                    <a:pt x="21531" y="8433"/>
                  </a:cubicBezTo>
                  <a:cubicBezTo>
                    <a:pt x="21447" y="8768"/>
                    <a:pt x="21363" y="9102"/>
                    <a:pt x="21280" y="9437"/>
                  </a:cubicBezTo>
                  <a:cubicBezTo>
                    <a:pt x="21259" y="9584"/>
                    <a:pt x="21217" y="9730"/>
                    <a:pt x="21196" y="9877"/>
                  </a:cubicBezTo>
                  <a:cubicBezTo>
                    <a:pt x="21196" y="9939"/>
                    <a:pt x="21133" y="10002"/>
                    <a:pt x="21070" y="10044"/>
                  </a:cubicBezTo>
                  <a:lnTo>
                    <a:pt x="19501" y="10944"/>
                  </a:lnTo>
                  <a:cubicBezTo>
                    <a:pt x="19459" y="10965"/>
                    <a:pt x="19438" y="10986"/>
                    <a:pt x="19396" y="10986"/>
                  </a:cubicBezTo>
                  <a:cubicBezTo>
                    <a:pt x="19396" y="10567"/>
                    <a:pt x="19417" y="10190"/>
                    <a:pt x="19417" y="9793"/>
                  </a:cubicBezTo>
                  <a:lnTo>
                    <a:pt x="19417" y="9395"/>
                  </a:lnTo>
                  <a:cubicBezTo>
                    <a:pt x="19396" y="9102"/>
                    <a:pt x="19396" y="8789"/>
                    <a:pt x="19417" y="8475"/>
                  </a:cubicBezTo>
                  <a:cubicBezTo>
                    <a:pt x="19417" y="8412"/>
                    <a:pt x="19459" y="8349"/>
                    <a:pt x="19522" y="8328"/>
                  </a:cubicBezTo>
                  <a:lnTo>
                    <a:pt x="19668" y="8265"/>
                  </a:lnTo>
                  <a:lnTo>
                    <a:pt x="20631" y="7868"/>
                  </a:lnTo>
                  <a:cubicBezTo>
                    <a:pt x="20819" y="7784"/>
                    <a:pt x="20903" y="7575"/>
                    <a:pt x="20840" y="7387"/>
                  </a:cubicBezTo>
                  <a:cubicBezTo>
                    <a:pt x="20792" y="7243"/>
                    <a:pt x="20659" y="7148"/>
                    <a:pt x="20516" y="7148"/>
                  </a:cubicBezTo>
                  <a:cubicBezTo>
                    <a:pt x="20471" y="7148"/>
                    <a:pt x="20425" y="7158"/>
                    <a:pt x="20380" y="7177"/>
                  </a:cubicBezTo>
                  <a:cubicBezTo>
                    <a:pt x="20296" y="7198"/>
                    <a:pt x="20212" y="7240"/>
                    <a:pt x="20129" y="7282"/>
                  </a:cubicBezTo>
                  <a:lnTo>
                    <a:pt x="19166" y="7701"/>
                  </a:lnTo>
                  <a:cubicBezTo>
                    <a:pt x="19116" y="7717"/>
                    <a:pt x="19065" y="7748"/>
                    <a:pt x="19014" y="7748"/>
                  </a:cubicBezTo>
                  <a:cubicBezTo>
                    <a:pt x="19002" y="7748"/>
                    <a:pt x="18990" y="7746"/>
                    <a:pt x="18978" y="7742"/>
                  </a:cubicBezTo>
                  <a:cubicBezTo>
                    <a:pt x="18915" y="7324"/>
                    <a:pt x="18852" y="6905"/>
                    <a:pt x="18852" y="6487"/>
                  </a:cubicBezTo>
                  <a:cubicBezTo>
                    <a:pt x="18915" y="6445"/>
                    <a:pt x="18957" y="6424"/>
                    <a:pt x="19020" y="6403"/>
                  </a:cubicBezTo>
                  <a:cubicBezTo>
                    <a:pt x="19564" y="6194"/>
                    <a:pt x="20108" y="5964"/>
                    <a:pt x="20673" y="5755"/>
                  </a:cubicBezTo>
                  <a:cubicBezTo>
                    <a:pt x="20819" y="5692"/>
                    <a:pt x="20966" y="5629"/>
                    <a:pt x="21091" y="5545"/>
                  </a:cubicBezTo>
                  <a:cubicBezTo>
                    <a:pt x="21476" y="5353"/>
                    <a:pt x="21276" y="4854"/>
                    <a:pt x="20944" y="4854"/>
                  </a:cubicBezTo>
                  <a:cubicBezTo>
                    <a:pt x="20878" y="4854"/>
                    <a:pt x="20808" y="4873"/>
                    <a:pt x="20736" y="4918"/>
                  </a:cubicBezTo>
                  <a:cubicBezTo>
                    <a:pt x="20631" y="4980"/>
                    <a:pt x="20526" y="5022"/>
                    <a:pt x="20401" y="5085"/>
                  </a:cubicBezTo>
                  <a:cubicBezTo>
                    <a:pt x="19899" y="5294"/>
                    <a:pt x="19376" y="5483"/>
                    <a:pt x="18852" y="5692"/>
                  </a:cubicBezTo>
                  <a:lnTo>
                    <a:pt x="18748" y="5734"/>
                  </a:lnTo>
                  <a:cubicBezTo>
                    <a:pt x="18727" y="5566"/>
                    <a:pt x="18706" y="5441"/>
                    <a:pt x="18685" y="5315"/>
                  </a:cubicBezTo>
                  <a:cubicBezTo>
                    <a:pt x="18643" y="4939"/>
                    <a:pt x="18580" y="4562"/>
                    <a:pt x="18518" y="4185"/>
                  </a:cubicBezTo>
                  <a:cubicBezTo>
                    <a:pt x="18497" y="3997"/>
                    <a:pt x="18476" y="3788"/>
                    <a:pt x="18455" y="3579"/>
                  </a:cubicBezTo>
                  <a:cubicBezTo>
                    <a:pt x="18455" y="3401"/>
                    <a:pt x="18306" y="3242"/>
                    <a:pt x="18131" y="3242"/>
                  </a:cubicBezTo>
                  <a:cubicBezTo>
                    <a:pt x="18121" y="3242"/>
                    <a:pt x="18110" y="3243"/>
                    <a:pt x="18099" y="3244"/>
                  </a:cubicBezTo>
                  <a:cubicBezTo>
                    <a:pt x="18087" y="3243"/>
                    <a:pt x="18076" y="3242"/>
                    <a:pt x="18064" y="3242"/>
                  </a:cubicBezTo>
                  <a:cubicBezTo>
                    <a:pt x="17874" y="3242"/>
                    <a:pt x="17743" y="3401"/>
                    <a:pt x="17743" y="3579"/>
                  </a:cubicBezTo>
                  <a:cubicBezTo>
                    <a:pt x="17743" y="3725"/>
                    <a:pt x="17743" y="3872"/>
                    <a:pt x="17764" y="4018"/>
                  </a:cubicBezTo>
                  <a:cubicBezTo>
                    <a:pt x="17827" y="4478"/>
                    <a:pt x="17911" y="4960"/>
                    <a:pt x="17974" y="5420"/>
                  </a:cubicBezTo>
                  <a:cubicBezTo>
                    <a:pt x="18015" y="5629"/>
                    <a:pt x="18015" y="5817"/>
                    <a:pt x="18057" y="6048"/>
                  </a:cubicBezTo>
                  <a:lnTo>
                    <a:pt x="16865" y="6571"/>
                  </a:lnTo>
                  <a:cubicBezTo>
                    <a:pt x="16844" y="6487"/>
                    <a:pt x="16823" y="6424"/>
                    <a:pt x="16823" y="6382"/>
                  </a:cubicBezTo>
                  <a:cubicBezTo>
                    <a:pt x="16781" y="6006"/>
                    <a:pt x="16760" y="5629"/>
                    <a:pt x="16718" y="5252"/>
                  </a:cubicBezTo>
                  <a:cubicBezTo>
                    <a:pt x="16697" y="5169"/>
                    <a:pt x="16697" y="5085"/>
                    <a:pt x="16676" y="5001"/>
                  </a:cubicBezTo>
                  <a:cubicBezTo>
                    <a:pt x="16622" y="4838"/>
                    <a:pt x="16472" y="4721"/>
                    <a:pt x="16324" y="4721"/>
                  </a:cubicBezTo>
                  <a:cubicBezTo>
                    <a:pt x="16302" y="4721"/>
                    <a:pt x="16280" y="4724"/>
                    <a:pt x="16258" y="4729"/>
                  </a:cubicBezTo>
                  <a:cubicBezTo>
                    <a:pt x="16070" y="4771"/>
                    <a:pt x="15944" y="4939"/>
                    <a:pt x="15944" y="5148"/>
                  </a:cubicBezTo>
                  <a:cubicBezTo>
                    <a:pt x="15965" y="5315"/>
                    <a:pt x="16007" y="5483"/>
                    <a:pt x="16028" y="5650"/>
                  </a:cubicBezTo>
                  <a:cubicBezTo>
                    <a:pt x="16070" y="5901"/>
                    <a:pt x="16091" y="6173"/>
                    <a:pt x="16111" y="6466"/>
                  </a:cubicBezTo>
                  <a:lnTo>
                    <a:pt x="15191" y="6989"/>
                  </a:lnTo>
                  <a:cubicBezTo>
                    <a:pt x="15128" y="7031"/>
                    <a:pt x="15065" y="7052"/>
                    <a:pt x="15002" y="7094"/>
                  </a:cubicBezTo>
                  <a:lnTo>
                    <a:pt x="13914" y="7784"/>
                  </a:lnTo>
                  <a:lnTo>
                    <a:pt x="13852" y="7784"/>
                  </a:lnTo>
                  <a:lnTo>
                    <a:pt x="13852" y="7617"/>
                  </a:lnTo>
                  <a:lnTo>
                    <a:pt x="13852" y="5985"/>
                  </a:lnTo>
                  <a:cubicBezTo>
                    <a:pt x="13831" y="5817"/>
                    <a:pt x="13914" y="5671"/>
                    <a:pt x="14040" y="5566"/>
                  </a:cubicBezTo>
                  <a:cubicBezTo>
                    <a:pt x="14312" y="5336"/>
                    <a:pt x="14584" y="5085"/>
                    <a:pt x="14856" y="4834"/>
                  </a:cubicBezTo>
                  <a:lnTo>
                    <a:pt x="15107" y="4583"/>
                  </a:lnTo>
                  <a:lnTo>
                    <a:pt x="16174" y="3620"/>
                  </a:lnTo>
                  <a:cubicBezTo>
                    <a:pt x="16279" y="3516"/>
                    <a:pt x="16383" y="3411"/>
                    <a:pt x="16467" y="3307"/>
                  </a:cubicBezTo>
                  <a:cubicBezTo>
                    <a:pt x="16572" y="3244"/>
                    <a:pt x="16614" y="3118"/>
                    <a:pt x="16593" y="2972"/>
                  </a:cubicBezTo>
                  <a:cubicBezTo>
                    <a:pt x="16565" y="2794"/>
                    <a:pt x="16404" y="2679"/>
                    <a:pt x="16237" y="2679"/>
                  </a:cubicBezTo>
                  <a:cubicBezTo>
                    <a:pt x="16148" y="2679"/>
                    <a:pt x="16058" y="2711"/>
                    <a:pt x="15986" y="2783"/>
                  </a:cubicBezTo>
                  <a:cubicBezTo>
                    <a:pt x="15881" y="2888"/>
                    <a:pt x="15777" y="3014"/>
                    <a:pt x="15651" y="3118"/>
                  </a:cubicBezTo>
                  <a:cubicBezTo>
                    <a:pt x="15107" y="3620"/>
                    <a:pt x="14563" y="4144"/>
                    <a:pt x="14019" y="4646"/>
                  </a:cubicBezTo>
                  <a:cubicBezTo>
                    <a:pt x="13977" y="4667"/>
                    <a:pt x="13935" y="4688"/>
                    <a:pt x="13914" y="4729"/>
                  </a:cubicBezTo>
                  <a:cubicBezTo>
                    <a:pt x="13873" y="4353"/>
                    <a:pt x="13852" y="3997"/>
                    <a:pt x="13831" y="3641"/>
                  </a:cubicBezTo>
                  <a:cubicBezTo>
                    <a:pt x="13831" y="3558"/>
                    <a:pt x="13852" y="3453"/>
                    <a:pt x="13935" y="3390"/>
                  </a:cubicBezTo>
                  <a:cubicBezTo>
                    <a:pt x="14354" y="2993"/>
                    <a:pt x="14772" y="2595"/>
                    <a:pt x="15170" y="2177"/>
                  </a:cubicBezTo>
                  <a:cubicBezTo>
                    <a:pt x="15295" y="2051"/>
                    <a:pt x="15421" y="1905"/>
                    <a:pt x="15526" y="1758"/>
                  </a:cubicBezTo>
                  <a:cubicBezTo>
                    <a:pt x="15651" y="1591"/>
                    <a:pt x="15609" y="1361"/>
                    <a:pt x="15442" y="1256"/>
                  </a:cubicBezTo>
                  <a:cubicBezTo>
                    <a:pt x="15374" y="1205"/>
                    <a:pt x="15299" y="1182"/>
                    <a:pt x="15227" y="1182"/>
                  </a:cubicBezTo>
                  <a:cubicBezTo>
                    <a:pt x="15122" y="1182"/>
                    <a:pt x="15023" y="1232"/>
                    <a:pt x="14961" y="1319"/>
                  </a:cubicBezTo>
                  <a:cubicBezTo>
                    <a:pt x="14919" y="1361"/>
                    <a:pt x="14898" y="1403"/>
                    <a:pt x="14877" y="1444"/>
                  </a:cubicBezTo>
                  <a:cubicBezTo>
                    <a:pt x="14814" y="1507"/>
                    <a:pt x="14751" y="1591"/>
                    <a:pt x="14689" y="1654"/>
                  </a:cubicBezTo>
                  <a:lnTo>
                    <a:pt x="13998" y="2302"/>
                  </a:lnTo>
                  <a:cubicBezTo>
                    <a:pt x="13956" y="2323"/>
                    <a:pt x="13935" y="2344"/>
                    <a:pt x="13873" y="2386"/>
                  </a:cubicBezTo>
                  <a:cubicBezTo>
                    <a:pt x="13873" y="2093"/>
                    <a:pt x="13852" y="1842"/>
                    <a:pt x="13831" y="1570"/>
                  </a:cubicBezTo>
                  <a:cubicBezTo>
                    <a:pt x="13831" y="1507"/>
                    <a:pt x="13852" y="1444"/>
                    <a:pt x="13914" y="1382"/>
                  </a:cubicBezTo>
                  <a:cubicBezTo>
                    <a:pt x="14166" y="1151"/>
                    <a:pt x="14396" y="900"/>
                    <a:pt x="14668" y="649"/>
                  </a:cubicBezTo>
                  <a:cubicBezTo>
                    <a:pt x="14772" y="566"/>
                    <a:pt x="14814" y="440"/>
                    <a:pt x="14793" y="294"/>
                  </a:cubicBezTo>
                  <a:cubicBezTo>
                    <a:pt x="14752" y="116"/>
                    <a:pt x="14595" y="0"/>
                    <a:pt x="144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6"/>
            <p:cNvSpPr/>
            <p:nvPr/>
          </p:nvSpPr>
          <p:spPr>
            <a:xfrm flipH="1">
              <a:off x="-148880" y="858603"/>
              <a:ext cx="480527" cy="468599"/>
            </a:xfrm>
            <a:custGeom>
              <a:rect b="b" l="l" r="r" t="t"/>
              <a:pathLst>
                <a:path extrusionOk="0" h="25772" w="26428">
                  <a:moveTo>
                    <a:pt x="8621" y="4962"/>
                  </a:moveTo>
                  <a:lnTo>
                    <a:pt x="8621" y="4962"/>
                  </a:lnTo>
                  <a:cubicBezTo>
                    <a:pt x="8789" y="5025"/>
                    <a:pt x="8914" y="5067"/>
                    <a:pt x="9061" y="5129"/>
                  </a:cubicBezTo>
                  <a:cubicBezTo>
                    <a:pt x="9416" y="5297"/>
                    <a:pt x="9793" y="5443"/>
                    <a:pt x="10170" y="5611"/>
                  </a:cubicBezTo>
                  <a:cubicBezTo>
                    <a:pt x="10379" y="5694"/>
                    <a:pt x="10567" y="5820"/>
                    <a:pt x="10756" y="5904"/>
                  </a:cubicBezTo>
                  <a:cubicBezTo>
                    <a:pt x="10818" y="5945"/>
                    <a:pt x="10860" y="5987"/>
                    <a:pt x="10881" y="6050"/>
                  </a:cubicBezTo>
                  <a:cubicBezTo>
                    <a:pt x="11174" y="7096"/>
                    <a:pt x="11488" y="8142"/>
                    <a:pt x="11781" y="9189"/>
                  </a:cubicBezTo>
                  <a:cubicBezTo>
                    <a:pt x="11948" y="9837"/>
                    <a:pt x="12116" y="10507"/>
                    <a:pt x="12283" y="11176"/>
                  </a:cubicBezTo>
                  <a:cubicBezTo>
                    <a:pt x="12283" y="11218"/>
                    <a:pt x="12283" y="11260"/>
                    <a:pt x="12304" y="11344"/>
                  </a:cubicBezTo>
                  <a:cubicBezTo>
                    <a:pt x="12199" y="11239"/>
                    <a:pt x="12116" y="11176"/>
                    <a:pt x="12053" y="11114"/>
                  </a:cubicBezTo>
                  <a:cubicBezTo>
                    <a:pt x="11467" y="10549"/>
                    <a:pt x="10881" y="9984"/>
                    <a:pt x="10295" y="9398"/>
                  </a:cubicBezTo>
                  <a:cubicBezTo>
                    <a:pt x="9793" y="8896"/>
                    <a:pt x="9333" y="8373"/>
                    <a:pt x="8831" y="7850"/>
                  </a:cubicBezTo>
                  <a:cubicBezTo>
                    <a:pt x="8726" y="7724"/>
                    <a:pt x="8580" y="7598"/>
                    <a:pt x="8454" y="7473"/>
                  </a:cubicBezTo>
                  <a:cubicBezTo>
                    <a:pt x="8391" y="7431"/>
                    <a:pt x="8370" y="7347"/>
                    <a:pt x="8370" y="7264"/>
                  </a:cubicBezTo>
                  <a:cubicBezTo>
                    <a:pt x="8370" y="6950"/>
                    <a:pt x="8391" y="6615"/>
                    <a:pt x="8454" y="6301"/>
                  </a:cubicBezTo>
                  <a:cubicBezTo>
                    <a:pt x="8496" y="6008"/>
                    <a:pt x="8517" y="5715"/>
                    <a:pt x="8559" y="5422"/>
                  </a:cubicBezTo>
                  <a:cubicBezTo>
                    <a:pt x="8580" y="5276"/>
                    <a:pt x="8600" y="5129"/>
                    <a:pt x="8642" y="4983"/>
                  </a:cubicBezTo>
                  <a:lnTo>
                    <a:pt x="8621" y="4962"/>
                  </a:lnTo>
                  <a:close/>
                  <a:moveTo>
                    <a:pt x="17786" y="4983"/>
                  </a:moveTo>
                  <a:cubicBezTo>
                    <a:pt x="17828" y="5255"/>
                    <a:pt x="17870" y="5506"/>
                    <a:pt x="17911" y="5757"/>
                  </a:cubicBezTo>
                  <a:cubicBezTo>
                    <a:pt x="17953" y="6134"/>
                    <a:pt x="18016" y="6489"/>
                    <a:pt x="18037" y="6845"/>
                  </a:cubicBezTo>
                  <a:cubicBezTo>
                    <a:pt x="18058" y="7013"/>
                    <a:pt x="18058" y="7159"/>
                    <a:pt x="18037" y="7306"/>
                  </a:cubicBezTo>
                  <a:cubicBezTo>
                    <a:pt x="18037" y="7368"/>
                    <a:pt x="17995" y="7431"/>
                    <a:pt x="17953" y="7473"/>
                  </a:cubicBezTo>
                  <a:cubicBezTo>
                    <a:pt x="17430" y="8017"/>
                    <a:pt x="16928" y="8561"/>
                    <a:pt x="16405" y="9084"/>
                  </a:cubicBezTo>
                  <a:cubicBezTo>
                    <a:pt x="15882" y="9607"/>
                    <a:pt x="15359" y="10130"/>
                    <a:pt x="14836" y="10653"/>
                  </a:cubicBezTo>
                  <a:cubicBezTo>
                    <a:pt x="14626" y="10842"/>
                    <a:pt x="14438" y="11030"/>
                    <a:pt x="14229" y="11218"/>
                  </a:cubicBezTo>
                  <a:cubicBezTo>
                    <a:pt x="14208" y="11260"/>
                    <a:pt x="14166" y="11281"/>
                    <a:pt x="14103" y="11344"/>
                  </a:cubicBezTo>
                  <a:cubicBezTo>
                    <a:pt x="14145" y="11197"/>
                    <a:pt x="14145" y="11093"/>
                    <a:pt x="14187" y="11009"/>
                  </a:cubicBezTo>
                  <a:cubicBezTo>
                    <a:pt x="14375" y="10235"/>
                    <a:pt x="14564" y="9440"/>
                    <a:pt x="14773" y="8686"/>
                  </a:cubicBezTo>
                  <a:cubicBezTo>
                    <a:pt x="14982" y="7933"/>
                    <a:pt x="15212" y="7201"/>
                    <a:pt x="15422" y="6448"/>
                  </a:cubicBezTo>
                  <a:cubicBezTo>
                    <a:pt x="15463" y="6322"/>
                    <a:pt x="15505" y="6197"/>
                    <a:pt x="15526" y="6050"/>
                  </a:cubicBezTo>
                  <a:cubicBezTo>
                    <a:pt x="15547" y="5987"/>
                    <a:pt x="15589" y="5925"/>
                    <a:pt x="15652" y="5904"/>
                  </a:cubicBezTo>
                  <a:cubicBezTo>
                    <a:pt x="16300" y="5569"/>
                    <a:pt x="16970" y="5276"/>
                    <a:pt x="17660" y="5025"/>
                  </a:cubicBezTo>
                  <a:cubicBezTo>
                    <a:pt x="17681" y="5004"/>
                    <a:pt x="17723" y="5004"/>
                    <a:pt x="17786" y="4983"/>
                  </a:cubicBezTo>
                  <a:close/>
                  <a:moveTo>
                    <a:pt x="6047" y="11482"/>
                  </a:moveTo>
                  <a:cubicBezTo>
                    <a:pt x="6067" y="11482"/>
                    <a:pt x="6088" y="11485"/>
                    <a:pt x="6111" y="11490"/>
                  </a:cubicBezTo>
                  <a:lnTo>
                    <a:pt x="9249" y="12285"/>
                  </a:lnTo>
                  <a:cubicBezTo>
                    <a:pt x="9919" y="12453"/>
                    <a:pt x="10588" y="12662"/>
                    <a:pt x="11258" y="12850"/>
                  </a:cubicBezTo>
                  <a:cubicBezTo>
                    <a:pt x="11300" y="12871"/>
                    <a:pt x="11362" y="12892"/>
                    <a:pt x="11404" y="12913"/>
                  </a:cubicBezTo>
                  <a:lnTo>
                    <a:pt x="11069" y="12997"/>
                  </a:lnTo>
                  <a:cubicBezTo>
                    <a:pt x="10337" y="13206"/>
                    <a:pt x="9626" y="13436"/>
                    <a:pt x="8893" y="13624"/>
                  </a:cubicBezTo>
                  <a:cubicBezTo>
                    <a:pt x="8140" y="13813"/>
                    <a:pt x="7408" y="13980"/>
                    <a:pt x="6655" y="14168"/>
                  </a:cubicBezTo>
                  <a:cubicBezTo>
                    <a:pt x="6487" y="14210"/>
                    <a:pt x="6320" y="14252"/>
                    <a:pt x="6131" y="14294"/>
                  </a:cubicBezTo>
                  <a:cubicBezTo>
                    <a:pt x="6105" y="14303"/>
                    <a:pt x="6072" y="14308"/>
                    <a:pt x="6038" y="14308"/>
                  </a:cubicBezTo>
                  <a:cubicBezTo>
                    <a:pt x="5989" y="14308"/>
                    <a:pt x="5938" y="14298"/>
                    <a:pt x="5901" y="14273"/>
                  </a:cubicBezTo>
                  <a:cubicBezTo>
                    <a:pt x="5295" y="13876"/>
                    <a:pt x="4709" y="13457"/>
                    <a:pt x="4165" y="12997"/>
                  </a:cubicBezTo>
                  <a:cubicBezTo>
                    <a:pt x="4123" y="12955"/>
                    <a:pt x="4081" y="12934"/>
                    <a:pt x="4039" y="12913"/>
                  </a:cubicBezTo>
                  <a:cubicBezTo>
                    <a:pt x="4165" y="12787"/>
                    <a:pt x="4269" y="12704"/>
                    <a:pt x="4395" y="12599"/>
                  </a:cubicBezTo>
                  <a:cubicBezTo>
                    <a:pt x="4688" y="12369"/>
                    <a:pt x="4981" y="12139"/>
                    <a:pt x="5295" y="11930"/>
                  </a:cubicBezTo>
                  <a:cubicBezTo>
                    <a:pt x="5504" y="11783"/>
                    <a:pt x="5713" y="11658"/>
                    <a:pt x="5901" y="11532"/>
                  </a:cubicBezTo>
                  <a:cubicBezTo>
                    <a:pt x="5947" y="11501"/>
                    <a:pt x="5993" y="11482"/>
                    <a:pt x="6047" y="11482"/>
                  </a:cubicBezTo>
                  <a:close/>
                  <a:moveTo>
                    <a:pt x="20367" y="11503"/>
                  </a:moveTo>
                  <a:cubicBezTo>
                    <a:pt x="20434" y="11503"/>
                    <a:pt x="20502" y="11522"/>
                    <a:pt x="20548" y="11553"/>
                  </a:cubicBezTo>
                  <a:cubicBezTo>
                    <a:pt x="20966" y="11804"/>
                    <a:pt x="21343" y="12076"/>
                    <a:pt x="21720" y="12390"/>
                  </a:cubicBezTo>
                  <a:cubicBezTo>
                    <a:pt x="21929" y="12557"/>
                    <a:pt x="22159" y="12725"/>
                    <a:pt x="22389" y="12913"/>
                  </a:cubicBezTo>
                  <a:cubicBezTo>
                    <a:pt x="22243" y="13018"/>
                    <a:pt x="22138" y="13122"/>
                    <a:pt x="22012" y="13227"/>
                  </a:cubicBezTo>
                  <a:cubicBezTo>
                    <a:pt x="21678" y="13499"/>
                    <a:pt x="21322" y="13750"/>
                    <a:pt x="20945" y="14022"/>
                  </a:cubicBezTo>
                  <a:cubicBezTo>
                    <a:pt x="20799" y="14127"/>
                    <a:pt x="20652" y="14231"/>
                    <a:pt x="20485" y="14315"/>
                  </a:cubicBezTo>
                  <a:cubicBezTo>
                    <a:pt x="20454" y="14325"/>
                    <a:pt x="20422" y="14331"/>
                    <a:pt x="20391" y="14331"/>
                  </a:cubicBezTo>
                  <a:cubicBezTo>
                    <a:pt x="20360" y="14331"/>
                    <a:pt x="20328" y="14325"/>
                    <a:pt x="20297" y="14315"/>
                  </a:cubicBezTo>
                  <a:cubicBezTo>
                    <a:pt x="19606" y="14127"/>
                    <a:pt x="18916" y="13959"/>
                    <a:pt x="18246" y="13792"/>
                  </a:cubicBezTo>
                  <a:cubicBezTo>
                    <a:pt x="17221" y="13520"/>
                    <a:pt x="16196" y="13227"/>
                    <a:pt x="15191" y="12955"/>
                  </a:cubicBezTo>
                  <a:cubicBezTo>
                    <a:pt x="15150" y="12934"/>
                    <a:pt x="15108" y="12913"/>
                    <a:pt x="15024" y="12892"/>
                  </a:cubicBezTo>
                  <a:lnTo>
                    <a:pt x="15756" y="12683"/>
                  </a:lnTo>
                  <a:cubicBezTo>
                    <a:pt x="16489" y="12495"/>
                    <a:pt x="17200" y="12285"/>
                    <a:pt x="17974" y="12076"/>
                  </a:cubicBezTo>
                  <a:cubicBezTo>
                    <a:pt x="18727" y="11888"/>
                    <a:pt x="19502" y="11699"/>
                    <a:pt x="20297" y="11511"/>
                  </a:cubicBezTo>
                  <a:cubicBezTo>
                    <a:pt x="20319" y="11506"/>
                    <a:pt x="20343" y="11503"/>
                    <a:pt x="20367" y="11503"/>
                  </a:cubicBezTo>
                  <a:close/>
                  <a:moveTo>
                    <a:pt x="14133" y="14501"/>
                  </a:moveTo>
                  <a:lnTo>
                    <a:pt x="14133" y="14501"/>
                  </a:lnTo>
                  <a:cubicBezTo>
                    <a:pt x="14180" y="14532"/>
                    <a:pt x="14215" y="14552"/>
                    <a:pt x="14250" y="14587"/>
                  </a:cubicBezTo>
                  <a:cubicBezTo>
                    <a:pt x="14585" y="14922"/>
                    <a:pt x="14940" y="15256"/>
                    <a:pt x="15275" y="15591"/>
                  </a:cubicBezTo>
                  <a:cubicBezTo>
                    <a:pt x="16091" y="16365"/>
                    <a:pt x="16865" y="17161"/>
                    <a:pt x="17619" y="17997"/>
                  </a:cubicBezTo>
                  <a:cubicBezTo>
                    <a:pt x="17723" y="18102"/>
                    <a:pt x="17828" y="18228"/>
                    <a:pt x="17953" y="18332"/>
                  </a:cubicBezTo>
                  <a:cubicBezTo>
                    <a:pt x="18016" y="18395"/>
                    <a:pt x="18058" y="18479"/>
                    <a:pt x="18058" y="18562"/>
                  </a:cubicBezTo>
                  <a:cubicBezTo>
                    <a:pt x="18037" y="18834"/>
                    <a:pt x="18016" y="19127"/>
                    <a:pt x="17995" y="19399"/>
                  </a:cubicBezTo>
                  <a:cubicBezTo>
                    <a:pt x="17953" y="19776"/>
                    <a:pt x="17891" y="20174"/>
                    <a:pt x="17849" y="20550"/>
                  </a:cubicBezTo>
                  <a:cubicBezTo>
                    <a:pt x="17828" y="20634"/>
                    <a:pt x="17807" y="20718"/>
                    <a:pt x="17786" y="20822"/>
                  </a:cubicBezTo>
                  <a:cubicBezTo>
                    <a:pt x="17619" y="20780"/>
                    <a:pt x="17493" y="20718"/>
                    <a:pt x="17347" y="20676"/>
                  </a:cubicBezTo>
                  <a:cubicBezTo>
                    <a:pt x="16928" y="20508"/>
                    <a:pt x="16531" y="20320"/>
                    <a:pt x="16112" y="20153"/>
                  </a:cubicBezTo>
                  <a:cubicBezTo>
                    <a:pt x="15945" y="20069"/>
                    <a:pt x="15798" y="19985"/>
                    <a:pt x="15631" y="19881"/>
                  </a:cubicBezTo>
                  <a:cubicBezTo>
                    <a:pt x="15589" y="19839"/>
                    <a:pt x="15547" y="19797"/>
                    <a:pt x="15547" y="19734"/>
                  </a:cubicBezTo>
                  <a:cubicBezTo>
                    <a:pt x="15338" y="19065"/>
                    <a:pt x="15170" y="18395"/>
                    <a:pt x="14961" y="17725"/>
                  </a:cubicBezTo>
                  <a:cubicBezTo>
                    <a:pt x="14668" y="16721"/>
                    <a:pt x="14438" y="15696"/>
                    <a:pt x="14166" y="14692"/>
                  </a:cubicBezTo>
                  <a:cubicBezTo>
                    <a:pt x="14166" y="14637"/>
                    <a:pt x="14150" y="14583"/>
                    <a:pt x="14133" y="14501"/>
                  </a:cubicBezTo>
                  <a:close/>
                  <a:moveTo>
                    <a:pt x="12283" y="14503"/>
                  </a:moveTo>
                  <a:cubicBezTo>
                    <a:pt x="12283" y="14587"/>
                    <a:pt x="12262" y="14650"/>
                    <a:pt x="12262" y="14754"/>
                  </a:cubicBezTo>
                  <a:cubicBezTo>
                    <a:pt x="12053" y="15508"/>
                    <a:pt x="11885" y="16240"/>
                    <a:pt x="11655" y="17035"/>
                  </a:cubicBezTo>
                  <a:cubicBezTo>
                    <a:pt x="11446" y="17851"/>
                    <a:pt x="11195" y="18625"/>
                    <a:pt x="10965" y="19420"/>
                  </a:cubicBezTo>
                  <a:cubicBezTo>
                    <a:pt x="10965" y="19420"/>
                    <a:pt x="10944" y="19441"/>
                    <a:pt x="10944" y="19462"/>
                  </a:cubicBezTo>
                  <a:cubicBezTo>
                    <a:pt x="10839" y="19902"/>
                    <a:pt x="10839" y="19922"/>
                    <a:pt x="10421" y="20111"/>
                  </a:cubicBezTo>
                  <a:cubicBezTo>
                    <a:pt x="9877" y="20341"/>
                    <a:pt x="9312" y="20571"/>
                    <a:pt x="8747" y="20801"/>
                  </a:cubicBezTo>
                  <a:lnTo>
                    <a:pt x="8642" y="20843"/>
                  </a:lnTo>
                  <a:cubicBezTo>
                    <a:pt x="8621" y="20718"/>
                    <a:pt x="8580" y="20634"/>
                    <a:pt x="8580" y="20529"/>
                  </a:cubicBezTo>
                  <a:cubicBezTo>
                    <a:pt x="8475" y="19881"/>
                    <a:pt x="8412" y="19232"/>
                    <a:pt x="8391" y="18583"/>
                  </a:cubicBezTo>
                  <a:cubicBezTo>
                    <a:pt x="8391" y="18479"/>
                    <a:pt x="8412" y="18395"/>
                    <a:pt x="8496" y="18332"/>
                  </a:cubicBezTo>
                  <a:cubicBezTo>
                    <a:pt x="9061" y="17746"/>
                    <a:pt x="9605" y="17140"/>
                    <a:pt x="10191" y="16554"/>
                  </a:cubicBezTo>
                  <a:cubicBezTo>
                    <a:pt x="10651" y="16073"/>
                    <a:pt x="11132" y="15633"/>
                    <a:pt x="11593" y="15152"/>
                  </a:cubicBezTo>
                  <a:lnTo>
                    <a:pt x="12283" y="14503"/>
                  </a:lnTo>
                  <a:close/>
                  <a:moveTo>
                    <a:pt x="9244" y="0"/>
                  </a:moveTo>
                  <a:cubicBezTo>
                    <a:pt x="9118" y="0"/>
                    <a:pt x="8998" y="67"/>
                    <a:pt x="8935" y="191"/>
                  </a:cubicBezTo>
                  <a:cubicBezTo>
                    <a:pt x="8872" y="275"/>
                    <a:pt x="8852" y="359"/>
                    <a:pt x="8831" y="463"/>
                  </a:cubicBezTo>
                  <a:cubicBezTo>
                    <a:pt x="8642" y="1238"/>
                    <a:pt x="8496" y="1991"/>
                    <a:pt x="8328" y="2786"/>
                  </a:cubicBezTo>
                  <a:cubicBezTo>
                    <a:pt x="8308" y="2849"/>
                    <a:pt x="8287" y="2932"/>
                    <a:pt x="8266" y="2995"/>
                  </a:cubicBezTo>
                  <a:lnTo>
                    <a:pt x="8245" y="2995"/>
                  </a:lnTo>
                  <a:cubicBezTo>
                    <a:pt x="8224" y="2912"/>
                    <a:pt x="8182" y="2828"/>
                    <a:pt x="8182" y="2723"/>
                  </a:cubicBezTo>
                  <a:cubicBezTo>
                    <a:pt x="8161" y="2263"/>
                    <a:pt x="8077" y="1803"/>
                    <a:pt x="8077" y="1342"/>
                  </a:cubicBezTo>
                  <a:cubicBezTo>
                    <a:pt x="8059" y="1155"/>
                    <a:pt x="7906" y="1001"/>
                    <a:pt x="7739" y="1001"/>
                  </a:cubicBezTo>
                  <a:cubicBezTo>
                    <a:pt x="7719" y="1001"/>
                    <a:pt x="7699" y="1003"/>
                    <a:pt x="7680" y="1008"/>
                  </a:cubicBezTo>
                  <a:cubicBezTo>
                    <a:pt x="7429" y="1049"/>
                    <a:pt x="7282" y="1280"/>
                    <a:pt x="7324" y="1510"/>
                  </a:cubicBezTo>
                  <a:cubicBezTo>
                    <a:pt x="7345" y="1593"/>
                    <a:pt x="7366" y="1698"/>
                    <a:pt x="7366" y="1782"/>
                  </a:cubicBezTo>
                  <a:cubicBezTo>
                    <a:pt x="7387" y="1970"/>
                    <a:pt x="7408" y="2116"/>
                    <a:pt x="7429" y="2305"/>
                  </a:cubicBezTo>
                  <a:cubicBezTo>
                    <a:pt x="7450" y="2514"/>
                    <a:pt x="7471" y="2702"/>
                    <a:pt x="7492" y="2912"/>
                  </a:cubicBezTo>
                  <a:cubicBezTo>
                    <a:pt x="7450" y="2912"/>
                    <a:pt x="7429" y="2912"/>
                    <a:pt x="7408" y="2891"/>
                  </a:cubicBezTo>
                  <a:cubicBezTo>
                    <a:pt x="7052" y="2619"/>
                    <a:pt x="6696" y="2347"/>
                    <a:pt x="6341" y="2075"/>
                  </a:cubicBezTo>
                  <a:cubicBezTo>
                    <a:pt x="6258" y="2011"/>
                    <a:pt x="6156" y="1978"/>
                    <a:pt x="6054" y="1978"/>
                  </a:cubicBezTo>
                  <a:cubicBezTo>
                    <a:pt x="5924" y="1978"/>
                    <a:pt x="5795" y="2031"/>
                    <a:pt x="5713" y="2137"/>
                  </a:cubicBezTo>
                  <a:cubicBezTo>
                    <a:pt x="5587" y="2326"/>
                    <a:pt x="5650" y="2598"/>
                    <a:pt x="5859" y="2681"/>
                  </a:cubicBezTo>
                  <a:cubicBezTo>
                    <a:pt x="6299" y="2932"/>
                    <a:pt x="6675" y="3267"/>
                    <a:pt x="7073" y="3539"/>
                  </a:cubicBezTo>
                  <a:cubicBezTo>
                    <a:pt x="7115" y="3581"/>
                    <a:pt x="7136" y="3602"/>
                    <a:pt x="7178" y="3644"/>
                  </a:cubicBezTo>
                  <a:cubicBezTo>
                    <a:pt x="7115" y="3644"/>
                    <a:pt x="7052" y="3644"/>
                    <a:pt x="6989" y="3623"/>
                  </a:cubicBezTo>
                  <a:cubicBezTo>
                    <a:pt x="6257" y="3372"/>
                    <a:pt x="5546" y="3142"/>
                    <a:pt x="4813" y="2912"/>
                  </a:cubicBezTo>
                  <a:cubicBezTo>
                    <a:pt x="4688" y="2870"/>
                    <a:pt x="4541" y="2849"/>
                    <a:pt x="4416" y="2828"/>
                  </a:cubicBezTo>
                  <a:cubicBezTo>
                    <a:pt x="4404" y="2827"/>
                    <a:pt x="4392" y="2826"/>
                    <a:pt x="4380" y="2826"/>
                  </a:cubicBezTo>
                  <a:cubicBezTo>
                    <a:pt x="4204" y="2826"/>
                    <a:pt x="4039" y="2965"/>
                    <a:pt x="4039" y="3142"/>
                  </a:cubicBezTo>
                  <a:cubicBezTo>
                    <a:pt x="4018" y="3330"/>
                    <a:pt x="4144" y="3497"/>
                    <a:pt x="4332" y="3539"/>
                  </a:cubicBezTo>
                  <a:cubicBezTo>
                    <a:pt x="4479" y="3581"/>
                    <a:pt x="4625" y="3602"/>
                    <a:pt x="4771" y="3665"/>
                  </a:cubicBezTo>
                  <a:lnTo>
                    <a:pt x="7784" y="4648"/>
                  </a:lnTo>
                  <a:lnTo>
                    <a:pt x="7952" y="4711"/>
                  </a:lnTo>
                  <a:cubicBezTo>
                    <a:pt x="7931" y="4899"/>
                    <a:pt x="7889" y="5109"/>
                    <a:pt x="7868" y="5297"/>
                  </a:cubicBezTo>
                  <a:cubicBezTo>
                    <a:pt x="7826" y="5548"/>
                    <a:pt x="7805" y="5799"/>
                    <a:pt x="7764" y="6071"/>
                  </a:cubicBezTo>
                  <a:cubicBezTo>
                    <a:pt x="7701" y="6406"/>
                    <a:pt x="7680" y="6741"/>
                    <a:pt x="7680" y="7096"/>
                  </a:cubicBezTo>
                  <a:cubicBezTo>
                    <a:pt x="7680" y="7138"/>
                    <a:pt x="7680" y="7180"/>
                    <a:pt x="7659" y="7222"/>
                  </a:cubicBezTo>
                  <a:cubicBezTo>
                    <a:pt x="7617" y="7452"/>
                    <a:pt x="7680" y="7682"/>
                    <a:pt x="7847" y="7850"/>
                  </a:cubicBezTo>
                  <a:cubicBezTo>
                    <a:pt x="8056" y="8038"/>
                    <a:pt x="8245" y="8226"/>
                    <a:pt x="8433" y="8435"/>
                  </a:cubicBezTo>
                  <a:cubicBezTo>
                    <a:pt x="9082" y="9147"/>
                    <a:pt x="9751" y="9858"/>
                    <a:pt x="10463" y="10528"/>
                  </a:cubicBezTo>
                  <a:cubicBezTo>
                    <a:pt x="10525" y="10591"/>
                    <a:pt x="10609" y="10674"/>
                    <a:pt x="10693" y="10758"/>
                  </a:cubicBezTo>
                  <a:lnTo>
                    <a:pt x="10630" y="10758"/>
                  </a:lnTo>
                  <a:lnTo>
                    <a:pt x="10442" y="10632"/>
                  </a:lnTo>
                  <a:cubicBezTo>
                    <a:pt x="9940" y="10339"/>
                    <a:pt x="9458" y="10026"/>
                    <a:pt x="8935" y="9754"/>
                  </a:cubicBezTo>
                  <a:cubicBezTo>
                    <a:pt x="8140" y="9314"/>
                    <a:pt x="7345" y="8917"/>
                    <a:pt x="6550" y="8498"/>
                  </a:cubicBezTo>
                  <a:lnTo>
                    <a:pt x="6403" y="8414"/>
                  </a:lnTo>
                  <a:cubicBezTo>
                    <a:pt x="6508" y="8289"/>
                    <a:pt x="6550" y="8101"/>
                    <a:pt x="6487" y="7933"/>
                  </a:cubicBezTo>
                  <a:cubicBezTo>
                    <a:pt x="6445" y="7745"/>
                    <a:pt x="6424" y="7557"/>
                    <a:pt x="6403" y="7368"/>
                  </a:cubicBezTo>
                  <a:cubicBezTo>
                    <a:pt x="6383" y="7180"/>
                    <a:pt x="6362" y="6992"/>
                    <a:pt x="6341" y="6824"/>
                  </a:cubicBezTo>
                  <a:cubicBezTo>
                    <a:pt x="6304" y="6642"/>
                    <a:pt x="6157" y="6523"/>
                    <a:pt x="5995" y="6523"/>
                  </a:cubicBezTo>
                  <a:cubicBezTo>
                    <a:pt x="5971" y="6523"/>
                    <a:pt x="5947" y="6526"/>
                    <a:pt x="5922" y="6531"/>
                  </a:cubicBezTo>
                  <a:cubicBezTo>
                    <a:pt x="5734" y="6552"/>
                    <a:pt x="5587" y="6720"/>
                    <a:pt x="5629" y="6929"/>
                  </a:cubicBezTo>
                  <a:cubicBezTo>
                    <a:pt x="5629" y="7096"/>
                    <a:pt x="5650" y="7222"/>
                    <a:pt x="5671" y="7431"/>
                  </a:cubicBezTo>
                  <a:cubicBezTo>
                    <a:pt x="5713" y="7640"/>
                    <a:pt x="5734" y="7829"/>
                    <a:pt x="5755" y="8059"/>
                  </a:cubicBezTo>
                  <a:lnTo>
                    <a:pt x="4897" y="7598"/>
                  </a:lnTo>
                  <a:cubicBezTo>
                    <a:pt x="4939" y="7368"/>
                    <a:pt x="4813" y="7117"/>
                    <a:pt x="4604" y="7013"/>
                  </a:cubicBezTo>
                  <a:cubicBezTo>
                    <a:pt x="4583" y="6992"/>
                    <a:pt x="4583" y="6971"/>
                    <a:pt x="4562" y="6950"/>
                  </a:cubicBezTo>
                  <a:cubicBezTo>
                    <a:pt x="4416" y="6822"/>
                    <a:pt x="4237" y="6758"/>
                    <a:pt x="4055" y="6758"/>
                  </a:cubicBezTo>
                  <a:cubicBezTo>
                    <a:pt x="4029" y="6758"/>
                    <a:pt x="4002" y="6759"/>
                    <a:pt x="3976" y="6761"/>
                  </a:cubicBezTo>
                  <a:cubicBezTo>
                    <a:pt x="3872" y="6782"/>
                    <a:pt x="3767" y="6824"/>
                    <a:pt x="3662" y="6845"/>
                  </a:cubicBezTo>
                  <a:cubicBezTo>
                    <a:pt x="3516" y="6866"/>
                    <a:pt x="3411" y="6971"/>
                    <a:pt x="3390" y="7096"/>
                  </a:cubicBezTo>
                  <a:cubicBezTo>
                    <a:pt x="3370" y="7159"/>
                    <a:pt x="3328" y="7201"/>
                    <a:pt x="3307" y="7243"/>
                  </a:cubicBezTo>
                  <a:cubicBezTo>
                    <a:pt x="3202" y="7347"/>
                    <a:pt x="3160" y="7494"/>
                    <a:pt x="3202" y="7619"/>
                  </a:cubicBezTo>
                  <a:cubicBezTo>
                    <a:pt x="3223" y="7724"/>
                    <a:pt x="3265" y="7829"/>
                    <a:pt x="3307" y="7912"/>
                  </a:cubicBezTo>
                  <a:cubicBezTo>
                    <a:pt x="3349" y="8017"/>
                    <a:pt x="3411" y="8101"/>
                    <a:pt x="3474" y="8163"/>
                  </a:cubicBezTo>
                  <a:cubicBezTo>
                    <a:pt x="3642" y="8310"/>
                    <a:pt x="3851" y="8414"/>
                    <a:pt x="4060" y="8435"/>
                  </a:cubicBezTo>
                  <a:cubicBezTo>
                    <a:pt x="4085" y="8442"/>
                    <a:pt x="4109" y="8444"/>
                    <a:pt x="4133" y="8444"/>
                  </a:cubicBezTo>
                  <a:cubicBezTo>
                    <a:pt x="4191" y="8444"/>
                    <a:pt x="4246" y="8429"/>
                    <a:pt x="4290" y="8414"/>
                  </a:cubicBezTo>
                  <a:cubicBezTo>
                    <a:pt x="4374" y="8394"/>
                    <a:pt x="4437" y="8352"/>
                    <a:pt x="4499" y="8310"/>
                  </a:cubicBezTo>
                  <a:lnTo>
                    <a:pt x="5336" y="8833"/>
                  </a:lnTo>
                  <a:cubicBezTo>
                    <a:pt x="5148" y="8896"/>
                    <a:pt x="5002" y="8958"/>
                    <a:pt x="4855" y="9021"/>
                  </a:cubicBezTo>
                  <a:cubicBezTo>
                    <a:pt x="4667" y="9105"/>
                    <a:pt x="4479" y="9189"/>
                    <a:pt x="4269" y="9272"/>
                  </a:cubicBezTo>
                  <a:cubicBezTo>
                    <a:pt x="4144" y="9314"/>
                    <a:pt x="4060" y="9440"/>
                    <a:pt x="4060" y="9565"/>
                  </a:cubicBezTo>
                  <a:cubicBezTo>
                    <a:pt x="4039" y="9712"/>
                    <a:pt x="4102" y="9837"/>
                    <a:pt x="4227" y="9921"/>
                  </a:cubicBezTo>
                  <a:cubicBezTo>
                    <a:pt x="4280" y="9963"/>
                    <a:pt x="4348" y="9984"/>
                    <a:pt x="4418" y="9984"/>
                  </a:cubicBezTo>
                  <a:cubicBezTo>
                    <a:pt x="4489" y="9984"/>
                    <a:pt x="4562" y="9963"/>
                    <a:pt x="4625" y="9921"/>
                  </a:cubicBezTo>
                  <a:cubicBezTo>
                    <a:pt x="4918" y="9774"/>
                    <a:pt x="5232" y="9649"/>
                    <a:pt x="5546" y="9544"/>
                  </a:cubicBezTo>
                  <a:cubicBezTo>
                    <a:pt x="5734" y="9502"/>
                    <a:pt x="5880" y="9377"/>
                    <a:pt x="5964" y="9210"/>
                  </a:cubicBezTo>
                  <a:cubicBezTo>
                    <a:pt x="5985" y="9230"/>
                    <a:pt x="6027" y="9230"/>
                    <a:pt x="6027" y="9251"/>
                  </a:cubicBezTo>
                  <a:lnTo>
                    <a:pt x="7764" y="10339"/>
                  </a:lnTo>
                  <a:cubicBezTo>
                    <a:pt x="7994" y="10486"/>
                    <a:pt x="8203" y="10653"/>
                    <a:pt x="8454" y="10779"/>
                  </a:cubicBezTo>
                  <a:cubicBezTo>
                    <a:pt x="8956" y="11072"/>
                    <a:pt x="9458" y="11344"/>
                    <a:pt x="9960" y="11616"/>
                  </a:cubicBezTo>
                  <a:lnTo>
                    <a:pt x="10149" y="11720"/>
                  </a:lnTo>
                  <a:cubicBezTo>
                    <a:pt x="9521" y="11574"/>
                    <a:pt x="8914" y="11427"/>
                    <a:pt x="8308" y="11281"/>
                  </a:cubicBezTo>
                  <a:cubicBezTo>
                    <a:pt x="7575" y="11093"/>
                    <a:pt x="6864" y="10925"/>
                    <a:pt x="6152" y="10758"/>
                  </a:cubicBezTo>
                  <a:cubicBezTo>
                    <a:pt x="6093" y="10743"/>
                    <a:pt x="6036" y="10736"/>
                    <a:pt x="5981" y="10736"/>
                  </a:cubicBezTo>
                  <a:cubicBezTo>
                    <a:pt x="5881" y="10736"/>
                    <a:pt x="5787" y="10759"/>
                    <a:pt x="5692" y="10800"/>
                  </a:cubicBezTo>
                  <a:cubicBezTo>
                    <a:pt x="5525" y="10904"/>
                    <a:pt x="5378" y="10988"/>
                    <a:pt x="5211" y="11093"/>
                  </a:cubicBezTo>
                  <a:cubicBezTo>
                    <a:pt x="4688" y="11490"/>
                    <a:pt x="4186" y="11888"/>
                    <a:pt x="3662" y="12285"/>
                  </a:cubicBezTo>
                  <a:cubicBezTo>
                    <a:pt x="3621" y="12327"/>
                    <a:pt x="3558" y="12369"/>
                    <a:pt x="3516" y="12411"/>
                  </a:cubicBezTo>
                  <a:cubicBezTo>
                    <a:pt x="3474" y="12390"/>
                    <a:pt x="3432" y="12348"/>
                    <a:pt x="3390" y="12327"/>
                  </a:cubicBezTo>
                  <a:cubicBezTo>
                    <a:pt x="2491" y="11511"/>
                    <a:pt x="1528" y="10737"/>
                    <a:pt x="670" y="9858"/>
                  </a:cubicBezTo>
                  <a:cubicBezTo>
                    <a:pt x="602" y="9779"/>
                    <a:pt x="510" y="9742"/>
                    <a:pt x="416" y="9742"/>
                  </a:cubicBezTo>
                  <a:cubicBezTo>
                    <a:pt x="337" y="9742"/>
                    <a:pt x="256" y="9768"/>
                    <a:pt x="189" y="9816"/>
                  </a:cubicBezTo>
                  <a:cubicBezTo>
                    <a:pt x="43" y="9921"/>
                    <a:pt x="1" y="10130"/>
                    <a:pt x="105" y="10298"/>
                  </a:cubicBezTo>
                  <a:cubicBezTo>
                    <a:pt x="189" y="10402"/>
                    <a:pt x="273" y="10507"/>
                    <a:pt x="377" y="10591"/>
                  </a:cubicBezTo>
                  <a:cubicBezTo>
                    <a:pt x="942" y="11114"/>
                    <a:pt x="1507" y="11595"/>
                    <a:pt x="2072" y="12118"/>
                  </a:cubicBezTo>
                  <a:lnTo>
                    <a:pt x="2198" y="12243"/>
                  </a:lnTo>
                  <a:cubicBezTo>
                    <a:pt x="2179" y="12250"/>
                    <a:pt x="2163" y="12252"/>
                    <a:pt x="2148" y="12252"/>
                  </a:cubicBezTo>
                  <a:cubicBezTo>
                    <a:pt x="2111" y="12252"/>
                    <a:pt x="2081" y="12237"/>
                    <a:pt x="2051" y="12223"/>
                  </a:cubicBezTo>
                  <a:lnTo>
                    <a:pt x="838" y="11679"/>
                  </a:lnTo>
                  <a:cubicBezTo>
                    <a:pt x="754" y="11658"/>
                    <a:pt x="691" y="11616"/>
                    <a:pt x="629" y="11574"/>
                  </a:cubicBezTo>
                  <a:cubicBezTo>
                    <a:pt x="583" y="11555"/>
                    <a:pt x="538" y="11546"/>
                    <a:pt x="493" y="11546"/>
                  </a:cubicBezTo>
                  <a:cubicBezTo>
                    <a:pt x="289" y="11546"/>
                    <a:pt x="109" y="11727"/>
                    <a:pt x="126" y="11951"/>
                  </a:cubicBezTo>
                  <a:cubicBezTo>
                    <a:pt x="147" y="12118"/>
                    <a:pt x="273" y="12285"/>
                    <a:pt x="440" y="12327"/>
                  </a:cubicBezTo>
                  <a:cubicBezTo>
                    <a:pt x="524" y="12369"/>
                    <a:pt x="608" y="12390"/>
                    <a:pt x="691" y="12432"/>
                  </a:cubicBezTo>
                  <a:lnTo>
                    <a:pt x="1047" y="12578"/>
                  </a:lnTo>
                  <a:lnTo>
                    <a:pt x="1717" y="12871"/>
                  </a:lnTo>
                  <a:cubicBezTo>
                    <a:pt x="1696" y="12892"/>
                    <a:pt x="1696" y="12913"/>
                    <a:pt x="1696" y="12913"/>
                  </a:cubicBezTo>
                  <a:cubicBezTo>
                    <a:pt x="1277" y="13101"/>
                    <a:pt x="859" y="13269"/>
                    <a:pt x="440" y="13457"/>
                  </a:cubicBezTo>
                  <a:cubicBezTo>
                    <a:pt x="273" y="13499"/>
                    <a:pt x="168" y="13645"/>
                    <a:pt x="147" y="13792"/>
                  </a:cubicBezTo>
                  <a:cubicBezTo>
                    <a:pt x="105" y="13938"/>
                    <a:pt x="147" y="14085"/>
                    <a:pt x="273" y="14168"/>
                  </a:cubicBezTo>
                  <a:cubicBezTo>
                    <a:pt x="336" y="14210"/>
                    <a:pt x="409" y="14231"/>
                    <a:pt x="482" y="14231"/>
                  </a:cubicBezTo>
                  <a:cubicBezTo>
                    <a:pt x="555" y="14231"/>
                    <a:pt x="629" y="14210"/>
                    <a:pt x="691" y="14168"/>
                  </a:cubicBezTo>
                  <a:cubicBezTo>
                    <a:pt x="1131" y="13917"/>
                    <a:pt x="1591" y="13750"/>
                    <a:pt x="2030" y="13541"/>
                  </a:cubicBezTo>
                  <a:cubicBezTo>
                    <a:pt x="2093" y="13520"/>
                    <a:pt x="2135" y="13520"/>
                    <a:pt x="2177" y="13499"/>
                  </a:cubicBezTo>
                  <a:lnTo>
                    <a:pt x="2177" y="13499"/>
                  </a:lnTo>
                  <a:cubicBezTo>
                    <a:pt x="2156" y="13541"/>
                    <a:pt x="2135" y="13583"/>
                    <a:pt x="2093" y="13624"/>
                  </a:cubicBezTo>
                  <a:cubicBezTo>
                    <a:pt x="1528" y="14127"/>
                    <a:pt x="963" y="14629"/>
                    <a:pt x="398" y="15152"/>
                  </a:cubicBezTo>
                  <a:cubicBezTo>
                    <a:pt x="294" y="15256"/>
                    <a:pt x="189" y="15361"/>
                    <a:pt x="105" y="15466"/>
                  </a:cubicBezTo>
                  <a:cubicBezTo>
                    <a:pt x="43" y="15549"/>
                    <a:pt x="22" y="15654"/>
                    <a:pt x="43" y="15759"/>
                  </a:cubicBezTo>
                  <a:cubicBezTo>
                    <a:pt x="64" y="15884"/>
                    <a:pt x="168" y="15989"/>
                    <a:pt x="294" y="16031"/>
                  </a:cubicBezTo>
                  <a:cubicBezTo>
                    <a:pt x="330" y="16041"/>
                    <a:pt x="367" y="16046"/>
                    <a:pt x="403" y="16046"/>
                  </a:cubicBezTo>
                  <a:cubicBezTo>
                    <a:pt x="511" y="16046"/>
                    <a:pt x="613" y="15999"/>
                    <a:pt x="691" y="15905"/>
                  </a:cubicBezTo>
                  <a:cubicBezTo>
                    <a:pt x="733" y="15863"/>
                    <a:pt x="775" y="15800"/>
                    <a:pt x="838" y="15738"/>
                  </a:cubicBezTo>
                  <a:cubicBezTo>
                    <a:pt x="1466" y="15152"/>
                    <a:pt x="2114" y="14587"/>
                    <a:pt x="2763" y="14001"/>
                  </a:cubicBezTo>
                  <a:cubicBezTo>
                    <a:pt x="2993" y="13792"/>
                    <a:pt x="3244" y="13583"/>
                    <a:pt x="3495" y="13373"/>
                  </a:cubicBezTo>
                  <a:cubicBezTo>
                    <a:pt x="3872" y="13666"/>
                    <a:pt x="4227" y="13938"/>
                    <a:pt x="4604" y="14231"/>
                  </a:cubicBezTo>
                  <a:cubicBezTo>
                    <a:pt x="4939" y="14482"/>
                    <a:pt x="5295" y="14733"/>
                    <a:pt x="5671" y="14964"/>
                  </a:cubicBezTo>
                  <a:cubicBezTo>
                    <a:pt x="5755" y="15019"/>
                    <a:pt x="5866" y="15047"/>
                    <a:pt x="5975" y="15047"/>
                  </a:cubicBezTo>
                  <a:cubicBezTo>
                    <a:pt x="6029" y="15047"/>
                    <a:pt x="6083" y="15040"/>
                    <a:pt x="6131" y="15026"/>
                  </a:cubicBezTo>
                  <a:cubicBezTo>
                    <a:pt x="6362" y="14964"/>
                    <a:pt x="6592" y="14901"/>
                    <a:pt x="6801" y="14859"/>
                  </a:cubicBezTo>
                  <a:cubicBezTo>
                    <a:pt x="7554" y="14692"/>
                    <a:pt x="8287" y="14524"/>
                    <a:pt x="9019" y="14336"/>
                  </a:cubicBezTo>
                  <a:cubicBezTo>
                    <a:pt x="9333" y="14252"/>
                    <a:pt x="9647" y="14168"/>
                    <a:pt x="9960" y="14064"/>
                  </a:cubicBezTo>
                  <a:lnTo>
                    <a:pt x="10086" y="14064"/>
                  </a:lnTo>
                  <a:cubicBezTo>
                    <a:pt x="10023" y="14106"/>
                    <a:pt x="9960" y="14148"/>
                    <a:pt x="9898" y="14189"/>
                  </a:cubicBezTo>
                  <a:cubicBezTo>
                    <a:pt x="9647" y="14315"/>
                    <a:pt x="9416" y="14440"/>
                    <a:pt x="9165" y="14587"/>
                  </a:cubicBezTo>
                  <a:cubicBezTo>
                    <a:pt x="8810" y="14775"/>
                    <a:pt x="8454" y="14984"/>
                    <a:pt x="8119" y="15194"/>
                  </a:cubicBezTo>
                  <a:cubicBezTo>
                    <a:pt x="7680" y="15487"/>
                    <a:pt x="7240" y="15780"/>
                    <a:pt x="6801" y="16052"/>
                  </a:cubicBezTo>
                  <a:cubicBezTo>
                    <a:pt x="6508" y="16240"/>
                    <a:pt x="6236" y="16407"/>
                    <a:pt x="5943" y="16575"/>
                  </a:cubicBezTo>
                  <a:cubicBezTo>
                    <a:pt x="5901" y="16449"/>
                    <a:pt x="5797" y="16345"/>
                    <a:pt x="5650" y="16303"/>
                  </a:cubicBezTo>
                  <a:cubicBezTo>
                    <a:pt x="5295" y="16177"/>
                    <a:pt x="4939" y="16031"/>
                    <a:pt x="4604" y="15863"/>
                  </a:cubicBezTo>
                  <a:cubicBezTo>
                    <a:pt x="4562" y="15842"/>
                    <a:pt x="4520" y="15821"/>
                    <a:pt x="4479" y="15821"/>
                  </a:cubicBezTo>
                  <a:cubicBezTo>
                    <a:pt x="4441" y="15811"/>
                    <a:pt x="4406" y="15807"/>
                    <a:pt x="4373" y="15807"/>
                  </a:cubicBezTo>
                  <a:cubicBezTo>
                    <a:pt x="3992" y="15807"/>
                    <a:pt x="3869" y="16417"/>
                    <a:pt x="4311" y="16533"/>
                  </a:cubicBezTo>
                  <a:lnTo>
                    <a:pt x="5274" y="16909"/>
                  </a:lnTo>
                  <a:cubicBezTo>
                    <a:pt x="5295" y="16909"/>
                    <a:pt x="5295" y="16930"/>
                    <a:pt x="5295" y="16951"/>
                  </a:cubicBezTo>
                  <a:lnTo>
                    <a:pt x="4479" y="17474"/>
                  </a:lnTo>
                  <a:cubicBezTo>
                    <a:pt x="4380" y="17392"/>
                    <a:pt x="4255" y="17336"/>
                    <a:pt x="4135" y="17336"/>
                  </a:cubicBezTo>
                  <a:cubicBezTo>
                    <a:pt x="4103" y="17336"/>
                    <a:pt x="4070" y="17340"/>
                    <a:pt x="4039" y="17349"/>
                  </a:cubicBezTo>
                  <a:cubicBezTo>
                    <a:pt x="3830" y="17370"/>
                    <a:pt x="3621" y="17453"/>
                    <a:pt x="3453" y="17600"/>
                  </a:cubicBezTo>
                  <a:cubicBezTo>
                    <a:pt x="3390" y="17684"/>
                    <a:pt x="3328" y="17788"/>
                    <a:pt x="3286" y="17872"/>
                  </a:cubicBezTo>
                  <a:cubicBezTo>
                    <a:pt x="3223" y="17977"/>
                    <a:pt x="3202" y="18060"/>
                    <a:pt x="3181" y="18165"/>
                  </a:cubicBezTo>
                  <a:cubicBezTo>
                    <a:pt x="3139" y="18290"/>
                    <a:pt x="3181" y="18416"/>
                    <a:pt x="3265" y="18521"/>
                  </a:cubicBezTo>
                  <a:cubicBezTo>
                    <a:pt x="3307" y="18562"/>
                    <a:pt x="3349" y="18646"/>
                    <a:pt x="3370" y="18709"/>
                  </a:cubicBezTo>
                  <a:cubicBezTo>
                    <a:pt x="3411" y="18813"/>
                    <a:pt x="3495" y="18897"/>
                    <a:pt x="3600" y="18939"/>
                  </a:cubicBezTo>
                  <a:cubicBezTo>
                    <a:pt x="3662" y="18939"/>
                    <a:pt x="3725" y="18960"/>
                    <a:pt x="3788" y="18981"/>
                  </a:cubicBezTo>
                  <a:cubicBezTo>
                    <a:pt x="3872" y="19002"/>
                    <a:pt x="3955" y="19012"/>
                    <a:pt x="4042" y="19012"/>
                  </a:cubicBezTo>
                  <a:cubicBezTo>
                    <a:pt x="4128" y="19012"/>
                    <a:pt x="4217" y="19002"/>
                    <a:pt x="4311" y="18981"/>
                  </a:cubicBezTo>
                  <a:cubicBezTo>
                    <a:pt x="4479" y="18876"/>
                    <a:pt x="4646" y="18751"/>
                    <a:pt x="4792" y="18604"/>
                  </a:cubicBezTo>
                  <a:cubicBezTo>
                    <a:pt x="4834" y="18562"/>
                    <a:pt x="4855" y="18500"/>
                    <a:pt x="4855" y="18437"/>
                  </a:cubicBezTo>
                  <a:cubicBezTo>
                    <a:pt x="4876" y="18353"/>
                    <a:pt x="4897" y="18249"/>
                    <a:pt x="4897" y="18165"/>
                  </a:cubicBezTo>
                  <a:lnTo>
                    <a:pt x="5315" y="17935"/>
                  </a:lnTo>
                  <a:lnTo>
                    <a:pt x="5755" y="17725"/>
                  </a:lnTo>
                  <a:lnTo>
                    <a:pt x="5755" y="17725"/>
                  </a:lnTo>
                  <a:cubicBezTo>
                    <a:pt x="5713" y="17935"/>
                    <a:pt x="5692" y="18144"/>
                    <a:pt x="5671" y="18332"/>
                  </a:cubicBezTo>
                  <a:cubicBezTo>
                    <a:pt x="5650" y="18500"/>
                    <a:pt x="5629" y="18667"/>
                    <a:pt x="5608" y="18813"/>
                  </a:cubicBezTo>
                  <a:cubicBezTo>
                    <a:pt x="5567" y="19023"/>
                    <a:pt x="5692" y="19211"/>
                    <a:pt x="5901" y="19253"/>
                  </a:cubicBezTo>
                  <a:cubicBezTo>
                    <a:pt x="5925" y="19258"/>
                    <a:pt x="5949" y="19260"/>
                    <a:pt x="5973" y="19260"/>
                  </a:cubicBezTo>
                  <a:cubicBezTo>
                    <a:pt x="6152" y="19260"/>
                    <a:pt x="6301" y="19124"/>
                    <a:pt x="6320" y="18939"/>
                  </a:cubicBezTo>
                  <a:cubicBezTo>
                    <a:pt x="6341" y="18876"/>
                    <a:pt x="6341" y="18793"/>
                    <a:pt x="6341" y="18730"/>
                  </a:cubicBezTo>
                  <a:cubicBezTo>
                    <a:pt x="6383" y="18458"/>
                    <a:pt x="6424" y="18186"/>
                    <a:pt x="6466" y="17914"/>
                  </a:cubicBezTo>
                  <a:cubicBezTo>
                    <a:pt x="6487" y="17725"/>
                    <a:pt x="6550" y="17516"/>
                    <a:pt x="6403" y="17349"/>
                  </a:cubicBezTo>
                  <a:lnTo>
                    <a:pt x="6445" y="17349"/>
                  </a:lnTo>
                  <a:lnTo>
                    <a:pt x="8266" y="16386"/>
                  </a:lnTo>
                  <a:cubicBezTo>
                    <a:pt x="8496" y="16261"/>
                    <a:pt x="8747" y="16156"/>
                    <a:pt x="8977" y="16031"/>
                  </a:cubicBezTo>
                  <a:cubicBezTo>
                    <a:pt x="9479" y="15738"/>
                    <a:pt x="9981" y="15424"/>
                    <a:pt x="10463" y="15131"/>
                  </a:cubicBezTo>
                  <a:cubicBezTo>
                    <a:pt x="10525" y="15089"/>
                    <a:pt x="10567" y="15068"/>
                    <a:pt x="10630" y="15026"/>
                  </a:cubicBezTo>
                  <a:lnTo>
                    <a:pt x="10630" y="15026"/>
                  </a:lnTo>
                  <a:cubicBezTo>
                    <a:pt x="10609" y="15089"/>
                    <a:pt x="10567" y="15131"/>
                    <a:pt x="10525" y="15173"/>
                  </a:cubicBezTo>
                  <a:cubicBezTo>
                    <a:pt x="10149" y="15591"/>
                    <a:pt x="9751" y="15968"/>
                    <a:pt x="9354" y="16365"/>
                  </a:cubicBezTo>
                  <a:cubicBezTo>
                    <a:pt x="8831" y="16909"/>
                    <a:pt x="8308" y="17453"/>
                    <a:pt x="7784" y="17997"/>
                  </a:cubicBezTo>
                  <a:cubicBezTo>
                    <a:pt x="7680" y="18102"/>
                    <a:pt x="7617" y="18249"/>
                    <a:pt x="7617" y="18395"/>
                  </a:cubicBezTo>
                  <a:cubicBezTo>
                    <a:pt x="7617" y="18500"/>
                    <a:pt x="7638" y="18604"/>
                    <a:pt x="7638" y="18688"/>
                  </a:cubicBezTo>
                  <a:cubicBezTo>
                    <a:pt x="7638" y="19023"/>
                    <a:pt x="7659" y="19358"/>
                    <a:pt x="7722" y="19692"/>
                  </a:cubicBezTo>
                  <a:cubicBezTo>
                    <a:pt x="7784" y="20069"/>
                    <a:pt x="7826" y="20425"/>
                    <a:pt x="7868" y="20801"/>
                  </a:cubicBezTo>
                  <a:cubicBezTo>
                    <a:pt x="7889" y="20885"/>
                    <a:pt x="7910" y="20990"/>
                    <a:pt x="7931" y="21094"/>
                  </a:cubicBezTo>
                  <a:cubicBezTo>
                    <a:pt x="7910" y="21115"/>
                    <a:pt x="7889" y="21115"/>
                    <a:pt x="7868" y="21136"/>
                  </a:cubicBezTo>
                  <a:cubicBezTo>
                    <a:pt x="6864" y="21471"/>
                    <a:pt x="5839" y="21785"/>
                    <a:pt x="4834" y="22119"/>
                  </a:cubicBezTo>
                  <a:cubicBezTo>
                    <a:pt x="4667" y="22182"/>
                    <a:pt x="4479" y="22224"/>
                    <a:pt x="4290" y="22266"/>
                  </a:cubicBezTo>
                  <a:cubicBezTo>
                    <a:pt x="4102" y="22308"/>
                    <a:pt x="3976" y="22496"/>
                    <a:pt x="3997" y="22663"/>
                  </a:cubicBezTo>
                  <a:cubicBezTo>
                    <a:pt x="4016" y="22849"/>
                    <a:pt x="4165" y="22984"/>
                    <a:pt x="4344" y="22984"/>
                  </a:cubicBezTo>
                  <a:cubicBezTo>
                    <a:pt x="4368" y="22984"/>
                    <a:pt x="4392" y="22982"/>
                    <a:pt x="4416" y="22977"/>
                  </a:cubicBezTo>
                  <a:cubicBezTo>
                    <a:pt x="4541" y="22956"/>
                    <a:pt x="4646" y="22935"/>
                    <a:pt x="4771" y="22894"/>
                  </a:cubicBezTo>
                  <a:lnTo>
                    <a:pt x="6947" y="22203"/>
                  </a:lnTo>
                  <a:cubicBezTo>
                    <a:pt x="7010" y="22182"/>
                    <a:pt x="7073" y="22161"/>
                    <a:pt x="7136" y="22140"/>
                  </a:cubicBezTo>
                  <a:lnTo>
                    <a:pt x="7136" y="22140"/>
                  </a:lnTo>
                  <a:cubicBezTo>
                    <a:pt x="7115" y="22182"/>
                    <a:pt x="7094" y="22224"/>
                    <a:pt x="7052" y="22245"/>
                  </a:cubicBezTo>
                  <a:cubicBezTo>
                    <a:pt x="6696" y="22517"/>
                    <a:pt x="6320" y="22768"/>
                    <a:pt x="5964" y="23040"/>
                  </a:cubicBezTo>
                  <a:cubicBezTo>
                    <a:pt x="5901" y="23082"/>
                    <a:pt x="5818" y="23124"/>
                    <a:pt x="5776" y="23166"/>
                  </a:cubicBezTo>
                  <a:cubicBezTo>
                    <a:pt x="5650" y="23249"/>
                    <a:pt x="5587" y="23396"/>
                    <a:pt x="5629" y="23542"/>
                  </a:cubicBezTo>
                  <a:cubicBezTo>
                    <a:pt x="5650" y="23668"/>
                    <a:pt x="5755" y="23772"/>
                    <a:pt x="5880" y="23793"/>
                  </a:cubicBezTo>
                  <a:cubicBezTo>
                    <a:pt x="5925" y="23808"/>
                    <a:pt x="5972" y="23815"/>
                    <a:pt x="6019" y="23815"/>
                  </a:cubicBezTo>
                  <a:cubicBezTo>
                    <a:pt x="6104" y="23815"/>
                    <a:pt x="6189" y="23792"/>
                    <a:pt x="6257" y="23751"/>
                  </a:cubicBezTo>
                  <a:cubicBezTo>
                    <a:pt x="6445" y="23626"/>
                    <a:pt x="6613" y="23479"/>
                    <a:pt x="6780" y="23354"/>
                  </a:cubicBezTo>
                  <a:lnTo>
                    <a:pt x="7345" y="22935"/>
                  </a:lnTo>
                  <a:cubicBezTo>
                    <a:pt x="7366" y="22915"/>
                    <a:pt x="7408" y="22894"/>
                    <a:pt x="7450" y="22873"/>
                  </a:cubicBezTo>
                  <a:cubicBezTo>
                    <a:pt x="7450" y="22977"/>
                    <a:pt x="7450" y="23061"/>
                    <a:pt x="7450" y="23145"/>
                  </a:cubicBezTo>
                  <a:cubicBezTo>
                    <a:pt x="7408" y="23438"/>
                    <a:pt x="7387" y="23751"/>
                    <a:pt x="7345" y="24044"/>
                  </a:cubicBezTo>
                  <a:cubicBezTo>
                    <a:pt x="7345" y="24107"/>
                    <a:pt x="7324" y="24149"/>
                    <a:pt x="7303" y="24212"/>
                  </a:cubicBezTo>
                  <a:cubicBezTo>
                    <a:pt x="7261" y="24358"/>
                    <a:pt x="7282" y="24505"/>
                    <a:pt x="7387" y="24609"/>
                  </a:cubicBezTo>
                  <a:cubicBezTo>
                    <a:pt x="7453" y="24726"/>
                    <a:pt x="7573" y="24789"/>
                    <a:pt x="7693" y="24789"/>
                  </a:cubicBezTo>
                  <a:cubicBezTo>
                    <a:pt x="7724" y="24789"/>
                    <a:pt x="7755" y="24785"/>
                    <a:pt x="7784" y="24777"/>
                  </a:cubicBezTo>
                  <a:cubicBezTo>
                    <a:pt x="7931" y="24735"/>
                    <a:pt x="8056" y="24588"/>
                    <a:pt x="8036" y="24442"/>
                  </a:cubicBezTo>
                  <a:cubicBezTo>
                    <a:pt x="8036" y="23961"/>
                    <a:pt x="8140" y="23500"/>
                    <a:pt x="8161" y="23019"/>
                  </a:cubicBezTo>
                  <a:cubicBezTo>
                    <a:pt x="8182" y="22935"/>
                    <a:pt x="8203" y="22852"/>
                    <a:pt x="8224" y="22768"/>
                  </a:cubicBezTo>
                  <a:cubicBezTo>
                    <a:pt x="8245" y="22789"/>
                    <a:pt x="8266" y="22831"/>
                    <a:pt x="8266" y="22873"/>
                  </a:cubicBezTo>
                  <a:cubicBezTo>
                    <a:pt x="8433" y="23647"/>
                    <a:pt x="8600" y="24400"/>
                    <a:pt x="8768" y="25174"/>
                  </a:cubicBezTo>
                  <a:cubicBezTo>
                    <a:pt x="8789" y="25300"/>
                    <a:pt x="8831" y="25425"/>
                    <a:pt x="8893" y="25551"/>
                  </a:cubicBezTo>
                  <a:cubicBezTo>
                    <a:pt x="8940" y="25690"/>
                    <a:pt x="9077" y="25772"/>
                    <a:pt x="9213" y="25772"/>
                  </a:cubicBezTo>
                  <a:cubicBezTo>
                    <a:pt x="9261" y="25772"/>
                    <a:pt x="9310" y="25761"/>
                    <a:pt x="9354" y="25739"/>
                  </a:cubicBezTo>
                  <a:cubicBezTo>
                    <a:pt x="9542" y="25656"/>
                    <a:pt x="9626" y="25446"/>
                    <a:pt x="9542" y="25258"/>
                  </a:cubicBezTo>
                  <a:cubicBezTo>
                    <a:pt x="9521" y="25195"/>
                    <a:pt x="9500" y="25132"/>
                    <a:pt x="9479" y="25049"/>
                  </a:cubicBezTo>
                  <a:cubicBezTo>
                    <a:pt x="9270" y="24044"/>
                    <a:pt x="9061" y="23040"/>
                    <a:pt x="8852" y="22057"/>
                  </a:cubicBezTo>
                  <a:cubicBezTo>
                    <a:pt x="8810" y="21889"/>
                    <a:pt x="8789" y="21722"/>
                    <a:pt x="8747" y="21575"/>
                  </a:cubicBezTo>
                  <a:cubicBezTo>
                    <a:pt x="8768" y="21554"/>
                    <a:pt x="8789" y="21554"/>
                    <a:pt x="8810" y="21534"/>
                  </a:cubicBezTo>
                  <a:lnTo>
                    <a:pt x="10086" y="21010"/>
                  </a:lnTo>
                  <a:cubicBezTo>
                    <a:pt x="10484" y="20864"/>
                    <a:pt x="10860" y="20676"/>
                    <a:pt x="11237" y="20466"/>
                  </a:cubicBezTo>
                  <a:cubicBezTo>
                    <a:pt x="11383" y="20404"/>
                    <a:pt x="11488" y="20257"/>
                    <a:pt x="11530" y="20090"/>
                  </a:cubicBezTo>
                  <a:cubicBezTo>
                    <a:pt x="11593" y="19839"/>
                    <a:pt x="11676" y="19567"/>
                    <a:pt x="11760" y="19316"/>
                  </a:cubicBezTo>
                  <a:cubicBezTo>
                    <a:pt x="12032" y="18374"/>
                    <a:pt x="12325" y="17433"/>
                    <a:pt x="12555" y="16470"/>
                  </a:cubicBezTo>
                  <a:cubicBezTo>
                    <a:pt x="12576" y="16345"/>
                    <a:pt x="12618" y="16240"/>
                    <a:pt x="12660" y="16114"/>
                  </a:cubicBezTo>
                  <a:cubicBezTo>
                    <a:pt x="12660" y="16303"/>
                    <a:pt x="12660" y="16491"/>
                    <a:pt x="12660" y="16700"/>
                  </a:cubicBezTo>
                  <a:cubicBezTo>
                    <a:pt x="12639" y="17474"/>
                    <a:pt x="12639" y="18269"/>
                    <a:pt x="12681" y="19044"/>
                  </a:cubicBezTo>
                  <a:cubicBezTo>
                    <a:pt x="12722" y="19567"/>
                    <a:pt x="12722" y="20090"/>
                    <a:pt x="12743" y="20613"/>
                  </a:cubicBezTo>
                  <a:lnTo>
                    <a:pt x="12743" y="20801"/>
                  </a:lnTo>
                  <a:lnTo>
                    <a:pt x="12743" y="21031"/>
                  </a:lnTo>
                  <a:cubicBezTo>
                    <a:pt x="12720" y="21028"/>
                    <a:pt x="12695" y="21026"/>
                    <a:pt x="12671" y="21026"/>
                  </a:cubicBezTo>
                  <a:cubicBezTo>
                    <a:pt x="12544" y="21026"/>
                    <a:pt x="12413" y="21073"/>
                    <a:pt x="12325" y="21178"/>
                  </a:cubicBezTo>
                  <a:cubicBezTo>
                    <a:pt x="12074" y="21408"/>
                    <a:pt x="11802" y="21617"/>
                    <a:pt x="11509" y="21806"/>
                  </a:cubicBezTo>
                  <a:cubicBezTo>
                    <a:pt x="11467" y="21847"/>
                    <a:pt x="11404" y="21889"/>
                    <a:pt x="11341" y="21931"/>
                  </a:cubicBezTo>
                  <a:cubicBezTo>
                    <a:pt x="11237" y="22078"/>
                    <a:pt x="11237" y="22287"/>
                    <a:pt x="11362" y="22412"/>
                  </a:cubicBezTo>
                  <a:cubicBezTo>
                    <a:pt x="11436" y="22498"/>
                    <a:pt x="11537" y="22541"/>
                    <a:pt x="11638" y="22541"/>
                  </a:cubicBezTo>
                  <a:cubicBezTo>
                    <a:pt x="11711" y="22541"/>
                    <a:pt x="11783" y="22519"/>
                    <a:pt x="11844" y="22475"/>
                  </a:cubicBezTo>
                  <a:cubicBezTo>
                    <a:pt x="12116" y="22266"/>
                    <a:pt x="12409" y="22036"/>
                    <a:pt x="12681" y="21826"/>
                  </a:cubicBezTo>
                  <a:lnTo>
                    <a:pt x="12764" y="21764"/>
                  </a:lnTo>
                  <a:cubicBezTo>
                    <a:pt x="12785" y="22099"/>
                    <a:pt x="12806" y="22412"/>
                    <a:pt x="12806" y="22747"/>
                  </a:cubicBezTo>
                  <a:cubicBezTo>
                    <a:pt x="12639" y="22810"/>
                    <a:pt x="12513" y="22915"/>
                    <a:pt x="12450" y="23082"/>
                  </a:cubicBezTo>
                  <a:cubicBezTo>
                    <a:pt x="12409" y="23228"/>
                    <a:pt x="12388" y="23375"/>
                    <a:pt x="12388" y="23521"/>
                  </a:cubicBezTo>
                  <a:cubicBezTo>
                    <a:pt x="12388" y="23689"/>
                    <a:pt x="12429" y="23856"/>
                    <a:pt x="12555" y="23961"/>
                  </a:cubicBezTo>
                  <a:cubicBezTo>
                    <a:pt x="12618" y="24044"/>
                    <a:pt x="12681" y="24128"/>
                    <a:pt x="12764" y="24212"/>
                  </a:cubicBezTo>
                  <a:cubicBezTo>
                    <a:pt x="12826" y="24273"/>
                    <a:pt x="12920" y="24312"/>
                    <a:pt x="13008" y="24312"/>
                  </a:cubicBezTo>
                  <a:cubicBezTo>
                    <a:pt x="13040" y="24312"/>
                    <a:pt x="13071" y="24307"/>
                    <a:pt x="13099" y="24295"/>
                  </a:cubicBezTo>
                  <a:lnTo>
                    <a:pt x="13287" y="24295"/>
                  </a:lnTo>
                  <a:cubicBezTo>
                    <a:pt x="13321" y="24307"/>
                    <a:pt x="13355" y="24312"/>
                    <a:pt x="13387" y="24312"/>
                  </a:cubicBezTo>
                  <a:cubicBezTo>
                    <a:pt x="13477" y="24312"/>
                    <a:pt x="13561" y="24273"/>
                    <a:pt x="13622" y="24212"/>
                  </a:cubicBezTo>
                  <a:cubicBezTo>
                    <a:pt x="13706" y="24128"/>
                    <a:pt x="13790" y="24044"/>
                    <a:pt x="13852" y="23961"/>
                  </a:cubicBezTo>
                  <a:cubicBezTo>
                    <a:pt x="13999" y="23793"/>
                    <a:pt x="14062" y="23584"/>
                    <a:pt x="13999" y="23375"/>
                  </a:cubicBezTo>
                  <a:cubicBezTo>
                    <a:pt x="13999" y="23291"/>
                    <a:pt x="13978" y="23228"/>
                    <a:pt x="13957" y="23166"/>
                  </a:cubicBezTo>
                  <a:cubicBezTo>
                    <a:pt x="13936" y="23082"/>
                    <a:pt x="13894" y="22998"/>
                    <a:pt x="13852" y="22915"/>
                  </a:cubicBezTo>
                  <a:cubicBezTo>
                    <a:pt x="13769" y="22831"/>
                    <a:pt x="13685" y="22768"/>
                    <a:pt x="13580" y="22705"/>
                  </a:cubicBezTo>
                  <a:cubicBezTo>
                    <a:pt x="13601" y="22412"/>
                    <a:pt x="13622" y="22078"/>
                    <a:pt x="13643" y="21764"/>
                  </a:cubicBezTo>
                  <a:cubicBezTo>
                    <a:pt x="13936" y="21994"/>
                    <a:pt x="14229" y="22203"/>
                    <a:pt x="14522" y="22412"/>
                  </a:cubicBezTo>
                  <a:cubicBezTo>
                    <a:pt x="14588" y="22478"/>
                    <a:pt x="14675" y="22510"/>
                    <a:pt x="14762" y="22510"/>
                  </a:cubicBezTo>
                  <a:cubicBezTo>
                    <a:pt x="14869" y="22510"/>
                    <a:pt x="14976" y="22463"/>
                    <a:pt x="15045" y="22371"/>
                  </a:cubicBezTo>
                  <a:cubicBezTo>
                    <a:pt x="15170" y="22203"/>
                    <a:pt x="15150" y="21973"/>
                    <a:pt x="14982" y="21847"/>
                  </a:cubicBezTo>
                  <a:cubicBezTo>
                    <a:pt x="14919" y="21826"/>
                    <a:pt x="14878" y="21785"/>
                    <a:pt x="14836" y="21743"/>
                  </a:cubicBezTo>
                  <a:cubicBezTo>
                    <a:pt x="14606" y="21596"/>
                    <a:pt x="14396" y="21429"/>
                    <a:pt x="14187" y="21262"/>
                  </a:cubicBezTo>
                  <a:cubicBezTo>
                    <a:pt x="14047" y="21139"/>
                    <a:pt x="13936" y="21016"/>
                    <a:pt x="13757" y="21016"/>
                  </a:cubicBezTo>
                  <a:cubicBezTo>
                    <a:pt x="13722" y="21016"/>
                    <a:pt x="13684" y="21021"/>
                    <a:pt x="13643" y="21031"/>
                  </a:cubicBezTo>
                  <a:lnTo>
                    <a:pt x="13643" y="20822"/>
                  </a:lnTo>
                  <a:cubicBezTo>
                    <a:pt x="13643" y="20655"/>
                    <a:pt x="13664" y="20508"/>
                    <a:pt x="13664" y="20362"/>
                  </a:cubicBezTo>
                  <a:cubicBezTo>
                    <a:pt x="13685" y="19985"/>
                    <a:pt x="13685" y="19588"/>
                    <a:pt x="13706" y="19190"/>
                  </a:cubicBezTo>
                  <a:cubicBezTo>
                    <a:pt x="13727" y="18646"/>
                    <a:pt x="13769" y="18081"/>
                    <a:pt x="13769" y="17516"/>
                  </a:cubicBezTo>
                  <a:cubicBezTo>
                    <a:pt x="13769" y="17140"/>
                    <a:pt x="13727" y="16742"/>
                    <a:pt x="13727" y="16345"/>
                  </a:cubicBezTo>
                  <a:lnTo>
                    <a:pt x="13727" y="16135"/>
                  </a:lnTo>
                  <a:cubicBezTo>
                    <a:pt x="13831" y="16365"/>
                    <a:pt x="13873" y="16596"/>
                    <a:pt x="13936" y="16826"/>
                  </a:cubicBezTo>
                  <a:cubicBezTo>
                    <a:pt x="14250" y="17914"/>
                    <a:pt x="14564" y="19023"/>
                    <a:pt x="14878" y="20111"/>
                  </a:cubicBezTo>
                  <a:cubicBezTo>
                    <a:pt x="14919" y="20236"/>
                    <a:pt x="15003" y="20362"/>
                    <a:pt x="15129" y="20425"/>
                  </a:cubicBezTo>
                  <a:cubicBezTo>
                    <a:pt x="15317" y="20550"/>
                    <a:pt x="15505" y="20655"/>
                    <a:pt x="15714" y="20759"/>
                  </a:cubicBezTo>
                  <a:cubicBezTo>
                    <a:pt x="16321" y="21010"/>
                    <a:pt x="16949" y="21262"/>
                    <a:pt x="17577" y="21513"/>
                  </a:cubicBezTo>
                  <a:lnTo>
                    <a:pt x="17639" y="21554"/>
                  </a:lnTo>
                  <a:lnTo>
                    <a:pt x="17639" y="21638"/>
                  </a:lnTo>
                  <a:cubicBezTo>
                    <a:pt x="17514" y="22266"/>
                    <a:pt x="17388" y="22894"/>
                    <a:pt x="17263" y="23542"/>
                  </a:cubicBezTo>
                  <a:cubicBezTo>
                    <a:pt x="17137" y="24107"/>
                    <a:pt x="17012" y="24714"/>
                    <a:pt x="16844" y="25279"/>
                  </a:cubicBezTo>
                  <a:cubicBezTo>
                    <a:pt x="16782" y="25467"/>
                    <a:pt x="16886" y="25656"/>
                    <a:pt x="17075" y="25718"/>
                  </a:cubicBezTo>
                  <a:cubicBezTo>
                    <a:pt x="17119" y="25741"/>
                    <a:pt x="17166" y="25751"/>
                    <a:pt x="17211" y="25751"/>
                  </a:cubicBezTo>
                  <a:cubicBezTo>
                    <a:pt x="17335" y="25751"/>
                    <a:pt x="17453" y="25673"/>
                    <a:pt x="17514" y="25551"/>
                  </a:cubicBezTo>
                  <a:cubicBezTo>
                    <a:pt x="17556" y="25446"/>
                    <a:pt x="17598" y="25342"/>
                    <a:pt x="17619" y="25216"/>
                  </a:cubicBezTo>
                  <a:cubicBezTo>
                    <a:pt x="17765" y="24609"/>
                    <a:pt x="17891" y="23982"/>
                    <a:pt x="18016" y="23354"/>
                  </a:cubicBezTo>
                  <a:cubicBezTo>
                    <a:pt x="18058" y="23145"/>
                    <a:pt x="18121" y="22935"/>
                    <a:pt x="18163" y="22726"/>
                  </a:cubicBezTo>
                  <a:cubicBezTo>
                    <a:pt x="18204" y="22789"/>
                    <a:pt x="18225" y="22873"/>
                    <a:pt x="18225" y="22935"/>
                  </a:cubicBezTo>
                  <a:cubicBezTo>
                    <a:pt x="18267" y="23438"/>
                    <a:pt x="18372" y="23940"/>
                    <a:pt x="18372" y="24442"/>
                  </a:cubicBezTo>
                  <a:cubicBezTo>
                    <a:pt x="18372" y="24627"/>
                    <a:pt x="18519" y="24763"/>
                    <a:pt x="18698" y="24763"/>
                  </a:cubicBezTo>
                  <a:cubicBezTo>
                    <a:pt x="18721" y="24763"/>
                    <a:pt x="18745" y="24761"/>
                    <a:pt x="18769" y="24756"/>
                  </a:cubicBezTo>
                  <a:cubicBezTo>
                    <a:pt x="19020" y="24714"/>
                    <a:pt x="19167" y="24484"/>
                    <a:pt x="19104" y="24233"/>
                  </a:cubicBezTo>
                  <a:cubicBezTo>
                    <a:pt x="19083" y="24149"/>
                    <a:pt x="19062" y="24044"/>
                    <a:pt x="19062" y="23961"/>
                  </a:cubicBezTo>
                  <a:cubicBezTo>
                    <a:pt x="19020" y="23647"/>
                    <a:pt x="18979" y="23333"/>
                    <a:pt x="18958" y="23019"/>
                  </a:cubicBezTo>
                  <a:lnTo>
                    <a:pt x="18958" y="22852"/>
                  </a:lnTo>
                  <a:lnTo>
                    <a:pt x="18999" y="22852"/>
                  </a:lnTo>
                  <a:cubicBezTo>
                    <a:pt x="19376" y="23124"/>
                    <a:pt x="19732" y="23396"/>
                    <a:pt x="20108" y="23689"/>
                  </a:cubicBezTo>
                  <a:cubicBezTo>
                    <a:pt x="20191" y="23753"/>
                    <a:pt x="20289" y="23785"/>
                    <a:pt x="20386" y="23785"/>
                  </a:cubicBezTo>
                  <a:cubicBezTo>
                    <a:pt x="20511" y="23785"/>
                    <a:pt x="20633" y="23732"/>
                    <a:pt x="20715" y="23626"/>
                  </a:cubicBezTo>
                  <a:cubicBezTo>
                    <a:pt x="20862" y="23438"/>
                    <a:pt x="20799" y="23187"/>
                    <a:pt x="20590" y="23082"/>
                  </a:cubicBezTo>
                  <a:cubicBezTo>
                    <a:pt x="20171" y="22831"/>
                    <a:pt x="19774" y="22517"/>
                    <a:pt x="19376" y="22224"/>
                  </a:cubicBezTo>
                  <a:cubicBezTo>
                    <a:pt x="19334" y="22203"/>
                    <a:pt x="19292" y="22161"/>
                    <a:pt x="19272" y="22119"/>
                  </a:cubicBezTo>
                  <a:cubicBezTo>
                    <a:pt x="19334" y="22119"/>
                    <a:pt x="19418" y="22140"/>
                    <a:pt x="19481" y="22161"/>
                  </a:cubicBezTo>
                  <a:cubicBezTo>
                    <a:pt x="20067" y="22350"/>
                    <a:pt x="20632" y="22559"/>
                    <a:pt x="21238" y="22726"/>
                  </a:cubicBezTo>
                  <a:cubicBezTo>
                    <a:pt x="21468" y="22831"/>
                    <a:pt x="21740" y="22894"/>
                    <a:pt x="21992" y="22935"/>
                  </a:cubicBezTo>
                  <a:cubicBezTo>
                    <a:pt x="22005" y="22937"/>
                    <a:pt x="22019" y="22938"/>
                    <a:pt x="22033" y="22938"/>
                  </a:cubicBezTo>
                  <a:cubicBezTo>
                    <a:pt x="22206" y="22938"/>
                    <a:pt x="22370" y="22817"/>
                    <a:pt x="22389" y="22643"/>
                  </a:cubicBezTo>
                  <a:cubicBezTo>
                    <a:pt x="22431" y="22454"/>
                    <a:pt x="22305" y="22266"/>
                    <a:pt x="22117" y="22224"/>
                  </a:cubicBezTo>
                  <a:cubicBezTo>
                    <a:pt x="21887" y="22161"/>
                    <a:pt x="21657" y="22119"/>
                    <a:pt x="21427" y="22036"/>
                  </a:cubicBezTo>
                  <a:cubicBezTo>
                    <a:pt x="20485" y="21722"/>
                    <a:pt x="19544" y="21429"/>
                    <a:pt x="18623" y="21115"/>
                  </a:cubicBezTo>
                  <a:lnTo>
                    <a:pt x="18476" y="21052"/>
                  </a:lnTo>
                  <a:cubicBezTo>
                    <a:pt x="18497" y="20906"/>
                    <a:pt x="18539" y="20780"/>
                    <a:pt x="18560" y="20634"/>
                  </a:cubicBezTo>
                  <a:cubicBezTo>
                    <a:pt x="18602" y="20299"/>
                    <a:pt x="18644" y="19964"/>
                    <a:pt x="18686" y="19609"/>
                  </a:cubicBezTo>
                  <a:cubicBezTo>
                    <a:pt x="18748" y="19190"/>
                    <a:pt x="18769" y="18772"/>
                    <a:pt x="18769" y="18353"/>
                  </a:cubicBezTo>
                  <a:cubicBezTo>
                    <a:pt x="18790" y="18207"/>
                    <a:pt x="18727" y="18060"/>
                    <a:pt x="18602" y="17956"/>
                  </a:cubicBezTo>
                  <a:cubicBezTo>
                    <a:pt x="18372" y="17705"/>
                    <a:pt x="18142" y="17453"/>
                    <a:pt x="17911" y="17223"/>
                  </a:cubicBezTo>
                  <a:cubicBezTo>
                    <a:pt x="17242" y="16512"/>
                    <a:pt x="16593" y="15780"/>
                    <a:pt x="15861" y="15131"/>
                  </a:cubicBezTo>
                  <a:cubicBezTo>
                    <a:pt x="15819" y="15068"/>
                    <a:pt x="15777" y="15026"/>
                    <a:pt x="15735" y="14984"/>
                  </a:cubicBezTo>
                  <a:lnTo>
                    <a:pt x="15756" y="14943"/>
                  </a:lnTo>
                  <a:cubicBezTo>
                    <a:pt x="17095" y="15884"/>
                    <a:pt x="18602" y="16533"/>
                    <a:pt x="20046" y="17328"/>
                  </a:cubicBezTo>
                  <a:cubicBezTo>
                    <a:pt x="19878" y="17495"/>
                    <a:pt x="19920" y="17663"/>
                    <a:pt x="19962" y="17851"/>
                  </a:cubicBezTo>
                  <a:cubicBezTo>
                    <a:pt x="20004" y="18081"/>
                    <a:pt x="20025" y="18311"/>
                    <a:pt x="20067" y="18562"/>
                  </a:cubicBezTo>
                  <a:cubicBezTo>
                    <a:pt x="20067" y="18667"/>
                    <a:pt x="20067" y="18793"/>
                    <a:pt x="20088" y="18918"/>
                  </a:cubicBezTo>
                  <a:cubicBezTo>
                    <a:pt x="20123" y="19094"/>
                    <a:pt x="20276" y="19226"/>
                    <a:pt x="20449" y="19226"/>
                  </a:cubicBezTo>
                  <a:cubicBezTo>
                    <a:pt x="20481" y="19226"/>
                    <a:pt x="20515" y="19221"/>
                    <a:pt x="20548" y="19211"/>
                  </a:cubicBezTo>
                  <a:cubicBezTo>
                    <a:pt x="20736" y="19169"/>
                    <a:pt x="20862" y="18981"/>
                    <a:pt x="20799" y="18793"/>
                  </a:cubicBezTo>
                  <a:cubicBezTo>
                    <a:pt x="20799" y="18730"/>
                    <a:pt x="20778" y="18688"/>
                    <a:pt x="20778" y="18646"/>
                  </a:cubicBezTo>
                  <a:cubicBezTo>
                    <a:pt x="20757" y="18437"/>
                    <a:pt x="20757" y="18228"/>
                    <a:pt x="20715" y="18018"/>
                  </a:cubicBezTo>
                  <a:cubicBezTo>
                    <a:pt x="20715" y="17914"/>
                    <a:pt x="20673" y="17809"/>
                    <a:pt x="20652" y="17684"/>
                  </a:cubicBezTo>
                  <a:lnTo>
                    <a:pt x="20652" y="17684"/>
                  </a:lnTo>
                  <a:lnTo>
                    <a:pt x="21385" y="18060"/>
                  </a:lnTo>
                  <a:lnTo>
                    <a:pt x="21531" y="18144"/>
                  </a:lnTo>
                  <a:cubicBezTo>
                    <a:pt x="21531" y="18228"/>
                    <a:pt x="21531" y="18311"/>
                    <a:pt x="21552" y="18395"/>
                  </a:cubicBezTo>
                  <a:cubicBezTo>
                    <a:pt x="21657" y="18646"/>
                    <a:pt x="21845" y="18855"/>
                    <a:pt x="22096" y="18939"/>
                  </a:cubicBezTo>
                  <a:cubicBezTo>
                    <a:pt x="22177" y="18980"/>
                    <a:pt x="22267" y="19003"/>
                    <a:pt x="22354" y="19003"/>
                  </a:cubicBezTo>
                  <a:cubicBezTo>
                    <a:pt x="22402" y="19003"/>
                    <a:pt x="22449" y="18996"/>
                    <a:pt x="22494" y="18981"/>
                  </a:cubicBezTo>
                  <a:lnTo>
                    <a:pt x="22787" y="18918"/>
                  </a:lnTo>
                  <a:cubicBezTo>
                    <a:pt x="22912" y="18897"/>
                    <a:pt x="23017" y="18793"/>
                    <a:pt x="23059" y="18688"/>
                  </a:cubicBezTo>
                  <a:cubicBezTo>
                    <a:pt x="23080" y="18625"/>
                    <a:pt x="23121" y="18541"/>
                    <a:pt x="23163" y="18500"/>
                  </a:cubicBezTo>
                  <a:cubicBezTo>
                    <a:pt x="23247" y="18395"/>
                    <a:pt x="23268" y="18269"/>
                    <a:pt x="23226" y="18144"/>
                  </a:cubicBezTo>
                  <a:cubicBezTo>
                    <a:pt x="23205" y="18081"/>
                    <a:pt x="23184" y="18018"/>
                    <a:pt x="23184" y="17956"/>
                  </a:cubicBezTo>
                  <a:cubicBezTo>
                    <a:pt x="23101" y="17516"/>
                    <a:pt x="22598" y="17328"/>
                    <a:pt x="22264" y="17328"/>
                  </a:cubicBezTo>
                  <a:cubicBezTo>
                    <a:pt x="22159" y="17349"/>
                    <a:pt x="22033" y="17391"/>
                    <a:pt x="21929" y="17453"/>
                  </a:cubicBezTo>
                  <a:lnTo>
                    <a:pt x="21134" y="16951"/>
                  </a:lnTo>
                  <a:cubicBezTo>
                    <a:pt x="21155" y="16930"/>
                    <a:pt x="21176" y="16909"/>
                    <a:pt x="21176" y="16909"/>
                  </a:cubicBezTo>
                  <a:lnTo>
                    <a:pt x="22159" y="16491"/>
                  </a:lnTo>
                  <a:cubicBezTo>
                    <a:pt x="22347" y="16449"/>
                    <a:pt x="22431" y="16261"/>
                    <a:pt x="22389" y="16093"/>
                  </a:cubicBezTo>
                  <a:cubicBezTo>
                    <a:pt x="22370" y="15919"/>
                    <a:pt x="22224" y="15798"/>
                    <a:pt x="22070" y="15798"/>
                  </a:cubicBezTo>
                  <a:cubicBezTo>
                    <a:pt x="22058" y="15798"/>
                    <a:pt x="22046" y="15799"/>
                    <a:pt x="22033" y="15800"/>
                  </a:cubicBezTo>
                  <a:cubicBezTo>
                    <a:pt x="21950" y="15800"/>
                    <a:pt x="21866" y="15821"/>
                    <a:pt x="21782" y="15863"/>
                  </a:cubicBezTo>
                  <a:cubicBezTo>
                    <a:pt x="21489" y="15989"/>
                    <a:pt x="21217" y="16114"/>
                    <a:pt x="20924" y="16219"/>
                  </a:cubicBezTo>
                  <a:cubicBezTo>
                    <a:pt x="20736" y="16303"/>
                    <a:pt x="20569" y="16345"/>
                    <a:pt x="20485" y="16554"/>
                  </a:cubicBezTo>
                  <a:lnTo>
                    <a:pt x="20067" y="16303"/>
                  </a:lnTo>
                  <a:cubicBezTo>
                    <a:pt x="19544" y="15968"/>
                    <a:pt x="19020" y="15612"/>
                    <a:pt x="18476" y="15277"/>
                  </a:cubicBezTo>
                  <a:cubicBezTo>
                    <a:pt x="17932" y="14943"/>
                    <a:pt x="17388" y="14650"/>
                    <a:pt x="16823" y="14315"/>
                  </a:cubicBezTo>
                  <a:cubicBezTo>
                    <a:pt x="16656" y="14231"/>
                    <a:pt x="16468" y="14127"/>
                    <a:pt x="16300" y="14022"/>
                  </a:cubicBezTo>
                  <a:lnTo>
                    <a:pt x="16384" y="14022"/>
                  </a:lnTo>
                  <a:cubicBezTo>
                    <a:pt x="16970" y="14189"/>
                    <a:pt x="17535" y="14336"/>
                    <a:pt x="18121" y="14482"/>
                  </a:cubicBezTo>
                  <a:cubicBezTo>
                    <a:pt x="18853" y="14671"/>
                    <a:pt x="19585" y="14838"/>
                    <a:pt x="20297" y="15026"/>
                  </a:cubicBezTo>
                  <a:cubicBezTo>
                    <a:pt x="20349" y="15041"/>
                    <a:pt x="20403" y="15048"/>
                    <a:pt x="20458" y="15048"/>
                  </a:cubicBezTo>
                  <a:cubicBezTo>
                    <a:pt x="20557" y="15048"/>
                    <a:pt x="20655" y="15025"/>
                    <a:pt x="20736" y="14984"/>
                  </a:cubicBezTo>
                  <a:cubicBezTo>
                    <a:pt x="20924" y="14880"/>
                    <a:pt x="21092" y="14775"/>
                    <a:pt x="21259" y="14671"/>
                  </a:cubicBezTo>
                  <a:cubicBezTo>
                    <a:pt x="21782" y="14252"/>
                    <a:pt x="22305" y="13855"/>
                    <a:pt x="22829" y="13457"/>
                  </a:cubicBezTo>
                  <a:lnTo>
                    <a:pt x="22933" y="13373"/>
                  </a:lnTo>
                  <a:lnTo>
                    <a:pt x="23979" y="14294"/>
                  </a:lnTo>
                  <a:cubicBezTo>
                    <a:pt x="24586" y="14817"/>
                    <a:pt x="25214" y="15340"/>
                    <a:pt x="25758" y="15926"/>
                  </a:cubicBezTo>
                  <a:cubicBezTo>
                    <a:pt x="25837" y="16005"/>
                    <a:pt x="25935" y="16042"/>
                    <a:pt x="26031" y="16042"/>
                  </a:cubicBezTo>
                  <a:cubicBezTo>
                    <a:pt x="26113" y="16042"/>
                    <a:pt x="26193" y="16016"/>
                    <a:pt x="26260" y="15968"/>
                  </a:cubicBezTo>
                  <a:cubicBezTo>
                    <a:pt x="26406" y="15842"/>
                    <a:pt x="26427" y="15633"/>
                    <a:pt x="26323" y="15487"/>
                  </a:cubicBezTo>
                  <a:cubicBezTo>
                    <a:pt x="26260" y="15382"/>
                    <a:pt x="26176" y="15298"/>
                    <a:pt x="26093" y="15215"/>
                  </a:cubicBezTo>
                  <a:cubicBezTo>
                    <a:pt x="25570" y="14754"/>
                    <a:pt x="25046" y="14273"/>
                    <a:pt x="24523" y="13813"/>
                  </a:cubicBezTo>
                  <a:lnTo>
                    <a:pt x="24230" y="13541"/>
                  </a:lnTo>
                  <a:lnTo>
                    <a:pt x="24356" y="13541"/>
                  </a:lnTo>
                  <a:lnTo>
                    <a:pt x="25444" y="14022"/>
                  </a:lnTo>
                  <a:cubicBezTo>
                    <a:pt x="25570" y="14085"/>
                    <a:pt x="25695" y="14148"/>
                    <a:pt x="25800" y="14210"/>
                  </a:cubicBezTo>
                  <a:cubicBezTo>
                    <a:pt x="25849" y="14235"/>
                    <a:pt x="25902" y="14247"/>
                    <a:pt x="25954" y="14247"/>
                  </a:cubicBezTo>
                  <a:cubicBezTo>
                    <a:pt x="26034" y="14247"/>
                    <a:pt x="26113" y="14219"/>
                    <a:pt x="26176" y="14168"/>
                  </a:cubicBezTo>
                  <a:cubicBezTo>
                    <a:pt x="26281" y="14085"/>
                    <a:pt x="26344" y="13938"/>
                    <a:pt x="26302" y="13813"/>
                  </a:cubicBezTo>
                  <a:cubicBezTo>
                    <a:pt x="26260" y="13645"/>
                    <a:pt x="26134" y="13499"/>
                    <a:pt x="25967" y="13457"/>
                  </a:cubicBezTo>
                  <a:cubicBezTo>
                    <a:pt x="25883" y="13436"/>
                    <a:pt x="25821" y="13415"/>
                    <a:pt x="25758" y="13373"/>
                  </a:cubicBezTo>
                  <a:cubicBezTo>
                    <a:pt x="25611" y="13311"/>
                    <a:pt x="25486" y="13248"/>
                    <a:pt x="25339" y="13185"/>
                  </a:cubicBezTo>
                  <a:lnTo>
                    <a:pt x="24691" y="12892"/>
                  </a:lnTo>
                  <a:lnTo>
                    <a:pt x="25005" y="12767"/>
                  </a:lnTo>
                  <a:lnTo>
                    <a:pt x="26030" y="12327"/>
                  </a:lnTo>
                  <a:cubicBezTo>
                    <a:pt x="26281" y="12223"/>
                    <a:pt x="26386" y="11930"/>
                    <a:pt x="26239" y="11699"/>
                  </a:cubicBezTo>
                  <a:cubicBezTo>
                    <a:pt x="26164" y="11612"/>
                    <a:pt x="26053" y="11562"/>
                    <a:pt x="25940" y="11562"/>
                  </a:cubicBezTo>
                  <a:cubicBezTo>
                    <a:pt x="25862" y="11562"/>
                    <a:pt x="25784" y="11586"/>
                    <a:pt x="25716" y="11637"/>
                  </a:cubicBezTo>
                  <a:cubicBezTo>
                    <a:pt x="25277" y="11888"/>
                    <a:pt x="24795" y="12055"/>
                    <a:pt x="24335" y="12264"/>
                  </a:cubicBezTo>
                  <a:cubicBezTo>
                    <a:pt x="24314" y="12264"/>
                    <a:pt x="24272" y="12285"/>
                    <a:pt x="24230" y="12285"/>
                  </a:cubicBezTo>
                  <a:cubicBezTo>
                    <a:pt x="24230" y="12264"/>
                    <a:pt x="24251" y="12223"/>
                    <a:pt x="24272" y="12223"/>
                  </a:cubicBezTo>
                  <a:cubicBezTo>
                    <a:pt x="24858" y="11699"/>
                    <a:pt x="25444" y="11176"/>
                    <a:pt x="26009" y="10653"/>
                  </a:cubicBezTo>
                  <a:cubicBezTo>
                    <a:pt x="26114" y="10549"/>
                    <a:pt x="26218" y="10444"/>
                    <a:pt x="26302" y="10319"/>
                  </a:cubicBezTo>
                  <a:cubicBezTo>
                    <a:pt x="26427" y="10172"/>
                    <a:pt x="26406" y="9942"/>
                    <a:pt x="26239" y="9837"/>
                  </a:cubicBezTo>
                  <a:cubicBezTo>
                    <a:pt x="26174" y="9782"/>
                    <a:pt x="26097" y="9755"/>
                    <a:pt x="26019" y="9755"/>
                  </a:cubicBezTo>
                  <a:cubicBezTo>
                    <a:pt x="25920" y="9755"/>
                    <a:pt x="25819" y="9797"/>
                    <a:pt x="25737" y="9879"/>
                  </a:cubicBezTo>
                  <a:cubicBezTo>
                    <a:pt x="25549" y="10067"/>
                    <a:pt x="25360" y="10256"/>
                    <a:pt x="25151" y="10444"/>
                  </a:cubicBezTo>
                  <a:cubicBezTo>
                    <a:pt x="24670" y="10904"/>
                    <a:pt x="24147" y="11344"/>
                    <a:pt x="23645" y="11804"/>
                  </a:cubicBezTo>
                  <a:cubicBezTo>
                    <a:pt x="23414" y="12013"/>
                    <a:pt x="23163" y="12223"/>
                    <a:pt x="22933" y="12432"/>
                  </a:cubicBezTo>
                  <a:cubicBezTo>
                    <a:pt x="22891" y="12411"/>
                    <a:pt x="22870" y="12390"/>
                    <a:pt x="22829" y="12369"/>
                  </a:cubicBezTo>
                  <a:cubicBezTo>
                    <a:pt x="22201" y="11825"/>
                    <a:pt x="21510" y="11323"/>
                    <a:pt x="20820" y="10863"/>
                  </a:cubicBezTo>
                  <a:cubicBezTo>
                    <a:pt x="20706" y="10791"/>
                    <a:pt x="20573" y="10749"/>
                    <a:pt x="20440" y="10749"/>
                  </a:cubicBezTo>
                  <a:cubicBezTo>
                    <a:pt x="20378" y="10749"/>
                    <a:pt x="20315" y="10759"/>
                    <a:pt x="20255" y="10779"/>
                  </a:cubicBezTo>
                  <a:cubicBezTo>
                    <a:pt x="19962" y="10842"/>
                    <a:pt x="19669" y="10925"/>
                    <a:pt x="19397" y="10988"/>
                  </a:cubicBezTo>
                  <a:cubicBezTo>
                    <a:pt x="18414" y="11218"/>
                    <a:pt x="17451" y="11427"/>
                    <a:pt x="16489" y="11741"/>
                  </a:cubicBezTo>
                  <a:cubicBezTo>
                    <a:pt x="16426" y="11741"/>
                    <a:pt x="16363" y="11762"/>
                    <a:pt x="16300" y="11783"/>
                  </a:cubicBezTo>
                  <a:cubicBezTo>
                    <a:pt x="16363" y="11699"/>
                    <a:pt x="16447" y="11658"/>
                    <a:pt x="16531" y="11616"/>
                  </a:cubicBezTo>
                  <a:cubicBezTo>
                    <a:pt x="16740" y="11511"/>
                    <a:pt x="16949" y="11407"/>
                    <a:pt x="17137" y="11302"/>
                  </a:cubicBezTo>
                  <a:cubicBezTo>
                    <a:pt x="17535" y="11072"/>
                    <a:pt x="17932" y="10842"/>
                    <a:pt x="18309" y="10591"/>
                  </a:cubicBezTo>
                  <a:cubicBezTo>
                    <a:pt x="18748" y="10319"/>
                    <a:pt x="19188" y="10026"/>
                    <a:pt x="19627" y="9754"/>
                  </a:cubicBezTo>
                  <a:cubicBezTo>
                    <a:pt x="19899" y="9565"/>
                    <a:pt x="20171" y="9398"/>
                    <a:pt x="20464" y="9230"/>
                  </a:cubicBezTo>
                  <a:cubicBezTo>
                    <a:pt x="20527" y="9398"/>
                    <a:pt x="20673" y="9502"/>
                    <a:pt x="20862" y="9544"/>
                  </a:cubicBezTo>
                  <a:cubicBezTo>
                    <a:pt x="21071" y="9607"/>
                    <a:pt x="21280" y="9712"/>
                    <a:pt x="21489" y="9795"/>
                  </a:cubicBezTo>
                  <a:cubicBezTo>
                    <a:pt x="21615" y="9837"/>
                    <a:pt x="21740" y="9900"/>
                    <a:pt x="21866" y="9963"/>
                  </a:cubicBezTo>
                  <a:cubicBezTo>
                    <a:pt x="21916" y="9985"/>
                    <a:pt x="21967" y="9995"/>
                    <a:pt x="22016" y="9995"/>
                  </a:cubicBezTo>
                  <a:cubicBezTo>
                    <a:pt x="22156" y="9995"/>
                    <a:pt x="22286" y="9913"/>
                    <a:pt x="22347" y="9774"/>
                  </a:cubicBezTo>
                  <a:cubicBezTo>
                    <a:pt x="22473" y="9565"/>
                    <a:pt x="22389" y="9293"/>
                    <a:pt x="22159" y="9230"/>
                  </a:cubicBezTo>
                  <a:lnTo>
                    <a:pt x="21803" y="9063"/>
                  </a:lnTo>
                  <a:lnTo>
                    <a:pt x="21259" y="8854"/>
                  </a:lnTo>
                  <a:lnTo>
                    <a:pt x="21113" y="8791"/>
                  </a:lnTo>
                  <a:cubicBezTo>
                    <a:pt x="21406" y="8624"/>
                    <a:pt x="21678" y="8435"/>
                    <a:pt x="21950" y="8268"/>
                  </a:cubicBezTo>
                  <a:cubicBezTo>
                    <a:pt x="22057" y="8364"/>
                    <a:pt x="22192" y="8411"/>
                    <a:pt x="22327" y="8411"/>
                  </a:cubicBezTo>
                  <a:cubicBezTo>
                    <a:pt x="22428" y="8411"/>
                    <a:pt x="22530" y="8385"/>
                    <a:pt x="22619" y="8331"/>
                  </a:cubicBezTo>
                  <a:cubicBezTo>
                    <a:pt x="22640" y="8310"/>
                    <a:pt x="22682" y="8289"/>
                    <a:pt x="22724" y="8289"/>
                  </a:cubicBezTo>
                  <a:cubicBezTo>
                    <a:pt x="22933" y="8226"/>
                    <a:pt x="23080" y="8059"/>
                    <a:pt x="23163" y="7850"/>
                  </a:cubicBezTo>
                  <a:lnTo>
                    <a:pt x="23226" y="7598"/>
                  </a:lnTo>
                  <a:cubicBezTo>
                    <a:pt x="23289" y="7473"/>
                    <a:pt x="23247" y="7326"/>
                    <a:pt x="23163" y="7222"/>
                  </a:cubicBezTo>
                  <a:cubicBezTo>
                    <a:pt x="23121" y="7180"/>
                    <a:pt x="23080" y="7117"/>
                    <a:pt x="23059" y="7075"/>
                  </a:cubicBezTo>
                  <a:cubicBezTo>
                    <a:pt x="23038" y="6929"/>
                    <a:pt x="22912" y="6824"/>
                    <a:pt x="22766" y="6803"/>
                  </a:cubicBezTo>
                  <a:cubicBezTo>
                    <a:pt x="22703" y="6803"/>
                    <a:pt x="22640" y="6782"/>
                    <a:pt x="22577" y="6761"/>
                  </a:cubicBezTo>
                  <a:cubicBezTo>
                    <a:pt x="22511" y="6739"/>
                    <a:pt x="22444" y="6729"/>
                    <a:pt x="22377" y="6729"/>
                  </a:cubicBezTo>
                  <a:cubicBezTo>
                    <a:pt x="22189" y="6729"/>
                    <a:pt x="22005" y="6811"/>
                    <a:pt x="21866" y="6950"/>
                  </a:cubicBezTo>
                  <a:cubicBezTo>
                    <a:pt x="21824" y="6992"/>
                    <a:pt x="21803" y="7013"/>
                    <a:pt x="21761" y="7034"/>
                  </a:cubicBezTo>
                  <a:cubicBezTo>
                    <a:pt x="21636" y="7117"/>
                    <a:pt x="21552" y="7264"/>
                    <a:pt x="21552" y="7410"/>
                  </a:cubicBezTo>
                  <a:cubicBezTo>
                    <a:pt x="21552" y="7473"/>
                    <a:pt x="21552" y="7536"/>
                    <a:pt x="21552" y="7578"/>
                  </a:cubicBezTo>
                  <a:lnTo>
                    <a:pt x="20673" y="8038"/>
                  </a:lnTo>
                  <a:cubicBezTo>
                    <a:pt x="20694" y="7891"/>
                    <a:pt x="20715" y="7787"/>
                    <a:pt x="20736" y="7661"/>
                  </a:cubicBezTo>
                  <a:cubicBezTo>
                    <a:pt x="20778" y="7431"/>
                    <a:pt x="20799" y="7180"/>
                    <a:pt x="20820" y="6929"/>
                  </a:cubicBezTo>
                  <a:cubicBezTo>
                    <a:pt x="20868" y="6663"/>
                    <a:pt x="20665" y="6502"/>
                    <a:pt x="20461" y="6502"/>
                  </a:cubicBezTo>
                  <a:cubicBezTo>
                    <a:pt x="20312" y="6502"/>
                    <a:pt x="20161" y="6588"/>
                    <a:pt x="20108" y="6782"/>
                  </a:cubicBezTo>
                  <a:cubicBezTo>
                    <a:pt x="20108" y="6824"/>
                    <a:pt x="20088" y="6887"/>
                    <a:pt x="20088" y="6929"/>
                  </a:cubicBezTo>
                  <a:cubicBezTo>
                    <a:pt x="20088" y="7243"/>
                    <a:pt x="20046" y="7557"/>
                    <a:pt x="19962" y="7870"/>
                  </a:cubicBezTo>
                  <a:cubicBezTo>
                    <a:pt x="19899" y="8038"/>
                    <a:pt x="19920" y="8247"/>
                    <a:pt x="20046" y="8394"/>
                  </a:cubicBezTo>
                  <a:lnTo>
                    <a:pt x="19606" y="8624"/>
                  </a:lnTo>
                  <a:cubicBezTo>
                    <a:pt x="19041" y="8917"/>
                    <a:pt x="18455" y="9210"/>
                    <a:pt x="17911" y="9523"/>
                  </a:cubicBezTo>
                  <a:cubicBezTo>
                    <a:pt x="17347" y="9816"/>
                    <a:pt x="16803" y="10130"/>
                    <a:pt x="16259" y="10444"/>
                  </a:cubicBezTo>
                  <a:cubicBezTo>
                    <a:pt x="16091" y="10549"/>
                    <a:pt x="15924" y="10653"/>
                    <a:pt x="15756" y="10758"/>
                  </a:cubicBezTo>
                  <a:cubicBezTo>
                    <a:pt x="15777" y="10716"/>
                    <a:pt x="15798" y="10674"/>
                    <a:pt x="15840" y="10632"/>
                  </a:cubicBezTo>
                  <a:cubicBezTo>
                    <a:pt x="16259" y="10214"/>
                    <a:pt x="16677" y="9816"/>
                    <a:pt x="17075" y="9398"/>
                  </a:cubicBezTo>
                  <a:cubicBezTo>
                    <a:pt x="17577" y="8875"/>
                    <a:pt x="18058" y="8352"/>
                    <a:pt x="18581" y="7829"/>
                  </a:cubicBezTo>
                  <a:cubicBezTo>
                    <a:pt x="18727" y="7703"/>
                    <a:pt x="18811" y="7494"/>
                    <a:pt x="18790" y="7306"/>
                  </a:cubicBezTo>
                  <a:cubicBezTo>
                    <a:pt x="18769" y="6950"/>
                    <a:pt x="18748" y="6615"/>
                    <a:pt x="18707" y="6238"/>
                  </a:cubicBezTo>
                  <a:cubicBezTo>
                    <a:pt x="18665" y="5862"/>
                    <a:pt x="18602" y="5464"/>
                    <a:pt x="18560" y="5088"/>
                  </a:cubicBezTo>
                  <a:cubicBezTo>
                    <a:pt x="18539" y="4962"/>
                    <a:pt x="18518" y="4816"/>
                    <a:pt x="18497" y="4690"/>
                  </a:cubicBezTo>
                  <a:cubicBezTo>
                    <a:pt x="18518" y="4690"/>
                    <a:pt x="18539" y="4669"/>
                    <a:pt x="18560" y="4669"/>
                  </a:cubicBezTo>
                  <a:lnTo>
                    <a:pt x="21573" y="3665"/>
                  </a:lnTo>
                  <a:cubicBezTo>
                    <a:pt x="21761" y="3602"/>
                    <a:pt x="21950" y="3560"/>
                    <a:pt x="22138" y="3518"/>
                  </a:cubicBezTo>
                  <a:cubicBezTo>
                    <a:pt x="22305" y="3476"/>
                    <a:pt x="22431" y="3288"/>
                    <a:pt x="22410" y="3121"/>
                  </a:cubicBezTo>
                  <a:cubicBezTo>
                    <a:pt x="22390" y="2945"/>
                    <a:pt x="22243" y="2805"/>
                    <a:pt x="22069" y="2805"/>
                  </a:cubicBezTo>
                  <a:cubicBezTo>
                    <a:pt x="22057" y="2805"/>
                    <a:pt x="22045" y="2806"/>
                    <a:pt x="22033" y="2807"/>
                  </a:cubicBezTo>
                  <a:cubicBezTo>
                    <a:pt x="21908" y="2828"/>
                    <a:pt x="21782" y="2849"/>
                    <a:pt x="21657" y="2891"/>
                  </a:cubicBezTo>
                  <a:cubicBezTo>
                    <a:pt x="20924" y="3121"/>
                    <a:pt x="20192" y="3351"/>
                    <a:pt x="19481" y="3581"/>
                  </a:cubicBezTo>
                  <a:lnTo>
                    <a:pt x="19292" y="3644"/>
                  </a:lnTo>
                  <a:cubicBezTo>
                    <a:pt x="19292" y="3602"/>
                    <a:pt x="19313" y="3581"/>
                    <a:pt x="19334" y="3560"/>
                  </a:cubicBezTo>
                  <a:cubicBezTo>
                    <a:pt x="19648" y="3309"/>
                    <a:pt x="19983" y="3079"/>
                    <a:pt x="20297" y="2849"/>
                  </a:cubicBezTo>
                  <a:cubicBezTo>
                    <a:pt x="20401" y="2765"/>
                    <a:pt x="20527" y="2702"/>
                    <a:pt x="20652" y="2619"/>
                  </a:cubicBezTo>
                  <a:cubicBezTo>
                    <a:pt x="20778" y="2535"/>
                    <a:pt x="20820" y="2388"/>
                    <a:pt x="20799" y="2263"/>
                  </a:cubicBezTo>
                  <a:cubicBezTo>
                    <a:pt x="20757" y="2116"/>
                    <a:pt x="20673" y="2033"/>
                    <a:pt x="20527" y="1991"/>
                  </a:cubicBezTo>
                  <a:cubicBezTo>
                    <a:pt x="20490" y="1980"/>
                    <a:pt x="20452" y="1975"/>
                    <a:pt x="20414" y="1975"/>
                  </a:cubicBezTo>
                  <a:cubicBezTo>
                    <a:pt x="20299" y="1975"/>
                    <a:pt x="20182" y="2022"/>
                    <a:pt x="20088" y="2116"/>
                  </a:cubicBezTo>
                  <a:cubicBezTo>
                    <a:pt x="20046" y="2158"/>
                    <a:pt x="19983" y="2200"/>
                    <a:pt x="19920" y="2242"/>
                  </a:cubicBezTo>
                  <a:cubicBezTo>
                    <a:pt x="19795" y="2347"/>
                    <a:pt x="19648" y="2451"/>
                    <a:pt x="19502" y="2556"/>
                  </a:cubicBezTo>
                  <a:lnTo>
                    <a:pt x="18979" y="2953"/>
                  </a:lnTo>
                  <a:cubicBezTo>
                    <a:pt x="18979" y="2849"/>
                    <a:pt x="18979" y="2807"/>
                    <a:pt x="18979" y="2744"/>
                  </a:cubicBezTo>
                  <a:lnTo>
                    <a:pt x="19083" y="1907"/>
                  </a:lnTo>
                  <a:cubicBezTo>
                    <a:pt x="19104" y="1782"/>
                    <a:pt x="19104" y="1656"/>
                    <a:pt x="19125" y="1531"/>
                  </a:cubicBezTo>
                  <a:cubicBezTo>
                    <a:pt x="19167" y="1342"/>
                    <a:pt x="19083" y="1154"/>
                    <a:pt x="18937" y="1049"/>
                  </a:cubicBezTo>
                  <a:cubicBezTo>
                    <a:pt x="18880" y="1018"/>
                    <a:pt x="18819" y="1004"/>
                    <a:pt x="18760" y="1004"/>
                  </a:cubicBezTo>
                  <a:cubicBezTo>
                    <a:pt x="18578" y="1004"/>
                    <a:pt x="18408" y="1138"/>
                    <a:pt x="18393" y="1342"/>
                  </a:cubicBezTo>
                  <a:cubicBezTo>
                    <a:pt x="18351" y="1761"/>
                    <a:pt x="18330" y="2179"/>
                    <a:pt x="18288" y="2598"/>
                  </a:cubicBezTo>
                  <a:cubicBezTo>
                    <a:pt x="18267" y="2744"/>
                    <a:pt x="18246" y="2891"/>
                    <a:pt x="18225" y="3037"/>
                  </a:cubicBezTo>
                  <a:cubicBezTo>
                    <a:pt x="18183" y="2974"/>
                    <a:pt x="18163" y="2932"/>
                    <a:pt x="18142" y="2870"/>
                  </a:cubicBezTo>
                  <a:cubicBezTo>
                    <a:pt x="17974" y="2096"/>
                    <a:pt x="17828" y="1321"/>
                    <a:pt x="17660" y="547"/>
                  </a:cubicBezTo>
                  <a:cubicBezTo>
                    <a:pt x="17619" y="443"/>
                    <a:pt x="17598" y="338"/>
                    <a:pt x="17535" y="233"/>
                  </a:cubicBezTo>
                  <a:cubicBezTo>
                    <a:pt x="17488" y="92"/>
                    <a:pt x="17358" y="21"/>
                    <a:pt x="17226" y="21"/>
                  </a:cubicBezTo>
                  <a:cubicBezTo>
                    <a:pt x="17182" y="21"/>
                    <a:pt x="17137" y="29"/>
                    <a:pt x="17095" y="45"/>
                  </a:cubicBezTo>
                  <a:cubicBezTo>
                    <a:pt x="16907" y="129"/>
                    <a:pt x="16823" y="317"/>
                    <a:pt x="16865" y="505"/>
                  </a:cubicBezTo>
                  <a:cubicBezTo>
                    <a:pt x="16928" y="715"/>
                    <a:pt x="17012" y="945"/>
                    <a:pt x="17054" y="1175"/>
                  </a:cubicBezTo>
                  <a:cubicBezTo>
                    <a:pt x="17242" y="2075"/>
                    <a:pt x="17430" y="2995"/>
                    <a:pt x="17619" y="3895"/>
                  </a:cubicBezTo>
                  <a:cubicBezTo>
                    <a:pt x="17639" y="4000"/>
                    <a:pt x="17660" y="4125"/>
                    <a:pt x="17681" y="4209"/>
                  </a:cubicBezTo>
                  <a:cubicBezTo>
                    <a:pt x="17367" y="4334"/>
                    <a:pt x="17075" y="4460"/>
                    <a:pt x="16803" y="4585"/>
                  </a:cubicBezTo>
                  <a:cubicBezTo>
                    <a:pt x="16279" y="4774"/>
                    <a:pt x="15777" y="5004"/>
                    <a:pt x="15275" y="5276"/>
                  </a:cubicBezTo>
                  <a:cubicBezTo>
                    <a:pt x="15087" y="5360"/>
                    <a:pt x="14961" y="5527"/>
                    <a:pt x="14898" y="5715"/>
                  </a:cubicBezTo>
                  <a:cubicBezTo>
                    <a:pt x="14878" y="5862"/>
                    <a:pt x="14836" y="6008"/>
                    <a:pt x="14794" y="6155"/>
                  </a:cubicBezTo>
                  <a:cubicBezTo>
                    <a:pt x="14438" y="7285"/>
                    <a:pt x="14082" y="8394"/>
                    <a:pt x="13831" y="9544"/>
                  </a:cubicBezTo>
                  <a:cubicBezTo>
                    <a:pt x="13831" y="9565"/>
                    <a:pt x="13810" y="9607"/>
                    <a:pt x="13790" y="9628"/>
                  </a:cubicBezTo>
                  <a:cubicBezTo>
                    <a:pt x="13769" y="9544"/>
                    <a:pt x="13769" y="9461"/>
                    <a:pt x="13769" y="9377"/>
                  </a:cubicBezTo>
                  <a:cubicBezTo>
                    <a:pt x="13790" y="9147"/>
                    <a:pt x="13810" y="8917"/>
                    <a:pt x="13810" y="8707"/>
                  </a:cubicBezTo>
                  <a:cubicBezTo>
                    <a:pt x="13810" y="8017"/>
                    <a:pt x="13810" y="7347"/>
                    <a:pt x="13748" y="6657"/>
                  </a:cubicBezTo>
                  <a:cubicBezTo>
                    <a:pt x="13727" y="6364"/>
                    <a:pt x="13727" y="6092"/>
                    <a:pt x="13706" y="5799"/>
                  </a:cubicBezTo>
                  <a:cubicBezTo>
                    <a:pt x="13706" y="5485"/>
                    <a:pt x="13685" y="5171"/>
                    <a:pt x="13685" y="4878"/>
                  </a:cubicBezTo>
                  <a:cubicBezTo>
                    <a:pt x="13685" y="4816"/>
                    <a:pt x="13685" y="4774"/>
                    <a:pt x="13685" y="4732"/>
                  </a:cubicBezTo>
                  <a:cubicBezTo>
                    <a:pt x="13727" y="4743"/>
                    <a:pt x="13765" y="4749"/>
                    <a:pt x="13800" y="4749"/>
                  </a:cubicBezTo>
                  <a:cubicBezTo>
                    <a:pt x="13956" y="4749"/>
                    <a:pt x="14050" y="4646"/>
                    <a:pt x="14187" y="4544"/>
                  </a:cubicBezTo>
                  <a:cubicBezTo>
                    <a:pt x="14334" y="4418"/>
                    <a:pt x="14501" y="4272"/>
                    <a:pt x="14668" y="4146"/>
                  </a:cubicBezTo>
                  <a:cubicBezTo>
                    <a:pt x="14794" y="4062"/>
                    <a:pt x="14919" y="3979"/>
                    <a:pt x="15024" y="3895"/>
                  </a:cubicBezTo>
                  <a:cubicBezTo>
                    <a:pt x="15191" y="3769"/>
                    <a:pt x="15212" y="3518"/>
                    <a:pt x="15087" y="3372"/>
                  </a:cubicBezTo>
                  <a:cubicBezTo>
                    <a:pt x="15006" y="3280"/>
                    <a:pt x="14900" y="3232"/>
                    <a:pt x="14797" y="3232"/>
                  </a:cubicBezTo>
                  <a:cubicBezTo>
                    <a:pt x="14713" y="3232"/>
                    <a:pt x="14630" y="3264"/>
                    <a:pt x="14564" y="3330"/>
                  </a:cubicBezTo>
                  <a:lnTo>
                    <a:pt x="14313" y="3497"/>
                  </a:lnTo>
                  <a:lnTo>
                    <a:pt x="13810" y="3895"/>
                  </a:lnTo>
                  <a:cubicBezTo>
                    <a:pt x="13769" y="3916"/>
                    <a:pt x="13727" y="3958"/>
                    <a:pt x="13664" y="4000"/>
                  </a:cubicBezTo>
                  <a:cubicBezTo>
                    <a:pt x="13664" y="3665"/>
                    <a:pt x="13622" y="3330"/>
                    <a:pt x="13622" y="3016"/>
                  </a:cubicBezTo>
                  <a:cubicBezTo>
                    <a:pt x="13685" y="2995"/>
                    <a:pt x="13727" y="2974"/>
                    <a:pt x="13790" y="2932"/>
                  </a:cubicBezTo>
                  <a:cubicBezTo>
                    <a:pt x="13894" y="2849"/>
                    <a:pt x="13957" y="2744"/>
                    <a:pt x="13999" y="2619"/>
                  </a:cubicBezTo>
                  <a:cubicBezTo>
                    <a:pt x="13999" y="2535"/>
                    <a:pt x="14020" y="2451"/>
                    <a:pt x="14041" y="2368"/>
                  </a:cubicBezTo>
                  <a:cubicBezTo>
                    <a:pt x="14082" y="2158"/>
                    <a:pt x="14041" y="1949"/>
                    <a:pt x="13894" y="1782"/>
                  </a:cubicBezTo>
                  <a:cubicBezTo>
                    <a:pt x="13810" y="1698"/>
                    <a:pt x="13748" y="1614"/>
                    <a:pt x="13664" y="1552"/>
                  </a:cubicBezTo>
                  <a:cubicBezTo>
                    <a:pt x="13602" y="1474"/>
                    <a:pt x="13505" y="1431"/>
                    <a:pt x="13417" y="1431"/>
                  </a:cubicBezTo>
                  <a:cubicBezTo>
                    <a:pt x="13386" y="1431"/>
                    <a:pt x="13356" y="1436"/>
                    <a:pt x="13329" y="1447"/>
                  </a:cubicBezTo>
                  <a:cubicBezTo>
                    <a:pt x="13298" y="1457"/>
                    <a:pt x="13266" y="1463"/>
                    <a:pt x="13238" y="1463"/>
                  </a:cubicBezTo>
                  <a:cubicBezTo>
                    <a:pt x="13209" y="1463"/>
                    <a:pt x="13183" y="1457"/>
                    <a:pt x="13162" y="1447"/>
                  </a:cubicBezTo>
                  <a:cubicBezTo>
                    <a:pt x="13124" y="1436"/>
                    <a:pt x="13088" y="1431"/>
                    <a:pt x="13052" y="1431"/>
                  </a:cubicBezTo>
                  <a:cubicBezTo>
                    <a:pt x="12952" y="1431"/>
                    <a:pt x="12863" y="1474"/>
                    <a:pt x="12785" y="1552"/>
                  </a:cubicBezTo>
                  <a:cubicBezTo>
                    <a:pt x="12722" y="1614"/>
                    <a:pt x="12660" y="1698"/>
                    <a:pt x="12576" y="1782"/>
                  </a:cubicBezTo>
                  <a:cubicBezTo>
                    <a:pt x="12471" y="1886"/>
                    <a:pt x="12409" y="2033"/>
                    <a:pt x="12429" y="2179"/>
                  </a:cubicBezTo>
                  <a:cubicBezTo>
                    <a:pt x="12429" y="2347"/>
                    <a:pt x="12450" y="2514"/>
                    <a:pt x="12492" y="2681"/>
                  </a:cubicBezTo>
                  <a:cubicBezTo>
                    <a:pt x="12534" y="2807"/>
                    <a:pt x="12618" y="2891"/>
                    <a:pt x="12722" y="2953"/>
                  </a:cubicBezTo>
                  <a:cubicBezTo>
                    <a:pt x="12764" y="2974"/>
                    <a:pt x="12806" y="2995"/>
                    <a:pt x="12827" y="3016"/>
                  </a:cubicBezTo>
                  <a:cubicBezTo>
                    <a:pt x="12827" y="3351"/>
                    <a:pt x="12806" y="3665"/>
                    <a:pt x="12806" y="3979"/>
                  </a:cubicBezTo>
                  <a:lnTo>
                    <a:pt x="11906" y="3309"/>
                  </a:lnTo>
                  <a:cubicBezTo>
                    <a:pt x="11842" y="3254"/>
                    <a:pt x="11760" y="3227"/>
                    <a:pt x="11679" y="3227"/>
                  </a:cubicBezTo>
                  <a:cubicBezTo>
                    <a:pt x="11577" y="3227"/>
                    <a:pt x="11474" y="3269"/>
                    <a:pt x="11404" y="3351"/>
                  </a:cubicBezTo>
                  <a:cubicBezTo>
                    <a:pt x="11258" y="3497"/>
                    <a:pt x="11258" y="3748"/>
                    <a:pt x="11425" y="3874"/>
                  </a:cubicBezTo>
                  <a:cubicBezTo>
                    <a:pt x="11467" y="3916"/>
                    <a:pt x="11530" y="3937"/>
                    <a:pt x="11572" y="3979"/>
                  </a:cubicBezTo>
                  <a:cubicBezTo>
                    <a:pt x="11802" y="4146"/>
                    <a:pt x="12032" y="4313"/>
                    <a:pt x="12262" y="4502"/>
                  </a:cubicBezTo>
                  <a:cubicBezTo>
                    <a:pt x="12410" y="4612"/>
                    <a:pt x="12525" y="4739"/>
                    <a:pt x="12707" y="4739"/>
                  </a:cubicBezTo>
                  <a:cubicBezTo>
                    <a:pt x="12732" y="4739"/>
                    <a:pt x="12758" y="4737"/>
                    <a:pt x="12785" y="4732"/>
                  </a:cubicBezTo>
                  <a:lnTo>
                    <a:pt x="12785" y="4857"/>
                  </a:lnTo>
                  <a:cubicBezTo>
                    <a:pt x="12785" y="5192"/>
                    <a:pt x="12764" y="5506"/>
                    <a:pt x="12743" y="5820"/>
                  </a:cubicBezTo>
                  <a:cubicBezTo>
                    <a:pt x="12722" y="6364"/>
                    <a:pt x="12681" y="6929"/>
                    <a:pt x="12681" y="7452"/>
                  </a:cubicBezTo>
                  <a:lnTo>
                    <a:pt x="12681" y="9000"/>
                  </a:lnTo>
                  <a:cubicBezTo>
                    <a:pt x="12681" y="9210"/>
                    <a:pt x="12701" y="9419"/>
                    <a:pt x="12701" y="9628"/>
                  </a:cubicBezTo>
                  <a:cubicBezTo>
                    <a:pt x="12681" y="9607"/>
                    <a:pt x="12639" y="9565"/>
                    <a:pt x="12639" y="9523"/>
                  </a:cubicBezTo>
                  <a:cubicBezTo>
                    <a:pt x="12597" y="9314"/>
                    <a:pt x="12555" y="9105"/>
                    <a:pt x="12492" y="8896"/>
                  </a:cubicBezTo>
                  <a:cubicBezTo>
                    <a:pt x="12178" y="7808"/>
                    <a:pt x="11844" y="6720"/>
                    <a:pt x="11530" y="5611"/>
                  </a:cubicBezTo>
                  <a:cubicBezTo>
                    <a:pt x="11509" y="5485"/>
                    <a:pt x="11404" y="5381"/>
                    <a:pt x="11300" y="5318"/>
                  </a:cubicBezTo>
                  <a:cubicBezTo>
                    <a:pt x="11132" y="5192"/>
                    <a:pt x="10944" y="5109"/>
                    <a:pt x="10756" y="5025"/>
                  </a:cubicBezTo>
                  <a:cubicBezTo>
                    <a:pt x="10149" y="4753"/>
                    <a:pt x="9521" y="4523"/>
                    <a:pt x="8893" y="4251"/>
                  </a:cubicBezTo>
                  <a:lnTo>
                    <a:pt x="8789" y="4209"/>
                  </a:lnTo>
                  <a:cubicBezTo>
                    <a:pt x="8789" y="4167"/>
                    <a:pt x="8789" y="4104"/>
                    <a:pt x="8789" y="4062"/>
                  </a:cubicBezTo>
                  <a:cubicBezTo>
                    <a:pt x="8872" y="3728"/>
                    <a:pt x="8935" y="3393"/>
                    <a:pt x="8998" y="3037"/>
                  </a:cubicBezTo>
                  <a:cubicBezTo>
                    <a:pt x="9186" y="2179"/>
                    <a:pt x="9333" y="1300"/>
                    <a:pt x="9584" y="443"/>
                  </a:cubicBezTo>
                  <a:cubicBezTo>
                    <a:pt x="9626" y="275"/>
                    <a:pt x="9542" y="87"/>
                    <a:pt x="9375" y="24"/>
                  </a:cubicBezTo>
                  <a:cubicBezTo>
                    <a:pt x="9332" y="8"/>
                    <a:pt x="9288" y="0"/>
                    <a:pt x="92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6"/>
            <p:cNvSpPr/>
            <p:nvPr/>
          </p:nvSpPr>
          <p:spPr>
            <a:xfrm flipH="1">
              <a:off x="7372628" y="-112137"/>
              <a:ext cx="333674" cy="333174"/>
            </a:xfrm>
            <a:custGeom>
              <a:rect b="b" l="l" r="r" t="t"/>
              <a:pathLst>
                <a:path extrusionOk="0" h="25322" w="25360">
                  <a:moveTo>
                    <a:pt x="10588" y="7636"/>
                  </a:moveTo>
                  <a:lnTo>
                    <a:pt x="12178" y="8138"/>
                  </a:lnTo>
                  <a:cubicBezTo>
                    <a:pt x="12199" y="8327"/>
                    <a:pt x="12199" y="8515"/>
                    <a:pt x="12199" y="8703"/>
                  </a:cubicBezTo>
                  <a:lnTo>
                    <a:pt x="12199" y="9540"/>
                  </a:lnTo>
                  <a:cubicBezTo>
                    <a:pt x="12199" y="9749"/>
                    <a:pt x="12220" y="9938"/>
                    <a:pt x="12220" y="10147"/>
                  </a:cubicBezTo>
                  <a:cubicBezTo>
                    <a:pt x="12220" y="10566"/>
                    <a:pt x="12178" y="10984"/>
                    <a:pt x="12178" y="11402"/>
                  </a:cubicBezTo>
                  <a:cubicBezTo>
                    <a:pt x="11885" y="11277"/>
                    <a:pt x="10357" y="9770"/>
                    <a:pt x="9834" y="9101"/>
                  </a:cubicBezTo>
                  <a:cubicBezTo>
                    <a:pt x="10085" y="8599"/>
                    <a:pt x="10337" y="8117"/>
                    <a:pt x="10588" y="7636"/>
                  </a:cubicBezTo>
                  <a:close/>
                  <a:moveTo>
                    <a:pt x="14730" y="7636"/>
                  </a:moveTo>
                  <a:lnTo>
                    <a:pt x="15505" y="9122"/>
                  </a:lnTo>
                  <a:cubicBezTo>
                    <a:pt x="14730" y="9875"/>
                    <a:pt x="14019" y="10712"/>
                    <a:pt x="13140" y="11444"/>
                  </a:cubicBezTo>
                  <a:cubicBezTo>
                    <a:pt x="13057" y="10335"/>
                    <a:pt x="13119" y="9247"/>
                    <a:pt x="13119" y="8159"/>
                  </a:cubicBezTo>
                  <a:lnTo>
                    <a:pt x="14730" y="7636"/>
                  </a:lnTo>
                  <a:close/>
                  <a:moveTo>
                    <a:pt x="9123" y="9812"/>
                  </a:moveTo>
                  <a:cubicBezTo>
                    <a:pt x="9228" y="9917"/>
                    <a:pt x="9353" y="10022"/>
                    <a:pt x="9479" y="10126"/>
                  </a:cubicBezTo>
                  <a:cubicBezTo>
                    <a:pt x="9897" y="10524"/>
                    <a:pt x="10316" y="10921"/>
                    <a:pt x="10713" y="11340"/>
                  </a:cubicBezTo>
                  <a:cubicBezTo>
                    <a:pt x="10964" y="11591"/>
                    <a:pt x="11194" y="11863"/>
                    <a:pt x="11445" y="12156"/>
                  </a:cubicBezTo>
                  <a:cubicBezTo>
                    <a:pt x="11062" y="12192"/>
                    <a:pt x="10682" y="12203"/>
                    <a:pt x="10303" y="12203"/>
                  </a:cubicBezTo>
                  <a:cubicBezTo>
                    <a:pt x="9689" y="12203"/>
                    <a:pt x="9081" y="12174"/>
                    <a:pt x="8472" y="12174"/>
                  </a:cubicBezTo>
                  <a:cubicBezTo>
                    <a:pt x="8368" y="12174"/>
                    <a:pt x="8264" y="12175"/>
                    <a:pt x="8160" y="12177"/>
                  </a:cubicBezTo>
                  <a:lnTo>
                    <a:pt x="8181" y="12156"/>
                  </a:lnTo>
                  <a:cubicBezTo>
                    <a:pt x="7993" y="11612"/>
                    <a:pt x="7826" y="11089"/>
                    <a:pt x="7637" y="10566"/>
                  </a:cubicBezTo>
                  <a:lnTo>
                    <a:pt x="9123" y="9812"/>
                  </a:lnTo>
                  <a:close/>
                  <a:moveTo>
                    <a:pt x="16195" y="9812"/>
                  </a:moveTo>
                  <a:lnTo>
                    <a:pt x="17304" y="10398"/>
                  </a:lnTo>
                  <a:cubicBezTo>
                    <a:pt x="17388" y="10440"/>
                    <a:pt x="17471" y="10482"/>
                    <a:pt x="17555" y="10503"/>
                  </a:cubicBezTo>
                  <a:cubicBezTo>
                    <a:pt x="17639" y="10524"/>
                    <a:pt x="17681" y="10628"/>
                    <a:pt x="17639" y="10712"/>
                  </a:cubicBezTo>
                  <a:cubicBezTo>
                    <a:pt x="17576" y="10900"/>
                    <a:pt x="17513" y="11089"/>
                    <a:pt x="17451" y="11277"/>
                  </a:cubicBezTo>
                  <a:cubicBezTo>
                    <a:pt x="17346" y="11570"/>
                    <a:pt x="17262" y="11863"/>
                    <a:pt x="17158" y="12156"/>
                  </a:cubicBezTo>
                  <a:cubicBezTo>
                    <a:pt x="17011" y="12177"/>
                    <a:pt x="16865" y="12177"/>
                    <a:pt x="16676" y="12177"/>
                  </a:cubicBezTo>
                  <a:lnTo>
                    <a:pt x="16111" y="12177"/>
                  </a:lnTo>
                  <a:cubicBezTo>
                    <a:pt x="15798" y="12198"/>
                    <a:pt x="15463" y="12218"/>
                    <a:pt x="15149" y="12218"/>
                  </a:cubicBezTo>
                  <a:cubicBezTo>
                    <a:pt x="14730" y="12198"/>
                    <a:pt x="14312" y="12177"/>
                    <a:pt x="13914" y="12177"/>
                  </a:cubicBezTo>
                  <a:cubicBezTo>
                    <a:pt x="13977" y="11926"/>
                    <a:pt x="15358" y="10524"/>
                    <a:pt x="16195" y="9812"/>
                  </a:cubicBezTo>
                  <a:close/>
                  <a:moveTo>
                    <a:pt x="9951" y="13089"/>
                  </a:moveTo>
                  <a:cubicBezTo>
                    <a:pt x="10445" y="13089"/>
                    <a:pt x="10943" y="13101"/>
                    <a:pt x="11445" y="13139"/>
                  </a:cubicBezTo>
                  <a:cubicBezTo>
                    <a:pt x="10713" y="14018"/>
                    <a:pt x="9876" y="14729"/>
                    <a:pt x="9123" y="15483"/>
                  </a:cubicBezTo>
                  <a:lnTo>
                    <a:pt x="7637" y="14729"/>
                  </a:lnTo>
                  <a:cubicBezTo>
                    <a:pt x="7826" y="14206"/>
                    <a:pt x="7993" y="13683"/>
                    <a:pt x="8160" y="13139"/>
                  </a:cubicBezTo>
                  <a:lnTo>
                    <a:pt x="8181" y="13118"/>
                  </a:lnTo>
                  <a:cubicBezTo>
                    <a:pt x="8765" y="13107"/>
                    <a:pt x="9355" y="13089"/>
                    <a:pt x="9951" y="13089"/>
                  </a:cubicBezTo>
                  <a:close/>
                  <a:moveTo>
                    <a:pt x="15293" y="13080"/>
                  </a:moveTo>
                  <a:cubicBezTo>
                    <a:pt x="15922" y="13080"/>
                    <a:pt x="16536" y="13106"/>
                    <a:pt x="17137" y="13118"/>
                  </a:cubicBezTo>
                  <a:cubicBezTo>
                    <a:pt x="17325" y="13662"/>
                    <a:pt x="17492" y="14185"/>
                    <a:pt x="17660" y="14708"/>
                  </a:cubicBezTo>
                  <a:lnTo>
                    <a:pt x="16195" y="15483"/>
                  </a:lnTo>
                  <a:cubicBezTo>
                    <a:pt x="16070" y="15378"/>
                    <a:pt x="15923" y="15231"/>
                    <a:pt x="15798" y="15106"/>
                  </a:cubicBezTo>
                  <a:cubicBezTo>
                    <a:pt x="15400" y="14729"/>
                    <a:pt x="15003" y="14353"/>
                    <a:pt x="14605" y="13955"/>
                  </a:cubicBezTo>
                  <a:cubicBezTo>
                    <a:pt x="14354" y="13704"/>
                    <a:pt x="14124" y="13432"/>
                    <a:pt x="13852" y="13139"/>
                  </a:cubicBezTo>
                  <a:lnTo>
                    <a:pt x="13873" y="13139"/>
                  </a:lnTo>
                  <a:cubicBezTo>
                    <a:pt x="14354" y="13095"/>
                    <a:pt x="14827" y="13080"/>
                    <a:pt x="15293" y="13080"/>
                  </a:cubicBezTo>
                  <a:close/>
                  <a:moveTo>
                    <a:pt x="12178" y="13830"/>
                  </a:moveTo>
                  <a:cubicBezTo>
                    <a:pt x="12262" y="14980"/>
                    <a:pt x="12178" y="16068"/>
                    <a:pt x="12199" y="17156"/>
                  </a:cubicBezTo>
                  <a:lnTo>
                    <a:pt x="12052" y="17198"/>
                  </a:lnTo>
                  <a:lnTo>
                    <a:pt x="10734" y="17617"/>
                  </a:lnTo>
                  <a:cubicBezTo>
                    <a:pt x="10688" y="17632"/>
                    <a:pt x="10653" y="17642"/>
                    <a:pt x="10626" y="17642"/>
                  </a:cubicBezTo>
                  <a:cubicBezTo>
                    <a:pt x="10578" y="17642"/>
                    <a:pt x="10551" y="17613"/>
                    <a:pt x="10525" y="17533"/>
                  </a:cubicBezTo>
                  <a:cubicBezTo>
                    <a:pt x="10378" y="17240"/>
                    <a:pt x="10253" y="16947"/>
                    <a:pt x="10106" y="16696"/>
                  </a:cubicBezTo>
                  <a:cubicBezTo>
                    <a:pt x="10023" y="16529"/>
                    <a:pt x="9918" y="16361"/>
                    <a:pt x="9813" y="16194"/>
                  </a:cubicBezTo>
                  <a:cubicBezTo>
                    <a:pt x="9939" y="16048"/>
                    <a:pt x="10065" y="15922"/>
                    <a:pt x="10190" y="15796"/>
                  </a:cubicBezTo>
                  <a:cubicBezTo>
                    <a:pt x="10567" y="15378"/>
                    <a:pt x="10943" y="14980"/>
                    <a:pt x="11341" y="14583"/>
                  </a:cubicBezTo>
                  <a:cubicBezTo>
                    <a:pt x="11592" y="14332"/>
                    <a:pt x="11885" y="14102"/>
                    <a:pt x="12178" y="13830"/>
                  </a:cubicBezTo>
                  <a:close/>
                  <a:moveTo>
                    <a:pt x="13161" y="13892"/>
                  </a:moveTo>
                  <a:cubicBezTo>
                    <a:pt x="13475" y="14081"/>
                    <a:pt x="15086" y="15671"/>
                    <a:pt x="15484" y="16194"/>
                  </a:cubicBezTo>
                  <a:cubicBezTo>
                    <a:pt x="15233" y="16675"/>
                    <a:pt x="15003" y="17177"/>
                    <a:pt x="14730" y="17659"/>
                  </a:cubicBezTo>
                  <a:lnTo>
                    <a:pt x="13140" y="17136"/>
                  </a:lnTo>
                  <a:cubicBezTo>
                    <a:pt x="13140" y="16068"/>
                    <a:pt x="13078" y="14980"/>
                    <a:pt x="13161" y="13892"/>
                  </a:cubicBezTo>
                  <a:close/>
                  <a:moveTo>
                    <a:pt x="14974" y="0"/>
                  </a:moveTo>
                  <a:cubicBezTo>
                    <a:pt x="14881" y="0"/>
                    <a:pt x="14788" y="34"/>
                    <a:pt x="14710" y="104"/>
                  </a:cubicBezTo>
                  <a:cubicBezTo>
                    <a:pt x="14668" y="125"/>
                    <a:pt x="14626" y="166"/>
                    <a:pt x="14584" y="187"/>
                  </a:cubicBezTo>
                  <a:lnTo>
                    <a:pt x="12806" y="1547"/>
                  </a:lnTo>
                  <a:cubicBezTo>
                    <a:pt x="12764" y="1568"/>
                    <a:pt x="12722" y="1589"/>
                    <a:pt x="12680" y="1631"/>
                  </a:cubicBezTo>
                  <a:cubicBezTo>
                    <a:pt x="12638" y="1610"/>
                    <a:pt x="12596" y="1589"/>
                    <a:pt x="12575" y="1547"/>
                  </a:cubicBezTo>
                  <a:cubicBezTo>
                    <a:pt x="12241" y="1296"/>
                    <a:pt x="11885" y="1045"/>
                    <a:pt x="11571" y="815"/>
                  </a:cubicBezTo>
                  <a:cubicBezTo>
                    <a:pt x="11278" y="585"/>
                    <a:pt x="10985" y="334"/>
                    <a:pt x="10671" y="104"/>
                  </a:cubicBezTo>
                  <a:cubicBezTo>
                    <a:pt x="10593" y="38"/>
                    <a:pt x="10498" y="6"/>
                    <a:pt x="10402" y="6"/>
                  </a:cubicBezTo>
                  <a:cubicBezTo>
                    <a:pt x="10345" y="6"/>
                    <a:pt x="10287" y="17"/>
                    <a:pt x="10232" y="41"/>
                  </a:cubicBezTo>
                  <a:cubicBezTo>
                    <a:pt x="10085" y="83"/>
                    <a:pt x="9981" y="229"/>
                    <a:pt x="9981" y="376"/>
                  </a:cubicBezTo>
                  <a:cubicBezTo>
                    <a:pt x="9960" y="564"/>
                    <a:pt x="10023" y="731"/>
                    <a:pt x="10190" y="836"/>
                  </a:cubicBezTo>
                  <a:cubicBezTo>
                    <a:pt x="10818" y="1296"/>
                    <a:pt x="11445" y="1778"/>
                    <a:pt x="12073" y="2238"/>
                  </a:cubicBezTo>
                  <a:cubicBezTo>
                    <a:pt x="12115" y="2301"/>
                    <a:pt x="12157" y="2343"/>
                    <a:pt x="12178" y="2405"/>
                  </a:cubicBezTo>
                  <a:cubicBezTo>
                    <a:pt x="12199" y="2510"/>
                    <a:pt x="12220" y="2615"/>
                    <a:pt x="12220" y="2719"/>
                  </a:cubicBezTo>
                  <a:cubicBezTo>
                    <a:pt x="12241" y="3179"/>
                    <a:pt x="12262" y="3640"/>
                    <a:pt x="12262" y="4100"/>
                  </a:cubicBezTo>
                  <a:lnTo>
                    <a:pt x="12262" y="4832"/>
                  </a:lnTo>
                  <a:cubicBezTo>
                    <a:pt x="11906" y="4581"/>
                    <a:pt x="11571" y="4393"/>
                    <a:pt x="11257" y="4163"/>
                  </a:cubicBezTo>
                  <a:cubicBezTo>
                    <a:pt x="11179" y="4084"/>
                    <a:pt x="11077" y="4047"/>
                    <a:pt x="10974" y="4047"/>
                  </a:cubicBezTo>
                  <a:cubicBezTo>
                    <a:pt x="10858" y="4047"/>
                    <a:pt x="10739" y="4095"/>
                    <a:pt x="10650" y="4184"/>
                  </a:cubicBezTo>
                  <a:cubicBezTo>
                    <a:pt x="10483" y="4351"/>
                    <a:pt x="10504" y="4623"/>
                    <a:pt x="10671" y="4791"/>
                  </a:cubicBezTo>
                  <a:cubicBezTo>
                    <a:pt x="10776" y="4874"/>
                    <a:pt x="10881" y="4958"/>
                    <a:pt x="10985" y="5021"/>
                  </a:cubicBezTo>
                  <a:cubicBezTo>
                    <a:pt x="11362" y="5272"/>
                    <a:pt x="11738" y="5523"/>
                    <a:pt x="12094" y="5753"/>
                  </a:cubicBezTo>
                  <a:cubicBezTo>
                    <a:pt x="12178" y="5816"/>
                    <a:pt x="12220" y="5900"/>
                    <a:pt x="12220" y="5983"/>
                  </a:cubicBezTo>
                  <a:cubicBezTo>
                    <a:pt x="12199" y="6339"/>
                    <a:pt x="12178" y="6716"/>
                    <a:pt x="12178" y="7071"/>
                  </a:cubicBezTo>
                  <a:cubicBezTo>
                    <a:pt x="12178" y="7113"/>
                    <a:pt x="12178" y="7155"/>
                    <a:pt x="12157" y="7218"/>
                  </a:cubicBezTo>
                  <a:cubicBezTo>
                    <a:pt x="12094" y="7197"/>
                    <a:pt x="12052" y="7197"/>
                    <a:pt x="11990" y="7176"/>
                  </a:cubicBezTo>
                  <a:lnTo>
                    <a:pt x="11069" y="6862"/>
                  </a:lnTo>
                  <a:cubicBezTo>
                    <a:pt x="10938" y="6796"/>
                    <a:pt x="10789" y="6765"/>
                    <a:pt x="10639" y="6765"/>
                  </a:cubicBezTo>
                  <a:cubicBezTo>
                    <a:pt x="10501" y="6765"/>
                    <a:pt x="10362" y="6791"/>
                    <a:pt x="10232" y="6841"/>
                  </a:cubicBezTo>
                  <a:cubicBezTo>
                    <a:pt x="10023" y="6946"/>
                    <a:pt x="9855" y="7134"/>
                    <a:pt x="9772" y="7364"/>
                  </a:cubicBezTo>
                  <a:cubicBezTo>
                    <a:pt x="9625" y="7636"/>
                    <a:pt x="9500" y="7950"/>
                    <a:pt x="9353" y="8222"/>
                  </a:cubicBezTo>
                  <a:cubicBezTo>
                    <a:pt x="9311" y="8306"/>
                    <a:pt x="9269" y="8369"/>
                    <a:pt x="9228" y="8431"/>
                  </a:cubicBezTo>
                  <a:lnTo>
                    <a:pt x="8286" y="7553"/>
                  </a:lnTo>
                  <a:cubicBezTo>
                    <a:pt x="8223" y="7469"/>
                    <a:pt x="8265" y="7406"/>
                    <a:pt x="8265" y="7322"/>
                  </a:cubicBezTo>
                  <a:lnTo>
                    <a:pt x="8391" y="6611"/>
                  </a:lnTo>
                  <a:cubicBezTo>
                    <a:pt x="8453" y="6318"/>
                    <a:pt x="8537" y="6004"/>
                    <a:pt x="8579" y="5711"/>
                  </a:cubicBezTo>
                  <a:cubicBezTo>
                    <a:pt x="8600" y="5481"/>
                    <a:pt x="8432" y="5251"/>
                    <a:pt x="8202" y="5209"/>
                  </a:cubicBezTo>
                  <a:cubicBezTo>
                    <a:pt x="8189" y="5208"/>
                    <a:pt x="8176" y="5207"/>
                    <a:pt x="8163" y="5207"/>
                  </a:cubicBezTo>
                  <a:cubicBezTo>
                    <a:pt x="7949" y="5207"/>
                    <a:pt x="7761" y="5367"/>
                    <a:pt x="7721" y="5565"/>
                  </a:cubicBezTo>
                  <a:cubicBezTo>
                    <a:pt x="7679" y="5837"/>
                    <a:pt x="7616" y="6109"/>
                    <a:pt x="7575" y="6381"/>
                  </a:cubicBezTo>
                  <a:cubicBezTo>
                    <a:pt x="7554" y="6506"/>
                    <a:pt x="7512" y="6632"/>
                    <a:pt x="7491" y="6778"/>
                  </a:cubicBezTo>
                  <a:lnTo>
                    <a:pt x="7386" y="6674"/>
                  </a:lnTo>
                  <a:cubicBezTo>
                    <a:pt x="6905" y="6213"/>
                    <a:pt x="6445" y="5732"/>
                    <a:pt x="5984" y="5251"/>
                  </a:cubicBezTo>
                  <a:cubicBezTo>
                    <a:pt x="5922" y="5188"/>
                    <a:pt x="5880" y="5125"/>
                    <a:pt x="5817" y="5042"/>
                  </a:cubicBezTo>
                  <a:cubicBezTo>
                    <a:pt x="5775" y="4979"/>
                    <a:pt x="5754" y="4916"/>
                    <a:pt x="5775" y="4832"/>
                  </a:cubicBezTo>
                  <a:cubicBezTo>
                    <a:pt x="5838" y="4456"/>
                    <a:pt x="5880" y="4100"/>
                    <a:pt x="5943" y="3703"/>
                  </a:cubicBezTo>
                  <a:cubicBezTo>
                    <a:pt x="6005" y="3305"/>
                    <a:pt x="6047" y="2907"/>
                    <a:pt x="6110" y="2531"/>
                  </a:cubicBezTo>
                  <a:cubicBezTo>
                    <a:pt x="6173" y="2280"/>
                    <a:pt x="6005" y="2029"/>
                    <a:pt x="5754" y="1966"/>
                  </a:cubicBezTo>
                  <a:cubicBezTo>
                    <a:pt x="5731" y="1962"/>
                    <a:pt x="5707" y="1960"/>
                    <a:pt x="5684" y="1960"/>
                  </a:cubicBezTo>
                  <a:cubicBezTo>
                    <a:pt x="5458" y="1960"/>
                    <a:pt x="5250" y="2138"/>
                    <a:pt x="5231" y="2384"/>
                  </a:cubicBezTo>
                  <a:cubicBezTo>
                    <a:pt x="5210" y="2531"/>
                    <a:pt x="5210" y="2698"/>
                    <a:pt x="5168" y="2866"/>
                  </a:cubicBezTo>
                  <a:lnTo>
                    <a:pt x="4980" y="4247"/>
                  </a:lnTo>
                  <a:lnTo>
                    <a:pt x="4896" y="4853"/>
                  </a:lnTo>
                  <a:cubicBezTo>
                    <a:pt x="4478" y="4916"/>
                    <a:pt x="4080" y="4979"/>
                    <a:pt x="3662" y="5042"/>
                  </a:cubicBezTo>
                  <a:cubicBezTo>
                    <a:pt x="3243" y="5104"/>
                    <a:pt x="2825" y="5146"/>
                    <a:pt x="2386" y="5209"/>
                  </a:cubicBezTo>
                  <a:cubicBezTo>
                    <a:pt x="2155" y="5230"/>
                    <a:pt x="1967" y="5460"/>
                    <a:pt x="2009" y="5690"/>
                  </a:cubicBezTo>
                  <a:cubicBezTo>
                    <a:pt x="2046" y="5915"/>
                    <a:pt x="2235" y="6073"/>
                    <a:pt x="2455" y="6073"/>
                  </a:cubicBezTo>
                  <a:cubicBezTo>
                    <a:pt x="2480" y="6073"/>
                    <a:pt x="2506" y="6071"/>
                    <a:pt x="2532" y="6067"/>
                  </a:cubicBezTo>
                  <a:cubicBezTo>
                    <a:pt x="3327" y="5962"/>
                    <a:pt x="4101" y="5837"/>
                    <a:pt x="4896" y="5732"/>
                  </a:cubicBezTo>
                  <a:cubicBezTo>
                    <a:pt x="4915" y="5726"/>
                    <a:pt x="4931" y="5723"/>
                    <a:pt x="4947" y="5723"/>
                  </a:cubicBezTo>
                  <a:cubicBezTo>
                    <a:pt x="4985" y="5723"/>
                    <a:pt x="5019" y="5738"/>
                    <a:pt x="5064" y="5753"/>
                  </a:cubicBezTo>
                  <a:cubicBezTo>
                    <a:pt x="5147" y="5795"/>
                    <a:pt x="5231" y="5858"/>
                    <a:pt x="5294" y="5920"/>
                  </a:cubicBezTo>
                  <a:cubicBezTo>
                    <a:pt x="5775" y="6381"/>
                    <a:pt x="6236" y="6841"/>
                    <a:pt x="6696" y="7301"/>
                  </a:cubicBezTo>
                  <a:cubicBezTo>
                    <a:pt x="6738" y="7343"/>
                    <a:pt x="6780" y="7385"/>
                    <a:pt x="6800" y="7427"/>
                  </a:cubicBezTo>
                  <a:cubicBezTo>
                    <a:pt x="6780" y="7427"/>
                    <a:pt x="6759" y="7448"/>
                    <a:pt x="6717" y="7448"/>
                  </a:cubicBezTo>
                  <a:cubicBezTo>
                    <a:pt x="6361" y="7511"/>
                    <a:pt x="6005" y="7594"/>
                    <a:pt x="5650" y="7657"/>
                  </a:cubicBezTo>
                  <a:cubicBezTo>
                    <a:pt x="5419" y="7678"/>
                    <a:pt x="5252" y="7866"/>
                    <a:pt x="5252" y="8097"/>
                  </a:cubicBezTo>
                  <a:cubicBezTo>
                    <a:pt x="5272" y="8335"/>
                    <a:pt x="5461" y="8517"/>
                    <a:pt x="5677" y="8517"/>
                  </a:cubicBezTo>
                  <a:cubicBezTo>
                    <a:pt x="5689" y="8517"/>
                    <a:pt x="5701" y="8516"/>
                    <a:pt x="5712" y="8515"/>
                  </a:cubicBezTo>
                  <a:cubicBezTo>
                    <a:pt x="5838" y="8515"/>
                    <a:pt x="5964" y="8494"/>
                    <a:pt x="6068" y="8473"/>
                  </a:cubicBezTo>
                  <a:cubicBezTo>
                    <a:pt x="6508" y="8389"/>
                    <a:pt x="6926" y="8306"/>
                    <a:pt x="7344" y="8201"/>
                  </a:cubicBezTo>
                  <a:cubicBezTo>
                    <a:pt x="7362" y="8198"/>
                    <a:pt x="7381" y="8196"/>
                    <a:pt x="7400" y="8196"/>
                  </a:cubicBezTo>
                  <a:cubicBezTo>
                    <a:pt x="7491" y="8196"/>
                    <a:pt x="7589" y="8236"/>
                    <a:pt x="7658" y="8306"/>
                  </a:cubicBezTo>
                  <a:cubicBezTo>
                    <a:pt x="7826" y="8494"/>
                    <a:pt x="7993" y="8682"/>
                    <a:pt x="8181" y="8850"/>
                  </a:cubicBezTo>
                  <a:lnTo>
                    <a:pt x="8474" y="9164"/>
                  </a:lnTo>
                  <a:cubicBezTo>
                    <a:pt x="8412" y="9205"/>
                    <a:pt x="8370" y="9247"/>
                    <a:pt x="8307" y="9268"/>
                  </a:cubicBezTo>
                  <a:cubicBezTo>
                    <a:pt x="8014" y="9415"/>
                    <a:pt x="7721" y="9561"/>
                    <a:pt x="7428" y="9687"/>
                  </a:cubicBezTo>
                  <a:cubicBezTo>
                    <a:pt x="7219" y="9791"/>
                    <a:pt x="7031" y="9938"/>
                    <a:pt x="6905" y="10126"/>
                  </a:cubicBezTo>
                  <a:cubicBezTo>
                    <a:pt x="6780" y="10398"/>
                    <a:pt x="6780" y="10733"/>
                    <a:pt x="6905" y="11005"/>
                  </a:cubicBezTo>
                  <a:cubicBezTo>
                    <a:pt x="7010" y="11298"/>
                    <a:pt x="7135" y="11612"/>
                    <a:pt x="7240" y="11905"/>
                  </a:cubicBezTo>
                  <a:cubicBezTo>
                    <a:pt x="7240" y="11967"/>
                    <a:pt x="7261" y="12051"/>
                    <a:pt x="7261" y="12114"/>
                  </a:cubicBezTo>
                  <a:lnTo>
                    <a:pt x="7156" y="12114"/>
                  </a:lnTo>
                  <a:lnTo>
                    <a:pt x="6047" y="12156"/>
                  </a:lnTo>
                  <a:cubicBezTo>
                    <a:pt x="5943" y="12156"/>
                    <a:pt x="5859" y="12114"/>
                    <a:pt x="5817" y="12030"/>
                  </a:cubicBezTo>
                  <a:cubicBezTo>
                    <a:pt x="5566" y="11654"/>
                    <a:pt x="5336" y="11277"/>
                    <a:pt x="5085" y="10900"/>
                  </a:cubicBezTo>
                  <a:cubicBezTo>
                    <a:pt x="5001" y="10796"/>
                    <a:pt x="4917" y="10691"/>
                    <a:pt x="4813" y="10586"/>
                  </a:cubicBezTo>
                  <a:cubicBezTo>
                    <a:pt x="4732" y="10516"/>
                    <a:pt x="4631" y="10479"/>
                    <a:pt x="4533" y="10479"/>
                  </a:cubicBezTo>
                  <a:cubicBezTo>
                    <a:pt x="4427" y="10479"/>
                    <a:pt x="4323" y="10521"/>
                    <a:pt x="4248" y="10607"/>
                  </a:cubicBezTo>
                  <a:cubicBezTo>
                    <a:pt x="4080" y="10754"/>
                    <a:pt x="4059" y="10984"/>
                    <a:pt x="4185" y="11151"/>
                  </a:cubicBezTo>
                  <a:cubicBezTo>
                    <a:pt x="4394" y="11444"/>
                    <a:pt x="4603" y="11758"/>
                    <a:pt x="4792" y="12051"/>
                  </a:cubicBezTo>
                  <a:cubicBezTo>
                    <a:pt x="4813" y="12093"/>
                    <a:pt x="4834" y="12135"/>
                    <a:pt x="4875" y="12198"/>
                  </a:cubicBezTo>
                  <a:lnTo>
                    <a:pt x="4666" y="12198"/>
                  </a:lnTo>
                  <a:cubicBezTo>
                    <a:pt x="4331" y="12177"/>
                    <a:pt x="3955" y="12156"/>
                    <a:pt x="3641" y="12156"/>
                  </a:cubicBezTo>
                  <a:lnTo>
                    <a:pt x="2720" y="12156"/>
                  </a:lnTo>
                  <a:cubicBezTo>
                    <a:pt x="2693" y="12159"/>
                    <a:pt x="2667" y="12161"/>
                    <a:pt x="2641" y="12161"/>
                  </a:cubicBezTo>
                  <a:cubicBezTo>
                    <a:pt x="2507" y="12161"/>
                    <a:pt x="2390" y="12114"/>
                    <a:pt x="2302" y="12009"/>
                  </a:cubicBezTo>
                  <a:cubicBezTo>
                    <a:pt x="1925" y="11528"/>
                    <a:pt x="1570" y="11047"/>
                    <a:pt x="1193" y="10545"/>
                  </a:cubicBezTo>
                  <a:cubicBezTo>
                    <a:pt x="1088" y="10398"/>
                    <a:pt x="984" y="10252"/>
                    <a:pt x="879" y="10105"/>
                  </a:cubicBezTo>
                  <a:cubicBezTo>
                    <a:pt x="784" y="9984"/>
                    <a:pt x="638" y="9914"/>
                    <a:pt x="489" y="9914"/>
                  </a:cubicBezTo>
                  <a:cubicBezTo>
                    <a:pt x="407" y="9914"/>
                    <a:pt x="325" y="9935"/>
                    <a:pt x="251" y="9980"/>
                  </a:cubicBezTo>
                  <a:cubicBezTo>
                    <a:pt x="42" y="10126"/>
                    <a:pt x="0" y="10398"/>
                    <a:pt x="147" y="10607"/>
                  </a:cubicBezTo>
                  <a:cubicBezTo>
                    <a:pt x="189" y="10649"/>
                    <a:pt x="210" y="10670"/>
                    <a:pt x="251" y="10712"/>
                  </a:cubicBezTo>
                  <a:lnTo>
                    <a:pt x="1611" y="12511"/>
                  </a:lnTo>
                  <a:cubicBezTo>
                    <a:pt x="1632" y="12553"/>
                    <a:pt x="1653" y="12595"/>
                    <a:pt x="1695" y="12637"/>
                  </a:cubicBezTo>
                  <a:cubicBezTo>
                    <a:pt x="1653" y="12700"/>
                    <a:pt x="1590" y="12783"/>
                    <a:pt x="1549" y="12825"/>
                  </a:cubicBezTo>
                  <a:lnTo>
                    <a:pt x="565" y="14143"/>
                  </a:lnTo>
                  <a:cubicBezTo>
                    <a:pt x="440" y="14311"/>
                    <a:pt x="293" y="14478"/>
                    <a:pt x="168" y="14646"/>
                  </a:cubicBezTo>
                  <a:cubicBezTo>
                    <a:pt x="0" y="14834"/>
                    <a:pt x="42" y="15127"/>
                    <a:pt x="251" y="15273"/>
                  </a:cubicBezTo>
                  <a:cubicBezTo>
                    <a:pt x="329" y="15328"/>
                    <a:pt x="415" y="15353"/>
                    <a:pt x="500" y="15353"/>
                  </a:cubicBezTo>
                  <a:cubicBezTo>
                    <a:pt x="645" y="15353"/>
                    <a:pt x="787" y="15279"/>
                    <a:pt x="879" y="15148"/>
                  </a:cubicBezTo>
                  <a:cubicBezTo>
                    <a:pt x="1339" y="14562"/>
                    <a:pt x="1800" y="13955"/>
                    <a:pt x="2239" y="13348"/>
                  </a:cubicBezTo>
                  <a:cubicBezTo>
                    <a:pt x="2344" y="13202"/>
                    <a:pt x="2511" y="13097"/>
                    <a:pt x="2699" y="13076"/>
                  </a:cubicBezTo>
                  <a:lnTo>
                    <a:pt x="4896" y="13076"/>
                  </a:lnTo>
                  <a:cubicBezTo>
                    <a:pt x="4645" y="13432"/>
                    <a:pt x="4457" y="13746"/>
                    <a:pt x="4227" y="14060"/>
                  </a:cubicBezTo>
                  <a:cubicBezTo>
                    <a:pt x="4080" y="14227"/>
                    <a:pt x="4080" y="14499"/>
                    <a:pt x="4248" y="14667"/>
                  </a:cubicBezTo>
                  <a:cubicBezTo>
                    <a:pt x="4324" y="14743"/>
                    <a:pt x="4427" y="14780"/>
                    <a:pt x="4531" y="14780"/>
                  </a:cubicBezTo>
                  <a:cubicBezTo>
                    <a:pt x="4656" y="14780"/>
                    <a:pt x="4784" y="14727"/>
                    <a:pt x="4875" y="14625"/>
                  </a:cubicBezTo>
                  <a:cubicBezTo>
                    <a:pt x="4959" y="14541"/>
                    <a:pt x="5022" y="14436"/>
                    <a:pt x="5085" y="14332"/>
                  </a:cubicBezTo>
                  <a:cubicBezTo>
                    <a:pt x="5336" y="13976"/>
                    <a:pt x="5566" y="13599"/>
                    <a:pt x="5817" y="13244"/>
                  </a:cubicBezTo>
                  <a:cubicBezTo>
                    <a:pt x="5853" y="13171"/>
                    <a:pt x="5937" y="13114"/>
                    <a:pt x="6013" y="13114"/>
                  </a:cubicBezTo>
                  <a:cubicBezTo>
                    <a:pt x="6025" y="13114"/>
                    <a:pt x="6036" y="13115"/>
                    <a:pt x="6047" y="13118"/>
                  </a:cubicBezTo>
                  <a:cubicBezTo>
                    <a:pt x="6403" y="13139"/>
                    <a:pt x="6780" y="13139"/>
                    <a:pt x="7135" y="13139"/>
                  </a:cubicBezTo>
                  <a:cubicBezTo>
                    <a:pt x="7177" y="13139"/>
                    <a:pt x="7219" y="13139"/>
                    <a:pt x="7282" y="13160"/>
                  </a:cubicBezTo>
                  <a:cubicBezTo>
                    <a:pt x="7261" y="13202"/>
                    <a:pt x="7261" y="13265"/>
                    <a:pt x="7240" y="13327"/>
                  </a:cubicBezTo>
                  <a:cubicBezTo>
                    <a:pt x="7135" y="13641"/>
                    <a:pt x="7031" y="13934"/>
                    <a:pt x="6926" y="14248"/>
                  </a:cubicBezTo>
                  <a:cubicBezTo>
                    <a:pt x="6821" y="14457"/>
                    <a:pt x="6800" y="14687"/>
                    <a:pt x="6842" y="14918"/>
                  </a:cubicBezTo>
                  <a:cubicBezTo>
                    <a:pt x="6926" y="15211"/>
                    <a:pt x="7156" y="15462"/>
                    <a:pt x="7428" y="15566"/>
                  </a:cubicBezTo>
                  <a:cubicBezTo>
                    <a:pt x="7721" y="15692"/>
                    <a:pt x="8014" y="15838"/>
                    <a:pt x="8307" y="15964"/>
                  </a:cubicBezTo>
                  <a:cubicBezTo>
                    <a:pt x="8370" y="16006"/>
                    <a:pt x="8432" y="16048"/>
                    <a:pt x="8495" y="16089"/>
                  </a:cubicBezTo>
                  <a:cubicBezTo>
                    <a:pt x="8181" y="16403"/>
                    <a:pt x="7888" y="16717"/>
                    <a:pt x="7616" y="17010"/>
                  </a:cubicBezTo>
                  <a:cubicBezTo>
                    <a:pt x="7569" y="17057"/>
                    <a:pt x="7522" y="17081"/>
                    <a:pt x="7466" y="17081"/>
                  </a:cubicBezTo>
                  <a:cubicBezTo>
                    <a:pt x="7448" y="17081"/>
                    <a:pt x="7428" y="17078"/>
                    <a:pt x="7407" y="17073"/>
                  </a:cubicBezTo>
                  <a:cubicBezTo>
                    <a:pt x="6989" y="16968"/>
                    <a:pt x="6570" y="16884"/>
                    <a:pt x="6131" y="16801"/>
                  </a:cubicBezTo>
                  <a:cubicBezTo>
                    <a:pt x="5984" y="16780"/>
                    <a:pt x="5838" y="16759"/>
                    <a:pt x="5671" y="16759"/>
                  </a:cubicBezTo>
                  <a:cubicBezTo>
                    <a:pt x="5168" y="16780"/>
                    <a:pt x="5127" y="17512"/>
                    <a:pt x="5629" y="17596"/>
                  </a:cubicBezTo>
                  <a:lnTo>
                    <a:pt x="6445" y="17742"/>
                  </a:lnTo>
                  <a:lnTo>
                    <a:pt x="6842" y="17826"/>
                  </a:lnTo>
                  <a:cubicBezTo>
                    <a:pt x="6780" y="17910"/>
                    <a:pt x="6738" y="17952"/>
                    <a:pt x="6696" y="17972"/>
                  </a:cubicBezTo>
                  <a:cubicBezTo>
                    <a:pt x="6236" y="18433"/>
                    <a:pt x="5775" y="18893"/>
                    <a:pt x="5315" y="19333"/>
                  </a:cubicBezTo>
                  <a:cubicBezTo>
                    <a:pt x="5273" y="19395"/>
                    <a:pt x="5210" y="19437"/>
                    <a:pt x="5147" y="19458"/>
                  </a:cubicBezTo>
                  <a:cubicBezTo>
                    <a:pt x="5096" y="19510"/>
                    <a:pt x="5016" y="19547"/>
                    <a:pt x="4931" y="19547"/>
                  </a:cubicBezTo>
                  <a:cubicBezTo>
                    <a:pt x="4913" y="19547"/>
                    <a:pt x="4894" y="19545"/>
                    <a:pt x="4875" y="19542"/>
                  </a:cubicBezTo>
                  <a:lnTo>
                    <a:pt x="3181" y="19291"/>
                  </a:lnTo>
                  <a:cubicBezTo>
                    <a:pt x="2992" y="19270"/>
                    <a:pt x="2783" y="19228"/>
                    <a:pt x="2574" y="19207"/>
                  </a:cubicBezTo>
                  <a:cubicBezTo>
                    <a:pt x="2538" y="19198"/>
                    <a:pt x="2502" y="19194"/>
                    <a:pt x="2467" y="19194"/>
                  </a:cubicBezTo>
                  <a:cubicBezTo>
                    <a:pt x="2255" y="19194"/>
                    <a:pt x="2066" y="19347"/>
                    <a:pt x="2030" y="19563"/>
                  </a:cubicBezTo>
                  <a:cubicBezTo>
                    <a:pt x="1988" y="19793"/>
                    <a:pt x="2155" y="20023"/>
                    <a:pt x="2386" y="20044"/>
                  </a:cubicBezTo>
                  <a:cubicBezTo>
                    <a:pt x="2532" y="20086"/>
                    <a:pt x="2678" y="20086"/>
                    <a:pt x="2804" y="20107"/>
                  </a:cubicBezTo>
                  <a:lnTo>
                    <a:pt x="4541" y="20337"/>
                  </a:lnTo>
                  <a:cubicBezTo>
                    <a:pt x="4666" y="20358"/>
                    <a:pt x="4792" y="20379"/>
                    <a:pt x="4917" y="20400"/>
                  </a:cubicBezTo>
                  <a:cubicBezTo>
                    <a:pt x="4938" y="20588"/>
                    <a:pt x="4959" y="20755"/>
                    <a:pt x="4980" y="20923"/>
                  </a:cubicBezTo>
                  <a:cubicBezTo>
                    <a:pt x="5043" y="21299"/>
                    <a:pt x="5085" y="21655"/>
                    <a:pt x="5147" y="22032"/>
                  </a:cubicBezTo>
                  <a:cubicBezTo>
                    <a:pt x="5189" y="22325"/>
                    <a:pt x="5210" y="22638"/>
                    <a:pt x="5273" y="22931"/>
                  </a:cubicBezTo>
                  <a:cubicBezTo>
                    <a:pt x="5291" y="23147"/>
                    <a:pt x="5463" y="23300"/>
                    <a:pt x="5669" y="23300"/>
                  </a:cubicBezTo>
                  <a:cubicBezTo>
                    <a:pt x="5704" y="23300"/>
                    <a:pt x="5739" y="23296"/>
                    <a:pt x="5775" y="23287"/>
                  </a:cubicBezTo>
                  <a:cubicBezTo>
                    <a:pt x="6005" y="23245"/>
                    <a:pt x="6173" y="23015"/>
                    <a:pt x="6131" y="22764"/>
                  </a:cubicBezTo>
                  <a:cubicBezTo>
                    <a:pt x="6068" y="22366"/>
                    <a:pt x="6005" y="21990"/>
                    <a:pt x="5943" y="21592"/>
                  </a:cubicBezTo>
                  <a:cubicBezTo>
                    <a:pt x="5880" y="21174"/>
                    <a:pt x="5838" y="20797"/>
                    <a:pt x="5775" y="20400"/>
                  </a:cubicBezTo>
                  <a:cubicBezTo>
                    <a:pt x="5775" y="20337"/>
                    <a:pt x="5796" y="20295"/>
                    <a:pt x="5817" y="20232"/>
                  </a:cubicBezTo>
                  <a:cubicBezTo>
                    <a:pt x="5859" y="20149"/>
                    <a:pt x="5922" y="20065"/>
                    <a:pt x="5984" y="20002"/>
                  </a:cubicBezTo>
                  <a:cubicBezTo>
                    <a:pt x="6445" y="19521"/>
                    <a:pt x="6905" y="19061"/>
                    <a:pt x="7365" y="18600"/>
                  </a:cubicBezTo>
                  <a:cubicBezTo>
                    <a:pt x="7386" y="18558"/>
                    <a:pt x="7428" y="18537"/>
                    <a:pt x="7491" y="18475"/>
                  </a:cubicBezTo>
                  <a:cubicBezTo>
                    <a:pt x="7575" y="18872"/>
                    <a:pt x="7658" y="19249"/>
                    <a:pt x="7721" y="19605"/>
                  </a:cubicBezTo>
                  <a:cubicBezTo>
                    <a:pt x="7721" y="19856"/>
                    <a:pt x="7930" y="20044"/>
                    <a:pt x="8181" y="20044"/>
                  </a:cubicBezTo>
                  <a:cubicBezTo>
                    <a:pt x="8432" y="20002"/>
                    <a:pt x="8621" y="19772"/>
                    <a:pt x="8579" y="19521"/>
                  </a:cubicBezTo>
                  <a:cubicBezTo>
                    <a:pt x="8558" y="19395"/>
                    <a:pt x="8537" y="19270"/>
                    <a:pt x="8516" y="19144"/>
                  </a:cubicBezTo>
                  <a:cubicBezTo>
                    <a:pt x="8412" y="18726"/>
                    <a:pt x="8328" y="18349"/>
                    <a:pt x="8244" y="17952"/>
                  </a:cubicBezTo>
                  <a:cubicBezTo>
                    <a:pt x="8223" y="17847"/>
                    <a:pt x="8265" y="17721"/>
                    <a:pt x="8349" y="17659"/>
                  </a:cubicBezTo>
                  <a:cubicBezTo>
                    <a:pt x="8537" y="17491"/>
                    <a:pt x="8725" y="17303"/>
                    <a:pt x="8914" y="17136"/>
                  </a:cubicBezTo>
                  <a:lnTo>
                    <a:pt x="9207" y="16843"/>
                  </a:lnTo>
                  <a:cubicBezTo>
                    <a:pt x="9249" y="16884"/>
                    <a:pt x="9290" y="16947"/>
                    <a:pt x="9311" y="16989"/>
                  </a:cubicBezTo>
                  <a:cubicBezTo>
                    <a:pt x="9458" y="17261"/>
                    <a:pt x="9583" y="17533"/>
                    <a:pt x="9709" y="17805"/>
                  </a:cubicBezTo>
                  <a:cubicBezTo>
                    <a:pt x="9772" y="17931"/>
                    <a:pt x="9855" y="18056"/>
                    <a:pt x="9939" y="18182"/>
                  </a:cubicBezTo>
                  <a:cubicBezTo>
                    <a:pt x="10072" y="18398"/>
                    <a:pt x="10297" y="18521"/>
                    <a:pt x="10531" y="18521"/>
                  </a:cubicBezTo>
                  <a:cubicBezTo>
                    <a:pt x="10591" y="18521"/>
                    <a:pt x="10653" y="18513"/>
                    <a:pt x="10713" y="18496"/>
                  </a:cubicBezTo>
                  <a:cubicBezTo>
                    <a:pt x="11090" y="18412"/>
                    <a:pt x="11466" y="18265"/>
                    <a:pt x="11843" y="18140"/>
                  </a:cubicBezTo>
                  <a:cubicBezTo>
                    <a:pt x="11927" y="18098"/>
                    <a:pt x="12052" y="18077"/>
                    <a:pt x="12157" y="18077"/>
                  </a:cubicBezTo>
                  <a:lnTo>
                    <a:pt x="12157" y="18182"/>
                  </a:lnTo>
                  <a:cubicBezTo>
                    <a:pt x="12178" y="18537"/>
                    <a:pt x="12178" y="18914"/>
                    <a:pt x="12199" y="19291"/>
                  </a:cubicBezTo>
                  <a:cubicBezTo>
                    <a:pt x="12199" y="19395"/>
                    <a:pt x="12136" y="19479"/>
                    <a:pt x="12052" y="19521"/>
                  </a:cubicBezTo>
                  <a:cubicBezTo>
                    <a:pt x="11676" y="19772"/>
                    <a:pt x="11320" y="20002"/>
                    <a:pt x="10943" y="20253"/>
                  </a:cubicBezTo>
                  <a:cubicBezTo>
                    <a:pt x="10839" y="20316"/>
                    <a:pt x="10755" y="20379"/>
                    <a:pt x="10650" y="20462"/>
                  </a:cubicBezTo>
                  <a:cubicBezTo>
                    <a:pt x="10483" y="20630"/>
                    <a:pt x="10462" y="20923"/>
                    <a:pt x="10629" y="21090"/>
                  </a:cubicBezTo>
                  <a:cubicBezTo>
                    <a:pt x="10716" y="21177"/>
                    <a:pt x="10830" y="21218"/>
                    <a:pt x="10944" y="21218"/>
                  </a:cubicBezTo>
                  <a:cubicBezTo>
                    <a:pt x="11050" y="21218"/>
                    <a:pt x="11155" y="21182"/>
                    <a:pt x="11236" y="21111"/>
                  </a:cubicBezTo>
                  <a:cubicBezTo>
                    <a:pt x="11550" y="20881"/>
                    <a:pt x="11864" y="20672"/>
                    <a:pt x="12220" y="20441"/>
                  </a:cubicBezTo>
                  <a:cubicBezTo>
                    <a:pt x="12220" y="20567"/>
                    <a:pt x="12241" y="20630"/>
                    <a:pt x="12220" y="20755"/>
                  </a:cubicBezTo>
                  <a:cubicBezTo>
                    <a:pt x="12220" y="21174"/>
                    <a:pt x="12199" y="21592"/>
                    <a:pt x="12199" y="22032"/>
                  </a:cubicBezTo>
                  <a:lnTo>
                    <a:pt x="12199" y="22597"/>
                  </a:lnTo>
                  <a:cubicBezTo>
                    <a:pt x="12199" y="22701"/>
                    <a:pt x="12178" y="22806"/>
                    <a:pt x="12157" y="22910"/>
                  </a:cubicBezTo>
                  <a:cubicBezTo>
                    <a:pt x="12136" y="22973"/>
                    <a:pt x="12094" y="23015"/>
                    <a:pt x="12052" y="23057"/>
                  </a:cubicBezTo>
                  <a:cubicBezTo>
                    <a:pt x="11780" y="23266"/>
                    <a:pt x="11487" y="23475"/>
                    <a:pt x="11236" y="23685"/>
                  </a:cubicBezTo>
                  <a:cubicBezTo>
                    <a:pt x="10860" y="23957"/>
                    <a:pt x="10483" y="24229"/>
                    <a:pt x="10127" y="24522"/>
                  </a:cubicBezTo>
                  <a:cubicBezTo>
                    <a:pt x="9981" y="24626"/>
                    <a:pt x="9918" y="24814"/>
                    <a:pt x="9960" y="24982"/>
                  </a:cubicBezTo>
                  <a:cubicBezTo>
                    <a:pt x="10002" y="25170"/>
                    <a:pt x="10148" y="25296"/>
                    <a:pt x="10316" y="25317"/>
                  </a:cubicBezTo>
                  <a:cubicBezTo>
                    <a:pt x="10483" y="25317"/>
                    <a:pt x="10650" y="25254"/>
                    <a:pt x="10755" y="25128"/>
                  </a:cubicBezTo>
                  <a:lnTo>
                    <a:pt x="12554" y="23768"/>
                  </a:lnTo>
                  <a:cubicBezTo>
                    <a:pt x="12575" y="23747"/>
                    <a:pt x="12617" y="23726"/>
                    <a:pt x="12659" y="23685"/>
                  </a:cubicBezTo>
                  <a:cubicBezTo>
                    <a:pt x="13036" y="23957"/>
                    <a:pt x="13391" y="24229"/>
                    <a:pt x="13747" y="24501"/>
                  </a:cubicBezTo>
                  <a:cubicBezTo>
                    <a:pt x="14061" y="24731"/>
                    <a:pt x="14354" y="24961"/>
                    <a:pt x="14647" y="25191"/>
                  </a:cubicBezTo>
                  <a:cubicBezTo>
                    <a:pt x="14734" y="25278"/>
                    <a:pt x="14850" y="25322"/>
                    <a:pt x="14959" y="25322"/>
                  </a:cubicBezTo>
                  <a:cubicBezTo>
                    <a:pt x="14981" y="25322"/>
                    <a:pt x="15003" y="25320"/>
                    <a:pt x="15023" y="25317"/>
                  </a:cubicBezTo>
                  <a:cubicBezTo>
                    <a:pt x="15212" y="25275"/>
                    <a:pt x="15358" y="25149"/>
                    <a:pt x="15379" y="24961"/>
                  </a:cubicBezTo>
                  <a:cubicBezTo>
                    <a:pt x="15421" y="24794"/>
                    <a:pt x="15337" y="24605"/>
                    <a:pt x="15191" y="24501"/>
                  </a:cubicBezTo>
                  <a:cubicBezTo>
                    <a:pt x="14584" y="24040"/>
                    <a:pt x="13977" y="23580"/>
                    <a:pt x="13370" y="23120"/>
                  </a:cubicBezTo>
                  <a:cubicBezTo>
                    <a:pt x="13245" y="23057"/>
                    <a:pt x="13182" y="22952"/>
                    <a:pt x="13161" y="22827"/>
                  </a:cubicBezTo>
                  <a:cubicBezTo>
                    <a:pt x="13161" y="22722"/>
                    <a:pt x="13140" y="22638"/>
                    <a:pt x="13140" y="22555"/>
                  </a:cubicBezTo>
                  <a:cubicBezTo>
                    <a:pt x="13119" y="22115"/>
                    <a:pt x="13119" y="21655"/>
                    <a:pt x="13119" y="21216"/>
                  </a:cubicBezTo>
                  <a:lnTo>
                    <a:pt x="13119" y="20483"/>
                  </a:lnTo>
                  <a:cubicBezTo>
                    <a:pt x="13475" y="20713"/>
                    <a:pt x="13789" y="20923"/>
                    <a:pt x="14103" y="21132"/>
                  </a:cubicBezTo>
                  <a:cubicBezTo>
                    <a:pt x="14195" y="21219"/>
                    <a:pt x="14295" y="21256"/>
                    <a:pt x="14391" y="21256"/>
                  </a:cubicBezTo>
                  <a:cubicBezTo>
                    <a:pt x="14729" y="21256"/>
                    <a:pt x="15010" y="20793"/>
                    <a:pt x="14668" y="20483"/>
                  </a:cubicBezTo>
                  <a:cubicBezTo>
                    <a:pt x="14584" y="20421"/>
                    <a:pt x="14500" y="20358"/>
                    <a:pt x="14417" y="20295"/>
                  </a:cubicBezTo>
                  <a:cubicBezTo>
                    <a:pt x="14040" y="20044"/>
                    <a:pt x="13663" y="19793"/>
                    <a:pt x="13308" y="19563"/>
                  </a:cubicBezTo>
                  <a:cubicBezTo>
                    <a:pt x="13203" y="19500"/>
                    <a:pt x="13161" y="19395"/>
                    <a:pt x="13161" y="19291"/>
                  </a:cubicBezTo>
                  <a:cubicBezTo>
                    <a:pt x="13182" y="18956"/>
                    <a:pt x="13182" y="18600"/>
                    <a:pt x="13182" y="18265"/>
                  </a:cubicBezTo>
                  <a:cubicBezTo>
                    <a:pt x="13182" y="18203"/>
                    <a:pt x="13203" y="18140"/>
                    <a:pt x="13203" y="18077"/>
                  </a:cubicBezTo>
                  <a:cubicBezTo>
                    <a:pt x="13287" y="18098"/>
                    <a:pt x="13350" y="18119"/>
                    <a:pt x="13412" y="18140"/>
                  </a:cubicBezTo>
                  <a:cubicBezTo>
                    <a:pt x="13726" y="18244"/>
                    <a:pt x="14040" y="18349"/>
                    <a:pt x="14333" y="18454"/>
                  </a:cubicBezTo>
                  <a:cubicBezTo>
                    <a:pt x="14466" y="18527"/>
                    <a:pt x="14610" y="18561"/>
                    <a:pt x="14752" y="18561"/>
                  </a:cubicBezTo>
                  <a:cubicBezTo>
                    <a:pt x="15100" y="18561"/>
                    <a:pt x="15434" y="18356"/>
                    <a:pt x="15567" y="18014"/>
                  </a:cubicBezTo>
                  <a:cubicBezTo>
                    <a:pt x="15588" y="17972"/>
                    <a:pt x="15609" y="17910"/>
                    <a:pt x="15630" y="17868"/>
                  </a:cubicBezTo>
                  <a:cubicBezTo>
                    <a:pt x="15777" y="17596"/>
                    <a:pt x="15902" y="17303"/>
                    <a:pt x="16049" y="17031"/>
                  </a:cubicBezTo>
                  <a:cubicBezTo>
                    <a:pt x="16070" y="16968"/>
                    <a:pt x="16111" y="16926"/>
                    <a:pt x="16153" y="16884"/>
                  </a:cubicBezTo>
                  <a:cubicBezTo>
                    <a:pt x="16467" y="17177"/>
                    <a:pt x="16781" y="17470"/>
                    <a:pt x="17074" y="17763"/>
                  </a:cubicBezTo>
                  <a:cubicBezTo>
                    <a:pt x="17116" y="17826"/>
                    <a:pt x="17137" y="17889"/>
                    <a:pt x="17116" y="17931"/>
                  </a:cubicBezTo>
                  <a:cubicBezTo>
                    <a:pt x="17032" y="18370"/>
                    <a:pt x="16927" y="18788"/>
                    <a:pt x="16844" y="19207"/>
                  </a:cubicBezTo>
                  <a:cubicBezTo>
                    <a:pt x="16823" y="19353"/>
                    <a:pt x="16802" y="19500"/>
                    <a:pt x="16802" y="19646"/>
                  </a:cubicBezTo>
                  <a:cubicBezTo>
                    <a:pt x="16802" y="19897"/>
                    <a:pt x="16990" y="20086"/>
                    <a:pt x="17220" y="20086"/>
                  </a:cubicBezTo>
                  <a:cubicBezTo>
                    <a:pt x="17451" y="20086"/>
                    <a:pt x="17639" y="19897"/>
                    <a:pt x="17660" y="19667"/>
                  </a:cubicBezTo>
                  <a:cubicBezTo>
                    <a:pt x="17702" y="19291"/>
                    <a:pt x="17785" y="18935"/>
                    <a:pt x="17869" y="18537"/>
                  </a:cubicBezTo>
                  <a:cubicBezTo>
                    <a:pt x="17911" y="18558"/>
                    <a:pt x="17953" y="18579"/>
                    <a:pt x="17974" y="18600"/>
                  </a:cubicBezTo>
                  <a:cubicBezTo>
                    <a:pt x="18455" y="19102"/>
                    <a:pt x="18936" y="19584"/>
                    <a:pt x="19396" y="20065"/>
                  </a:cubicBezTo>
                  <a:cubicBezTo>
                    <a:pt x="19459" y="20128"/>
                    <a:pt x="19501" y="20190"/>
                    <a:pt x="19543" y="20253"/>
                  </a:cubicBezTo>
                  <a:cubicBezTo>
                    <a:pt x="19564" y="20316"/>
                    <a:pt x="19585" y="20379"/>
                    <a:pt x="19585" y="20462"/>
                  </a:cubicBezTo>
                  <a:cubicBezTo>
                    <a:pt x="19501" y="21027"/>
                    <a:pt x="19438" y="21592"/>
                    <a:pt x="19355" y="22157"/>
                  </a:cubicBezTo>
                  <a:cubicBezTo>
                    <a:pt x="19313" y="22366"/>
                    <a:pt x="19271" y="22597"/>
                    <a:pt x="19250" y="22806"/>
                  </a:cubicBezTo>
                  <a:cubicBezTo>
                    <a:pt x="19208" y="23036"/>
                    <a:pt x="19355" y="23266"/>
                    <a:pt x="19585" y="23329"/>
                  </a:cubicBezTo>
                  <a:cubicBezTo>
                    <a:pt x="19620" y="23338"/>
                    <a:pt x="19656" y="23342"/>
                    <a:pt x="19691" y="23342"/>
                  </a:cubicBezTo>
                  <a:cubicBezTo>
                    <a:pt x="19902" y="23342"/>
                    <a:pt x="20090" y="23186"/>
                    <a:pt x="20108" y="22952"/>
                  </a:cubicBezTo>
                  <a:cubicBezTo>
                    <a:pt x="20129" y="22910"/>
                    <a:pt x="20129" y="22869"/>
                    <a:pt x="20129" y="22827"/>
                  </a:cubicBezTo>
                  <a:cubicBezTo>
                    <a:pt x="20233" y="22094"/>
                    <a:pt x="20338" y="21341"/>
                    <a:pt x="20443" y="20609"/>
                  </a:cubicBezTo>
                  <a:cubicBezTo>
                    <a:pt x="20464" y="20441"/>
                    <a:pt x="20464" y="20441"/>
                    <a:pt x="20631" y="20421"/>
                  </a:cubicBezTo>
                  <a:lnTo>
                    <a:pt x="22451" y="20149"/>
                  </a:lnTo>
                  <a:cubicBezTo>
                    <a:pt x="22640" y="20128"/>
                    <a:pt x="22849" y="20107"/>
                    <a:pt x="23037" y="20065"/>
                  </a:cubicBezTo>
                  <a:cubicBezTo>
                    <a:pt x="23225" y="20023"/>
                    <a:pt x="23351" y="19877"/>
                    <a:pt x="23351" y="19688"/>
                  </a:cubicBezTo>
                  <a:cubicBezTo>
                    <a:pt x="23369" y="19434"/>
                    <a:pt x="23167" y="19212"/>
                    <a:pt x="22908" y="19212"/>
                  </a:cubicBezTo>
                  <a:cubicBezTo>
                    <a:pt x="22869" y="19212"/>
                    <a:pt x="22828" y="19217"/>
                    <a:pt x="22786" y="19228"/>
                  </a:cubicBezTo>
                  <a:cubicBezTo>
                    <a:pt x="22619" y="19249"/>
                    <a:pt x="22451" y="19291"/>
                    <a:pt x="22263" y="19312"/>
                  </a:cubicBezTo>
                  <a:cubicBezTo>
                    <a:pt x="21719" y="19395"/>
                    <a:pt x="21175" y="19437"/>
                    <a:pt x="20631" y="19542"/>
                  </a:cubicBezTo>
                  <a:cubicBezTo>
                    <a:pt x="20588" y="19550"/>
                    <a:pt x="20546" y="19554"/>
                    <a:pt x="20503" y="19554"/>
                  </a:cubicBezTo>
                  <a:cubicBezTo>
                    <a:pt x="20339" y="19554"/>
                    <a:pt x="20183" y="19491"/>
                    <a:pt x="20066" y="19374"/>
                  </a:cubicBezTo>
                  <a:cubicBezTo>
                    <a:pt x="19585" y="18914"/>
                    <a:pt x="19124" y="18454"/>
                    <a:pt x="18643" y="17972"/>
                  </a:cubicBezTo>
                  <a:cubicBezTo>
                    <a:pt x="18601" y="17931"/>
                    <a:pt x="18580" y="17889"/>
                    <a:pt x="18539" y="17847"/>
                  </a:cubicBezTo>
                  <a:cubicBezTo>
                    <a:pt x="18936" y="17763"/>
                    <a:pt x="19313" y="17680"/>
                    <a:pt x="19689" y="17638"/>
                  </a:cubicBezTo>
                  <a:cubicBezTo>
                    <a:pt x="19920" y="17617"/>
                    <a:pt x="20108" y="17428"/>
                    <a:pt x="20108" y="17177"/>
                  </a:cubicBezTo>
                  <a:cubicBezTo>
                    <a:pt x="20088" y="16959"/>
                    <a:pt x="19899" y="16778"/>
                    <a:pt x="19683" y="16778"/>
                  </a:cubicBezTo>
                  <a:cubicBezTo>
                    <a:pt x="19671" y="16778"/>
                    <a:pt x="19659" y="16779"/>
                    <a:pt x="19648" y="16780"/>
                  </a:cubicBezTo>
                  <a:cubicBezTo>
                    <a:pt x="19501" y="16780"/>
                    <a:pt x="19376" y="16801"/>
                    <a:pt x="19229" y="16822"/>
                  </a:cubicBezTo>
                  <a:cubicBezTo>
                    <a:pt x="18832" y="16926"/>
                    <a:pt x="18413" y="16989"/>
                    <a:pt x="18016" y="17094"/>
                  </a:cubicBezTo>
                  <a:cubicBezTo>
                    <a:pt x="17989" y="17103"/>
                    <a:pt x="17962" y="17107"/>
                    <a:pt x="17935" y="17107"/>
                  </a:cubicBezTo>
                  <a:cubicBezTo>
                    <a:pt x="17838" y="17107"/>
                    <a:pt x="17747" y="17050"/>
                    <a:pt x="17681" y="16968"/>
                  </a:cubicBezTo>
                  <a:cubicBezTo>
                    <a:pt x="17471" y="16738"/>
                    <a:pt x="17262" y="16529"/>
                    <a:pt x="17032" y="16299"/>
                  </a:cubicBezTo>
                  <a:lnTo>
                    <a:pt x="16886" y="16131"/>
                  </a:lnTo>
                  <a:cubicBezTo>
                    <a:pt x="16927" y="16089"/>
                    <a:pt x="16969" y="16068"/>
                    <a:pt x="17032" y="16027"/>
                  </a:cubicBezTo>
                  <a:cubicBezTo>
                    <a:pt x="17304" y="15880"/>
                    <a:pt x="17576" y="15755"/>
                    <a:pt x="17848" y="15629"/>
                  </a:cubicBezTo>
                  <a:cubicBezTo>
                    <a:pt x="17974" y="15566"/>
                    <a:pt x="18099" y="15503"/>
                    <a:pt x="18204" y="15420"/>
                  </a:cubicBezTo>
                  <a:cubicBezTo>
                    <a:pt x="18476" y="15252"/>
                    <a:pt x="18622" y="14918"/>
                    <a:pt x="18539" y="14604"/>
                  </a:cubicBezTo>
                  <a:cubicBezTo>
                    <a:pt x="18455" y="14227"/>
                    <a:pt x="18308" y="13871"/>
                    <a:pt x="18183" y="13495"/>
                  </a:cubicBezTo>
                  <a:cubicBezTo>
                    <a:pt x="18162" y="13390"/>
                    <a:pt x="18120" y="13286"/>
                    <a:pt x="18099" y="13202"/>
                  </a:cubicBezTo>
                  <a:cubicBezTo>
                    <a:pt x="18120" y="13181"/>
                    <a:pt x="18141" y="13181"/>
                    <a:pt x="18162" y="13160"/>
                  </a:cubicBezTo>
                  <a:cubicBezTo>
                    <a:pt x="18560" y="13160"/>
                    <a:pt x="18957" y="13160"/>
                    <a:pt x="19355" y="13139"/>
                  </a:cubicBezTo>
                  <a:cubicBezTo>
                    <a:pt x="19438" y="13139"/>
                    <a:pt x="19522" y="13202"/>
                    <a:pt x="19564" y="13265"/>
                  </a:cubicBezTo>
                  <a:cubicBezTo>
                    <a:pt x="19794" y="13641"/>
                    <a:pt x="20045" y="14018"/>
                    <a:pt x="20296" y="14374"/>
                  </a:cubicBezTo>
                  <a:cubicBezTo>
                    <a:pt x="20359" y="14499"/>
                    <a:pt x="20464" y="14604"/>
                    <a:pt x="20547" y="14708"/>
                  </a:cubicBezTo>
                  <a:cubicBezTo>
                    <a:pt x="20628" y="14779"/>
                    <a:pt x="20729" y="14816"/>
                    <a:pt x="20830" y="14816"/>
                  </a:cubicBezTo>
                  <a:cubicBezTo>
                    <a:pt x="20938" y="14816"/>
                    <a:pt x="21047" y="14774"/>
                    <a:pt x="21133" y="14687"/>
                  </a:cubicBezTo>
                  <a:cubicBezTo>
                    <a:pt x="21280" y="14541"/>
                    <a:pt x="21301" y="14311"/>
                    <a:pt x="21175" y="14143"/>
                  </a:cubicBezTo>
                  <a:cubicBezTo>
                    <a:pt x="20987" y="13851"/>
                    <a:pt x="20798" y="13558"/>
                    <a:pt x="20589" y="13265"/>
                  </a:cubicBezTo>
                  <a:cubicBezTo>
                    <a:pt x="20568" y="13223"/>
                    <a:pt x="20547" y="13181"/>
                    <a:pt x="20505" y="13118"/>
                  </a:cubicBezTo>
                  <a:lnTo>
                    <a:pt x="22640" y="13118"/>
                  </a:lnTo>
                  <a:cubicBezTo>
                    <a:pt x="22807" y="13139"/>
                    <a:pt x="22953" y="13139"/>
                    <a:pt x="23079" y="13286"/>
                  </a:cubicBezTo>
                  <a:cubicBezTo>
                    <a:pt x="23518" y="13892"/>
                    <a:pt x="23979" y="14478"/>
                    <a:pt x="24418" y="15085"/>
                  </a:cubicBezTo>
                  <a:cubicBezTo>
                    <a:pt x="24460" y="15127"/>
                    <a:pt x="24481" y="15190"/>
                    <a:pt x="24523" y="15231"/>
                  </a:cubicBezTo>
                  <a:cubicBezTo>
                    <a:pt x="24617" y="15337"/>
                    <a:pt x="24744" y="15390"/>
                    <a:pt x="24867" y="15390"/>
                  </a:cubicBezTo>
                  <a:cubicBezTo>
                    <a:pt x="24963" y="15390"/>
                    <a:pt x="25056" y="15358"/>
                    <a:pt x="25130" y="15294"/>
                  </a:cubicBezTo>
                  <a:cubicBezTo>
                    <a:pt x="25318" y="15148"/>
                    <a:pt x="25360" y="14897"/>
                    <a:pt x="25234" y="14708"/>
                  </a:cubicBezTo>
                  <a:cubicBezTo>
                    <a:pt x="25192" y="14667"/>
                    <a:pt x="25171" y="14625"/>
                    <a:pt x="25130" y="14583"/>
                  </a:cubicBezTo>
                  <a:cubicBezTo>
                    <a:pt x="24669" y="13976"/>
                    <a:pt x="24209" y="13369"/>
                    <a:pt x="23770" y="12783"/>
                  </a:cubicBezTo>
                  <a:cubicBezTo>
                    <a:pt x="23728" y="12742"/>
                    <a:pt x="23707" y="12700"/>
                    <a:pt x="23686" y="12658"/>
                  </a:cubicBezTo>
                  <a:cubicBezTo>
                    <a:pt x="23728" y="12595"/>
                    <a:pt x="23770" y="12553"/>
                    <a:pt x="23790" y="12490"/>
                  </a:cubicBezTo>
                  <a:lnTo>
                    <a:pt x="24983" y="10921"/>
                  </a:lnTo>
                  <a:cubicBezTo>
                    <a:pt x="25067" y="10817"/>
                    <a:pt x="25150" y="10733"/>
                    <a:pt x="25213" y="10628"/>
                  </a:cubicBezTo>
                  <a:cubicBezTo>
                    <a:pt x="25297" y="10545"/>
                    <a:pt x="25318" y="10419"/>
                    <a:pt x="25297" y="10294"/>
                  </a:cubicBezTo>
                  <a:cubicBezTo>
                    <a:pt x="25276" y="10126"/>
                    <a:pt x="25150" y="9980"/>
                    <a:pt x="24962" y="9959"/>
                  </a:cubicBezTo>
                  <a:cubicBezTo>
                    <a:pt x="24929" y="9950"/>
                    <a:pt x="24894" y="9946"/>
                    <a:pt x="24858" y="9946"/>
                  </a:cubicBezTo>
                  <a:cubicBezTo>
                    <a:pt x="24715" y="9946"/>
                    <a:pt x="24565" y="10013"/>
                    <a:pt x="24481" y="10147"/>
                  </a:cubicBezTo>
                  <a:cubicBezTo>
                    <a:pt x="24042" y="10754"/>
                    <a:pt x="23581" y="11340"/>
                    <a:pt x="23142" y="11946"/>
                  </a:cubicBezTo>
                  <a:cubicBezTo>
                    <a:pt x="23037" y="12114"/>
                    <a:pt x="22849" y="12198"/>
                    <a:pt x="22640" y="12198"/>
                  </a:cubicBezTo>
                  <a:lnTo>
                    <a:pt x="22033" y="12198"/>
                  </a:lnTo>
                  <a:cubicBezTo>
                    <a:pt x="21761" y="12198"/>
                    <a:pt x="21510" y="12218"/>
                    <a:pt x="21238" y="12218"/>
                  </a:cubicBezTo>
                  <a:lnTo>
                    <a:pt x="20464" y="12218"/>
                  </a:lnTo>
                  <a:cubicBezTo>
                    <a:pt x="20694" y="11863"/>
                    <a:pt x="20903" y="11549"/>
                    <a:pt x="21133" y="11235"/>
                  </a:cubicBezTo>
                  <a:cubicBezTo>
                    <a:pt x="21280" y="11068"/>
                    <a:pt x="21280" y="10796"/>
                    <a:pt x="21112" y="10628"/>
                  </a:cubicBezTo>
                  <a:cubicBezTo>
                    <a:pt x="21026" y="10552"/>
                    <a:pt x="20919" y="10515"/>
                    <a:pt x="20813" y="10515"/>
                  </a:cubicBezTo>
                  <a:cubicBezTo>
                    <a:pt x="20687" y="10515"/>
                    <a:pt x="20564" y="10568"/>
                    <a:pt x="20484" y="10670"/>
                  </a:cubicBezTo>
                  <a:cubicBezTo>
                    <a:pt x="20401" y="10754"/>
                    <a:pt x="20338" y="10838"/>
                    <a:pt x="20275" y="10921"/>
                  </a:cubicBezTo>
                  <a:cubicBezTo>
                    <a:pt x="20045" y="11298"/>
                    <a:pt x="19794" y="11654"/>
                    <a:pt x="19543" y="12030"/>
                  </a:cubicBezTo>
                  <a:cubicBezTo>
                    <a:pt x="19506" y="12121"/>
                    <a:pt x="19422" y="12181"/>
                    <a:pt x="19318" y="12181"/>
                  </a:cubicBezTo>
                  <a:cubicBezTo>
                    <a:pt x="19303" y="12181"/>
                    <a:pt x="19287" y="12179"/>
                    <a:pt x="19271" y="12177"/>
                  </a:cubicBezTo>
                  <a:cubicBezTo>
                    <a:pt x="18957" y="12156"/>
                    <a:pt x="18622" y="12156"/>
                    <a:pt x="18308" y="12156"/>
                  </a:cubicBezTo>
                  <a:lnTo>
                    <a:pt x="18078" y="12156"/>
                  </a:lnTo>
                  <a:cubicBezTo>
                    <a:pt x="18099" y="12030"/>
                    <a:pt x="18141" y="11926"/>
                    <a:pt x="18162" y="11821"/>
                  </a:cubicBezTo>
                  <a:cubicBezTo>
                    <a:pt x="18288" y="11465"/>
                    <a:pt x="18413" y="11089"/>
                    <a:pt x="18518" y="10733"/>
                  </a:cubicBezTo>
                  <a:cubicBezTo>
                    <a:pt x="18601" y="10398"/>
                    <a:pt x="18455" y="10042"/>
                    <a:pt x="18162" y="9875"/>
                  </a:cubicBezTo>
                  <a:cubicBezTo>
                    <a:pt x="17827" y="9687"/>
                    <a:pt x="17492" y="9519"/>
                    <a:pt x="17158" y="9352"/>
                  </a:cubicBezTo>
                  <a:cubicBezTo>
                    <a:pt x="17053" y="9310"/>
                    <a:pt x="16948" y="9247"/>
                    <a:pt x="16886" y="9164"/>
                  </a:cubicBezTo>
                  <a:cubicBezTo>
                    <a:pt x="17179" y="8871"/>
                    <a:pt x="17451" y="8578"/>
                    <a:pt x="17743" y="8285"/>
                  </a:cubicBezTo>
                  <a:cubicBezTo>
                    <a:pt x="17774" y="8240"/>
                    <a:pt x="17836" y="8205"/>
                    <a:pt x="17900" y="8205"/>
                  </a:cubicBezTo>
                  <a:cubicBezTo>
                    <a:pt x="17925" y="8205"/>
                    <a:pt x="17950" y="8210"/>
                    <a:pt x="17974" y="8222"/>
                  </a:cubicBezTo>
                  <a:cubicBezTo>
                    <a:pt x="18141" y="8243"/>
                    <a:pt x="18308" y="8285"/>
                    <a:pt x="18497" y="8327"/>
                  </a:cubicBezTo>
                  <a:cubicBezTo>
                    <a:pt x="18852" y="8389"/>
                    <a:pt x="19208" y="8473"/>
                    <a:pt x="19564" y="8536"/>
                  </a:cubicBezTo>
                  <a:cubicBezTo>
                    <a:pt x="19588" y="8540"/>
                    <a:pt x="19611" y="8542"/>
                    <a:pt x="19635" y="8542"/>
                  </a:cubicBezTo>
                  <a:cubicBezTo>
                    <a:pt x="19840" y="8542"/>
                    <a:pt x="20028" y="8384"/>
                    <a:pt x="20066" y="8159"/>
                  </a:cubicBezTo>
                  <a:cubicBezTo>
                    <a:pt x="20108" y="7929"/>
                    <a:pt x="19940" y="7720"/>
                    <a:pt x="19710" y="7678"/>
                  </a:cubicBezTo>
                  <a:lnTo>
                    <a:pt x="18790" y="7490"/>
                  </a:lnTo>
                  <a:lnTo>
                    <a:pt x="18518" y="7448"/>
                  </a:lnTo>
                  <a:cubicBezTo>
                    <a:pt x="18560" y="7385"/>
                    <a:pt x="18580" y="7364"/>
                    <a:pt x="18622" y="7322"/>
                  </a:cubicBezTo>
                  <a:cubicBezTo>
                    <a:pt x="19104" y="6862"/>
                    <a:pt x="19564" y="6402"/>
                    <a:pt x="20045" y="5941"/>
                  </a:cubicBezTo>
                  <a:cubicBezTo>
                    <a:pt x="20108" y="5858"/>
                    <a:pt x="20192" y="5816"/>
                    <a:pt x="20275" y="5774"/>
                  </a:cubicBezTo>
                  <a:cubicBezTo>
                    <a:pt x="20317" y="5753"/>
                    <a:pt x="20380" y="5732"/>
                    <a:pt x="20443" y="5732"/>
                  </a:cubicBezTo>
                  <a:cubicBezTo>
                    <a:pt x="20819" y="5795"/>
                    <a:pt x="21175" y="5837"/>
                    <a:pt x="21573" y="5900"/>
                  </a:cubicBezTo>
                  <a:cubicBezTo>
                    <a:pt x="21970" y="5962"/>
                    <a:pt x="22368" y="6004"/>
                    <a:pt x="22765" y="6067"/>
                  </a:cubicBezTo>
                  <a:cubicBezTo>
                    <a:pt x="22801" y="6077"/>
                    <a:pt x="22838" y="6081"/>
                    <a:pt x="22875" y="6081"/>
                  </a:cubicBezTo>
                  <a:cubicBezTo>
                    <a:pt x="23075" y="6081"/>
                    <a:pt x="23277" y="5944"/>
                    <a:pt x="23330" y="5732"/>
                  </a:cubicBezTo>
                  <a:cubicBezTo>
                    <a:pt x="23372" y="5460"/>
                    <a:pt x="23163" y="5209"/>
                    <a:pt x="22891" y="5209"/>
                  </a:cubicBezTo>
                  <a:lnTo>
                    <a:pt x="22409" y="5146"/>
                  </a:lnTo>
                  <a:lnTo>
                    <a:pt x="21029" y="4958"/>
                  </a:lnTo>
                  <a:lnTo>
                    <a:pt x="20443" y="4874"/>
                  </a:lnTo>
                  <a:cubicBezTo>
                    <a:pt x="20443" y="4853"/>
                    <a:pt x="20422" y="4832"/>
                    <a:pt x="20422" y="4791"/>
                  </a:cubicBezTo>
                  <a:cubicBezTo>
                    <a:pt x="20338" y="4247"/>
                    <a:pt x="20275" y="3703"/>
                    <a:pt x="20192" y="3159"/>
                  </a:cubicBezTo>
                  <a:cubicBezTo>
                    <a:pt x="20150" y="2887"/>
                    <a:pt x="20129" y="2615"/>
                    <a:pt x="20087" y="2343"/>
                  </a:cubicBezTo>
                  <a:cubicBezTo>
                    <a:pt x="20058" y="2125"/>
                    <a:pt x="19868" y="1978"/>
                    <a:pt x="19663" y="1978"/>
                  </a:cubicBezTo>
                  <a:cubicBezTo>
                    <a:pt x="19573" y="1978"/>
                    <a:pt x="19480" y="2006"/>
                    <a:pt x="19396" y="2071"/>
                  </a:cubicBezTo>
                  <a:cubicBezTo>
                    <a:pt x="19271" y="2175"/>
                    <a:pt x="19187" y="2343"/>
                    <a:pt x="19229" y="2510"/>
                  </a:cubicBezTo>
                  <a:cubicBezTo>
                    <a:pt x="19250" y="2698"/>
                    <a:pt x="19292" y="2866"/>
                    <a:pt x="19313" y="3054"/>
                  </a:cubicBezTo>
                  <a:cubicBezTo>
                    <a:pt x="19396" y="3640"/>
                    <a:pt x="19480" y="4226"/>
                    <a:pt x="19564" y="4832"/>
                  </a:cubicBezTo>
                  <a:cubicBezTo>
                    <a:pt x="19585" y="4916"/>
                    <a:pt x="19564" y="5021"/>
                    <a:pt x="19501" y="5104"/>
                  </a:cubicBezTo>
                  <a:cubicBezTo>
                    <a:pt x="19438" y="5188"/>
                    <a:pt x="19396" y="5251"/>
                    <a:pt x="19313" y="5335"/>
                  </a:cubicBezTo>
                  <a:cubicBezTo>
                    <a:pt x="19062" y="5586"/>
                    <a:pt x="18832" y="5837"/>
                    <a:pt x="18560" y="6088"/>
                  </a:cubicBezTo>
                  <a:cubicBezTo>
                    <a:pt x="18371" y="6297"/>
                    <a:pt x="18183" y="6506"/>
                    <a:pt x="17974" y="6695"/>
                  </a:cubicBezTo>
                  <a:cubicBezTo>
                    <a:pt x="17932" y="6736"/>
                    <a:pt x="17890" y="6757"/>
                    <a:pt x="17869" y="6778"/>
                  </a:cubicBezTo>
                  <a:cubicBezTo>
                    <a:pt x="17848" y="6695"/>
                    <a:pt x="17827" y="6611"/>
                    <a:pt x="17806" y="6548"/>
                  </a:cubicBezTo>
                  <a:cubicBezTo>
                    <a:pt x="17743" y="6255"/>
                    <a:pt x="17681" y="5941"/>
                    <a:pt x="17639" y="5648"/>
                  </a:cubicBezTo>
                  <a:cubicBezTo>
                    <a:pt x="17618" y="5418"/>
                    <a:pt x="17430" y="5251"/>
                    <a:pt x="17220" y="5230"/>
                  </a:cubicBezTo>
                  <a:cubicBezTo>
                    <a:pt x="16969" y="5230"/>
                    <a:pt x="16781" y="5439"/>
                    <a:pt x="16781" y="5690"/>
                  </a:cubicBezTo>
                  <a:cubicBezTo>
                    <a:pt x="16781" y="5816"/>
                    <a:pt x="16802" y="5962"/>
                    <a:pt x="16844" y="6088"/>
                  </a:cubicBezTo>
                  <a:cubicBezTo>
                    <a:pt x="16927" y="6506"/>
                    <a:pt x="16990" y="6925"/>
                    <a:pt x="17095" y="7343"/>
                  </a:cubicBezTo>
                  <a:cubicBezTo>
                    <a:pt x="17137" y="7448"/>
                    <a:pt x="17095" y="7573"/>
                    <a:pt x="16990" y="7636"/>
                  </a:cubicBezTo>
                  <a:cubicBezTo>
                    <a:pt x="16739" y="7866"/>
                    <a:pt x="16509" y="8097"/>
                    <a:pt x="16258" y="8327"/>
                  </a:cubicBezTo>
                  <a:lnTo>
                    <a:pt x="16111" y="8452"/>
                  </a:lnTo>
                  <a:cubicBezTo>
                    <a:pt x="16070" y="8348"/>
                    <a:pt x="16007" y="8243"/>
                    <a:pt x="15965" y="8138"/>
                  </a:cubicBezTo>
                  <a:cubicBezTo>
                    <a:pt x="15798" y="7825"/>
                    <a:pt x="15651" y="7490"/>
                    <a:pt x="15463" y="7176"/>
                  </a:cubicBezTo>
                  <a:cubicBezTo>
                    <a:pt x="15331" y="6913"/>
                    <a:pt x="15058" y="6766"/>
                    <a:pt x="14784" y="6766"/>
                  </a:cubicBezTo>
                  <a:cubicBezTo>
                    <a:pt x="14709" y="6766"/>
                    <a:pt x="14635" y="6777"/>
                    <a:pt x="14563" y="6799"/>
                  </a:cubicBezTo>
                  <a:cubicBezTo>
                    <a:pt x="14207" y="6904"/>
                    <a:pt x="13873" y="7029"/>
                    <a:pt x="13517" y="7155"/>
                  </a:cubicBezTo>
                  <a:cubicBezTo>
                    <a:pt x="13412" y="7176"/>
                    <a:pt x="13308" y="7197"/>
                    <a:pt x="13161" y="7239"/>
                  </a:cubicBezTo>
                  <a:lnTo>
                    <a:pt x="13161" y="5962"/>
                  </a:lnTo>
                  <a:cubicBezTo>
                    <a:pt x="13161" y="5858"/>
                    <a:pt x="13224" y="5816"/>
                    <a:pt x="13287" y="5774"/>
                  </a:cubicBezTo>
                  <a:cubicBezTo>
                    <a:pt x="13663" y="5523"/>
                    <a:pt x="14040" y="5293"/>
                    <a:pt x="14396" y="5042"/>
                  </a:cubicBezTo>
                  <a:cubicBezTo>
                    <a:pt x="14521" y="4958"/>
                    <a:pt x="14626" y="4874"/>
                    <a:pt x="14710" y="4770"/>
                  </a:cubicBezTo>
                  <a:cubicBezTo>
                    <a:pt x="14993" y="4470"/>
                    <a:pt x="14732" y="4051"/>
                    <a:pt x="14403" y="4051"/>
                  </a:cubicBezTo>
                  <a:cubicBezTo>
                    <a:pt x="14319" y="4051"/>
                    <a:pt x="14230" y="4078"/>
                    <a:pt x="14145" y="4142"/>
                  </a:cubicBezTo>
                  <a:cubicBezTo>
                    <a:pt x="13852" y="4330"/>
                    <a:pt x="13559" y="4540"/>
                    <a:pt x="13266" y="4728"/>
                  </a:cubicBezTo>
                  <a:cubicBezTo>
                    <a:pt x="13245" y="4749"/>
                    <a:pt x="13203" y="4770"/>
                    <a:pt x="13140" y="4812"/>
                  </a:cubicBezTo>
                  <a:lnTo>
                    <a:pt x="13140" y="4602"/>
                  </a:lnTo>
                  <a:cubicBezTo>
                    <a:pt x="13140" y="4037"/>
                    <a:pt x="13140" y="3472"/>
                    <a:pt x="13140" y="2907"/>
                  </a:cubicBezTo>
                  <a:cubicBezTo>
                    <a:pt x="13140" y="2803"/>
                    <a:pt x="13140" y="2719"/>
                    <a:pt x="13140" y="2635"/>
                  </a:cubicBezTo>
                  <a:cubicBezTo>
                    <a:pt x="13161" y="2510"/>
                    <a:pt x="13161" y="2343"/>
                    <a:pt x="13308" y="2238"/>
                  </a:cubicBezTo>
                  <a:cubicBezTo>
                    <a:pt x="13789" y="1882"/>
                    <a:pt x="14291" y="1506"/>
                    <a:pt x="14772" y="1129"/>
                  </a:cubicBezTo>
                  <a:cubicBezTo>
                    <a:pt x="14919" y="1024"/>
                    <a:pt x="15065" y="920"/>
                    <a:pt x="15212" y="815"/>
                  </a:cubicBezTo>
                  <a:cubicBezTo>
                    <a:pt x="15421" y="669"/>
                    <a:pt x="15463" y="397"/>
                    <a:pt x="15316" y="187"/>
                  </a:cubicBezTo>
                  <a:cubicBezTo>
                    <a:pt x="15231" y="66"/>
                    <a:pt x="15103" y="0"/>
                    <a:pt x="149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6"/>
            <p:cNvSpPr/>
            <p:nvPr/>
          </p:nvSpPr>
          <p:spPr>
            <a:xfrm flipH="1">
              <a:off x="8807897" y="1191345"/>
              <a:ext cx="211740" cy="21047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p:cNvSpPr/>
            <p:nvPr/>
          </p:nvSpPr>
          <p:spPr>
            <a:xfrm flipH="1">
              <a:off x="1849169" y="4871551"/>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6">
    <p:spTree>
      <p:nvGrpSpPr>
        <p:cNvPr id="221" name="Shape 221"/>
        <p:cNvGrpSpPr/>
        <p:nvPr/>
      </p:nvGrpSpPr>
      <p:grpSpPr>
        <a:xfrm>
          <a:off x="0" y="0"/>
          <a:ext cx="0" cy="0"/>
          <a:chOff x="0" y="0"/>
          <a:chExt cx="0" cy="0"/>
        </a:xfrm>
      </p:grpSpPr>
      <p:grpSp>
        <p:nvGrpSpPr>
          <p:cNvPr id="222" name="Google Shape;222;p17"/>
          <p:cNvGrpSpPr/>
          <p:nvPr/>
        </p:nvGrpSpPr>
        <p:grpSpPr>
          <a:xfrm>
            <a:off x="-4138" y="-1"/>
            <a:ext cx="9152276" cy="5143502"/>
            <a:chOff x="-4138" y="-1"/>
            <a:chExt cx="9152276" cy="5143502"/>
          </a:xfrm>
        </p:grpSpPr>
        <p:grpSp>
          <p:nvGrpSpPr>
            <p:cNvPr id="223" name="Google Shape;223;p17"/>
            <p:cNvGrpSpPr/>
            <p:nvPr/>
          </p:nvGrpSpPr>
          <p:grpSpPr>
            <a:xfrm flipH="1" rot="10800000">
              <a:off x="-4138" y="-1"/>
              <a:ext cx="9152276" cy="5143502"/>
              <a:chOff x="-4138" y="-1"/>
              <a:chExt cx="9152276" cy="5143502"/>
            </a:xfrm>
          </p:grpSpPr>
          <p:pic>
            <p:nvPicPr>
              <p:cNvPr id="224" name="Google Shape;224;p17"/>
              <p:cNvPicPr preferRelativeResize="0"/>
              <p:nvPr/>
            </p:nvPicPr>
            <p:blipFill>
              <a:blip r:embed="rId2">
                <a:alphaModFix amt="40000"/>
              </a:blip>
              <a:stretch>
                <a:fillRect/>
              </a:stretch>
            </p:blipFill>
            <p:spPr>
              <a:xfrm rot="10800000">
                <a:off x="-4138" y="0"/>
                <a:ext cx="9152276" cy="5143501"/>
              </a:xfrm>
              <a:prstGeom prst="rect">
                <a:avLst/>
              </a:prstGeom>
              <a:noFill/>
              <a:ln>
                <a:noFill/>
              </a:ln>
            </p:spPr>
          </p:pic>
          <p:pic>
            <p:nvPicPr>
              <p:cNvPr id="225" name="Google Shape;225;p17"/>
              <p:cNvPicPr preferRelativeResize="0"/>
              <p:nvPr/>
            </p:nvPicPr>
            <p:blipFill rotWithShape="1">
              <a:blip r:embed="rId3">
                <a:alphaModFix amt="60000"/>
              </a:blip>
              <a:srcRect b="0" l="0" r="0" t="0"/>
              <a:stretch/>
            </p:blipFill>
            <p:spPr>
              <a:xfrm flipH="1">
                <a:off x="4136" y="-1"/>
                <a:ext cx="9144003" cy="5143501"/>
              </a:xfrm>
              <a:prstGeom prst="rect">
                <a:avLst/>
              </a:prstGeom>
              <a:noFill/>
              <a:ln>
                <a:noFill/>
              </a:ln>
            </p:spPr>
          </p:pic>
        </p:grpSp>
        <p:sp>
          <p:nvSpPr>
            <p:cNvPr id="226" name="Google Shape;226;p17"/>
            <p:cNvSpPr/>
            <p:nvPr/>
          </p:nvSpPr>
          <p:spPr>
            <a:xfrm>
              <a:off x="3610725" y="351150"/>
              <a:ext cx="50565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27" name="Google Shape;227;p17"/>
          <p:cNvGrpSpPr/>
          <p:nvPr/>
        </p:nvGrpSpPr>
        <p:grpSpPr>
          <a:xfrm>
            <a:off x="-69092" y="1669038"/>
            <a:ext cx="9114169" cy="3419191"/>
            <a:chOff x="-69092" y="1669038"/>
            <a:chExt cx="9114169" cy="3419191"/>
          </a:xfrm>
        </p:grpSpPr>
        <p:sp>
          <p:nvSpPr>
            <p:cNvPr id="228" name="Google Shape;228;p17"/>
            <p:cNvSpPr/>
            <p:nvPr/>
          </p:nvSpPr>
          <p:spPr>
            <a:xfrm flipH="1">
              <a:off x="-69092" y="3225950"/>
              <a:ext cx="301807" cy="333188"/>
            </a:xfrm>
            <a:custGeom>
              <a:rect b="b" l="l" r="r" t="t"/>
              <a:pathLst>
                <a:path extrusionOk="0" h="29729" w="26929">
                  <a:moveTo>
                    <a:pt x="8809" y="6822"/>
                  </a:moveTo>
                  <a:lnTo>
                    <a:pt x="10002" y="7366"/>
                  </a:lnTo>
                  <a:lnTo>
                    <a:pt x="9855" y="8600"/>
                  </a:lnTo>
                  <a:cubicBezTo>
                    <a:pt x="9458" y="8475"/>
                    <a:pt x="9060" y="8307"/>
                    <a:pt x="8684" y="8098"/>
                  </a:cubicBezTo>
                  <a:cubicBezTo>
                    <a:pt x="8725" y="7680"/>
                    <a:pt x="8767" y="7261"/>
                    <a:pt x="8809" y="6822"/>
                  </a:cubicBezTo>
                  <a:close/>
                  <a:moveTo>
                    <a:pt x="18162" y="6843"/>
                  </a:moveTo>
                  <a:cubicBezTo>
                    <a:pt x="18204" y="7219"/>
                    <a:pt x="18225" y="7575"/>
                    <a:pt x="18267" y="7931"/>
                  </a:cubicBezTo>
                  <a:cubicBezTo>
                    <a:pt x="18308" y="8035"/>
                    <a:pt x="18225" y="8161"/>
                    <a:pt x="18120" y="8182"/>
                  </a:cubicBezTo>
                  <a:cubicBezTo>
                    <a:pt x="17785" y="8328"/>
                    <a:pt x="17471" y="8475"/>
                    <a:pt x="17158" y="8621"/>
                  </a:cubicBezTo>
                  <a:cubicBezTo>
                    <a:pt x="17053" y="8224"/>
                    <a:pt x="16990" y="7805"/>
                    <a:pt x="16990" y="7387"/>
                  </a:cubicBezTo>
                  <a:cubicBezTo>
                    <a:pt x="17367" y="7177"/>
                    <a:pt x="17743" y="6989"/>
                    <a:pt x="18162" y="6843"/>
                  </a:cubicBezTo>
                  <a:close/>
                  <a:moveTo>
                    <a:pt x="10734" y="7324"/>
                  </a:moveTo>
                  <a:cubicBezTo>
                    <a:pt x="11550" y="7721"/>
                    <a:pt x="12345" y="8182"/>
                    <a:pt x="13078" y="8747"/>
                  </a:cubicBezTo>
                  <a:lnTo>
                    <a:pt x="13078" y="10128"/>
                  </a:lnTo>
                  <a:cubicBezTo>
                    <a:pt x="12743" y="9981"/>
                    <a:pt x="12450" y="9835"/>
                    <a:pt x="12136" y="9688"/>
                  </a:cubicBezTo>
                  <a:lnTo>
                    <a:pt x="10713" y="8998"/>
                  </a:lnTo>
                  <a:cubicBezTo>
                    <a:pt x="10567" y="8935"/>
                    <a:pt x="10546" y="8956"/>
                    <a:pt x="10567" y="8747"/>
                  </a:cubicBezTo>
                  <a:cubicBezTo>
                    <a:pt x="10629" y="8286"/>
                    <a:pt x="10671" y="7847"/>
                    <a:pt x="10713" y="7408"/>
                  </a:cubicBezTo>
                  <a:cubicBezTo>
                    <a:pt x="10734" y="7387"/>
                    <a:pt x="10734" y="7345"/>
                    <a:pt x="10734" y="7324"/>
                  </a:cubicBezTo>
                  <a:close/>
                  <a:moveTo>
                    <a:pt x="16237" y="7303"/>
                  </a:moveTo>
                  <a:cubicBezTo>
                    <a:pt x="16300" y="7575"/>
                    <a:pt x="16300" y="7847"/>
                    <a:pt x="16321" y="8098"/>
                  </a:cubicBezTo>
                  <a:cubicBezTo>
                    <a:pt x="16363" y="8370"/>
                    <a:pt x="16404" y="8642"/>
                    <a:pt x="16446" y="8914"/>
                  </a:cubicBezTo>
                  <a:lnTo>
                    <a:pt x="13914" y="10128"/>
                  </a:lnTo>
                  <a:lnTo>
                    <a:pt x="13914" y="9981"/>
                  </a:lnTo>
                  <a:lnTo>
                    <a:pt x="13914" y="8872"/>
                  </a:lnTo>
                  <a:cubicBezTo>
                    <a:pt x="13894" y="8768"/>
                    <a:pt x="13956" y="8684"/>
                    <a:pt x="14019" y="8642"/>
                  </a:cubicBezTo>
                  <a:cubicBezTo>
                    <a:pt x="14124" y="8579"/>
                    <a:pt x="14228" y="8496"/>
                    <a:pt x="14333" y="8412"/>
                  </a:cubicBezTo>
                  <a:cubicBezTo>
                    <a:pt x="14793" y="8119"/>
                    <a:pt x="15254" y="7847"/>
                    <a:pt x="15714" y="7596"/>
                  </a:cubicBezTo>
                  <a:cubicBezTo>
                    <a:pt x="15881" y="7491"/>
                    <a:pt x="16049" y="7408"/>
                    <a:pt x="16237" y="7303"/>
                  </a:cubicBezTo>
                  <a:close/>
                  <a:moveTo>
                    <a:pt x="8265" y="8726"/>
                  </a:moveTo>
                  <a:lnTo>
                    <a:pt x="9791" y="9395"/>
                  </a:lnTo>
                  <a:lnTo>
                    <a:pt x="9791" y="9395"/>
                  </a:lnTo>
                  <a:cubicBezTo>
                    <a:pt x="9708" y="10329"/>
                    <a:pt x="9646" y="11222"/>
                    <a:pt x="9583" y="12136"/>
                  </a:cubicBezTo>
                  <a:cubicBezTo>
                    <a:pt x="9541" y="12136"/>
                    <a:pt x="9520" y="12115"/>
                    <a:pt x="9479" y="12115"/>
                  </a:cubicBezTo>
                  <a:cubicBezTo>
                    <a:pt x="9123" y="11906"/>
                    <a:pt x="8788" y="11718"/>
                    <a:pt x="8432" y="11509"/>
                  </a:cubicBezTo>
                  <a:cubicBezTo>
                    <a:pt x="8370" y="11488"/>
                    <a:pt x="8328" y="11425"/>
                    <a:pt x="8328" y="11341"/>
                  </a:cubicBezTo>
                  <a:cubicBezTo>
                    <a:pt x="8307" y="11090"/>
                    <a:pt x="8286" y="10818"/>
                    <a:pt x="8265" y="10567"/>
                  </a:cubicBezTo>
                  <a:lnTo>
                    <a:pt x="8265" y="10295"/>
                  </a:lnTo>
                  <a:lnTo>
                    <a:pt x="8265" y="8726"/>
                  </a:lnTo>
                  <a:close/>
                  <a:moveTo>
                    <a:pt x="18706" y="8726"/>
                  </a:moveTo>
                  <a:cubicBezTo>
                    <a:pt x="18727" y="9207"/>
                    <a:pt x="18727" y="9688"/>
                    <a:pt x="18706" y="10190"/>
                  </a:cubicBezTo>
                  <a:cubicBezTo>
                    <a:pt x="18685" y="10253"/>
                    <a:pt x="18706" y="10316"/>
                    <a:pt x="18706" y="10379"/>
                  </a:cubicBezTo>
                  <a:cubicBezTo>
                    <a:pt x="18685" y="10714"/>
                    <a:pt x="18664" y="11048"/>
                    <a:pt x="18622" y="11383"/>
                  </a:cubicBezTo>
                  <a:cubicBezTo>
                    <a:pt x="18622" y="11425"/>
                    <a:pt x="18580" y="11467"/>
                    <a:pt x="18539" y="11509"/>
                  </a:cubicBezTo>
                  <a:cubicBezTo>
                    <a:pt x="18183" y="11718"/>
                    <a:pt x="17827" y="11927"/>
                    <a:pt x="17451" y="12136"/>
                  </a:cubicBezTo>
                  <a:lnTo>
                    <a:pt x="17409" y="12136"/>
                  </a:lnTo>
                  <a:cubicBezTo>
                    <a:pt x="17346" y="11216"/>
                    <a:pt x="17262" y="10295"/>
                    <a:pt x="17179" y="9374"/>
                  </a:cubicBezTo>
                  <a:lnTo>
                    <a:pt x="18706" y="8726"/>
                  </a:lnTo>
                  <a:close/>
                  <a:moveTo>
                    <a:pt x="7930" y="12230"/>
                  </a:moveTo>
                  <a:cubicBezTo>
                    <a:pt x="7972" y="12230"/>
                    <a:pt x="8014" y="12241"/>
                    <a:pt x="8056" y="12262"/>
                  </a:cubicBezTo>
                  <a:cubicBezTo>
                    <a:pt x="8370" y="12450"/>
                    <a:pt x="8684" y="12618"/>
                    <a:pt x="8997" y="12806"/>
                  </a:cubicBezTo>
                  <a:lnTo>
                    <a:pt x="9144" y="12890"/>
                  </a:lnTo>
                  <a:lnTo>
                    <a:pt x="6842" y="14459"/>
                  </a:lnTo>
                  <a:lnTo>
                    <a:pt x="5524" y="13517"/>
                  </a:lnTo>
                  <a:cubicBezTo>
                    <a:pt x="5650" y="13434"/>
                    <a:pt x="5733" y="13392"/>
                    <a:pt x="5838" y="13329"/>
                  </a:cubicBezTo>
                  <a:cubicBezTo>
                    <a:pt x="6131" y="13120"/>
                    <a:pt x="6445" y="12973"/>
                    <a:pt x="6759" y="12785"/>
                  </a:cubicBezTo>
                  <a:cubicBezTo>
                    <a:pt x="7093" y="12597"/>
                    <a:pt x="7449" y="12408"/>
                    <a:pt x="7805" y="12262"/>
                  </a:cubicBezTo>
                  <a:cubicBezTo>
                    <a:pt x="7847" y="12241"/>
                    <a:pt x="7888" y="12230"/>
                    <a:pt x="7930" y="12230"/>
                  </a:cubicBezTo>
                  <a:close/>
                  <a:moveTo>
                    <a:pt x="19038" y="12189"/>
                  </a:moveTo>
                  <a:cubicBezTo>
                    <a:pt x="19077" y="12189"/>
                    <a:pt x="19114" y="12199"/>
                    <a:pt x="19145" y="12220"/>
                  </a:cubicBezTo>
                  <a:cubicBezTo>
                    <a:pt x="19376" y="12325"/>
                    <a:pt x="19606" y="12429"/>
                    <a:pt x="19815" y="12534"/>
                  </a:cubicBezTo>
                  <a:cubicBezTo>
                    <a:pt x="19940" y="12597"/>
                    <a:pt x="20087" y="12680"/>
                    <a:pt x="20212" y="12764"/>
                  </a:cubicBezTo>
                  <a:lnTo>
                    <a:pt x="21447" y="13475"/>
                  </a:lnTo>
                  <a:cubicBezTo>
                    <a:pt x="21217" y="13664"/>
                    <a:pt x="20987" y="13789"/>
                    <a:pt x="20777" y="13957"/>
                  </a:cubicBezTo>
                  <a:lnTo>
                    <a:pt x="20129" y="14459"/>
                  </a:lnTo>
                  <a:lnTo>
                    <a:pt x="17848" y="12869"/>
                  </a:lnTo>
                  <a:cubicBezTo>
                    <a:pt x="17869" y="12848"/>
                    <a:pt x="17911" y="12827"/>
                    <a:pt x="17932" y="12806"/>
                  </a:cubicBezTo>
                  <a:cubicBezTo>
                    <a:pt x="18267" y="12618"/>
                    <a:pt x="18601" y="12429"/>
                    <a:pt x="18915" y="12220"/>
                  </a:cubicBezTo>
                  <a:cubicBezTo>
                    <a:pt x="18957" y="12199"/>
                    <a:pt x="18999" y="12189"/>
                    <a:pt x="19038" y="12189"/>
                  </a:cubicBezTo>
                  <a:close/>
                  <a:moveTo>
                    <a:pt x="5210" y="14145"/>
                  </a:moveTo>
                  <a:lnTo>
                    <a:pt x="6235" y="14898"/>
                  </a:lnTo>
                  <a:cubicBezTo>
                    <a:pt x="5901" y="15170"/>
                    <a:pt x="5566" y="15442"/>
                    <a:pt x="5210" y="15672"/>
                  </a:cubicBezTo>
                  <a:lnTo>
                    <a:pt x="4164" y="14919"/>
                  </a:lnTo>
                  <a:lnTo>
                    <a:pt x="5210" y="14145"/>
                  </a:lnTo>
                  <a:close/>
                  <a:moveTo>
                    <a:pt x="21782" y="14145"/>
                  </a:moveTo>
                  <a:lnTo>
                    <a:pt x="22828" y="14919"/>
                  </a:lnTo>
                  <a:lnTo>
                    <a:pt x="21782" y="15672"/>
                  </a:lnTo>
                  <a:cubicBezTo>
                    <a:pt x="21426" y="15442"/>
                    <a:pt x="21091" y="15191"/>
                    <a:pt x="20777" y="14919"/>
                  </a:cubicBezTo>
                  <a:cubicBezTo>
                    <a:pt x="21091" y="14626"/>
                    <a:pt x="21426" y="14375"/>
                    <a:pt x="21782" y="14145"/>
                  </a:cubicBezTo>
                  <a:close/>
                  <a:moveTo>
                    <a:pt x="6842" y="15359"/>
                  </a:moveTo>
                  <a:lnTo>
                    <a:pt x="9144" y="16928"/>
                  </a:lnTo>
                  <a:cubicBezTo>
                    <a:pt x="8746" y="17158"/>
                    <a:pt x="8370" y="17388"/>
                    <a:pt x="7993" y="17597"/>
                  </a:cubicBezTo>
                  <a:cubicBezTo>
                    <a:pt x="7972" y="17608"/>
                    <a:pt x="7951" y="17613"/>
                    <a:pt x="7928" y="17613"/>
                  </a:cubicBezTo>
                  <a:cubicBezTo>
                    <a:pt x="7904" y="17613"/>
                    <a:pt x="7878" y="17608"/>
                    <a:pt x="7847" y="17597"/>
                  </a:cubicBezTo>
                  <a:cubicBezTo>
                    <a:pt x="7512" y="17451"/>
                    <a:pt x="7156" y="17284"/>
                    <a:pt x="6842" y="17095"/>
                  </a:cubicBezTo>
                  <a:cubicBezTo>
                    <a:pt x="6424" y="16844"/>
                    <a:pt x="5984" y="16593"/>
                    <a:pt x="5524" y="16342"/>
                  </a:cubicBezTo>
                  <a:cubicBezTo>
                    <a:pt x="5671" y="16216"/>
                    <a:pt x="5817" y="16112"/>
                    <a:pt x="5963" y="16007"/>
                  </a:cubicBezTo>
                  <a:lnTo>
                    <a:pt x="6403" y="15693"/>
                  </a:lnTo>
                  <a:lnTo>
                    <a:pt x="6842" y="15359"/>
                  </a:lnTo>
                  <a:close/>
                  <a:moveTo>
                    <a:pt x="20150" y="15359"/>
                  </a:moveTo>
                  <a:lnTo>
                    <a:pt x="21447" y="16342"/>
                  </a:lnTo>
                  <a:cubicBezTo>
                    <a:pt x="21070" y="16572"/>
                    <a:pt x="20715" y="16760"/>
                    <a:pt x="20359" y="16991"/>
                  </a:cubicBezTo>
                  <a:cubicBezTo>
                    <a:pt x="19961" y="17221"/>
                    <a:pt x="19564" y="17430"/>
                    <a:pt x="19145" y="17597"/>
                  </a:cubicBezTo>
                  <a:cubicBezTo>
                    <a:pt x="19124" y="17608"/>
                    <a:pt x="19093" y="17613"/>
                    <a:pt x="19062" y="17613"/>
                  </a:cubicBezTo>
                  <a:cubicBezTo>
                    <a:pt x="19030" y="17613"/>
                    <a:pt x="18999" y="17608"/>
                    <a:pt x="18978" y="17597"/>
                  </a:cubicBezTo>
                  <a:lnTo>
                    <a:pt x="17827" y="16928"/>
                  </a:lnTo>
                  <a:lnTo>
                    <a:pt x="20150" y="15359"/>
                  </a:lnTo>
                  <a:close/>
                  <a:moveTo>
                    <a:pt x="13433" y="11697"/>
                  </a:moveTo>
                  <a:cubicBezTo>
                    <a:pt x="13517" y="11697"/>
                    <a:pt x="13601" y="11697"/>
                    <a:pt x="13684" y="11718"/>
                  </a:cubicBezTo>
                  <a:cubicBezTo>
                    <a:pt x="14082" y="11739"/>
                    <a:pt x="14375" y="12011"/>
                    <a:pt x="14689" y="12199"/>
                  </a:cubicBezTo>
                  <a:cubicBezTo>
                    <a:pt x="15002" y="12408"/>
                    <a:pt x="15316" y="12576"/>
                    <a:pt x="15651" y="12722"/>
                  </a:cubicBezTo>
                  <a:cubicBezTo>
                    <a:pt x="15902" y="12848"/>
                    <a:pt x="16111" y="13036"/>
                    <a:pt x="16237" y="13287"/>
                  </a:cubicBezTo>
                  <a:cubicBezTo>
                    <a:pt x="16363" y="13496"/>
                    <a:pt x="16446" y="13727"/>
                    <a:pt x="16446" y="13957"/>
                  </a:cubicBezTo>
                  <a:lnTo>
                    <a:pt x="16446" y="13978"/>
                  </a:lnTo>
                  <a:cubicBezTo>
                    <a:pt x="16425" y="14291"/>
                    <a:pt x="16404" y="14584"/>
                    <a:pt x="16383" y="14856"/>
                  </a:cubicBezTo>
                  <a:cubicBezTo>
                    <a:pt x="16383" y="15003"/>
                    <a:pt x="16404" y="15149"/>
                    <a:pt x="16404" y="15296"/>
                  </a:cubicBezTo>
                  <a:cubicBezTo>
                    <a:pt x="16425" y="15484"/>
                    <a:pt x="16446" y="15672"/>
                    <a:pt x="16446" y="15861"/>
                  </a:cubicBezTo>
                  <a:cubicBezTo>
                    <a:pt x="16404" y="16154"/>
                    <a:pt x="16300" y="16447"/>
                    <a:pt x="16111" y="16698"/>
                  </a:cubicBezTo>
                  <a:cubicBezTo>
                    <a:pt x="15860" y="16949"/>
                    <a:pt x="15546" y="17137"/>
                    <a:pt x="15212" y="17263"/>
                  </a:cubicBezTo>
                  <a:cubicBezTo>
                    <a:pt x="14898" y="17430"/>
                    <a:pt x="14584" y="17618"/>
                    <a:pt x="14291" y="17828"/>
                  </a:cubicBezTo>
                  <a:cubicBezTo>
                    <a:pt x="14082" y="17974"/>
                    <a:pt x="13810" y="18058"/>
                    <a:pt x="13559" y="18100"/>
                  </a:cubicBezTo>
                  <a:cubicBezTo>
                    <a:pt x="13454" y="18100"/>
                    <a:pt x="13370" y="18079"/>
                    <a:pt x="13266" y="18058"/>
                  </a:cubicBezTo>
                  <a:cubicBezTo>
                    <a:pt x="12889" y="18037"/>
                    <a:pt x="12596" y="17786"/>
                    <a:pt x="12303" y="17597"/>
                  </a:cubicBezTo>
                  <a:cubicBezTo>
                    <a:pt x="11969" y="17388"/>
                    <a:pt x="11634" y="17221"/>
                    <a:pt x="11299" y="17053"/>
                  </a:cubicBezTo>
                  <a:cubicBezTo>
                    <a:pt x="11027" y="16907"/>
                    <a:pt x="10818" y="16698"/>
                    <a:pt x="10671" y="16426"/>
                  </a:cubicBezTo>
                  <a:cubicBezTo>
                    <a:pt x="10546" y="16154"/>
                    <a:pt x="10504" y="15882"/>
                    <a:pt x="10546" y="15589"/>
                  </a:cubicBezTo>
                  <a:cubicBezTo>
                    <a:pt x="10567" y="15275"/>
                    <a:pt x="10567" y="14961"/>
                    <a:pt x="10567" y="14647"/>
                  </a:cubicBezTo>
                  <a:cubicBezTo>
                    <a:pt x="10567" y="14417"/>
                    <a:pt x="10525" y="14166"/>
                    <a:pt x="10546" y="13936"/>
                  </a:cubicBezTo>
                  <a:cubicBezTo>
                    <a:pt x="10546" y="13622"/>
                    <a:pt x="10671" y="13329"/>
                    <a:pt x="10881" y="13099"/>
                  </a:cubicBezTo>
                  <a:cubicBezTo>
                    <a:pt x="11048" y="12911"/>
                    <a:pt x="11257" y="12764"/>
                    <a:pt x="11487" y="12659"/>
                  </a:cubicBezTo>
                  <a:cubicBezTo>
                    <a:pt x="11906" y="12450"/>
                    <a:pt x="12303" y="12220"/>
                    <a:pt x="12680" y="11948"/>
                  </a:cubicBezTo>
                  <a:cubicBezTo>
                    <a:pt x="12910" y="11802"/>
                    <a:pt x="13161" y="11718"/>
                    <a:pt x="13433" y="11697"/>
                  </a:cubicBezTo>
                  <a:close/>
                  <a:moveTo>
                    <a:pt x="9562" y="17681"/>
                  </a:moveTo>
                  <a:cubicBezTo>
                    <a:pt x="9625" y="18623"/>
                    <a:pt x="9709" y="19501"/>
                    <a:pt x="9793" y="20443"/>
                  </a:cubicBezTo>
                  <a:lnTo>
                    <a:pt x="8265" y="21092"/>
                  </a:lnTo>
                  <a:lnTo>
                    <a:pt x="8265" y="20548"/>
                  </a:lnTo>
                  <a:cubicBezTo>
                    <a:pt x="8244" y="20045"/>
                    <a:pt x="8244" y="19564"/>
                    <a:pt x="8265" y="19062"/>
                  </a:cubicBezTo>
                  <a:cubicBezTo>
                    <a:pt x="8286" y="18853"/>
                    <a:pt x="8307" y="18644"/>
                    <a:pt x="8349" y="18455"/>
                  </a:cubicBezTo>
                  <a:cubicBezTo>
                    <a:pt x="8349" y="18392"/>
                    <a:pt x="8370" y="18351"/>
                    <a:pt x="8412" y="18330"/>
                  </a:cubicBezTo>
                  <a:cubicBezTo>
                    <a:pt x="8767" y="18100"/>
                    <a:pt x="9144" y="17890"/>
                    <a:pt x="9500" y="17681"/>
                  </a:cubicBezTo>
                  <a:close/>
                  <a:moveTo>
                    <a:pt x="17471" y="17681"/>
                  </a:moveTo>
                  <a:cubicBezTo>
                    <a:pt x="17827" y="17890"/>
                    <a:pt x="18183" y="18079"/>
                    <a:pt x="18539" y="18288"/>
                  </a:cubicBezTo>
                  <a:cubicBezTo>
                    <a:pt x="18580" y="18330"/>
                    <a:pt x="18622" y="18372"/>
                    <a:pt x="18622" y="18413"/>
                  </a:cubicBezTo>
                  <a:cubicBezTo>
                    <a:pt x="18643" y="18539"/>
                    <a:pt x="18664" y="18664"/>
                    <a:pt x="18685" y="18790"/>
                  </a:cubicBezTo>
                  <a:cubicBezTo>
                    <a:pt x="18727" y="19041"/>
                    <a:pt x="18727" y="19313"/>
                    <a:pt x="18706" y="19564"/>
                  </a:cubicBezTo>
                  <a:cubicBezTo>
                    <a:pt x="18706" y="19648"/>
                    <a:pt x="18706" y="19732"/>
                    <a:pt x="18727" y="19815"/>
                  </a:cubicBezTo>
                  <a:cubicBezTo>
                    <a:pt x="18706" y="20108"/>
                    <a:pt x="18706" y="20380"/>
                    <a:pt x="18706" y="20673"/>
                  </a:cubicBezTo>
                  <a:lnTo>
                    <a:pt x="18706" y="21092"/>
                  </a:lnTo>
                  <a:lnTo>
                    <a:pt x="17179" y="20443"/>
                  </a:lnTo>
                  <a:cubicBezTo>
                    <a:pt x="17262" y="19501"/>
                    <a:pt x="17346" y="18602"/>
                    <a:pt x="17409" y="17681"/>
                  </a:cubicBezTo>
                  <a:close/>
                  <a:moveTo>
                    <a:pt x="13057" y="19690"/>
                  </a:moveTo>
                  <a:lnTo>
                    <a:pt x="13057" y="21092"/>
                  </a:lnTo>
                  <a:cubicBezTo>
                    <a:pt x="12764" y="21343"/>
                    <a:pt x="12450" y="21552"/>
                    <a:pt x="12115" y="21740"/>
                  </a:cubicBezTo>
                  <a:lnTo>
                    <a:pt x="12031" y="21782"/>
                  </a:lnTo>
                  <a:lnTo>
                    <a:pt x="10776" y="22494"/>
                  </a:lnTo>
                  <a:lnTo>
                    <a:pt x="10734" y="22494"/>
                  </a:lnTo>
                  <a:cubicBezTo>
                    <a:pt x="10671" y="21950"/>
                    <a:pt x="10609" y="21426"/>
                    <a:pt x="10567" y="20882"/>
                  </a:cubicBezTo>
                  <a:lnTo>
                    <a:pt x="13057" y="19690"/>
                  </a:lnTo>
                  <a:close/>
                  <a:moveTo>
                    <a:pt x="13894" y="19690"/>
                  </a:moveTo>
                  <a:lnTo>
                    <a:pt x="16425" y="20882"/>
                  </a:lnTo>
                  <a:cubicBezTo>
                    <a:pt x="16363" y="21426"/>
                    <a:pt x="16300" y="21970"/>
                    <a:pt x="16237" y="22514"/>
                  </a:cubicBezTo>
                  <a:cubicBezTo>
                    <a:pt x="15421" y="22117"/>
                    <a:pt x="14626" y="21636"/>
                    <a:pt x="13894" y="21092"/>
                  </a:cubicBezTo>
                  <a:lnTo>
                    <a:pt x="13894" y="19690"/>
                  </a:lnTo>
                  <a:close/>
                  <a:moveTo>
                    <a:pt x="9834" y="21196"/>
                  </a:moveTo>
                  <a:cubicBezTo>
                    <a:pt x="9918" y="21615"/>
                    <a:pt x="9981" y="22033"/>
                    <a:pt x="10002" y="22452"/>
                  </a:cubicBezTo>
                  <a:cubicBezTo>
                    <a:pt x="9625" y="22661"/>
                    <a:pt x="9207" y="22786"/>
                    <a:pt x="8809" y="22996"/>
                  </a:cubicBezTo>
                  <a:cubicBezTo>
                    <a:pt x="8767" y="22556"/>
                    <a:pt x="8725" y="22138"/>
                    <a:pt x="8684" y="21719"/>
                  </a:cubicBezTo>
                  <a:cubicBezTo>
                    <a:pt x="8809" y="21657"/>
                    <a:pt x="8914" y="21615"/>
                    <a:pt x="9018" y="21552"/>
                  </a:cubicBezTo>
                  <a:cubicBezTo>
                    <a:pt x="9290" y="21426"/>
                    <a:pt x="9562" y="21322"/>
                    <a:pt x="9834" y="21196"/>
                  </a:cubicBezTo>
                  <a:close/>
                  <a:moveTo>
                    <a:pt x="17137" y="21196"/>
                  </a:moveTo>
                  <a:lnTo>
                    <a:pt x="18267" y="21677"/>
                  </a:lnTo>
                  <a:cubicBezTo>
                    <a:pt x="18246" y="22117"/>
                    <a:pt x="18225" y="22556"/>
                    <a:pt x="18162" y="22996"/>
                  </a:cubicBezTo>
                  <a:lnTo>
                    <a:pt x="16969" y="22473"/>
                  </a:lnTo>
                  <a:cubicBezTo>
                    <a:pt x="16990" y="22033"/>
                    <a:pt x="17053" y="21615"/>
                    <a:pt x="17137" y="21196"/>
                  </a:cubicBezTo>
                  <a:close/>
                  <a:moveTo>
                    <a:pt x="14432" y="0"/>
                  </a:moveTo>
                  <a:cubicBezTo>
                    <a:pt x="14346" y="0"/>
                    <a:pt x="14259" y="33"/>
                    <a:pt x="14186" y="105"/>
                  </a:cubicBezTo>
                  <a:cubicBezTo>
                    <a:pt x="13998" y="273"/>
                    <a:pt x="13831" y="461"/>
                    <a:pt x="13663" y="628"/>
                  </a:cubicBezTo>
                  <a:lnTo>
                    <a:pt x="13475" y="817"/>
                  </a:lnTo>
                  <a:cubicBezTo>
                    <a:pt x="13391" y="733"/>
                    <a:pt x="13329" y="670"/>
                    <a:pt x="13266" y="607"/>
                  </a:cubicBezTo>
                  <a:cubicBezTo>
                    <a:pt x="13098" y="440"/>
                    <a:pt x="12931" y="273"/>
                    <a:pt x="12764" y="105"/>
                  </a:cubicBezTo>
                  <a:cubicBezTo>
                    <a:pt x="12693" y="45"/>
                    <a:pt x="12603" y="14"/>
                    <a:pt x="12515" y="14"/>
                  </a:cubicBezTo>
                  <a:cubicBezTo>
                    <a:pt x="12420" y="14"/>
                    <a:pt x="12327" y="50"/>
                    <a:pt x="12261" y="126"/>
                  </a:cubicBezTo>
                  <a:cubicBezTo>
                    <a:pt x="12115" y="294"/>
                    <a:pt x="12136" y="524"/>
                    <a:pt x="12282" y="649"/>
                  </a:cubicBezTo>
                  <a:cubicBezTo>
                    <a:pt x="12513" y="859"/>
                    <a:pt x="12722" y="1089"/>
                    <a:pt x="12952" y="1298"/>
                  </a:cubicBezTo>
                  <a:cubicBezTo>
                    <a:pt x="13098" y="1403"/>
                    <a:pt x="13161" y="1570"/>
                    <a:pt x="13098" y="1737"/>
                  </a:cubicBezTo>
                  <a:cubicBezTo>
                    <a:pt x="13098" y="1800"/>
                    <a:pt x="13098" y="1863"/>
                    <a:pt x="13098" y="1905"/>
                  </a:cubicBezTo>
                  <a:cubicBezTo>
                    <a:pt x="13078" y="2072"/>
                    <a:pt x="13078" y="2219"/>
                    <a:pt x="13078" y="2386"/>
                  </a:cubicBezTo>
                  <a:lnTo>
                    <a:pt x="13036" y="2386"/>
                  </a:lnTo>
                  <a:cubicBezTo>
                    <a:pt x="12701" y="2030"/>
                    <a:pt x="12282" y="1758"/>
                    <a:pt x="11989" y="1340"/>
                  </a:cubicBezTo>
                  <a:cubicBezTo>
                    <a:pt x="11928" y="1248"/>
                    <a:pt x="11833" y="1190"/>
                    <a:pt x="11729" y="1190"/>
                  </a:cubicBezTo>
                  <a:cubicBezTo>
                    <a:pt x="11691" y="1190"/>
                    <a:pt x="11652" y="1197"/>
                    <a:pt x="11613" y="1214"/>
                  </a:cubicBezTo>
                  <a:cubicBezTo>
                    <a:pt x="11362" y="1277"/>
                    <a:pt x="11257" y="1591"/>
                    <a:pt x="11425" y="1800"/>
                  </a:cubicBezTo>
                  <a:cubicBezTo>
                    <a:pt x="11634" y="2072"/>
                    <a:pt x="11864" y="2302"/>
                    <a:pt x="12115" y="2511"/>
                  </a:cubicBezTo>
                  <a:cubicBezTo>
                    <a:pt x="12408" y="2825"/>
                    <a:pt x="12722" y="3118"/>
                    <a:pt x="13015" y="3411"/>
                  </a:cubicBezTo>
                  <a:cubicBezTo>
                    <a:pt x="13098" y="3474"/>
                    <a:pt x="13119" y="3579"/>
                    <a:pt x="13119" y="3683"/>
                  </a:cubicBezTo>
                  <a:cubicBezTo>
                    <a:pt x="13098" y="3892"/>
                    <a:pt x="13098" y="4102"/>
                    <a:pt x="13078" y="4290"/>
                  </a:cubicBezTo>
                  <a:cubicBezTo>
                    <a:pt x="13057" y="4436"/>
                    <a:pt x="13057" y="4583"/>
                    <a:pt x="13036" y="4729"/>
                  </a:cubicBezTo>
                  <a:cubicBezTo>
                    <a:pt x="13015" y="4729"/>
                    <a:pt x="12994" y="4708"/>
                    <a:pt x="12973" y="4708"/>
                  </a:cubicBezTo>
                  <a:cubicBezTo>
                    <a:pt x="12617" y="4374"/>
                    <a:pt x="12261" y="4039"/>
                    <a:pt x="11906" y="3704"/>
                  </a:cubicBezTo>
                  <a:cubicBezTo>
                    <a:pt x="11592" y="3411"/>
                    <a:pt x="11278" y="3118"/>
                    <a:pt x="10985" y="2825"/>
                  </a:cubicBezTo>
                  <a:cubicBezTo>
                    <a:pt x="10912" y="2752"/>
                    <a:pt x="10813" y="2715"/>
                    <a:pt x="10713" y="2715"/>
                  </a:cubicBezTo>
                  <a:cubicBezTo>
                    <a:pt x="10614" y="2715"/>
                    <a:pt x="10514" y="2752"/>
                    <a:pt x="10441" y="2825"/>
                  </a:cubicBezTo>
                  <a:cubicBezTo>
                    <a:pt x="10295" y="2972"/>
                    <a:pt x="10316" y="3223"/>
                    <a:pt x="10462" y="3348"/>
                  </a:cubicBezTo>
                  <a:cubicBezTo>
                    <a:pt x="10818" y="3683"/>
                    <a:pt x="11153" y="4018"/>
                    <a:pt x="11508" y="4332"/>
                  </a:cubicBezTo>
                  <a:cubicBezTo>
                    <a:pt x="11989" y="4792"/>
                    <a:pt x="12492" y="5232"/>
                    <a:pt x="12994" y="5671"/>
                  </a:cubicBezTo>
                  <a:cubicBezTo>
                    <a:pt x="13057" y="5734"/>
                    <a:pt x="13098" y="5838"/>
                    <a:pt x="13098" y="5943"/>
                  </a:cubicBezTo>
                  <a:lnTo>
                    <a:pt x="13098" y="7701"/>
                  </a:lnTo>
                  <a:lnTo>
                    <a:pt x="13098" y="7847"/>
                  </a:lnTo>
                  <a:lnTo>
                    <a:pt x="12910" y="7742"/>
                  </a:lnTo>
                  <a:cubicBezTo>
                    <a:pt x="12785" y="7638"/>
                    <a:pt x="12638" y="7554"/>
                    <a:pt x="12513" y="7470"/>
                  </a:cubicBezTo>
                  <a:cubicBezTo>
                    <a:pt x="12387" y="7408"/>
                    <a:pt x="12282" y="7345"/>
                    <a:pt x="12157" y="7282"/>
                  </a:cubicBezTo>
                  <a:lnTo>
                    <a:pt x="11613" y="6968"/>
                  </a:lnTo>
                  <a:lnTo>
                    <a:pt x="10797" y="6487"/>
                  </a:lnTo>
                  <a:cubicBezTo>
                    <a:pt x="10818" y="6299"/>
                    <a:pt x="10818" y="6131"/>
                    <a:pt x="10839" y="5943"/>
                  </a:cubicBezTo>
                  <a:cubicBezTo>
                    <a:pt x="10881" y="5692"/>
                    <a:pt x="10901" y="5462"/>
                    <a:pt x="10943" y="5211"/>
                  </a:cubicBezTo>
                  <a:cubicBezTo>
                    <a:pt x="10985" y="5022"/>
                    <a:pt x="10881" y="4834"/>
                    <a:pt x="10692" y="4771"/>
                  </a:cubicBezTo>
                  <a:cubicBezTo>
                    <a:pt x="10650" y="4757"/>
                    <a:pt x="10607" y="4750"/>
                    <a:pt x="10566" y="4750"/>
                  </a:cubicBezTo>
                  <a:cubicBezTo>
                    <a:pt x="10424" y="4750"/>
                    <a:pt x="10297" y="4830"/>
                    <a:pt x="10232" y="4960"/>
                  </a:cubicBezTo>
                  <a:cubicBezTo>
                    <a:pt x="10211" y="5022"/>
                    <a:pt x="10211" y="5064"/>
                    <a:pt x="10211" y="5127"/>
                  </a:cubicBezTo>
                  <a:cubicBezTo>
                    <a:pt x="10169" y="5378"/>
                    <a:pt x="10148" y="5692"/>
                    <a:pt x="10106" y="5901"/>
                  </a:cubicBezTo>
                  <a:cubicBezTo>
                    <a:pt x="10085" y="6131"/>
                    <a:pt x="10065" y="6340"/>
                    <a:pt x="10044" y="6592"/>
                  </a:cubicBezTo>
                  <a:lnTo>
                    <a:pt x="8851" y="6068"/>
                  </a:lnTo>
                  <a:cubicBezTo>
                    <a:pt x="8851" y="6027"/>
                    <a:pt x="8851" y="6006"/>
                    <a:pt x="8851" y="5964"/>
                  </a:cubicBezTo>
                  <a:cubicBezTo>
                    <a:pt x="8935" y="5441"/>
                    <a:pt x="8997" y="4939"/>
                    <a:pt x="9081" y="4416"/>
                  </a:cubicBezTo>
                  <a:cubicBezTo>
                    <a:pt x="9102" y="4164"/>
                    <a:pt x="9165" y="3892"/>
                    <a:pt x="9165" y="3641"/>
                  </a:cubicBezTo>
                  <a:cubicBezTo>
                    <a:pt x="9186" y="3380"/>
                    <a:pt x="8997" y="3249"/>
                    <a:pt x="8809" y="3249"/>
                  </a:cubicBezTo>
                  <a:cubicBezTo>
                    <a:pt x="8621" y="3249"/>
                    <a:pt x="8432" y="3380"/>
                    <a:pt x="8453" y="3641"/>
                  </a:cubicBezTo>
                  <a:cubicBezTo>
                    <a:pt x="8432" y="3767"/>
                    <a:pt x="8432" y="3892"/>
                    <a:pt x="8412" y="4018"/>
                  </a:cubicBezTo>
                  <a:cubicBezTo>
                    <a:pt x="8349" y="4499"/>
                    <a:pt x="8265" y="4980"/>
                    <a:pt x="8202" y="5462"/>
                  </a:cubicBezTo>
                  <a:cubicBezTo>
                    <a:pt x="8181" y="5566"/>
                    <a:pt x="8160" y="5671"/>
                    <a:pt x="8140" y="5776"/>
                  </a:cubicBezTo>
                  <a:lnTo>
                    <a:pt x="8098" y="5776"/>
                  </a:lnTo>
                  <a:lnTo>
                    <a:pt x="6131" y="4960"/>
                  </a:lnTo>
                  <a:cubicBezTo>
                    <a:pt x="6080" y="4934"/>
                    <a:pt x="6027" y="4922"/>
                    <a:pt x="5974" y="4922"/>
                  </a:cubicBezTo>
                  <a:cubicBezTo>
                    <a:pt x="5856" y="4922"/>
                    <a:pt x="5743" y="4983"/>
                    <a:pt x="5671" y="5085"/>
                  </a:cubicBezTo>
                  <a:cubicBezTo>
                    <a:pt x="5566" y="5232"/>
                    <a:pt x="5587" y="5420"/>
                    <a:pt x="5733" y="5545"/>
                  </a:cubicBezTo>
                  <a:cubicBezTo>
                    <a:pt x="5796" y="5608"/>
                    <a:pt x="5859" y="5650"/>
                    <a:pt x="5943" y="5671"/>
                  </a:cubicBezTo>
                  <a:cubicBezTo>
                    <a:pt x="6194" y="5776"/>
                    <a:pt x="6445" y="5880"/>
                    <a:pt x="6717" y="5985"/>
                  </a:cubicBezTo>
                  <a:lnTo>
                    <a:pt x="8056" y="6508"/>
                  </a:lnTo>
                  <a:cubicBezTo>
                    <a:pt x="8014" y="6947"/>
                    <a:pt x="7972" y="7387"/>
                    <a:pt x="7909" y="7826"/>
                  </a:cubicBezTo>
                  <a:lnTo>
                    <a:pt x="7344" y="7554"/>
                  </a:lnTo>
                  <a:cubicBezTo>
                    <a:pt x="7072" y="7449"/>
                    <a:pt x="6800" y="7303"/>
                    <a:pt x="6507" y="7198"/>
                  </a:cubicBezTo>
                  <a:cubicBezTo>
                    <a:pt x="6467" y="7185"/>
                    <a:pt x="6425" y="7178"/>
                    <a:pt x="6383" y="7178"/>
                  </a:cubicBezTo>
                  <a:cubicBezTo>
                    <a:pt x="6235" y="7178"/>
                    <a:pt x="6096" y="7265"/>
                    <a:pt x="6047" y="7429"/>
                  </a:cubicBezTo>
                  <a:cubicBezTo>
                    <a:pt x="5984" y="7617"/>
                    <a:pt x="6068" y="7826"/>
                    <a:pt x="6277" y="7889"/>
                  </a:cubicBezTo>
                  <a:cubicBezTo>
                    <a:pt x="6570" y="8014"/>
                    <a:pt x="6863" y="8140"/>
                    <a:pt x="7156" y="8265"/>
                  </a:cubicBezTo>
                  <a:lnTo>
                    <a:pt x="7470" y="8412"/>
                  </a:lnTo>
                  <a:lnTo>
                    <a:pt x="7470" y="9186"/>
                  </a:lnTo>
                  <a:lnTo>
                    <a:pt x="7470" y="9960"/>
                  </a:lnTo>
                  <a:cubicBezTo>
                    <a:pt x="7470" y="10107"/>
                    <a:pt x="7449" y="10253"/>
                    <a:pt x="7449" y="10379"/>
                  </a:cubicBezTo>
                  <a:cubicBezTo>
                    <a:pt x="7449" y="10462"/>
                    <a:pt x="7449" y="10546"/>
                    <a:pt x="7449" y="10609"/>
                  </a:cubicBezTo>
                  <a:cubicBezTo>
                    <a:pt x="7470" y="10755"/>
                    <a:pt x="7491" y="10881"/>
                    <a:pt x="7491" y="11048"/>
                  </a:cubicBezTo>
                  <a:lnTo>
                    <a:pt x="7303" y="10944"/>
                  </a:lnTo>
                  <a:cubicBezTo>
                    <a:pt x="6821" y="10672"/>
                    <a:pt x="6319" y="10379"/>
                    <a:pt x="5838" y="10107"/>
                  </a:cubicBezTo>
                  <a:cubicBezTo>
                    <a:pt x="5733" y="10044"/>
                    <a:pt x="5671" y="9960"/>
                    <a:pt x="5650" y="9835"/>
                  </a:cubicBezTo>
                  <a:cubicBezTo>
                    <a:pt x="5608" y="9563"/>
                    <a:pt x="5545" y="9291"/>
                    <a:pt x="5482" y="8998"/>
                  </a:cubicBezTo>
                  <a:cubicBezTo>
                    <a:pt x="5378" y="8537"/>
                    <a:pt x="5273" y="8077"/>
                    <a:pt x="5168" y="7617"/>
                  </a:cubicBezTo>
                  <a:cubicBezTo>
                    <a:pt x="5127" y="7449"/>
                    <a:pt x="5085" y="7282"/>
                    <a:pt x="5043" y="7094"/>
                  </a:cubicBezTo>
                  <a:cubicBezTo>
                    <a:pt x="5001" y="6885"/>
                    <a:pt x="4959" y="6696"/>
                    <a:pt x="4896" y="6508"/>
                  </a:cubicBezTo>
                  <a:cubicBezTo>
                    <a:pt x="4860" y="6344"/>
                    <a:pt x="4713" y="6228"/>
                    <a:pt x="4551" y="6228"/>
                  </a:cubicBezTo>
                  <a:cubicBezTo>
                    <a:pt x="4527" y="6228"/>
                    <a:pt x="4502" y="6230"/>
                    <a:pt x="4478" y="6236"/>
                  </a:cubicBezTo>
                  <a:cubicBezTo>
                    <a:pt x="4290" y="6278"/>
                    <a:pt x="4164" y="6445"/>
                    <a:pt x="4185" y="6612"/>
                  </a:cubicBezTo>
                  <a:cubicBezTo>
                    <a:pt x="4206" y="6654"/>
                    <a:pt x="4206" y="6717"/>
                    <a:pt x="4206" y="6759"/>
                  </a:cubicBezTo>
                  <a:cubicBezTo>
                    <a:pt x="4248" y="6905"/>
                    <a:pt x="4290" y="7052"/>
                    <a:pt x="4331" y="7198"/>
                  </a:cubicBezTo>
                  <a:cubicBezTo>
                    <a:pt x="4394" y="7429"/>
                    <a:pt x="4436" y="7659"/>
                    <a:pt x="4478" y="7889"/>
                  </a:cubicBezTo>
                  <a:cubicBezTo>
                    <a:pt x="4603" y="8391"/>
                    <a:pt x="4708" y="8893"/>
                    <a:pt x="4834" y="9374"/>
                  </a:cubicBezTo>
                  <a:cubicBezTo>
                    <a:pt x="4834" y="9395"/>
                    <a:pt x="4834" y="9416"/>
                    <a:pt x="4834" y="9437"/>
                  </a:cubicBezTo>
                  <a:cubicBezTo>
                    <a:pt x="4771" y="9416"/>
                    <a:pt x="4708" y="9374"/>
                    <a:pt x="4645" y="9353"/>
                  </a:cubicBezTo>
                  <a:cubicBezTo>
                    <a:pt x="4478" y="9249"/>
                    <a:pt x="4311" y="9144"/>
                    <a:pt x="4122" y="9081"/>
                  </a:cubicBezTo>
                  <a:cubicBezTo>
                    <a:pt x="3704" y="8893"/>
                    <a:pt x="3767" y="8956"/>
                    <a:pt x="3641" y="8517"/>
                  </a:cubicBezTo>
                  <a:cubicBezTo>
                    <a:pt x="3515" y="8014"/>
                    <a:pt x="3390" y="7491"/>
                    <a:pt x="3264" y="6989"/>
                  </a:cubicBezTo>
                  <a:cubicBezTo>
                    <a:pt x="3222" y="6843"/>
                    <a:pt x="3160" y="6696"/>
                    <a:pt x="3097" y="6550"/>
                  </a:cubicBezTo>
                  <a:cubicBezTo>
                    <a:pt x="3023" y="6416"/>
                    <a:pt x="2896" y="6346"/>
                    <a:pt x="2769" y="6346"/>
                  </a:cubicBezTo>
                  <a:cubicBezTo>
                    <a:pt x="2717" y="6346"/>
                    <a:pt x="2665" y="6358"/>
                    <a:pt x="2616" y="6382"/>
                  </a:cubicBezTo>
                  <a:cubicBezTo>
                    <a:pt x="2427" y="6466"/>
                    <a:pt x="2365" y="6675"/>
                    <a:pt x="2448" y="6864"/>
                  </a:cubicBezTo>
                  <a:cubicBezTo>
                    <a:pt x="2448" y="6905"/>
                    <a:pt x="2490" y="6947"/>
                    <a:pt x="2511" y="7010"/>
                  </a:cubicBezTo>
                  <a:cubicBezTo>
                    <a:pt x="2532" y="7073"/>
                    <a:pt x="2553" y="7136"/>
                    <a:pt x="2574" y="7198"/>
                  </a:cubicBezTo>
                  <a:cubicBezTo>
                    <a:pt x="2658" y="7533"/>
                    <a:pt x="2720" y="7847"/>
                    <a:pt x="2804" y="8182"/>
                  </a:cubicBezTo>
                  <a:cubicBezTo>
                    <a:pt x="2825" y="8224"/>
                    <a:pt x="2825" y="8265"/>
                    <a:pt x="2825" y="8307"/>
                  </a:cubicBezTo>
                  <a:lnTo>
                    <a:pt x="2114" y="7952"/>
                  </a:lnTo>
                  <a:cubicBezTo>
                    <a:pt x="2051" y="7910"/>
                    <a:pt x="1988" y="7847"/>
                    <a:pt x="1967" y="7763"/>
                  </a:cubicBezTo>
                  <a:cubicBezTo>
                    <a:pt x="1883" y="7408"/>
                    <a:pt x="1800" y="7073"/>
                    <a:pt x="1695" y="6738"/>
                  </a:cubicBezTo>
                  <a:cubicBezTo>
                    <a:pt x="1674" y="6675"/>
                    <a:pt x="1632" y="6592"/>
                    <a:pt x="1570" y="6550"/>
                  </a:cubicBezTo>
                  <a:cubicBezTo>
                    <a:pt x="1499" y="6485"/>
                    <a:pt x="1417" y="6457"/>
                    <a:pt x="1338" y="6457"/>
                  </a:cubicBezTo>
                  <a:cubicBezTo>
                    <a:pt x="1133" y="6457"/>
                    <a:pt x="944" y="6644"/>
                    <a:pt x="1005" y="6885"/>
                  </a:cubicBezTo>
                  <a:cubicBezTo>
                    <a:pt x="1046" y="7115"/>
                    <a:pt x="1109" y="7366"/>
                    <a:pt x="1172" y="7596"/>
                  </a:cubicBezTo>
                  <a:cubicBezTo>
                    <a:pt x="1193" y="7659"/>
                    <a:pt x="1214" y="7763"/>
                    <a:pt x="1256" y="7847"/>
                  </a:cubicBezTo>
                  <a:cubicBezTo>
                    <a:pt x="1130" y="7889"/>
                    <a:pt x="1026" y="7910"/>
                    <a:pt x="921" y="7931"/>
                  </a:cubicBezTo>
                  <a:cubicBezTo>
                    <a:pt x="691" y="7993"/>
                    <a:pt x="481" y="8056"/>
                    <a:pt x="272" y="8119"/>
                  </a:cubicBezTo>
                  <a:cubicBezTo>
                    <a:pt x="126" y="8161"/>
                    <a:pt x="21" y="8286"/>
                    <a:pt x="21" y="8433"/>
                  </a:cubicBezTo>
                  <a:cubicBezTo>
                    <a:pt x="21" y="8579"/>
                    <a:pt x="105" y="8705"/>
                    <a:pt x="230" y="8768"/>
                  </a:cubicBezTo>
                  <a:cubicBezTo>
                    <a:pt x="276" y="8802"/>
                    <a:pt x="335" y="8818"/>
                    <a:pt x="396" y="8818"/>
                  </a:cubicBezTo>
                  <a:cubicBezTo>
                    <a:pt x="446" y="8818"/>
                    <a:pt x="497" y="8807"/>
                    <a:pt x="544" y="8789"/>
                  </a:cubicBezTo>
                  <a:cubicBezTo>
                    <a:pt x="879" y="8705"/>
                    <a:pt x="1214" y="8621"/>
                    <a:pt x="1549" y="8537"/>
                  </a:cubicBezTo>
                  <a:cubicBezTo>
                    <a:pt x="1566" y="8529"/>
                    <a:pt x="1587" y="8524"/>
                    <a:pt x="1610" y="8524"/>
                  </a:cubicBezTo>
                  <a:cubicBezTo>
                    <a:pt x="1642" y="8524"/>
                    <a:pt x="1679" y="8534"/>
                    <a:pt x="1716" y="8558"/>
                  </a:cubicBezTo>
                  <a:cubicBezTo>
                    <a:pt x="1946" y="8684"/>
                    <a:pt x="2176" y="8851"/>
                    <a:pt x="2427" y="8998"/>
                  </a:cubicBezTo>
                  <a:cubicBezTo>
                    <a:pt x="2134" y="9102"/>
                    <a:pt x="1883" y="9186"/>
                    <a:pt x="1611" y="9270"/>
                  </a:cubicBezTo>
                  <a:cubicBezTo>
                    <a:pt x="1423" y="9333"/>
                    <a:pt x="1214" y="9395"/>
                    <a:pt x="984" y="9395"/>
                  </a:cubicBezTo>
                  <a:cubicBezTo>
                    <a:pt x="795" y="9416"/>
                    <a:pt x="628" y="9584"/>
                    <a:pt x="649" y="9772"/>
                  </a:cubicBezTo>
                  <a:cubicBezTo>
                    <a:pt x="669" y="9969"/>
                    <a:pt x="819" y="10129"/>
                    <a:pt x="1011" y="10129"/>
                  </a:cubicBezTo>
                  <a:cubicBezTo>
                    <a:pt x="1023" y="10129"/>
                    <a:pt x="1035" y="10129"/>
                    <a:pt x="1046" y="10128"/>
                  </a:cubicBezTo>
                  <a:cubicBezTo>
                    <a:pt x="1193" y="10128"/>
                    <a:pt x="1339" y="10086"/>
                    <a:pt x="1486" y="10065"/>
                  </a:cubicBezTo>
                  <a:cubicBezTo>
                    <a:pt x="1737" y="10002"/>
                    <a:pt x="1967" y="9898"/>
                    <a:pt x="2218" y="9835"/>
                  </a:cubicBezTo>
                  <a:cubicBezTo>
                    <a:pt x="2574" y="9730"/>
                    <a:pt x="2930" y="9646"/>
                    <a:pt x="3285" y="9542"/>
                  </a:cubicBezTo>
                  <a:cubicBezTo>
                    <a:pt x="3308" y="9536"/>
                    <a:pt x="3329" y="9534"/>
                    <a:pt x="3348" y="9534"/>
                  </a:cubicBezTo>
                  <a:cubicBezTo>
                    <a:pt x="3403" y="9534"/>
                    <a:pt x="3449" y="9553"/>
                    <a:pt x="3494" y="9584"/>
                  </a:cubicBezTo>
                  <a:lnTo>
                    <a:pt x="4331" y="10149"/>
                  </a:lnTo>
                  <a:cubicBezTo>
                    <a:pt x="4352" y="10149"/>
                    <a:pt x="4394" y="10190"/>
                    <a:pt x="4415" y="10211"/>
                  </a:cubicBezTo>
                  <a:lnTo>
                    <a:pt x="2950" y="10672"/>
                  </a:lnTo>
                  <a:cubicBezTo>
                    <a:pt x="2553" y="10797"/>
                    <a:pt x="2134" y="10902"/>
                    <a:pt x="1737" y="11027"/>
                  </a:cubicBezTo>
                  <a:cubicBezTo>
                    <a:pt x="1632" y="11048"/>
                    <a:pt x="1549" y="11111"/>
                    <a:pt x="1507" y="11195"/>
                  </a:cubicBezTo>
                  <a:cubicBezTo>
                    <a:pt x="1423" y="11320"/>
                    <a:pt x="1423" y="11488"/>
                    <a:pt x="1528" y="11592"/>
                  </a:cubicBezTo>
                  <a:cubicBezTo>
                    <a:pt x="1586" y="11695"/>
                    <a:pt x="1686" y="11746"/>
                    <a:pt x="1791" y="11746"/>
                  </a:cubicBezTo>
                  <a:cubicBezTo>
                    <a:pt x="1835" y="11746"/>
                    <a:pt x="1881" y="11737"/>
                    <a:pt x="1925" y="11718"/>
                  </a:cubicBezTo>
                  <a:cubicBezTo>
                    <a:pt x="2386" y="11592"/>
                    <a:pt x="2825" y="11467"/>
                    <a:pt x="3285" y="11320"/>
                  </a:cubicBezTo>
                  <a:cubicBezTo>
                    <a:pt x="3913" y="11132"/>
                    <a:pt x="4541" y="10923"/>
                    <a:pt x="5168" y="10714"/>
                  </a:cubicBezTo>
                  <a:lnTo>
                    <a:pt x="5231" y="10693"/>
                  </a:lnTo>
                  <a:cubicBezTo>
                    <a:pt x="5266" y="10684"/>
                    <a:pt x="5297" y="10679"/>
                    <a:pt x="5326" y="10679"/>
                  </a:cubicBezTo>
                  <a:cubicBezTo>
                    <a:pt x="5367" y="10679"/>
                    <a:pt x="5404" y="10689"/>
                    <a:pt x="5440" y="10714"/>
                  </a:cubicBezTo>
                  <a:cubicBezTo>
                    <a:pt x="5984" y="11027"/>
                    <a:pt x="6507" y="11341"/>
                    <a:pt x="7031" y="11634"/>
                  </a:cubicBezTo>
                  <a:cubicBezTo>
                    <a:pt x="7052" y="11655"/>
                    <a:pt x="7072" y="11676"/>
                    <a:pt x="7093" y="11697"/>
                  </a:cubicBezTo>
                  <a:cubicBezTo>
                    <a:pt x="6800" y="11864"/>
                    <a:pt x="6487" y="12053"/>
                    <a:pt x="6235" y="12199"/>
                  </a:cubicBezTo>
                  <a:cubicBezTo>
                    <a:pt x="6005" y="12346"/>
                    <a:pt x="5733" y="12492"/>
                    <a:pt x="5482" y="12638"/>
                  </a:cubicBezTo>
                  <a:cubicBezTo>
                    <a:pt x="5252" y="12764"/>
                    <a:pt x="5043" y="12869"/>
                    <a:pt x="4813" y="12994"/>
                  </a:cubicBezTo>
                  <a:cubicBezTo>
                    <a:pt x="4478" y="12722"/>
                    <a:pt x="4143" y="12471"/>
                    <a:pt x="3808" y="12199"/>
                  </a:cubicBezTo>
                  <a:cubicBezTo>
                    <a:pt x="3731" y="12147"/>
                    <a:pt x="3645" y="12112"/>
                    <a:pt x="3557" y="12112"/>
                  </a:cubicBezTo>
                  <a:cubicBezTo>
                    <a:pt x="3502" y="12112"/>
                    <a:pt x="3446" y="12125"/>
                    <a:pt x="3390" y="12157"/>
                  </a:cubicBezTo>
                  <a:cubicBezTo>
                    <a:pt x="3264" y="12199"/>
                    <a:pt x="3181" y="12346"/>
                    <a:pt x="3181" y="12492"/>
                  </a:cubicBezTo>
                  <a:cubicBezTo>
                    <a:pt x="3181" y="12618"/>
                    <a:pt x="3243" y="12722"/>
                    <a:pt x="3348" y="12785"/>
                  </a:cubicBezTo>
                  <a:lnTo>
                    <a:pt x="4059" y="13308"/>
                  </a:lnTo>
                  <a:lnTo>
                    <a:pt x="4541" y="13685"/>
                  </a:lnTo>
                  <a:lnTo>
                    <a:pt x="3494" y="14438"/>
                  </a:lnTo>
                  <a:cubicBezTo>
                    <a:pt x="3453" y="14417"/>
                    <a:pt x="3411" y="14396"/>
                    <a:pt x="3369" y="14354"/>
                  </a:cubicBezTo>
                  <a:lnTo>
                    <a:pt x="2302" y="13517"/>
                  </a:lnTo>
                  <a:cubicBezTo>
                    <a:pt x="2051" y="13329"/>
                    <a:pt x="1821" y="13141"/>
                    <a:pt x="1570" y="12973"/>
                  </a:cubicBezTo>
                  <a:cubicBezTo>
                    <a:pt x="1505" y="12925"/>
                    <a:pt x="1429" y="12902"/>
                    <a:pt x="1353" y="12902"/>
                  </a:cubicBezTo>
                  <a:cubicBezTo>
                    <a:pt x="1231" y="12902"/>
                    <a:pt x="1111" y="12962"/>
                    <a:pt x="1046" y="13078"/>
                  </a:cubicBezTo>
                  <a:cubicBezTo>
                    <a:pt x="942" y="13266"/>
                    <a:pt x="1005" y="13496"/>
                    <a:pt x="1193" y="13580"/>
                  </a:cubicBezTo>
                  <a:cubicBezTo>
                    <a:pt x="1318" y="13664"/>
                    <a:pt x="1444" y="13747"/>
                    <a:pt x="1570" y="13852"/>
                  </a:cubicBezTo>
                  <a:lnTo>
                    <a:pt x="2762" y="14773"/>
                  </a:lnTo>
                  <a:cubicBezTo>
                    <a:pt x="2804" y="14815"/>
                    <a:pt x="2825" y="14856"/>
                    <a:pt x="2867" y="14877"/>
                  </a:cubicBezTo>
                  <a:cubicBezTo>
                    <a:pt x="2469" y="15191"/>
                    <a:pt x="2093" y="15505"/>
                    <a:pt x="1716" y="15819"/>
                  </a:cubicBezTo>
                  <a:cubicBezTo>
                    <a:pt x="1528" y="15965"/>
                    <a:pt x="1339" y="16091"/>
                    <a:pt x="1151" y="16237"/>
                  </a:cubicBezTo>
                  <a:cubicBezTo>
                    <a:pt x="1005" y="16342"/>
                    <a:pt x="963" y="16530"/>
                    <a:pt x="1026" y="16677"/>
                  </a:cubicBezTo>
                  <a:cubicBezTo>
                    <a:pt x="1095" y="16798"/>
                    <a:pt x="1221" y="16876"/>
                    <a:pt x="1357" y="16876"/>
                  </a:cubicBezTo>
                  <a:cubicBezTo>
                    <a:pt x="1386" y="16876"/>
                    <a:pt x="1415" y="16872"/>
                    <a:pt x="1444" y="16865"/>
                  </a:cubicBezTo>
                  <a:cubicBezTo>
                    <a:pt x="1528" y="16844"/>
                    <a:pt x="1590" y="16802"/>
                    <a:pt x="1632" y="16781"/>
                  </a:cubicBezTo>
                  <a:cubicBezTo>
                    <a:pt x="1758" y="16698"/>
                    <a:pt x="1862" y="16614"/>
                    <a:pt x="1946" y="16530"/>
                  </a:cubicBezTo>
                  <a:lnTo>
                    <a:pt x="3264" y="15526"/>
                  </a:lnTo>
                  <a:lnTo>
                    <a:pt x="3494" y="15338"/>
                  </a:lnTo>
                  <a:cubicBezTo>
                    <a:pt x="3871" y="15589"/>
                    <a:pt x="4206" y="15840"/>
                    <a:pt x="4541" y="16112"/>
                  </a:cubicBezTo>
                  <a:lnTo>
                    <a:pt x="4373" y="16258"/>
                  </a:lnTo>
                  <a:lnTo>
                    <a:pt x="3474" y="16907"/>
                  </a:lnTo>
                  <a:cubicBezTo>
                    <a:pt x="3411" y="16949"/>
                    <a:pt x="3348" y="16991"/>
                    <a:pt x="3306" y="17053"/>
                  </a:cubicBezTo>
                  <a:cubicBezTo>
                    <a:pt x="3160" y="17200"/>
                    <a:pt x="3160" y="17409"/>
                    <a:pt x="3306" y="17556"/>
                  </a:cubicBezTo>
                  <a:cubicBezTo>
                    <a:pt x="3374" y="17635"/>
                    <a:pt x="3467" y="17671"/>
                    <a:pt x="3561" y="17671"/>
                  </a:cubicBezTo>
                  <a:cubicBezTo>
                    <a:pt x="3640" y="17671"/>
                    <a:pt x="3720" y="17645"/>
                    <a:pt x="3787" y="17597"/>
                  </a:cubicBezTo>
                  <a:cubicBezTo>
                    <a:pt x="3955" y="17451"/>
                    <a:pt x="4122" y="17325"/>
                    <a:pt x="4311" y="17200"/>
                  </a:cubicBezTo>
                  <a:cubicBezTo>
                    <a:pt x="4478" y="17053"/>
                    <a:pt x="4666" y="16928"/>
                    <a:pt x="4855" y="16802"/>
                  </a:cubicBezTo>
                  <a:cubicBezTo>
                    <a:pt x="5106" y="16949"/>
                    <a:pt x="5357" y="17095"/>
                    <a:pt x="5608" y="17242"/>
                  </a:cubicBezTo>
                  <a:cubicBezTo>
                    <a:pt x="6089" y="17493"/>
                    <a:pt x="6528" y="17786"/>
                    <a:pt x="7031" y="18016"/>
                  </a:cubicBezTo>
                  <a:cubicBezTo>
                    <a:pt x="7052" y="18037"/>
                    <a:pt x="7093" y="18058"/>
                    <a:pt x="7135" y="18079"/>
                  </a:cubicBezTo>
                  <a:lnTo>
                    <a:pt x="6989" y="18183"/>
                  </a:lnTo>
                  <a:cubicBezTo>
                    <a:pt x="6507" y="18455"/>
                    <a:pt x="6026" y="18727"/>
                    <a:pt x="5524" y="19020"/>
                  </a:cubicBezTo>
                  <a:cubicBezTo>
                    <a:pt x="5463" y="19069"/>
                    <a:pt x="5387" y="19090"/>
                    <a:pt x="5310" y="19090"/>
                  </a:cubicBezTo>
                  <a:cubicBezTo>
                    <a:pt x="5255" y="19090"/>
                    <a:pt x="5199" y="19079"/>
                    <a:pt x="5147" y="19062"/>
                  </a:cubicBezTo>
                  <a:cubicBezTo>
                    <a:pt x="4917" y="18978"/>
                    <a:pt x="4708" y="18895"/>
                    <a:pt x="4478" y="18832"/>
                  </a:cubicBezTo>
                  <a:lnTo>
                    <a:pt x="2469" y="18204"/>
                  </a:lnTo>
                  <a:cubicBezTo>
                    <a:pt x="2281" y="18141"/>
                    <a:pt x="2093" y="18100"/>
                    <a:pt x="1904" y="18058"/>
                  </a:cubicBezTo>
                  <a:cubicBezTo>
                    <a:pt x="1877" y="18052"/>
                    <a:pt x="1849" y="18049"/>
                    <a:pt x="1821" y="18049"/>
                  </a:cubicBezTo>
                  <a:cubicBezTo>
                    <a:pt x="1663" y="18049"/>
                    <a:pt x="1518" y="18148"/>
                    <a:pt x="1465" y="18309"/>
                  </a:cubicBezTo>
                  <a:cubicBezTo>
                    <a:pt x="1423" y="18497"/>
                    <a:pt x="1528" y="18685"/>
                    <a:pt x="1716" y="18769"/>
                  </a:cubicBezTo>
                  <a:cubicBezTo>
                    <a:pt x="1800" y="18790"/>
                    <a:pt x="1904" y="18811"/>
                    <a:pt x="1988" y="18832"/>
                  </a:cubicBezTo>
                  <a:lnTo>
                    <a:pt x="2260" y="18916"/>
                  </a:lnTo>
                  <a:lnTo>
                    <a:pt x="2909" y="19104"/>
                  </a:lnTo>
                  <a:lnTo>
                    <a:pt x="4311" y="19543"/>
                  </a:lnTo>
                  <a:lnTo>
                    <a:pt x="4415" y="19585"/>
                  </a:lnTo>
                  <a:cubicBezTo>
                    <a:pt x="4394" y="19606"/>
                    <a:pt x="4394" y="19627"/>
                    <a:pt x="4394" y="19627"/>
                  </a:cubicBezTo>
                  <a:lnTo>
                    <a:pt x="3494" y="20213"/>
                  </a:lnTo>
                  <a:cubicBezTo>
                    <a:pt x="3464" y="20243"/>
                    <a:pt x="3411" y="20263"/>
                    <a:pt x="3360" y="20263"/>
                  </a:cubicBezTo>
                  <a:cubicBezTo>
                    <a:pt x="3341" y="20263"/>
                    <a:pt x="3323" y="20260"/>
                    <a:pt x="3306" y="20255"/>
                  </a:cubicBezTo>
                  <a:cubicBezTo>
                    <a:pt x="2909" y="20129"/>
                    <a:pt x="2532" y="20045"/>
                    <a:pt x="2134" y="19920"/>
                  </a:cubicBezTo>
                  <a:cubicBezTo>
                    <a:pt x="1821" y="19815"/>
                    <a:pt x="1486" y="19732"/>
                    <a:pt x="1130" y="19669"/>
                  </a:cubicBezTo>
                  <a:cubicBezTo>
                    <a:pt x="1103" y="19663"/>
                    <a:pt x="1076" y="19661"/>
                    <a:pt x="1049" y="19661"/>
                  </a:cubicBezTo>
                  <a:cubicBezTo>
                    <a:pt x="870" y="19661"/>
                    <a:pt x="706" y="19780"/>
                    <a:pt x="670" y="19962"/>
                  </a:cubicBezTo>
                  <a:cubicBezTo>
                    <a:pt x="649" y="20171"/>
                    <a:pt x="774" y="20359"/>
                    <a:pt x="984" y="20380"/>
                  </a:cubicBezTo>
                  <a:cubicBezTo>
                    <a:pt x="1046" y="20401"/>
                    <a:pt x="1088" y="20401"/>
                    <a:pt x="1151" y="20401"/>
                  </a:cubicBezTo>
                  <a:cubicBezTo>
                    <a:pt x="1214" y="20401"/>
                    <a:pt x="1277" y="20422"/>
                    <a:pt x="1339" y="20443"/>
                  </a:cubicBezTo>
                  <a:cubicBezTo>
                    <a:pt x="1674" y="20527"/>
                    <a:pt x="2009" y="20631"/>
                    <a:pt x="2344" y="20736"/>
                  </a:cubicBezTo>
                  <a:lnTo>
                    <a:pt x="2448" y="20778"/>
                  </a:lnTo>
                  <a:cubicBezTo>
                    <a:pt x="2197" y="20924"/>
                    <a:pt x="1988" y="21071"/>
                    <a:pt x="1758" y="21217"/>
                  </a:cubicBezTo>
                  <a:cubicBezTo>
                    <a:pt x="1719" y="21243"/>
                    <a:pt x="1672" y="21261"/>
                    <a:pt x="1622" y="21261"/>
                  </a:cubicBezTo>
                  <a:cubicBezTo>
                    <a:pt x="1592" y="21261"/>
                    <a:pt x="1560" y="21254"/>
                    <a:pt x="1528" y="21238"/>
                  </a:cubicBezTo>
                  <a:cubicBezTo>
                    <a:pt x="1339" y="21196"/>
                    <a:pt x="1130" y="21133"/>
                    <a:pt x="921" y="21092"/>
                  </a:cubicBezTo>
                  <a:cubicBezTo>
                    <a:pt x="774" y="21050"/>
                    <a:pt x="649" y="21008"/>
                    <a:pt x="523" y="20966"/>
                  </a:cubicBezTo>
                  <a:cubicBezTo>
                    <a:pt x="487" y="20955"/>
                    <a:pt x="450" y="20950"/>
                    <a:pt x="414" y="20950"/>
                  </a:cubicBezTo>
                  <a:cubicBezTo>
                    <a:pt x="246" y="20950"/>
                    <a:pt x="98" y="21066"/>
                    <a:pt x="63" y="21238"/>
                  </a:cubicBezTo>
                  <a:cubicBezTo>
                    <a:pt x="0" y="21426"/>
                    <a:pt x="126" y="21615"/>
                    <a:pt x="314" y="21677"/>
                  </a:cubicBezTo>
                  <a:cubicBezTo>
                    <a:pt x="440" y="21719"/>
                    <a:pt x="565" y="21740"/>
                    <a:pt x="691" y="21782"/>
                  </a:cubicBezTo>
                  <a:lnTo>
                    <a:pt x="1277" y="21929"/>
                  </a:lnTo>
                  <a:cubicBezTo>
                    <a:pt x="1235" y="22033"/>
                    <a:pt x="1214" y="22117"/>
                    <a:pt x="1193" y="22222"/>
                  </a:cubicBezTo>
                  <a:cubicBezTo>
                    <a:pt x="1130" y="22452"/>
                    <a:pt x="1067" y="22682"/>
                    <a:pt x="1026" y="22912"/>
                  </a:cubicBezTo>
                  <a:cubicBezTo>
                    <a:pt x="984" y="23121"/>
                    <a:pt x="1109" y="23310"/>
                    <a:pt x="1318" y="23330"/>
                  </a:cubicBezTo>
                  <a:cubicBezTo>
                    <a:pt x="1343" y="23336"/>
                    <a:pt x="1367" y="23339"/>
                    <a:pt x="1391" y="23339"/>
                  </a:cubicBezTo>
                  <a:cubicBezTo>
                    <a:pt x="1549" y="23339"/>
                    <a:pt x="1682" y="23222"/>
                    <a:pt x="1737" y="23058"/>
                  </a:cubicBezTo>
                  <a:cubicBezTo>
                    <a:pt x="1800" y="22786"/>
                    <a:pt x="1862" y="22514"/>
                    <a:pt x="1946" y="22242"/>
                  </a:cubicBezTo>
                  <a:cubicBezTo>
                    <a:pt x="2051" y="21845"/>
                    <a:pt x="1967" y="21950"/>
                    <a:pt x="2323" y="21761"/>
                  </a:cubicBezTo>
                  <a:lnTo>
                    <a:pt x="2406" y="21719"/>
                  </a:lnTo>
                  <a:cubicBezTo>
                    <a:pt x="2553" y="21636"/>
                    <a:pt x="2699" y="21573"/>
                    <a:pt x="2867" y="21489"/>
                  </a:cubicBezTo>
                  <a:lnTo>
                    <a:pt x="2867" y="21489"/>
                  </a:lnTo>
                  <a:cubicBezTo>
                    <a:pt x="2825" y="21657"/>
                    <a:pt x="2783" y="21803"/>
                    <a:pt x="2762" y="21929"/>
                  </a:cubicBezTo>
                  <a:cubicBezTo>
                    <a:pt x="2699" y="22284"/>
                    <a:pt x="2595" y="22619"/>
                    <a:pt x="2469" y="22933"/>
                  </a:cubicBezTo>
                  <a:cubicBezTo>
                    <a:pt x="2448" y="22954"/>
                    <a:pt x="2448" y="22975"/>
                    <a:pt x="2448" y="22996"/>
                  </a:cubicBezTo>
                  <a:cubicBezTo>
                    <a:pt x="2406" y="23142"/>
                    <a:pt x="2448" y="23289"/>
                    <a:pt x="2574" y="23372"/>
                  </a:cubicBezTo>
                  <a:cubicBezTo>
                    <a:pt x="2637" y="23425"/>
                    <a:pt x="2710" y="23451"/>
                    <a:pt x="2783" y="23451"/>
                  </a:cubicBezTo>
                  <a:cubicBezTo>
                    <a:pt x="2856" y="23451"/>
                    <a:pt x="2930" y="23425"/>
                    <a:pt x="2992" y="23372"/>
                  </a:cubicBezTo>
                  <a:cubicBezTo>
                    <a:pt x="3055" y="23330"/>
                    <a:pt x="3118" y="23268"/>
                    <a:pt x="3139" y="23184"/>
                  </a:cubicBezTo>
                  <a:cubicBezTo>
                    <a:pt x="3264" y="22933"/>
                    <a:pt x="3348" y="22640"/>
                    <a:pt x="3411" y="22368"/>
                  </a:cubicBezTo>
                  <a:cubicBezTo>
                    <a:pt x="3515" y="21929"/>
                    <a:pt x="3641" y="21489"/>
                    <a:pt x="3746" y="21050"/>
                  </a:cubicBezTo>
                  <a:cubicBezTo>
                    <a:pt x="3767" y="20966"/>
                    <a:pt x="3829" y="20882"/>
                    <a:pt x="3934" y="20841"/>
                  </a:cubicBezTo>
                  <a:lnTo>
                    <a:pt x="4771" y="20422"/>
                  </a:lnTo>
                  <a:cubicBezTo>
                    <a:pt x="4813" y="20401"/>
                    <a:pt x="4855" y="20380"/>
                    <a:pt x="4875" y="20380"/>
                  </a:cubicBezTo>
                  <a:cubicBezTo>
                    <a:pt x="4771" y="20924"/>
                    <a:pt x="4645" y="21447"/>
                    <a:pt x="4541" y="21970"/>
                  </a:cubicBezTo>
                  <a:cubicBezTo>
                    <a:pt x="4457" y="22347"/>
                    <a:pt x="4352" y="22724"/>
                    <a:pt x="4269" y="23100"/>
                  </a:cubicBezTo>
                  <a:cubicBezTo>
                    <a:pt x="4248" y="23184"/>
                    <a:pt x="4248" y="23310"/>
                    <a:pt x="4311" y="23393"/>
                  </a:cubicBezTo>
                  <a:cubicBezTo>
                    <a:pt x="4367" y="23506"/>
                    <a:pt x="4490" y="23585"/>
                    <a:pt x="4621" y="23585"/>
                  </a:cubicBezTo>
                  <a:cubicBezTo>
                    <a:pt x="4636" y="23585"/>
                    <a:pt x="4651" y="23584"/>
                    <a:pt x="4666" y="23582"/>
                  </a:cubicBezTo>
                  <a:cubicBezTo>
                    <a:pt x="4813" y="23561"/>
                    <a:pt x="4938" y="23435"/>
                    <a:pt x="4959" y="23289"/>
                  </a:cubicBezTo>
                  <a:cubicBezTo>
                    <a:pt x="5085" y="22849"/>
                    <a:pt x="5189" y="22389"/>
                    <a:pt x="5294" y="21929"/>
                  </a:cubicBezTo>
                  <a:cubicBezTo>
                    <a:pt x="5440" y="21259"/>
                    <a:pt x="5587" y="20610"/>
                    <a:pt x="5733" y="19941"/>
                  </a:cubicBezTo>
                  <a:cubicBezTo>
                    <a:pt x="5733" y="19857"/>
                    <a:pt x="5796" y="19773"/>
                    <a:pt x="5880" y="19732"/>
                  </a:cubicBezTo>
                  <a:cubicBezTo>
                    <a:pt x="6382" y="19439"/>
                    <a:pt x="6884" y="19146"/>
                    <a:pt x="7407" y="18853"/>
                  </a:cubicBezTo>
                  <a:cubicBezTo>
                    <a:pt x="7449" y="18832"/>
                    <a:pt x="7491" y="18811"/>
                    <a:pt x="7533" y="18790"/>
                  </a:cubicBezTo>
                  <a:lnTo>
                    <a:pt x="7533" y="19794"/>
                  </a:lnTo>
                  <a:lnTo>
                    <a:pt x="7533" y="19941"/>
                  </a:lnTo>
                  <a:cubicBezTo>
                    <a:pt x="7533" y="20087"/>
                    <a:pt x="7533" y="20213"/>
                    <a:pt x="7533" y="20359"/>
                  </a:cubicBezTo>
                  <a:cubicBezTo>
                    <a:pt x="7575" y="20715"/>
                    <a:pt x="7575" y="21071"/>
                    <a:pt x="7512" y="21405"/>
                  </a:cubicBezTo>
                  <a:cubicBezTo>
                    <a:pt x="7470" y="21426"/>
                    <a:pt x="7428" y="21447"/>
                    <a:pt x="7386" y="21468"/>
                  </a:cubicBezTo>
                  <a:lnTo>
                    <a:pt x="6340" y="21908"/>
                  </a:lnTo>
                  <a:cubicBezTo>
                    <a:pt x="6152" y="21991"/>
                    <a:pt x="6047" y="22201"/>
                    <a:pt x="6110" y="22389"/>
                  </a:cubicBezTo>
                  <a:cubicBezTo>
                    <a:pt x="6175" y="22536"/>
                    <a:pt x="6304" y="22619"/>
                    <a:pt x="6446" y="22619"/>
                  </a:cubicBezTo>
                  <a:cubicBezTo>
                    <a:pt x="6487" y="22619"/>
                    <a:pt x="6529" y="22612"/>
                    <a:pt x="6570" y="22598"/>
                  </a:cubicBezTo>
                  <a:cubicBezTo>
                    <a:pt x="6633" y="22577"/>
                    <a:pt x="6675" y="22556"/>
                    <a:pt x="6738" y="22535"/>
                  </a:cubicBezTo>
                  <a:lnTo>
                    <a:pt x="7428" y="22222"/>
                  </a:lnTo>
                  <a:lnTo>
                    <a:pt x="7972" y="21991"/>
                  </a:lnTo>
                  <a:cubicBezTo>
                    <a:pt x="8035" y="22452"/>
                    <a:pt x="8098" y="22870"/>
                    <a:pt x="8119" y="23289"/>
                  </a:cubicBezTo>
                  <a:lnTo>
                    <a:pt x="7993" y="23351"/>
                  </a:lnTo>
                  <a:cubicBezTo>
                    <a:pt x="7428" y="23561"/>
                    <a:pt x="6863" y="23791"/>
                    <a:pt x="6298" y="24021"/>
                  </a:cubicBezTo>
                  <a:cubicBezTo>
                    <a:pt x="6152" y="24084"/>
                    <a:pt x="6026" y="24146"/>
                    <a:pt x="5901" y="24209"/>
                  </a:cubicBezTo>
                  <a:cubicBezTo>
                    <a:pt x="5775" y="24251"/>
                    <a:pt x="5691" y="24356"/>
                    <a:pt x="5671" y="24481"/>
                  </a:cubicBezTo>
                  <a:cubicBezTo>
                    <a:pt x="5650" y="24628"/>
                    <a:pt x="5712" y="24753"/>
                    <a:pt x="5817" y="24837"/>
                  </a:cubicBezTo>
                  <a:cubicBezTo>
                    <a:pt x="5878" y="24886"/>
                    <a:pt x="5954" y="24906"/>
                    <a:pt x="6027" y="24906"/>
                  </a:cubicBezTo>
                  <a:cubicBezTo>
                    <a:pt x="6079" y="24906"/>
                    <a:pt x="6129" y="24896"/>
                    <a:pt x="6173" y="24879"/>
                  </a:cubicBezTo>
                  <a:cubicBezTo>
                    <a:pt x="6340" y="24816"/>
                    <a:pt x="6487" y="24732"/>
                    <a:pt x="6654" y="24670"/>
                  </a:cubicBezTo>
                  <a:cubicBezTo>
                    <a:pt x="7114" y="24481"/>
                    <a:pt x="7596" y="24293"/>
                    <a:pt x="8077" y="24105"/>
                  </a:cubicBezTo>
                  <a:lnTo>
                    <a:pt x="8202" y="24042"/>
                  </a:lnTo>
                  <a:cubicBezTo>
                    <a:pt x="8244" y="24105"/>
                    <a:pt x="8244" y="24146"/>
                    <a:pt x="8244" y="24188"/>
                  </a:cubicBezTo>
                  <a:cubicBezTo>
                    <a:pt x="8286" y="24502"/>
                    <a:pt x="8328" y="24816"/>
                    <a:pt x="8370" y="25130"/>
                  </a:cubicBezTo>
                  <a:cubicBezTo>
                    <a:pt x="8412" y="25465"/>
                    <a:pt x="8474" y="25820"/>
                    <a:pt x="8495" y="26176"/>
                  </a:cubicBezTo>
                  <a:cubicBezTo>
                    <a:pt x="8537" y="26385"/>
                    <a:pt x="8642" y="26532"/>
                    <a:pt x="8851" y="26532"/>
                  </a:cubicBezTo>
                  <a:cubicBezTo>
                    <a:pt x="9060" y="26532"/>
                    <a:pt x="9228" y="26364"/>
                    <a:pt x="9207" y="26155"/>
                  </a:cubicBezTo>
                  <a:cubicBezTo>
                    <a:pt x="9207" y="25988"/>
                    <a:pt x="9207" y="25841"/>
                    <a:pt x="9186" y="25674"/>
                  </a:cubicBezTo>
                  <a:cubicBezTo>
                    <a:pt x="9081" y="25109"/>
                    <a:pt x="8997" y="24544"/>
                    <a:pt x="8914" y="23958"/>
                  </a:cubicBezTo>
                  <a:cubicBezTo>
                    <a:pt x="8914" y="23895"/>
                    <a:pt x="8893" y="23812"/>
                    <a:pt x="8893" y="23728"/>
                  </a:cubicBezTo>
                  <a:lnTo>
                    <a:pt x="10085" y="23205"/>
                  </a:lnTo>
                  <a:cubicBezTo>
                    <a:pt x="10127" y="23602"/>
                    <a:pt x="10169" y="23979"/>
                    <a:pt x="10211" y="24356"/>
                  </a:cubicBezTo>
                  <a:cubicBezTo>
                    <a:pt x="10232" y="24502"/>
                    <a:pt x="10253" y="24649"/>
                    <a:pt x="10274" y="24795"/>
                  </a:cubicBezTo>
                  <a:cubicBezTo>
                    <a:pt x="10327" y="24938"/>
                    <a:pt x="10471" y="25035"/>
                    <a:pt x="10616" y="25035"/>
                  </a:cubicBezTo>
                  <a:cubicBezTo>
                    <a:pt x="10642" y="25035"/>
                    <a:pt x="10667" y="25032"/>
                    <a:pt x="10692" y="25025"/>
                  </a:cubicBezTo>
                  <a:cubicBezTo>
                    <a:pt x="10881" y="24983"/>
                    <a:pt x="11006" y="24816"/>
                    <a:pt x="10985" y="24628"/>
                  </a:cubicBezTo>
                  <a:cubicBezTo>
                    <a:pt x="10964" y="24418"/>
                    <a:pt x="10922" y="24272"/>
                    <a:pt x="10901" y="24021"/>
                  </a:cubicBezTo>
                  <a:cubicBezTo>
                    <a:pt x="10881" y="23791"/>
                    <a:pt x="10860" y="23561"/>
                    <a:pt x="10839" y="23289"/>
                  </a:cubicBezTo>
                  <a:cubicBezTo>
                    <a:pt x="11090" y="23142"/>
                    <a:pt x="11362" y="22996"/>
                    <a:pt x="11613" y="22849"/>
                  </a:cubicBezTo>
                  <a:cubicBezTo>
                    <a:pt x="12073" y="22577"/>
                    <a:pt x="12533" y="22326"/>
                    <a:pt x="12973" y="22033"/>
                  </a:cubicBezTo>
                  <a:cubicBezTo>
                    <a:pt x="13015" y="22012"/>
                    <a:pt x="13036" y="21991"/>
                    <a:pt x="13098" y="21970"/>
                  </a:cubicBezTo>
                  <a:lnTo>
                    <a:pt x="13098" y="22180"/>
                  </a:lnTo>
                  <a:lnTo>
                    <a:pt x="13098" y="23812"/>
                  </a:lnTo>
                  <a:cubicBezTo>
                    <a:pt x="13119" y="23958"/>
                    <a:pt x="13036" y="24105"/>
                    <a:pt x="12910" y="24188"/>
                  </a:cubicBezTo>
                  <a:cubicBezTo>
                    <a:pt x="12659" y="24418"/>
                    <a:pt x="12408" y="24649"/>
                    <a:pt x="12157" y="24879"/>
                  </a:cubicBezTo>
                  <a:lnTo>
                    <a:pt x="10881" y="26051"/>
                  </a:lnTo>
                  <a:cubicBezTo>
                    <a:pt x="10734" y="26197"/>
                    <a:pt x="10588" y="26323"/>
                    <a:pt x="10441" y="26469"/>
                  </a:cubicBezTo>
                  <a:cubicBezTo>
                    <a:pt x="10232" y="26699"/>
                    <a:pt x="10378" y="27055"/>
                    <a:pt x="10692" y="27076"/>
                  </a:cubicBezTo>
                  <a:cubicBezTo>
                    <a:pt x="10710" y="27079"/>
                    <a:pt x="10728" y="27081"/>
                    <a:pt x="10746" y="27081"/>
                  </a:cubicBezTo>
                  <a:cubicBezTo>
                    <a:pt x="10832" y="27081"/>
                    <a:pt x="10916" y="27041"/>
                    <a:pt x="10985" y="26971"/>
                  </a:cubicBezTo>
                  <a:cubicBezTo>
                    <a:pt x="11090" y="26867"/>
                    <a:pt x="11194" y="26741"/>
                    <a:pt x="11299" y="26636"/>
                  </a:cubicBezTo>
                  <a:lnTo>
                    <a:pt x="12931" y="25130"/>
                  </a:lnTo>
                  <a:cubicBezTo>
                    <a:pt x="12973" y="25109"/>
                    <a:pt x="12994" y="25088"/>
                    <a:pt x="13057" y="25046"/>
                  </a:cubicBezTo>
                  <a:cubicBezTo>
                    <a:pt x="13057" y="25276"/>
                    <a:pt x="13078" y="25486"/>
                    <a:pt x="13078" y="25695"/>
                  </a:cubicBezTo>
                  <a:cubicBezTo>
                    <a:pt x="13098" y="25799"/>
                    <a:pt x="13119" y="25925"/>
                    <a:pt x="13119" y="26030"/>
                  </a:cubicBezTo>
                  <a:cubicBezTo>
                    <a:pt x="13140" y="26155"/>
                    <a:pt x="13098" y="26281"/>
                    <a:pt x="13015" y="26385"/>
                  </a:cubicBezTo>
                  <a:cubicBezTo>
                    <a:pt x="12722" y="26678"/>
                    <a:pt x="12408" y="26971"/>
                    <a:pt x="12115" y="27264"/>
                  </a:cubicBezTo>
                  <a:cubicBezTo>
                    <a:pt x="11864" y="27473"/>
                    <a:pt x="11634" y="27724"/>
                    <a:pt x="11425" y="27996"/>
                  </a:cubicBezTo>
                  <a:cubicBezTo>
                    <a:pt x="11299" y="28164"/>
                    <a:pt x="11341" y="28394"/>
                    <a:pt x="11508" y="28520"/>
                  </a:cubicBezTo>
                  <a:cubicBezTo>
                    <a:pt x="11572" y="28575"/>
                    <a:pt x="11647" y="28600"/>
                    <a:pt x="11722" y="28600"/>
                  </a:cubicBezTo>
                  <a:cubicBezTo>
                    <a:pt x="11845" y="28600"/>
                    <a:pt x="11966" y="28532"/>
                    <a:pt x="12031" y="28415"/>
                  </a:cubicBezTo>
                  <a:cubicBezTo>
                    <a:pt x="12157" y="28248"/>
                    <a:pt x="12282" y="28101"/>
                    <a:pt x="12450" y="27955"/>
                  </a:cubicBezTo>
                  <a:cubicBezTo>
                    <a:pt x="12638" y="27766"/>
                    <a:pt x="12847" y="27578"/>
                    <a:pt x="13078" y="27369"/>
                  </a:cubicBezTo>
                  <a:cubicBezTo>
                    <a:pt x="13091" y="27409"/>
                    <a:pt x="13096" y="27432"/>
                    <a:pt x="13098" y="27432"/>
                  </a:cubicBezTo>
                  <a:cubicBezTo>
                    <a:pt x="13098" y="27432"/>
                    <a:pt x="13098" y="27425"/>
                    <a:pt x="13098" y="27411"/>
                  </a:cubicBezTo>
                  <a:cubicBezTo>
                    <a:pt x="13119" y="27662"/>
                    <a:pt x="13119" y="27892"/>
                    <a:pt x="13140" y="28122"/>
                  </a:cubicBezTo>
                  <a:cubicBezTo>
                    <a:pt x="13140" y="28206"/>
                    <a:pt x="13119" y="28289"/>
                    <a:pt x="13057" y="28331"/>
                  </a:cubicBezTo>
                  <a:cubicBezTo>
                    <a:pt x="12806" y="28582"/>
                    <a:pt x="12575" y="28833"/>
                    <a:pt x="12303" y="29084"/>
                  </a:cubicBezTo>
                  <a:cubicBezTo>
                    <a:pt x="12157" y="29210"/>
                    <a:pt x="12136" y="29440"/>
                    <a:pt x="12261" y="29608"/>
                  </a:cubicBezTo>
                  <a:cubicBezTo>
                    <a:pt x="12340" y="29686"/>
                    <a:pt x="12442" y="29728"/>
                    <a:pt x="12543" y="29728"/>
                  </a:cubicBezTo>
                  <a:cubicBezTo>
                    <a:pt x="12630" y="29728"/>
                    <a:pt x="12717" y="29696"/>
                    <a:pt x="12785" y="29628"/>
                  </a:cubicBezTo>
                  <a:cubicBezTo>
                    <a:pt x="12889" y="29545"/>
                    <a:pt x="12994" y="29461"/>
                    <a:pt x="13078" y="29356"/>
                  </a:cubicBezTo>
                  <a:cubicBezTo>
                    <a:pt x="13224" y="29231"/>
                    <a:pt x="13370" y="29084"/>
                    <a:pt x="13496" y="28938"/>
                  </a:cubicBezTo>
                  <a:lnTo>
                    <a:pt x="13705" y="29126"/>
                  </a:lnTo>
                  <a:cubicBezTo>
                    <a:pt x="13873" y="29294"/>
                    <a:pt x="14040" y="29482"/>
                    <a:pt x="14228" y="29628"/>
                  </a:cubicBezTo>
                  <a:cubicBezTo>
                    <a:pt x="14296" y="29696"/>
                    <a:pt x="14382" y="29728"/>
                    <a:pt x="14468" y="29728"/>
                  </a:cubicBezTo>
                  <a:cubicBezTo>
                    <a:pt x="14566" y="29728"/>
                    <a:pt x="14663" y="29686"/>
                    <a:pt x="14730" y="29608"/>
                  </a:cubicBezTo>
                  <a:cubicBezTo>
                    <a:pt x="14877" y="29461"/>
                    <a:pt x="14856" y="29210"/>
                    <a:pt x="14710" y="29084"/>
                  </a:cubicBezTo>
                  <a:cubicBezTo>
                    <a:pt x="14500" y="28875"/>
                    <a:pt x="14291" y="28645"/>
                    <a:pt x="14061" y="28457"/>
                  </a:cubicBezTo>
                  <a:cubicBezTo>
                    <a:pt x="13894" y="28352"/>
                    <a:pt x="13831" y="28143"/>
                    <a:pt x="13873" y="27955"/>
                  </a:cubicBezTo>
                  <a:cubicBezTo>
                    <a:pt x="13873" y="27913"/>
                    <a:pt x="13873" y="27871"/>
                    <a:pt x="13873" y="27850"/>
                  </a:cubicBezTo>
                  <a:cubicBezTo>
                    <a:pt x="13894" y="27683"/>
                    <a:pt x="13914" y="27515"/>
                    <a:pt x="13914" y="27348"/>
                  </a:cubicBezTo>
                  <a:lnTo>
                    <a:pt x="13956" y="27348"/>
                  </a:lnTo>
                  <a:cubicBezTo>
                    <a:pt x="14291" y="27703"/>
                    <a:pt x="14710" y="27976"/>
                    <a:pt x="14982" y="28394"/>
                  </a:cubicBezTo>
                  <a:cubicBezTo>
                    <a:pt x="15043" y="28486"/>
                    <a:pt x="15138" y="28544"/>
                    <a:pt x="15242" y="28544"/>
                  </a:cubicBezTo>
                  <a:cubicBezTo>
                    <a:pt x="15280" y="28544"/>
                    <a:pt x="15319" y="28536"/>
                    <a:pt x="15358" y="28520"/>
                  </a:cubicBezTo>
                  <a:cubicBezTo>
                    <a:pt x="15609" y="28436"/>
                    <a:pt x="15714" y="28122"/>
                    <a:pt x="15546" y="27913"/>
                  </a:cubicBezTo>
                  <a:cubicBezTo>
                    <a:pt x="15337" y="27662"/>
                    <a:pt x="15107" y="27411"/>
                    <a:pt x="14856" y="27201"/>
                  </a:cubicBezTo>
                  <a:cubicBezTo>
                    <a:pt x="14563" y="26908"/>
                    <a:pt x="14270" y="26636"/>
                    <a:pt x="13977" y="26343"/>
                  </a:cubicBezTo>
                  <a:cubicBezTo>
                    <a:pt x="13873" y="26260"/>
                    <a:pt x="13831" y="26113"/>
                    <a:pt x="13873" y="25988"/>
                  </a:cubicBezTo>
                  <a:cubicBezTo>
                    <a:pt x="13873" y="25820"/>
                    <a:pt x="13894" y="25632"/>
                    <a:pt x="13894" y="25444"/>
                  </a:cubicBezTo>
                  <a:cubicBezTo>
                    <a:pt x="13914" y="25297"/>
                    <a:pt x="13914" y="25151"/>
                    <a:pt x="13935" y="25004"/>
                  </a:cubicBezTo>
                  <a:cubicBezTo>
                    <a:pt x="13956" y="25004"/>
                    <a:pt x="13977" y="25025"/>
                    <a:pt x="13998" y="25025"/>
                  </a:cubicBezTo>
                  <a:cubicBezTo>
                    <a:pt x="14333" y="25360"/>
                    <a:pt x="14730" y="25716"/>
                    <a:pt x="15044" y="26009"/>
                  </a:cubicBezTo>
                  <a:cubicBezTo>
                    <a:pt x="15358" y="26302"/>
                    <a:pt x="15672" y="26615"/>
                    <a:pt x="15986" y="26908"/>
                  </a:cubicBezTo>
                  <a:cubicBezTo>
                    <a:pt x="16059" y="26982"/>
                    <a:pt x="16153" y="27018"/>
                    <a:pt x="16250" y="27018"/>
                  </a:cubicBezTo>
                  <a:cubicBezTo>
                    <a:pt x="16347" y="27018"/>
                    <a:pt x="16446" y="26982"/>
                    <a:pt x="16530" y="26908"/>
                  </a:cubicBezTo>
                  <a:cubicBezTo>
                    <a:pt x="16676" y="26762"/>
                    <a:pt x="16655" y="26511"/>
                    <a:pt x="16488" y="26385"/>
                  </a:cubicBezTo>
                  <a:cubicBezTo>
                    <a:pt x="16153" y="26051"/>
                    <a:pt x="15798" y="25716"/>
                    <a:pt x="15442" y="25381"/>
                  </a:cubicBezTo>
                  <a:cubicBezTo>
                    <a:pt x="14961" y="24942"/>
                    <a:pt x="14479" y="24481"/>
                    <a:pt x="13977" y="24042"/>
                  </a:cubicBezTo>
                  <a:cubicBezTo>
                    <a:pt x="13914" y="23979"/>
                    <a:pt x="13873" y="23895"/>
                    <a:pt x="13873" y="23812"/>
                  </a:cubicBezTo>
                  <a:lnTo>
                    <a:pt x="13873" y="22012"/>
                  </a:lnTo>
                  <a:cubicBezTo>
                    <a:pt x="13873" y="21970"/>
                    <a:pt x="13894" y="21929"/>
                    <a:pt x="13894" y="21887"/>
                  </a:cubicBezTo>
                  <a:cubicBezTo>
                    <a:pt x="13956" y="21929"/>
                    <a:pt x="14019" y="21970"/>
                    <a:pt x="14082" y="22012"/>
                  </a:cubicBezTo>
                  <a:cubicBezTo>
                    <a:pt x="14186" y="22096"/>
                    <a:pt x="14291" y="22159"/>
                    <a:pt x="14438" y="22242"/>
                  </a:cubicBezTo>
                  <a:cubicBezTo>
                    <a:pt x="14605" y="22347"/>
                    <a:pt x="14793" y="22431"/>
                    <a:pt x="14898" y="22514"/>
                  </a:cubicBezTo>
                  <a:cubicBezTo>
                    <a:pt x="15023" y="22577"/>
                    <a:pt x="15149" y="22661"/>
                    <a:pt x="15295" y="22724"/>
                  </a:cubicBezTo>
                  <a:cubicBezTo>
                    <a:pt x="15588" y="22891"/>
                    <a:pt x="15881" y="23058"/>
                    <a:pt x="16153" y="23247"/>
                  </a:cubicBezTo>
                  <a:lnTo>
                    <a:pt x="16070" y="24063"/>
                  </a:lnTo>
                  <a:cubicBezTo>
                    <a:pt x="16049" y="24209"/>
                    <a:pt x="16028" y="24335"/>
                    <a:pt x="16007" y="24481"/>
                  </a:cubicBezTo>
                  <a:cubicBezTo>
                    <a:pt x="15944" y="24690"/>
                    <a:pt x="16049" y="24900"/>
                    <a:pt x="16258" y="24963"/>
                  </a:cubicBezTo>
                  <a:cubicBezTo>
                    <a:pt x="16288" y="24969"/>
                    <a:pt x="16319" y="24972"/>
                    <a:pt x="16348" y="24972"/>
                  </a:cubicBezTo>
                  <a:cubicBezTo>
                    <a:pt x="16519" y="24972"/>
                    <a:pt x="16665" y="24869"/>
                    <a:pt x="16718" y="24690"/>
                  </a:cubicBezTo>
                  <a:cubicBezTo>
                    <a:pt x="16718" y="24628"/>
                    <a:pt x="16739" y="24565"/>
                    <a:pt x="16739" y="24502"/>
                  </a:cubicBezTo>
                  <a:cubicBezTo>
                    <a:pt x="16781" y="24126"/>
                    <a:pt x="16823" y="23728"/>
                    <a:pt x="16865" y="23351"/>
                  </a:cubicBezTo>
                  <a:cubicBezTo>
                    <a:pt x="16865" y="23289"/>
                    <a:pt x="16907" y="23226"/>
                    <a:pt x="16907" y="23142"/>
                  </a:cubicBezTo>
                  <a:lnTo>
                    <a:pt x="18078" y="23665"/>
                  </a:lnTo>
                  <a:lnTo>
                    <a:pt x="18078" y="23812"/>
                  </a:lnTo>
                  <a:cubicBezTo>
                    <a:pt x="18036" y="24063"/>
                    <a:pt x="18015" y="24335"/>
                    <a:pt x="17974" y="24586"/>
                  </a:cubicBezTo>
                  <a:cubicBezTo>
                    <a:pt x="17932" y="24963"/>
                    <a:pt x="17848" y="25318"/>
                    <a:pt x="17806" y="25695"/>
                  </a:cubicBezTo>
                  <a:cubicBezTo>
                    <a:pt x="17785" y="25862"/>
                    <a:pt x="17764" y="26009"/>
                    <a:pt x="17785" y="26176"/>
                  </a:cubicBezTo>
                  <a:cubicBezTo>
                    <a:pt x="17785" y="26239"/>
                    <a:pt x="17806" y="26302"/>
                    <a:pt x="17848" y="26343"/>
                  </a:cubicBezTo>
                  <a:cubicBezTo>
                    <a:pt x="17907" y="26446"/>
                    <a:pt x="18006" y="26497"/>
                    <a:pt x="18111" y="26497"/>
                  </a:cubicBezTo>
                  <a:cubicBezTo>
                    <a:pt x="18156" y="26497"/>
                    <a:pt x="18202" y="26488"/>
                    <a:pt x="18246" y="26469"/>
                  </a:cubicBezTo>
                  <a:cubicBezTo>
                    <a:pt x="18392" y="26427"/>
                    <a:pt x="18476" y="26302"/>
                    <a:pt x="18497" y="26155"/>
                  </a:cubicBezTo>
                  <a:cubicBezTo>
                    <a:pt x="18497" y="26030"/>
                    <a:pt x="18497" y="25904"/>
                    <a:pt x="18518" y="25779"/>
                  </a:cubicBezTo>
                  <a:cubicBezTo>
                    <a:pt x="18580" y="25318"/>
                    <a:pt x="18643" y="24900"/>
                    <a:pt x="18706" y="24460"/>
                  </a:cubicBezTo>
                  <a:cubicBezTo>
                    <a:pt x="18727" y="24314"/>
                    <a:pt x="18748" y="24146"/>
                    <a:pt x="18790" y="23979"/>
                  </a:cubicBezTo>
                  <a:lnTo>
                    <a:pt x="19020" y="24084"/>
                  </a:lnTo>
                  <a:cubicBezTo>
                    <a:pt x="19229" y="24167"/>
                    <a:pt x="19417" y="24251"/>
                    <a:pt x="19627" y="24335"/>
                  </a:cubicBezTo>
                  <a:cubicBezTo>
                    <a:pt x="20024" y="24502"/>
                    <a:pt x="20401" y="24649"/>
                    <a:pt x="20777" y="24816"/>
                  </a:cubicBezTo>
                  <a:cubicBezTo>
                    <a:pt x="20842" y="24852"/>
                    <a:pt x="20906" y="24867"/>
                    <a:pt x="20966" y="24867"/>
                  </a:cubicBezTo>
                  <a:cubicBezTo>
                    <a:pt x="21293" y="24867"/>
                    <a:pt x="21508" y="24401"/>
                    <a:pt x="21154" y="24188"/>
                  </a:cubicBezTo>
                  <a:cubicBezTo>
                    <a:pt x="21091" y="24146"/>
                    <a:pt x="21028" y="24105"/>
                    <a:pt x="20945" y="24084"/>
                  </a:cubicBezTo>
                  <a:cubicBezTo>
                    <a:pt x="20610" y="23937"/>
                    <a:pt x="20254" y="23812"/>
                    <a:pt x="19899" y="23665"/>
                  </a:cubicBezTo>
                  <a:cubicBezTo>
                    <a:pt x="19564" y="23540"/>
                    <a:pt x="19208" y="23393"/>
                    <a:pt x="18852" y="23247"/>
                  </a:cubicBezTo>
                  <a:cubicBezTo>
                    <a:pt x="18915" y="22807"/>
                    <a:pt x="18957" y="22389"/>
                    <a:pt x="18999" y="21950"/>
                  </a:cubicBezTo>
                  <a:cubicBezTo>
                    <a:pt x="19062" y="21970"/>
                    <a:pt x="19104" y="21991"/>
                    <a:pt x="19166" y="22012"/>
                  </a:cubicBezTo>
                  <a:cubicBezTo>
                    <a:pt x="19313" y="22075"/>
                    <a:pt x="19438" y="22138"/>
                    <a:pt x="19585" y="22201"/>
                  </a:cubicBezTo>
                  <a:cubicBezTo>
                    <a:pt x="19857" y="22305"/>
                    <a:pt x="20129" y="22431"/>
                    <a:pt x="20401" y="22535"/>
                  </a:cubicBezTo>
                  <a:cubicBezTo>
                    <a:pt x="20445" y="22555"/>
                    <a:pt x="20491" y="22564"/>
                    <a:pt x="20537" y="22564"/>
                  </a:cubicBezTo>
                  <a:cubicBezTo>
                    <a:pt x="20688" y="22564"/>
                    <a:pt x="20834" y="22465"/>
                    <a:pt x="20882" y="22305"/>
                  </a:cubicBezTo>
                  <a:cubicBezTo>
                    <a:pt x="20945" y="22117"/>
                    <a:pt x="20819" y="21908"/>
                    <a:pt x="20631" y="21845"/>
                  </a:cubicBezTo>
                  <a:cubicBezTo>
                    <a:pt x="20380" y="21740"/>
                    <a:pt x="20129" y="21636"/>
                    <a:pt x="19857" y="21531"/>
                  </a:cubicBezTo>
                  <a:cubicBezTo>
                    <a:pt x="19731" y="21468"/>
                    <a:pt x="19606" y="21405"/>
                    <a:pt x="19438" y="21343"/>
                  </a:cubicBezTo>
                  <a:lnTo>
                    <a:pt x="19438" y="20548"/>
                  </a:lnTo>
                  <a:lnTo>
                    <a:pt x="19438" y="19585"/>
                  </a:lnTo>
                  <a:cubicBezTo>
                    <a:pt x="19438" y="19355"/>
                    <a:pt x="19417" y="19125"/>
                    <a:pt x="19417" y="18874"/>
                  </a:cubicBezTo>
                  <a:lnTo>
                    <a:pt x="19417" y="18727"/>
                  </a:lnTo>
                  <a:cubicBezTo>
                    <a:pt x="19480" y="18769"/>
                    <a:pt x="19522" y="18769"/>
                    <a:pt x="19564" y="18811"/>
                  </a:cubicBezTo>
                  <a:cubicBezTo>
                    <a:pt x="20045" y="19083"/>
                    <a:pt x="20526" y="19376"/>
                    <a:pt x="21028" y="19648"/>
                  </a:cubicBezTo>
                  <a:cubicBezTo>
                    <a:pt x="21154" y="19711"/>
                    <a:pt x="21259" y="19836"/>
                    <a:pt x="21280" y="20004"/>
                  </a:cubicBezTo>
                  <a:cubicBezTo>
                    <a:pt x="21321" y="20317"/>
                    <a:pt x="21405" y="20631"/>
                    <a:pt x="21468" y="20924"/>
                  </a:cubicBezTo>
                  <a:cubicBezTo>
                    <a:pt x="21510" y="21050"/>
                    <a:pt x="21531" y="21154"/>
                    <a:pt x="21552" y="21280"/>
                  </a:cubicBezTo>
                  <a:cubicBezTo>
                    <a:pt x="21677" y="21782"/>
                    <a:pt x="21782" y="22305"/>
                    <a:pt x="21886" y="22807"/>
                  </a:cubicBezTo>
                  <a:cubicBezTo>
                    <a:pt x="21928" y="22954"/>
                    <a:pt x="21970" y="23121"/>
                    <a:pt x="22012" y="23268"/>
                  </a:cubicBezTo>
                  <a:cubicBezTo>
                    <a:pt x="22033" y="23414"/>
                    <a:pt x="22158" y="23519"/>
                    <a:pt x="22326" y="23519"/>
                  </a:cubicBezTo>
                  <a:cubicBezTo>
                    <a:pt x="22344" y="23522"/>
                    <a:pt x="22363" y="23523"/>
                    <a:pt x="22381" y="23523"/>
                  </a:cubicBezTo>
                  <a:cubicBezTo>
                    <a:pt x="22606" y="23523"/>
                    <a:pt x="22780" y="23291"/>
                    <a:pt x="22702" y="23058"/>
                  </a:cubicBezTo>
                  <a:cubicBezTo>
                    <a:pt x="22661" y="22891"/>
                    <a:pt x="22619" y="22745"/>
                    <a:pt x="22577" y="22598"/>
                  </a:cubicBezTo>
                  <a:cubicBezTo>
                    <a:pt x="22409" y="21887"/>
                    <a:pt x="22263" y="21196"/>
                    <a:pt x="22096" y="20506"/>
                  </a:cubicBezTo>
                  <a:cubicBezTo>
                    <a:pt x="22096" y="20443"/>
                    <a:pt x="22096" y="20401"/>
                    <a:pt x="22075" y="20317"/>
                  </a:cubicBezTo>
                  <a:lnTo>
                    <a:pt x="22075" y="20317"/>
                  </a:lnTo>
                  <a:cubicBezTo>
                    <a:pt x="22158" y="20359"/>
                    <a:pt x="22200" y="20380"/>
                    <a:pt x="22263" y="20401"/>
                  </a:cubicBezTo>
                  <a:cubicBezTo>
                    <a:pt x="22493" y="20527"/>
                    <a:pt x="22744" y="20652"/>
                    <a:pt x="22995" y="20757"/>
                  </a:cubicBezTo>
                  <a:cubicBezTo>
                    <a:pt x="23121" y="20799"/>
                    <a:pt x="23205" y="20924"/>
                    <a:pt x="23225" y="21050"/>
                  </a:cubicBezTo>
                  <a:cubicBezTo>
                    <a:pt x="23246" y="21113"/>
                    <a:pt x="23267" y="21196"/>
                    <a:pt x="23288" y="21259"/>
                  </a:cubicBezTo>
                  <a:cubicBezTo>
                    <a:pt x="23414" y="21761"/>
                    <a:pt x="23539" y="22263"/>
                    <a:pt x="23665" y="22766"/>
                  </a:cubicBezTo>
                  <a:cubicBezTo>
                    <a:pt x="23707" y="22912"/>
                    <a:pt x="23769" y="23079"/>
                    <a:pt x="23832" y="23205"/>
                  </a:cubicBezTo>
                  <a:cubicBezTo>
                    <a:pt x="23889" y="23336"/>
                    <a:pt x="24012" y="23417"/>
                    <a:pt x="24158" y="23417"/>
                  </a:cubicBezTo>
                  <a:cubicBezTo>
                    <a:pt x="24175" y="23417"/>
                    <a:pt x="24192" y="23416"/>
                    <a:pt x="24209" y="23414"/>
                  </a:cubicBezTo>
                  <a:cubicBezTo>
                    <a:pt x="24355" y="23393"/>
                    <a:pt x="24481" y="23289"/>
                    <a:pt x="24523" y="23142"/>
                  </a:cubicBezTo>
                  <a:cubicBezTo>
                    <a:pt x="24544" y="23038"/>
                    <a:pt x="24523" y="22954"/>
                    <a:pt x="24481" y="22870"/>
                  </a:cubicBezTo>
                  <a:cubicBezTo>
                    <a:pt x="24397" y="22724"/>
                    <a:pt x="24355" y="22577"/>
                    <a:pt x="24313" y="22431"/>
                  </a:cubicBezTo>
                  <a:cubicBezTo>
                    <a:pt x="24251" y="22138"/>
                    <a:pt x="24188" y="21845"/>
                    <a:pt x="24125" y="21552"/>
                  </a:cubicBezTo>
                  <a:cubicBezTo>
                    <a:pt x="24104" y="21531"/>
                    <a:pt x="24104" y="21510"/>
                    <a:pt x="24125" y="21468"/>
                  </a:cubicBezTo>
                  <a:cubicBezTo>
                    <a:pt x="24355" y="21594"/>
                    <a:pt x="24586" y="21719"/>
                    <a:pt x="24837" y="21845"/>
                  </a:cubicBezTo>
                  <a:cubicBezTo>
                    <a:pt x="24899" y="21866"/>
                    <a:pt x="24941" y="21929"/>
                    <a:pt x="24962" y="22012"/>
                  </a:cubicBezTo>
                  <a:cubicBezTo>
                    <a:pt x="25004" y="22222"/>
                    <a:pt x="25067" y="22431"/>
                    <a:pt x="25130" y="22619"/>
                  </a:cubicBezTo>
                  <a:cubicBezTo>
                    <a:pt x="25171" y="22766"/>
                    <a:pt x="25192" y="22891"/>
                    <a:pt x="25213" y="23017"/>
                  </a:cubicBezTo>
                  <a:cubicBezTo>
                    <a:pt x="25250" y="23199"/>
                    <a:pt x="25413" y="23318"/>
                    <a:pt x="25579" y="23318"/>
                  </a:cubicBezTo>
                  <a:cubicBezTo>
                    <a:pt x="25604" y="23318"/>
                    <a:pt x="25628" y="23315"/>
                    <a:pt x="25653" y="23310"/>
                  </a:cubicBezTo>
                  <a:cubicBezTo>
                    <a:pt x="25862" y="23268"/>
                    <a:pt x="25966" y="23079"/>
                    <a:pt x="25925" y="22870"/>
                  </a:cubicBezTo>
                  <a:cubicBezTo>
                    <a:pt x="25904" y="22745"/>
                    <a:pt x="25862" y="22598"/>
                    <a:pt x="25820" y="22473"/>
                  </a:cubicBezTo>
                  <a:cubicBezTo>
                    <a:pt x="25778" y="22284"/>
                    <a:pt x="25715" y="22096"/>
                    <a:pt x="25674" y="21908"/>
                  </a:cubicBezTo>
                  <a:lnTo>
                    <a:pt x="25925" y="21845"/>
                  </a:lnTo>
                  <a:cubicBezTo>
                    <a:pt x="26176" y="21782"/>
                    <a:pt x="26406" y="21719"/>
                    <a:pt x="26657" y="21636"/>
                  </a:cubicBezTo>
                  <a:cubicBezTo>
                    <a:pt x="26803" y="21594"/>
                    <a:pt x="26908" y="21468"/>
                    <a:pt x="26908" y="21322"/>
                  </a:cubicBezTo>
                  <a:cubicBezTo>
                    <a:pt x="26929" y="21175"/>
                    <a:pt x="26845" y="21050"/>
                    <a:pt x="26720" y="20987"/>
                  </a:cubicBezTo>
                  <a:cubicBezTo>
                    <a:pt x="26657" y="20956"/>
                    <a:pt x="26594" y="20940"/>
                    <a:pt x="26534" y="20940"/>
                  </a:cubicBezTo>
                  <a:cubicBezTo>
                    <a:pt x="26474" y="20940"/>
                    <a:pt x="26416" y="20956"/>
                    <a:pt x="26364" y="20987"/>
                  </a:cubicBezTo>
                  <a:cubicBezTo>
                    <a:pt x="26050" y="21071"/>
                    <a:pt x="25715" y="21154"/>
                    <a:pt x="25402" y="21238"/>
                  </a:cubicBezTo>
                  <a:cubicBezTo>
                    <a:pt x="25376" y="21247"/>
                    <a:pt x="25350" y="21252"/>
                    <a:pt x="25325" y="21252"/>
                  </a:cubicBezTo>
                  <a:cubicBezTo>
                    <a:pt x="25290" y="21252"/>
                    <a:pt x="25259" y="21242"/>
                    <a:pt x="25234" y="21217"/>
                  </a:cubicBezTo>
                  <a:cubicBezTo>
                    <a:pt x="24983" y="21071"/>
                    <a:pt x="24774" y="20924"/>
                    <a:pt x="24502" y="20757"/>
                  </a:cubicBezTo>
                  <a:lnTo>
                    <a:pt x="24941" y="20631"/>
                  </a:lnTo>
                  <a:cubicBezTo>
                    <a:pt x="25255" y="20506"/>
                    <a:pt x="25590" y="20422"/>
                    <a:pt x="25946" y="20380"/>
                  </a:cubicBezTo>
                  <a:lnTo>
                    <a:pt x="25987" y="20380"/>
                  </a:lnTo>
                  <a:cubicBezTo>
                    <a:pt x="26176" y="20359"/>
                    <a:pt x="26322" y="20171"/>
                    <a:pt x="26280" y="19983"/>
                  </a:cubicBezTo>
                  <a:cubicBezTo>
                    <a:pt x="26261" y="19806"/>
                    <a:pt x="26095" y="19667"/>
                    <a:pt x="25919" y="19667"/>
                  </a:cubicBezTo>
                  <a:cubicBezTo>
                    <a:pt x="25907" y="19667"/>
                    <a:pt x="25895" y="19667"/>
                    <a:pt x="25883" y="19669"/>
                  </a:cubicBezTo>
                  <a:cubicBezTo>
                    <a:pt x="25715" y="19669"/>
                    <a:pt x="25569" y="19711"/>
                    <a:pt x="25422" y="19732"/>
                  </a:cubicBezTo>
                  <a:cubicBezTo>
                    <a:pt x="25171" y="19815"/>
                    <a:pt x="24941" y="19899"/>
                    <a:pt x="24690" y="19962"/>
                  </a:cubicBezTo>
                  <a:cubicBezTo>
                    <a:pt x="24355" y="20066"/>
                    <a:pt x="24000" y="20150"/>
                    <a:pt x="23665" y="20234"/>
                  </a:cubicBezTo>
                  <a:cubicBezTo>
                    <a:pt x="23635" y="20249"/>
                    <a:pt x="23603" y="20256"/>
                    <a:pt x="23571" y="20256"/>
                  </a:cubicBezTo>
                  <a:cubicBezTo>
                    <a:pt x="23512" y="20256"/>
                    <a:pt x="23454" y="20232"/>
                    <a:pt x="23414" y="20192"/>
                  </a:cubicBezTo>
                  <a:lnTo>
                    <a:pt x="22598" y="19648"/>
                  </a:lnTo>
                  <a:cubicBezTo>
                    <a:pt x="22556" y="19627"/>
                    <a:pt x="22535" y="19606"/>
                    <a:pt x="22514" y="19564"/>
                  </a:cubicBezTo>
                  <a:cubicBezTo>
                    <a:pt x="22661" y="19543"/>
                    <a:pt x="22786" y="19501"/>
                    <a:pt x="22912" y="19460"/>
                  </a:cubicBezTo>
                  <a:lnTo>
                    <a:pt x="24397" y="18999"/>
                  </a:lnTo>
                  <a:lnTo>
                    <a:pt x="25192" y="18769"/>
                  </a:lnTo>
                  <a:cubicBezTo>
                    <a:pt x="25360" y="18727"/>
                    <a:pt x="25464" y="18581"/>
                    <a:pt x="25485" y="18413"/>
                  </a:cubicBezTo>
                  <a:cubicBezTo>
                    <a:pt x="25485" y="18246"/>
                    <a:pt x="25381" y="18120"/>
                    <a:pt x="25234" y="18079"/>
                  </a:cubicBezTo>
                  <a:cubicBezTo>
                    <a:pt x="25192" y="18068"/>
                    <a:pt x="25150" y="18063"/>
                    <a:pt x="25109" y="18063"/>
                  </a:cubicBezTo>
                  <a:cubicBezTo>
                    <a:pt x="25067" y="18063"/>
                    <a:pt x="25025" y="18068"/>
                    <a:pt x="24983" y="18079"/>
                  </a:cubicBezTo>
                  <a:cubicBezTo>
                    <a:pt x="24376" y="18246"/>
                    <a:pt x="23769" y="18434"/>
                    <a:pt x="23184" y="18623"/>
                  </a:cubicBezTo>
                  <a:cubicBezTo>
                    <a:pt x="22681" y="18790"/>
                    <a:pt x="22200" y="18937"/>
                    <a:pt x="21698" y="19083"/>
                  </a:cubicBezTo>
                  <a:cubicBezTo>
                    <a:pt x="21674" y="19099"/>
                    <a:pt x="21644" y="19106"/>
                    <a:pt x="21612" y="19106"/>
                  </a:cubicBezTo>
                  <a:cubicBezTo>
                    <a:pt x="21561" y="19106"/>
                    <a:pt x="21507" y="19088"/>
                    <a:pt x="21468" y="19062"/>
                  </a:cubicBezTo>
                  <a:cubicBezTo>
                    <a:pt x="20945" y="18748"/>
                    <a:pt x="20422" y="18455"/>
                    <a:pt x="19899" y="18162"/>
                  </a:cubicBezTo>
                  <a:cubicBezTo>
                    <a:pt x="19878" y="18120"/>
                    <a:pt x="19836" y="18100"/>
                    <a:pt x="19815" y="18079"/>
                  </a:cubicBezTo>
                  <a:lnTo>
                    <a:pt x="20401" y="17765"/>
                  </a:lnTo>
                  <a:cubicBezTo>
                    <a:pt x="20526" y="17702"/>
                    <a:pt x="20652" y="17618"/>
                    <a:pt x="20777" y="17556"/>
                  </a:cubicBezTo>
                  <a:cubicBezTo>
                    <a:pt x="20945" y="17451"/>
                    <a:pt x="21112" y="17367"/>
                    <a:pt x="21280" y="17263"/>
                  </a:cubicBezTo>
                  <a:cubicBezTo>
                    <a:pt x="21552" y="17095"/>
                    <a:pt x="21824" y="16928"/>
                    <a:pt x="22117" y="16802"/>
                  </a:cubicBezTo>
                  <a:cubicBezTo>
                    <a:pt x="22451" y="17053"/>
                    <a:pt x="22786" y="17304"/>
                    <a:pt x="23121" y="17576"/>
                  </a:cubicBezTo>
                  <a:cubicBezTo>
                    <a:pt x="23191" y="17637"/>
                    <a:pt x="23281" y="17668"/>
                    <a:pt x="23372" y="17668"/>
                  </a:cubicBezTo>
                  <a:cubicBezTo>
                    <a:pt x="23469" y="17668"/>
                    <a:pt x="23568" y="17632"/>
                    <a:pt x="23644" y="17556"/>
                  </a:cubicBezTo>
                  <a:cubicBezTo>
                    <a:pt x="23769" y="17409"/>
                    <a:pt x="23769" y="17158"/>
                    <a:pt x="23623" y="17032"/>
                  </a:cubicBezTo>
                  <a:cubicBezTo>
                    <a:pt x="23581" y="16991"/>
                    <a:pt x="23518" y="16949"/>
                    <a:pt x="23477" y="16907"/>
                  </a:cubicBezTo>
                  <a:lnTo>
                    <a:pt x="22849" y="16447"/>
                  </a:lnTo>
                  <a:lnTo>
                    <a:pt x="22368" y="16112"/>
                  </a:lnTo>
                  <a:lnTo>
                    <a:pt x="23414" y="15317"/>
                  </a:lnTo>
                  <a:lnTo>
                    <a:pt x="23581" y="15442"/>
                  </a:lnTo>
                  <a:lnTo>
                    <a:pt x="24983" y="16551"/>
                  </a:lnTo>
                  <a:cubicBezTo>
                    <a:pt x="25109" y="16635"/>
                    <a:pt x="25234" y="16719"/>
                    <a:pt x="25360" y="16802"/>
                  </a:cubicBezTo>
                  <a:cubicBezTo>
                    <a:pt x="25427" y="16843"/>
                    <a:pt x="25494" y="16860"/>
                    <a:pt x="25556" y="16860"/>
                  </a:cubicBezTo>
                  <a:cubicBezTo>
                    <a:pt x="25879" y="16860"/>
                    <a:pt x="26084" y="16385"/>
                    <a:pt x="25715" y="16175"/>
                  </a:cubicBezTo>
                  <a:cubicBezTo>
                    <a:pt x="25590" y="16112"/>
                    <a:pt x="25464" y="16007"/>
                    <a:pt x="25360" y="15924"/>
                  </a:cubicBezTo>
                  <a:lnTo>
                    <a:pt x="24146" y="14982"/>
                  </a:lnTo>
                  <a:lnTo>
                    <a:pt x="24041" y="14877"/>
                  </a:lnTo>
                  <a:cubicBezTo>
                    <a:pt x="24083" y="14835"/>
                    <a:pt x="24125" y="14794"/>
                    <a:pt x="24167" y="14752"/>
                  </a:cubicBezTo>
                  <a:cubicBezTo>
                    <a:pt x="24418" y="14563"/>
                    <a:pt x="24669" y="14354"/>
                    <a:pt x="24941" y="14145"/>
                  </a:cubicBezTo>
                  <a:cubicBezTo>
                    <a:pt x="25213" y="13957"/>
                    <a:pt x="25485" y="13747"/>
                    <a:pt x="25757" y="13538"/>
                  </a:cubicBezTo>
                  <a:cubicBezTo>
                    <a:pt x="25904" y="13434"/>
                    <a:pt x="25966" y="13224"/>
                    <a:pt x="25883" y="13078"/>
                  </a:cubicBezTo>
                  <a:cubicBezTo>
                    <a:pt x="25805" y="12953"/>
                    <a:pt x="25681" y="12887"/>
                    <a:pt x="25553" y="12887"/>
                  </a:cubicBezTo>
                  <a:cubicBezTo>
                    <a:pt x="25509" y="12887"/>
                    <a:pt x="25465" y="12894"/>
                    <a:pt x="25422" y="12911"/>
                  </a:cubicBezTo>
                  <a:cubicBezTo>
                    <a:pt x="25360" y="12931"/>
                    <a:pt x="25318" y="12952"/>
                    <a:pt x="25255" y="12994"/>
                  </a:cubicBezTo>
                  <a:cubicBezTo>
                    <a:pt x="25150" y="13057"/>
                    <a:pt x="25067" y="13141"/>
                    <a:pt x="24962" y="13224"/>
                  </a:cubicBezTo>
                  <a:lnTo>
                    <a:pt x="23539" y="14333"/>
                  </a:lnTo>
                  <a:cubicBezTo>
                    <a:pt x="23497" y="14375"/>
                    <a:pt x="23456" y="14396"/>
                    <a:pt x="23414" y="14417"/>
                  </a:cubicBezTo>
                  <a:lnTo>
                    <a:pt x="22368" y="13664"/>
                  </a:lnTo>
                  <a:cubicBezTo>
                    <a:pt x="22409" y="13601"/>
                    <a:pt x="22451" y="13580"/>
                    <a:pt x="22493" y="13559"/>
                  </a:cubicBezTo>
                  <a:cubicBezTo>
                    <a:pt x="22765" y="13350"/>
                    <a:pt x="23058" y="13141"/>
                    <a:pt x="23330" y="12931"/>
                  </a:cubicBezTo>
                  <a:cubicBezTo>
                    <a:pt x="23435" y="12869"/>
                    <a:pt x="23539" y="12785"/>
                    <a:pt x="23623" y="12722"/>
                  </a:cubicBezTo>
                  <a:cubicBezTo>
                    <a:pt x="23749" y="12576"/>
                    <a:pt x="23749" y="12346"/>
                    <a:pt x="23623" y="12220"/>
                  </a:cubicBezTo>
                  <a:cubicBezTo>
                    <a:pt x="23545" y="12130"/>
                    <a:pt x="23442" y="12089"/>
                    <a:pt x="23341" y="12089"/>
                  </a:cubicBezTo>
                  <a:cubicBezTo>
                    <a:pt x="23254" y="12089"/>
                    <a:pt x="23168" y="12120"/>
                    <a:pt x="23100" y="12178"/>
                  </a:cubicBezTo>
                  <a:cubicBezTo>
                    <a:pt x="22933" y="12325"/>
                    <a:pt x="22744" y="12471"/>
                    <a:pt x="22577" y="12597"/>
                  </a:cubicBezTo>
                  <a:cubicBezTo>
                    <a:pt x="22409" y="12701"/>
                    <a:pt x="22242" y="12848"/>
                    <a:pt x="22054" y="12973"/>
                  </a:cubicBezTo>
                  <a:lnTo>
                    <a:pt x="21133" y="12429"/>
                  </a:lnTo>
                  <a:cubicBezTo>
                    <a:pt x="21049" y="12387"/>
                    <a:pt x="20966" y="12325"/>
                    <a:pt x="20882" y="12283"/>
                  </a:cubicBezTo>
                  <a:lnTo>
                    <a:pt x="19794" y="11697"/>
                  </a:lnTo>
                  <a:lnTo>
                    <a:pt x="19794" y="11676"/>
                  </a:lnTo>
                  <a:cubicBezTo>
                    <a:pt x="19836" y="11634"/>
                    <a:pt x="19878" y="11613"/>
                    <a:pt x="19940" y="11571"/>
                  </a:cubicBezTo>
                  <a:cubicBezTo>
                    <a:pt x="20422" y="11299"/>
                    <a:pt x="20924" y="11027"/>
                    <a:pt x="21405" y="10734"/>
                  </a:cubicBezTo>
                  <a:cubicBezTo>
                    <a:pt x="21473" y="10694"/>
                    <a:pt x="21549" y="10671"/>
                    <a:pt x="21623" y="10671"/>
                  </a:cubicBezTo>
                  <a:cubicBezTo>
                    <a:pt x="21663" y="10671"/>
                    <a:pt x="21703" y="10678"/>
                    <a:pt x="21740" y="10693"/>
                  </a:cubicBezTo>
                  <a:cubicBezTo>
                    <a:pt x="21949" y="10776"/>
                    <a:pt x="22137" y="10839"/>
                    <a:pt x="22326" y="10902"/>
                  </a:cubicBezTo>
                  <a:cubicBezTo>
                    <a:pt x="23058" y="11132"/>
                    <a:pt x="23769" y="11362"/>
                    <a:pt x="24502" y="11571"/>
                  </a:cubicBezTo>
                  <a:cubicBezTo>
                    <a:pt x="24669" y="11634"/>
                    <a:pt x="24858" y="11676"/>
                    <a:pt x="25025" y="11718"/>
                  </a:cubicBezTo>
                  <a:cubicBezTo>
                    <a:pt x="25053" y="11724"/>
                    <a:pt x="25080" y="11727"/>
                    <a:pt x="25108" y="11727"/>
                  </a:cubicBezTo>
                  <a:cubicBezTo>
                    <a:pt x="25266" y="11727"/>
                    <a:pt x="25408" y="11627"/>
                    <a:pt x="25443" y="11467"/>
                  </a:cubicBezTo>
                  <a:cubicBezTo>
                    <a:pt x="25506" y="11258"/>
                    <a:pt x="25381" y="11048"/>
                    <a:pt x="25171" y="11006"/>
                  </a:cubicBezTo>
                  <a:cubicBezTo>
                    <a:pt x="25025" y="10944"/>
                    <a:pt x="24858" y="10923"/>
                    <a:pt x="24690" y="10881"/>
                  </a:cubicBezTo>
                  <a:cubicBezTo>
                    <a:pt x="24460" y="10797"/>
                    <a:pt x="24230" y="10734"/>
                    <a:pt x="24000" y="10651"/>
                  </a:cubicBezTo>
                  <a:lnTo>
                    <a:pt x="22744" y="10253"/>
                  </a:lnTo>
                  <a:lnTo>
                    <a:pt x="22472" y="10190"/>
                  </a:lnTo>
                  <a:cubicBezTo>
                    <a:pt x="22535" y="10149"/>
                    <a:pt x="22577" y="10107"/>
                    <a:pt x="22619" y="10086"/>
                  </a:cubicBezTo>
                  <a:cubicBezTo>
                    <a:pt x="22849" y="9918"/>
                    <a:pt x="23100" y="9772"/>
                    <a:pt x="23330" y="9605"/>
                  </a:cubicBezTo>
                  <a:cubicBezTo>
                    <a:pt x="23400" y="9549"/>
                    <a:pt x="23479" y="9521"/>
                    <a:pt x="23561" y="9521"/>
                  </a:cubicBezTo>
                  <a:cubicBezTo>
                    <a:pt x="23602" y="9521"/>
                    <a:pt x="23644" y="9528"/>
                    <a:pt x="23686" y="9542"/>
                  </a:cubicBezTo>
                  <a:cubicBezTo>
                    <a:pt x="23749" y="9563"/>
                    <a:pt x="23811" y="9563"/>
                    <a:pt x="23874" y="9584"/>
                  </a:cubicBezTo>
                  <a:cubicBezTo>
                    <a:pt x="24376" y="9730"/>
                    <a:pt x="24858" y="9877"/>
                    <a:pt x="25360" y="10023"/>
                  </a:cubicBezTo>
                  <a:cubicBezTo>
                    <a:pt x="25527" y="10065"/>
                    <a:pt x="25694" y="10086"/>
                    <a:pt x="25841" y="10107"/>
                  </a:cubicBezTo>
                  <a:cubicBezTo>
                    <a:pt x="26050" y="10107"/>
                    <a:pt x="26238" y="9960"/>
                    <a:pt x="26259" y="9751"/>
                  </a:cubicBezTo>
                  <a:cubicBezTo>
                    <a:pt x="26259" y="9563"/>
                    <a:pt x="26113" y="9395"/>
                    <a:pt x="25904" y="9374"/>
                  </a:cubicBezTo>
                  <a:cubicBezTo>
                    <a:pt x="25757" y="9353"/>
                    <a:pt x="25590" y="9333"/>
                    <a:pt x="25443" y="9291"/>
                  </a:cubicBezTo>
                  <a:cubicBezTo>
                    <a:pt x="25150" y="9207"/>
                    <a:pt x="24858" y="9102"/>
                    <a:pt x="24565" y="9019"/>
                  </a:cubicBezTo>
                  <a:cubicBezTo>
                    <a:pt x="24523" y="9019"/>
                    <a:pt x="24502" y="8998"/>
                    <a:pt x="24481" y="8998"/>
                  </a:cubicBezTo>
                  <a:cubicBezTo>
                    <a:pt x="24711" y="8830"/>
                    <a:pt x="24920" y="8705"/>
                    <a:pt x="25130" y="8558"/>
                  </a:cubicBezTo>
                  <a:cubicBezTo>
                    <a:pt x="25191" y="8528"/>
                    <a:pt x="25252" y="8508"/>
                    <a:pt x="25322" y="8508"/>
                  </a:cubicBezTo>
                  <a:cubicBezTo>
                    <a:pt x="25347" y="8508"/>
                    <a:pt x="25373" y="8511"/>
                    <a:pt x="25402" y="8517"/>
                  </a:cubicBezTo>
                  <a:cubicBezTo>
                    <a:pt x="25715" y="8621"/>
                    <a:pt x="26050" y="8684"/>
                    <a:pt x="26364" y="8789"/>
                  </a:cubicBezTo>
                  <a:cubicBezTo>
                    <a:pt x="26405" y="8801"/>
                    <a:pt x="26445" y="8807"/>
                    <a:pt x="26485" y="8807"/>
                  </a:cubicBezTo>
                  <a:cubicBezTo>
                    <a:pt x="26649" y="8807"/>
                    <a:pt x="26795" y="8706"/>
                    <a:pt x="26845" y="8537"/>
                  </a:cubicBezTo>
                  <a:cubicBezTo>
                    <a:pt x="26908" y="8349"/>
                    <a:pt x="26803" y="8140"/>
                    <a:pt x="26594" y="8098"/>
                  </a:cubicBezTo>
                  <a:cubicBezTo>
                    <a:pt x="26490" y="8056"/>
                    <a:pt x="26364" y="8035"/>
                    <a:pt x="26259" y="7993"/>
                  </a:cubicBezTo>
                  <a:lnTo>
                    <a:pt x="25653" y="7826"/>
                  </a:lnTo>
                  <a:cubicBezTo>
                    <a:pt x="25674" y="7742"/>
                    <a:pt x="25694" y="7659"/>
                    <a:pt x="25715" y="7575"/>
                  </a:cubicBezTo>
                  <a:cubicBezTo>
                    <a:pt x="25778" y="7345"/>
                    <a:pt x="25841" y="7115"/>
                    <a:pt x="25904" y="6864"/>
                  </a:cubicBezTo>
                  <a:cubicBezTo>
                    <a:pt x="25946" y="6675"/>
                    <a:pt x="25820" y="6466"/>
                    <a:pt x="25632" y="6424"/>
                  </a:cubicBezTo>
                  <a:cubicBezTo>
                    <a:pt x="25616" y="6423"/>
                    <a:pt x="25601" y="6422"/>
                    <a:pt x="25587" y="6422"/>
                  </a:cubicBezTo>
                  <a:cubicBezTo>
                    <a:pt x="25396" y="6422"/>
                    <a:pt x="25231" y="6544"/>
                    <a:pt x="25192" y="6738"/>
                  </a:cubicBezTo>
                  <a:cubicBezTo>
                    <a:pt x="25109" y="7073"/>
                    <a:pt x="25004" y="7408"/>
                    <a:pt x="24920" y="7742"/>
                  </a:cubicBezTo>
                  <a:cubicBezTo>
                    <a:pt x="24920" y="7805"/>
                    <a:pt x="24878" y="7868"/>
                    <a:pt x="24816" y="7889"/>
                  </a:cubicBezTo>
                  <a:lnTo>
                    <a:pt x="24083" y="8265"/>
                  </a:lnTo>
                  <a:cubicBezTo>
                    <a:pt x="24083" y="8245"/>
                    <a:pt x="24083" y="8224"/>
                    <a:pt x="24083" y="8203"/>
                  </a:cubicBezTo>
                  <a:cubicBezTo>
                    <a:pt x="24146" y="7931"/>
                    <a:pt x="24188" y="7701"/>
                    <a:pt x="24251" y="7429"/>
                  </a:cubicBezTo>
                  <a:cubicBezTo>
                    <a:pt x="24293" y="7219"/>
                    <a:pt x="24376" y="6989"/>
                    <a:pt x="24460" y="6801"/>
                  </a:cubicBezTo>
                  <a:cubicBezTo>
                    <a:pt x="24523" y="6633"/>
                    <a:pt x="24460" y="6466"/>
                    <a:pt x="24313" y="6382"/>
                  </a:cubicBezTo>
                  <a:cubicBezTo>
                    <a:pt x="24259" y="6337"/>
                    <a:pt x="24193" y="6315"/>
                    <a:pt x="24126" y="6315"/>
                  </a:cubicBezTo>
                  <a:cubicBezTo>
                    <a:pt x="24037" y="6315"/>
                    <a:pt x="23945" y="6353"/>
                    <a:pt x="23874" y="6424"/>
                  </a:cubicBezTo>
                  <a:cubicBezTo>
                    <a:pt x="23832" y="6466"/>
                    <a:pt x="23790" y="6529"/>
                    <a:pt x="23769" y="6592"/>
                  </a:cubicBezTo>
                  <a:cubicBezTo>
                    <a:pt x="23644" y="6885"/>
                    <a:pt x="23560" y="7177"/>
                    <a:pt x="23497" y="7470"/>
                  </a:cubicBezTo>
                  <a:cubicBezTo>
                    <a:pt x="23393" y="7889"/>
                    <a:pt x="23288" y="8286"/>
                    <a:pt x="23184" y="8705"/>
                  </a:cubicBezTo>
                  <a:cubicBezTo>
                    <a:pt x="23163" y="8809"/>
                    <a:pt x="23079" y="8914"/>
                    <a:pt x="22974" y="8956"/>
                  </a:cubicBezTo>
                  <a:lnTo>
                    <a:pt x="22179" y="9353"/>
                  </a:lnTo>
                  <a:cubicBezTo>
                    <a:pt x="22137" y="9374"/>
                    <a:pt x="22096" y="9374"/>
                    <a:pt x="22054" y="9395"/>
                  </a:cubicBezTo>
                  <a:lnTo>
                    <a:pt x="22054" y="9312"/>
                  </a:lnTo>
                  <a:lnTo>
                    <a:pt x="22430" y="7680"/>
                  </a:lnTo>
                  <a:cubicBezTo>
                    <a:pt x="22514" y="7345"/>
                    <a:pt x="22598" y="7010"/>
                    <a:pt x="22681" y="6675"/>
                  </a:cubicBezTo>
                  <a:cubicBezTo>
                    <a:pt x="22723" y="6466"/>
                    <a:pt x="22619" y="6278"/>
                    <a:pt x="22430" y="6215"/>
                  </a:cubicBezTo>
                  <a:cubicBezTo>
                    <a:pt x="22394" y="6204"/>
                    <a:pt x="22357" y="6199"/>
                    <a:pt x="22321" y="6199"/>
                  </a:cubicBezTo>
                  <a:cubicBezTo>
                    <a:pt x="22153" y="6199"/>
                    <a:pt x="22005" y="6314"/>
                    <a:pt x="21970" y="6487"/>
                  </a:cubicBezTo>
                  <a:cubicBezTo>
                    <a:pt x="21928" y="6633"/>
                    <a:pt x="21886" y="6780"/>
                    <a:pt x="21845" y="6947"/>
                  </a:cubicBezTo>
                  <a:cubicBezTo>
                    <a:pt x="21740" y="7429"/>
                    <a:pt x="21635" y="7931"/>
                    <a:pt x="21531" y="8433"/>
                  </a:cubicBezTo>
                  <a:cubicBezTo>
                    <a:pt x="21447" y="8768"/>
                    <a:pt x="21363" y="9102"/>
                    <a:pt x="21280" y="9437"/>
                  </a:cubicBezTo>
                  <a:cubicBezTo>
                    <a:pt x="21259" y="9584"/>
                    <a:pt x="21217" y="9730"/>
                    <a:pt x="21196" y="9877"/>
                  </a:cubicBezTo>
                  <a:cubicBezTo>
                    <a:pt x="21196" y="9939"/>
                    <a:pt x="21133" y="10002"/>
                    <a:pt x="21070" y="10044"/>
                  </a:cubicBezTo>
                  <a:lnTo>
                    <a:pt x="19501" y="10944"/>
                  </a:lnTo>
                  <a:cubicBezTo>
                    <a:pt x="19459" y="10965"/>
                    <a:pt x="19438" y="10986"/>
                    <a:pt x="19396" y="10986"/>
                  </a:cubicBezTo>
                  <a:cubicBezTo>
                    <a:pt x="19396" y="10567"/>
                    <a:pt x="19417" y="10190"/>
                    <a:pt x="19417" y="9793"/>
                  </a:cubicBezTo>
                  <a:lnTo>
                    <a:pt x="19417" y="9395"/>
                  </a:lnTo>
                  <a:cubicBezTo>
                    <a:pt x="19396" y="9102"/>
                    <a:pt x="19396" y="8789"/>
                    <a:pt x="19417" y="8475"/>
                  </a:cubicBezTo>
                  <a:cubicBezTo>
                    <a:pt x="19417" y="8412"/>
                    <a:pt x="19459" y="8349"/>
                    <a:pt x="19522" y="8328"/>
                  </a:cubicBezTo>
                  <a:lnTo>
                    <a:pt x="19668" y="8265"/>
                  </a:lnTo>
                  <a:lnTo>
                    <a:pt x="20631" y="7868"/>
                  </a:lnTo>
                  <a:cubicBezTo>
                    <a:pt x="20819" y="7784"/>
                    <a:pt x="20903" y="7575"/>
                    <a:pt x="20840" y="7387"/>
                  </a:cubicBezTo>
                  <a:cubicBezTo>
                    <a:pt x="20792" y="7243"/>
                    <a:pt x="20659" y="7148"/>
                    <a:pt x="20516" y="7148"/>
                  </a:cubicBezTo>
                  <a:cubicBezTo>
                    <a:pt x="20471" y="7148"/>
                    <a:pt x="20425" y="7158"/>
                    <a:pt x="20380" y="7177"/>
                  </a:cubicBezTo>
                  <a:cubicBezTo>
                    <a:pt x="20296" y="7198"/>
                    <a:pt x="20212" y="7240"/>
                    <a:pt x="20129" y="7282"/>
                  </a:cubicBezTo>
                  <a:lnTo>
                    <a:pt x="19166" y="7701"/>
                  </a:lnTo>
                  <a:cubicBezTo>
                    <a:pt x="19116" y="7717"/>
                    <a:pt x="19065" y="7748"/>
                    <a:pt x="19014" y="7748"/>
                  </a:cubicBezTo>
                  <a:cubicBezTo>
                    <a:pt x="19002" y="7748"/>
                    <a:pt x="18990" y="7746"/>
                    <a:pt x="18978" y="7742"/>
                  </a:cubicBezTo>
                  <a:cubicBezTo>
                    <a:pt x="18915" y="7324"/>
                    <a:pt x="18852" y="6905"/>
                    <a:pt x="18852" y="6487"/>
                  </a:cubicBezTo>
                  <a:cubicBezTo>
                    <a:pt x="18915" y="6445"/>
                    <a:pt x="18957" y="6424"/>
                    <a:pt x="19020" y="6403"/>
                  </a:cubicBezTo>
                  <a:cubicBezTo>
                    <a:pt x="19564" y="6194"/>
                    <a:pt x="20108" y="5964"/>
                    <a:pt x="20673" y="5755"/>
                  </a:cubicBezTo>
                  <a:cubicBezTo>
                    <a:pt x="20819" y="5692"/>
                    <a:pt x="20966" y="5629"/>
                    <a:pt x="21091" y="5545"/>
                  </a:cubicBezTo>
                  <a:cubicBezTo>
                    <a:pt x="21476" y="5353"/>
                    <a:pt x="21276" y="4854"/>
                    <a:pt x="20944" y="4854"/>
                  </a:cubicBezTo>
                  <a:cubicBezTo>
                    <a:pt x="20878" y="4854"/>
                    <a:pt x="20808" y="4873"/>
                    <a:pt x="20736" y="4918"/>
                  </a:cubicBezTo>
                  <a:cubicBezTo>
                    <a:pt x="20631" y="4980"/>
                    <a:pt x="20526" y="5022"/>
                    <a:pt x="20401" y="5085"/>
                  </a:cubicBezTo>
                  <a:cubicBezTo>
                    <a:pt x="19899" y="5294"/>
                    <a:pt x="19376" y="5483"/>
                    <a:pt x="18852" y="5692"/>
                  </a:cubicBezTo>
                  <a:lnTo>
                    <a:pt x="18748" y="5734"/>
                  </a:lnTo>
                  <a:cubicBezTo>
                    <a:pt x="18727" y="5566"/>
                    <a:pt x="18706" y="5441"/>
                    <a:pt x="18685" y="5315"/>
                  </a:cubicBezTo>
                  <a:cubicBezTo>
                    <a:pt x="18643" y="4939"/>
                    <a:pt x="18580" y="4562"/>
                    <a:pt x="18518" y="4185"/>
                  </a:cubicBezTo>
                  <a:cubicBezTo>
                    <a:pt x="18497" y="3997"/>
                    <a:pt x="18476" y="3788"/>
                    <a:pt x="18455" y="3579"/>
                  </a:cubicBezTo>
                  <a:cubicBezTo>
                    <a:pt x="18455" y="3401"/>
                    <a:pt x="18306" y="3242"/>
                    <a:pt x="18131" y="3242"/>
                  </a:cubicBezTo>
                  <a:cubicBezTo>
                    <a:pt x="18121" y="3242"/>
                    <a:pt x="18110" y="3243"/>
                    <a:pt x="18099" y="3244"/>
                  </a:cubicBezTo>
                  <a:cubicBezTo>
                    <a:pt x="18087" y="3243"/>
                    <a:pt x="18076" y="3242"/>
                    <a:pt x="18064" y="3242"/>
                  </a:cubicBezTo>
                  <a:cubicBezTo>
                    <a:pt x="17874" y="3242"/>
                    <a:pt x="17743" y="3401"/>
                    <a:pt x="17743" y="3579"/>
                  </a:cubicBezTo>
                  <a:cubicBezTo>
                    <a:pt x="17743" y="3725"/>
                    <a:pt x="17743" y="3872"/>
                    <a:pt x="17764" y="4018"/>
                  </a:cubicBezTo>
                  <a:cubicBezTo>
                    <a:pt x="17827" y="4478"/>
                    <a:pt x="17911" y="4960"/>
                    <a:pt x="17974" y="5420"/>
                  </a:cubicBezTo>
                  <a:cubicBezTo>
                    <a:pt x="18015" y="5629"/>
                    <a:pt x="18015" y="5817"/>
                    <a:pt x="18057" y="6048"/>
                  </a:cubicBezTo>
                  <a:lnTo>
                    <a:pt x="16865" y="6571"/>
                  </a:lnTo>
                  <a:cubicBezTo>
                    <a:pt x="16844" y="6487"/>
                    <a:pt x="16823" y="6424"/>
                    <a:pt x="16823" y="6382"/>
                  </a:cubicBezTo>
                  <a:cubicBezTo>
                    <a:pt x="16781" y="6006"/>
                    <a:pt x="16760" y="5629"/>
                    <a:pt x="16718" y="5252"/>
                  </a:cubicBezTo>
                  <a:cubicBezTo>
                    <a:pt x="16697" y="5169"/>
                    <a:pt x="16697" y="5085"/>
                    <a:pt x="16676" y="5001"/>
                  </a:cubicBezTo>
                  <a:cubicBezTo>
                    <a:pt x="16622" y="4838"/>
                    <a:pt x="16472" y="4721"/>
                    <a:pt x="16324" y="4721"/>
                  </a:cubicBezTo>
                  <a:cubicBezTo>
                    <a:pt x="16302" y="4721"/>
                    <a:pt x="16280" y="4724"/>
                    <a:pt x="16258" y="4729"/>
                  </a:cubicBezTo>
                  <a:cubicBezTo>
                    <a:pt x="16070" y="4771"/>
                    <a:pt x="15944" y="4939"/>
                    <a:pt x="15944" y="5148"/>
                  </a:cubicBezTo>
                  <a:cubicBezTo>
                    <a:pt x="15965" y="5315"/>
                    <a:pt x="16007" y="5483"/>
                    <a:pt x="16028" y="5650"/>
                  </a:cubicBezTo>
                  <a:cubicBezTo>
                    <a:pt x="16070" y="5901"/>
                    <a:pt x="16091" y="6173"/>
                    <a:pt x="16111" y="6466"/>
                  </a:cubicBezTo>
                  <a:lnTo>
                    <a:pt x="15191" y="6989"/>
                  </a:lnTo>
                  <a:cubicBezTo>
                    <a:pt x="15128" y="7031"/>
                    <a:pt x="15065" y="7052"/>
                    <a:pt x="15002" y="7094"/>
                  </a:cubicBezTo>
                  <a:lnTo>
                    <a:pt x="13914" y="7784"/>
                  </a:lnTo>
                  <a:lnTo>
                    <a:pt x="13852" y="7784"/>
                  </a:lnTo>
                  <a:lnTo>
                    <a:pt x="13852" y="7617"/>
                  </a:lnTo>
                  <a:lnTo>
                    <a:pt x="13852" y="5985"/>
                  </a:lnTo>
                  <a:cubicBezTo>
                    <a:pt x="13831" y="5817"/>
                    <a:pt x="13914" y="5671"/>
                    <a:pt x="14040" y="5566"/>
                  </a:cubicBezTo>
                  <a:cubicBezTo>
                    <a:pt x="14312" y="5336"/>
                    <a:pt x="14584" y="5085"/>
                    <a:pt x="14856" y="4834"/>
                  </a:cubicBezTo>
                  <a:lnTo>
                    <a:pt x="15107" y="4583"/>
                  </a:lnTo>
                  <a:lnTo>
                    <a:pt x="16174" y="3620"/>
                  </a:lnTo>
                  <a:cubicBezTo>
                    <a:pt x="16279" y="3516"/>
                    <a:pt x="16383" y="3411"/>
                    <a:pt x="16467" y="3307"/>
                  </a:cubicBezTo>
                  <a:cubicBezTo>
                    <a:pt x="16572" y="3244"/>
                    <a:pt x="16614" y="3118"/>
                    <a:pt x="16593" y="2972"/>
                  </a:cubicBezTo>
                  <a:cubicBezTo>
                    <a:pt x="16565" y="2794"/>
                    <a:pt x="16404" y="2679"/>
                    <a:pt x="16237" y="2679"/>
                  </a:cubicBezTo>
                  <a:cubicBezTo>
                    <a:pt x="16148" y="2679"/>
                    <a:pt x="16058" y="2711"/>
                    <a:pt x="15986" y="2783"/>
                  </a:cubicBezTo>
                  <a:cubicBezTo>
                    <a:pt x="15881" y="2888"/>
                    <a:pt x="15777" y="3014"/>
                    <a:pt x="15651" y="3118"/>
                  </a:cubicBezTo>
                  <a:cubicBezTo>
                    <a:pt x="15107" y="3620"/>
                    <a:pt x="14563" y="4144"/>
                    <a:pt x="14019" y="4646"/>
                  </a:cubicBezTo>
                  <a:cubicBezTo>
                    <a:pt x="13977" y="4667"/>
                    <a:pt x="13935" y="4688"/>
                    <a:pt x="13914" y="4729"/>
                  </a:cubicBezTo>
                  <a:cubicBezTo>
                    <a:pt x="13873" y="4353"/>
                    <a:pt x="13852" y="3997"/>
                    <a:pt x="13831" y="3641"/>
                  </a:cubicBezTo>
                  <a:cubicBezTo>
                    <a:pt x="13831" y="3558"/>
                    <a:pt x="13852" y="3453"/>
                    <a:pt x="13935" y="3390"/>
                  </a:cubicBezTo>
                  <a:cubicBezTo>
                    <a:pt x="14354" y="2993"/>
                    <a:pt x="14772" y="2595"/>
                    <a:pt x="15170" y="2177"/>
                  </a:cubicBezTo>
                  <a:cubicBezTo>
                    <a:pt x="15295" y="2051"/>
                    <a:pt x="15421" y="1905"/>
                    <a:pt x="15526" y="1758"/>
                  </a:cubicBezTo>
                  <a:cubicBezTo>
                    <a:pt x="15651" y="1591"/>
                    <a:pt x="15609" y="1361"/>
                    <a:pt x="15442" y="1256"/>
                  </a:cubicBezTo>
                  <a:cubicBezTo>
                    <a:pt x="15374" y="1205"/>
                    <a:pt x="15299" y="1182"/>
                    <a:pt x="15227" y="1182"/>
                  </a:cubicBezTo>
                  <a:cubicBezTo>
                    <a:pt x="15122" y="1182"/>
                    <a:pt x="15023" y="1232"/>
                    <a:pt x="14961" y="1319"/>
                  </a:cubicBezTo>
                  <a:cubicBezTo>
                    <a:pt x="14919" y="1361"/>
                    <a:pt x="14898" y="1403"/>
                    <a:pt x="14877" y="1444"/>
                  </a:cubicBezTo>
                  <a:cubicBezTo>
                    <a:pt x="14814" y="1507"/>
                    <a:pt x="14751" y="1591"/>
                    <a:pt x="14689" y="1654"/>
                  </a:cubicBezTo>
                  <a:lnTo>
                    <a:pt x="13998" y="2302"/>
                  </a:lnTo>
                  <a:cubicBezTo>
                    <a:pt x="13956" y="2323"/>
                    <a:pt x="13935" y="2344"/>
                    <a:pt x="13873" y="2386"/>
                  </a:cubicBezTo>
                  <a:cubicBezTo>
                    <a:pt x="13873" y="2093"/>
                    <a:pt x="13852" y="1842"/>
                    <a:pt x="13831" y="1570"/>
                  </a:cubicBezTo>
                  <a:cubicBezTo>
                    <a:pt x="13831" y="1507"/>
                    <a:pt x="13852" y="1444"/>
                    <a:pt x="13914" y="1382"/>
                  </a:cubicBezTo>
                  <a:cubicBezTo>
                    <a:pt x="14166" y="1151"/>
                    <a:pt x="14396" y="900"/>
                    <a:pt x="14668" y="649"/>
                  </a:cubicBezTo>
                  <a:cubicBezTo>
                    <a:pt x="14772" y="566"/>
                    <a:pt x="14814" y="440"/>
                    <a:pt x="14793" y="294"/>
                  </a:cubicBezTo>
                  <a:cubicBezTo>
                    <a:pt x="14752" y="116"/>
                    <a:pt x="14595" y="0"/>
                    <a:pt x="144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7"/>
            <p:cNvSpPr/>
            <p:nvPr/>
          </p:nvSpPr>
          <p:spPr>
            <a:xfrm flipH="1">
              <a:off x="8711403" y="1669038"/>
              <a:ext cx="333674" cy="333174"/>
            </a:xfrm>
            <a:custGeom>
              <a:rect b="b" l="l" r="r" t="t"/>
              <a:pathLst>
                <a:path extrusionOk="0" h="25322" w="25360">
                  <a:moveTo>
                    <a:pt x="10588" y="7636"/>
                  </a:moveTo>
                  <a:lnTo>
                    <a:pt x="12178" y="8138"/>
                  </a:lnTo>
                  <a:cubicBezTo>
                    <a:pt x="12199" y="8327"/>
                    <a:pt x="12199" y="8515"/>
                    <a:pt x="12199" y="8703"/>
                  </a:cubicBezTo>
                  <a:lnTo>
                    <a:pt x="12199" y="9540"/>
                  </a:lnTo>
                  <a:cubicBezTo>
                    <a:pt x="12199" y="9749"/>
                    <a:pt x="12220" y="9938"/>
                    <a:pt x="12220" y="10147"/>
                  </a:cubicBezTo>
                  <a:cubicBezTo>
                    <a:pt x="12220" y="10566"/>
                    <a:pt x="12178" y="10984"/>
                    <a:pt x="12178" y="11402"/>
                  </a:cubicBezTo>
                  <a:cubicBezTo>
                    <a:pt x="11885" y="11277"/>
                    <a:pt x="10357" y="9770"/>
                    <a:pt x="9834" y="9101"/>
                  </a:cubicBezTo>
                  <a:cubicBezTo>
                    <a:pt x="10085" y="8599"/>
                    <a:pt x="10337" y="8117"/>
                    <a:pt x="10588" y="7636"/>
                  </a:cubicBezTo>
                  <a:close/>
                  <a:moveTo>
                    <a:pt x="14730" y="7636"/>
                  </a:moveTo>
                  <a:lnTo>
                    <a:pt x="15505" y="9122"/>
                  </a:lnTo>
                  <a:cubicBezTo>
                    <a:pt x="14730" y="9875"/>
                    <a:pt x="14019" y="10712"/>
                    <a:pt x="13140" y="11444"/>
                  </a:cubicBezTo>
                  <a:cubicBezTo>
                    <a:pt x="13057" y="10335"/>
                    <a:pt x="13119" y="9247"/>
                    <a:pt x="13119" y="8159"/>
                  </a:cubicBezTo>
                  <a:lnTo>
                    <a:pt x="14730" y="7636"/>
                  </a:lnTo>
                  <a:close/>
                  <a:moveTo>
                    <a:pt x="9123" y="9812"/>
                  </a:moveTo>
                  <a:cubicBezTo>
                    <a:pt x="9228" y="9917"/>
                    <a:pt x="9353" y="10022"/>
                    <a:pt x="9479" y="10126"/>
                  </a:cubicBezTo>
                  <a:cubicBezTo>
                    <a:pt x="9897" y="10524"/>
                    <a:pt x="10316" y="10921"/>
                    <a:pt x="10713" y="11340"/>
                  </a:cubicBezTo>
                  <a:cubicBezTo>
                    <a:pt x="10964" y="11591"/>
                    <a:pt x="11194" y="11863"/>
                    <a:pt x="11445" y="12156"/>
                  </a:cubicBezTo>
                  <a:cubicBezTo>
                    <a:pt x="11062" y="12192"/>
                    <a:pt x="10682" y="12203"/>
                    <a:pt x="10303" y="12203"/>
                  </a:cubicBezTo>
                  <a:cubicBezTo>
                    <a:pt x="9689" y="12203"/>
                    <a:pt x="9081" y="12174"/>
                    <a:pt x="8472" y="12174"/>
                  </a:cubicBezTo>
                  <a:cubicBezTo>
                    <a:pt x="8368" y="12174"/>
                    <a:pt x="8264" y="12175"/>
                    <a:pt x="8160" y="12177"/>
                  </a:cubicBezTo>
                  <a:lnTo>
                    <a:pt x="8181" y="12156"/>
                  </a:lnTo>
                  <a:cubicBezTo>
                    <a:pt x="7993" y="11612"/>
                    <a:pt x="7826" y="11089"/>
                    <a:pt x="7637" y="10566"/>
                  </a:cubicBezTo>
                  <a:lnTo>
                    <a:pt x="9123" y="9812"/>
                  </a:lnTo>
                  <a:close/>
                  <a:moveTo>
                    <a:pt x="16195" y="9812"/>
                  </a:moveTo>
                  <a:lnTo>
                    <a:pt x="17304" y="10398"/>
                  </a:lnTo>
                  <a:cubicBezTo>
                    <a:pt x="17388" y="10440"/>
                    <a:pt x="17471" y="10482"/>
                    <a:pt x="17555" y="10503"/>
                  </a:cubicBezTo>
                  <a:cubicBezTo>
                    <a:pt x="17639" y="10524"/>
                    <a:pt x="17681" y="10628"/>
                    <a:pt x="17639" y="10712"/>
                  </a:cubicBezTo>
                  <a:cubicBezTo>
                    <a:pt x="17576" y="10900"/>
                    <a:pt x="17513" y="11089"/>
                    <a:pt x="17451" y="11277"/>
                  </a:cubicBezTo>
                  <a:cubicBezTo>
                    <a:pt x="17346" y="11570"/>
                    <a:pt x="17262" y="11863"/>
                    <a:pt x="17158" y="12156"/>
                  </a:cubicBezTo>
                  <a:cubicBezTo>
                    <a:pt x="17011" y="12177"/>
                    <a:pt x="16865" y="12177"/>
                    <a:pt x="16676" y="12177"/>
                  </a:cubicBezTo>
                  <a:lnTo>
                    <a:pt x="16111" y="12177"/>
                  </a:lnTo>
                  <a:cubicBezTo>
                    <a:pt x="15798" y="12198"/>
                    <a:pt x="15463" y="12218"/>
                    <a:pt x="15149" y="12218"/>
                  </a:cubicBezTo>
                  <a:cubicBezTo>
                    <a:pt x="14730" y="12198"/>
                    <a:pt x="14312" y="12177"/>
                    <a:pt x="13914" y="12177"/>
                  </a:cubicBezTo>
                  <a:cubicBezTo>
                    <a:pt x="13977" y="11926"/>
                    <a:pt x="15358" y="10524"/>
                    <a:pt x="16195" y="9812"/>
                  </a:cubicBezTo>
                  <a:close/>
                  <a:moveTo>
                    <a:pt x="9951" y="13089"/>
                  </a:moveTo>
                  <a:cubicBezTo>
                    <a:pt x="10445" y="13089"/>
                    <a:pt x="10943" y="13101"/>
                    <a:pt x="11445" y="13139"/>
                  </a:cubicBezTo>
                  <a:cubicBezTo>
                    <a:pt x="10713" y="14018"/>
                    <a:pt x="9876" y="14729"/>
                    <a:pt x="9123" y="15483"/>
                  </a:cubicBezTo>
                  <a:lnTo>
                    <a:pt x="7637" y="14729"/>
                  </a:lnTo>
                  <a:cubicBezTo>
                    <a:pt x="7826" y="14206"/>
                    <a:pt x="7993" y="13683"/>
                    <a:pt x="8160" y="13139"/>
                  </a:cubicBezTo>
                  <a:lnTo>
                    <a:pt x="8181" y="13118"/>
                  </a:lnTo>
                  <a:cubicBezTo>
                    <a:pt x="8765" y="13107"/>
                    <a:pt x="9355" y="13089"/>
                    <a:pt x="9951" y="13089"/>
                  </a:cubicBezTo>
                  <a:close/>
                  <a:moveTo>
                    <a:pt x="15293" y="13080"/>
                  </a:moveTo>
                  <a:cubicBezTo>
                    <a:pt x="15922" y="13080"/>
                    <a:pt x="16536" y="13106"/>
                    <a:pt x="17137" y="13118"/>
                  </a:cubicBezTo>
                  <a:cubicBezTo>
                    <a:pt x="17325" y="13662"/>
                    <a:pt x="17492" y="14185"/>
                    <a:pt x="17660" y="14708"/>
                  </a:cubicBezTo>
                  <a:lnTo>
                    <a:pt x="16195" y="15483"/>
                  </a:lnTo>
                  <a:cubicBezTo>
                    <a:pt x="16070" y="15378"/>
                    <a:pt x="15923" y="15231"/>
                    <a:pt x="15798" y="15106"/>
                  </a:cubicBezTo>
                  <a:cubicBezTo>
                    <a:pt x="15400" y="14729"/>
                    <a:pt x="15003" y="14353"/>
                    <a:pt x="14605" y="13955"/>
                  </a:cubicBezTo>
                  <a:cubicBezTo>
                    <a:pt x="14354" y="13704"/>
                    <a:pt x="14124" y="13432"/>
                    <a:pt x="13852" y="13139"/>
                  </a:cubicBezTo>
                  <a:lnTo>
                    <a:pt x="13873" y="13139"/>
                  </a:lnTo>
                  <a:cubicBezTo>
                    <a:pt x="14354" y="13095"/>
                    <a:pt x="14827" y="13080"/>
                    <a:pt x="15293" y="13080"/>
                  </a:cubicBezTo>
                  <a:close/>
                  <a:moveTo>
                    <a:pt x="12178" y="13830"/>
                  </a:moveTo>
                  <a:cubicBezTo>
                    <a:pt x="12262" y="14980"/>
                    <a:pt x="12178" y="16068"/>
                    <a:pt x="12199" y="17156"/>
                  </a:cubicBezTo>
                  <a:lnTo>
                    <a:pt x="12052" y="17198"/>
                  </a:lnTo>
                  <a:lnTo>
                    <a:pt x="10734" y="17617"/>
                  </a:lnTo>
                  <a:cubicBezTo>
                    <a:pt x="10688" y="17632"/>
                    <a:pt x="10653" y="17642"/>
                    <a:pt x="10626" y="17642"/>
                  </a:cubicBezTo>
                  <a:cubicBezTo>
                    <a:pt x="10578" y="17642"/>
                    <a:pt x="10551" y="17613"/>
                    <a:pt x="10525" y="17533"/>
                  </a:cubicBezTo>
                  <a:cubicBezTo>
                    <a:pt x="10378" y="17240"/>
                    <a:pt x="10253" y="16947"/>
                    <a:pt x="10106" y="16696"/>
                  </a:cubicBezTo>
                  <a:cubicBezTo>
                    <a:pt x="10023" y="16529"/>
                    <a:pt x="9918" y="16361"/>
                    <a:pt x="9813" y="16194"/>
                  </a:cubicBezTo>
                  <a:cubicBezTo>
                    <a:pt x="9939" y="16048"/>
                    <a:pt x="10065" y="15922"/>
                    <a:pt x="10190" y="15796"/>
                  </a:cubicBezTo>
                  <a:cubicBezTo>
                    <a:pt x="10567" y="15378"/>
                    <a:pt x="10943" y="14980"/>
                    <a:pt x="11341" y="14583"/>
                  </a:cubicBezTo>
                  <a:cubicBezTo>
                    <a:pt x="11592" y="14332"/>
                    <a:pt x="11885" y="14102"/>
                    <a:pt x="12178" y="13830"/>
                  </a:cubicBezTo>
                  <a:close/>
                  <a:moveTo>
                    <a:pt x="13161" y="13892"/>
                  </a:moveTo>
                  <a:cubicBezTo>
                    <a:pt x="13475" y="14081"/>
                    <a:pt x="15086" y="15671"/>
                    <a:pt x="15484" y="16194"/>
                  </a:cubicBezTo>
                  <a:cubicBezTo>
                    <a:pt x="15233" y="16675"/>
                    <a:pt x="15003" y="17177"/>
                    <a:pt x="14730" y="17659"/>
                  </a:cubicBezTo>
                  <a:lnTo>
                    <a:pt x="13140" y="17136"/>
                  </a:lnTo>
                  <a:cubicBezTo>
                    <a:pt x="13140" y="16068"/>
                    <a:pt x="13078" y="14980"/>
                    <a:pt x="13161" y="13892"/>
                  </a:cubicBezTo>
                  <a:close/>
                  <a:moveTo>
                    <a:pt x="14974" y="0"/>
                  </a:moveTo>
                  <a:cubicBezTo>
                    <a:pt x="14881" y="0"/>
                    <a:pt x="14788" y="34"/>
                    <a:pt x="14710" y="104"/>
                  </a:cubicBezTo>
                  <a:cubicBezTo>
                    <a:pt x="14668" y="125"/>
                    <a:pt x="14626" y="166"/>
                    <a:pt x="14584" y="187"/>
                  </a:cubicBezTo>
                  <a:lnTo>
                    <a:pt x="12806" y="1547"/>
                  </a:lnTo>
                  <a:cubicBezTo>
                    <a:pt x="12764" y="1568"/>
                    <a:pt x="12722" y="1589"/>
                    <a:pt x="12680" y="1631"/>
                  </a:cubicBezTo>
                  <a:cubicBezTo>
                    <a:pt x="12638" y="1610"/>
                    <a:pt x="12596" y="1589"/>
                    <a:pt x="12575" y="1547"/>
                  </a:cubicBezTo>
                  <a:cubicBezTo>
                    <a:pt x="12241" y="1296"/>
                    <a:pt x="11885" y="1045"/>
                    <a:pt x="11571" y="815"/>
                  </a:cubicBezTo>
                  <a:cubicBezTo>
                    <a:pt x="11278" y="585"/>
                    <a:pt x="10985" y="334"/>
                    <a:pt x="10671" y="104"/>
                  </a:cubicBezTo>
                  <a:cubicBezTo>
                    <a:pt x="10593" y="38"/>
                    <a:pt x="10498" y="6"/>
                    <a:pt x="10402" y="6"/>
                  </a:cubicBezTo>
                  <a:cubicBezTo>
                    <a:pt x="10345" y="6"/>
                    <a:pt x="10287" y="17"/>
                    <a:pt x="10232" y="41"/>
                  </a:cubicBezTo>
                  <a:cubicBezTo>
                    <a:pt x="10085" y="83"/>
                    <a:pt x="9981" y="229"/>
                    <a:pt x="9981" y="376"/>
                  </a:cubicBezTo>
                  <a:cubicBezTo>
                    <a:pt x="9960" y="564"/>
                    <a:pt x="10023" y="731"/>
                    <a:pt x="10190" y="836"/>
                  </a:cubicBezTo>
                  <a:cubicBezTo>
                    <a:pt x="10818" y="1296"/>
                    <a:pt x="11445" y="1778"/>
                    <a:pt x="12073" y="2238"/>
                  </a:cubicBezTo>
                  <a:cubicBezTo>
                    <a:pt x="12115" y="2301"/>
                    <a:pt x="12157" y="2343"/>
                    <a:pt x="12178" y="2405"/>
                  </a:cubicBezTo>
                  <a:cubicBezTo>
                    <a:pt x="12199" y="2510"/>
                    <a:pt x="12220" y="2615"/>
                    <a:pt x="12220" y="2719"/>
                  </a:cubicBezTo>
                  <a:cubicBezTo>
                    <a:pt x="12241" y="3179"/>
                    <a:pt x="12262" y="3640"/>
                    <a:pt x="12262" y="4100"/>
                  </a:cubicBezTo>
                  <a:lnTo>
                    <a:pt x="12262" y="4832"/>
                  </a:lnTo>
                  <a:cubicBezTo>
                    <a:pt x="11906" y="4581"/>
                    <a:pt x="11571" y="4393"/>
                    <a:pt x="11257" y="4163"/>
                  </a:cubicBezTo>
                  <a:cubicBezTo>
                    <a:pt x="11179" y="4084"/>
                    <a:pt x="11077" y="4047"/>
                    <a:pt x="10974" y="4047"/>
                  </a:cubicBezTo>
                  <a:cubicBezTo>
                    <a:pt x="10858" y="4047"/>
                    <a:pt x="10739" y="4095"/>
                    <a:pt x="10650" y="4184"/>
                  </a:cubicBezTo>
                  <a:cubicBezTo>
                    <a:pt x="10483" y="4351"/>
                    <a:pt x="10504" y="4623"/>
                    <a:pt x="10671" y="4791"/>
                  </a:cubicBezTo>
                  <a:cubicBezTo>
                    <a:pt x="10776" y="4874"/>
                    <a:pt x="10881" y="4958"/>
                    <a:pt x="10985" y="5021"/>
                  </a:cubicBezTo>
                  <a:cubicBezTo>
                    <a:pt x="11362" y="5272"/>
                    <a:pt x="11738" y="5523"/>
                    <a:pt x="12094" y="5753"/>
                  </a:cubicBezTo>
                  <a:cubicBezTo>
                    <a:pt x="12178" y="5816"/>
                    <a:pt x="12220" y="5900"/>
                    <a:pt x="12220" y="5983"/>
                  </a:cubicBezTo>
                  <a:cubicBezTo>
                    <a:pt x="12199" y="6339"/>
                    <a:pt x="12178" y="6716"/>
                    <a:pt x="12178" y="7071"/>
                  </a:cubicBezTo>
                  <a:cubicBezTo>
                    <a:pt x="12178" y="7113"/>
                    <a:pt x="12178" y="7155"/>
                    <a:pt x="12157" y="7218"/>
                  </a:cubicBezTo>
                  <a:cubicBezTo>
                    <a:pt x="12094" y="7197"/>
                    <a:pt x="12052" y="7197"/>
                    <a:pt x="11990" y="7176"/>
                  </a:cubicBezTo>
                  <a:lnTo>
                    <a:pt x="11069" y="6862"/>
                  </a:lnTo>
                  <a:cubicBezTo>
                    <a:pt x="10938" y="6796"/>
                    <a:pt x="10789" y="6765"/>
                    <a:pt x="10639" y="6765"/>
                  </a:cubicBezTo>
                  <a:cubicBezTo>
                    <a:pt x="10501" y="6765"/>
                    <a:pt x="10362" y="6791"/>
                    <a:pt x="10232" y="6841"/>
                  </a:cubicBezTo>
                  <a:cubicBezTo>
                    <a:pt x="10023" y="6946"/>
                    <a:pt x="9855" y="7134"/>
                    <a:pt x="9772" y="7364"/>
                  </a:cubicBezTo>
                  <a:cubicBezTo>
                    <a:pt x="9625" y="7636"/>
                    <a:pt x="9500" y="7950"/>
                    <a:pt x="9353" y="8222"/>
                  </a:cubicBezTo>
                  <a:cubicBezTo>
                    <a:pt x="9311" y="8306"/>
                    <a:pt x="9269" y="8369"/>
                    <a:pt x="9228" y="8431"/>
                  </a:cubicBezTo>
                  <a:lnTo>
                    <a:pt x="8286" y="7553"/>
                  </a:lnTo>
                  <a:cubicBezTo>
                    <a:pt x="8223" y="7469"/>
                    <a:pt x="8265" y="7406"/>
                    <a:pt x="8265" y="7322"/>
                  </a:cubicBezTo>
                  <a:lnTo>
                    <a:pt x="8391" y="6611"/>
                  </a:lnTo>
                  <a:cubicBezTo>
                    <a:pt x="8453" y="6318"/>
                    <a:pt x="8537" y="6004"/>
                    <a:pt x="8579" y="5711"/>
                  </a:cubicBezTo>
                  <a:cubicBezTo>
                    <a:pt x="8600" y="5481"/>
                    <a:pt x="8432" y="5251"/>
                    <a:pt x="8202" y="5209"/>
                  </a:cubicBezTo>
                  <a:cubicBezTo>
                    <a:pt x="8189" y="5208"/>
                    <a:pt x="8176" y="5207"/>
                    <a:pt x="8163" y="5207"/>
                  </a:cubicBezTo>
                  <a:cubicBezTo>
                    <a:pt x="7949" y="5207"/>
                    <a:pt x="7761" y="5367"/>
                    <a:pt x="7721" y="5565"/>
                  </a:cubicBezTo>
                  <a:cubicBezTo>
                    <a:pt x="7679" y="5837"/>
                    <a:pt x="7616" y="6109"/>
                    <a:pt x="7575" y="6381"/>
                  </a:cubicBezTo>
                  <a:cubicBezTo>
                    <a:pt x="7554" y="6506"/>
                    <a:pt x="7512" y="6632"/>
                    <a:pt x="7491" y="6778"/>
                  </a:cubicBezTo>
                  <a:lnTo>
                    <a:pt x="7386" y="6674"/>
                  </a:lnTo>
                  <a:cubicBezTo>
                    <a:pt x="6905" y="6213"/>
                    <a:pt x="6445" y="5732"/>
                    <a:pt x="5984" y="5251"/>
                  </a:cubicBezTo>
                  <a:cubicBezTo>
                    <a:pt x="5922" y="5188"/>
                    <a:pt x="5880" y="5125"/>
                    <a:pt x="5817" y="5042"/>
                  </a:cubicBezTo>
                  <a:cubicBezTo>
                    <a:pt x="5775" y="4979"/>
                    <a:pt x="5754" y="4916"/>
                    <a:pt x="5775" y="4832"/>
                  </a:cubicBezTo>
                  <a:cubicBezTo>
                    <a:pt x="5838" y="4456"/>
                    <a:pt x="5880" y="4100"/>
                    <a:pt x="5943" y="3703"/>
                  </a:cubicBezTo>
                  <a:cubicBezTo>
                    <a:pt x="6005" y="3305"/>
                    <a:pt x="6047" y="2907"/>
                    <a:pt x="6110" y="2531"/>
                  </a:cubicBezTo>
                  <a:cubicBezTo>
                    <a:pt x="6173" y="2280"/>
                    <a:pt x="6005" y="2029"/>
                    <a:pt x="5754" y="1966"/>
                  </a:cubicBezTo>
                  <a:cubicBezTo>
                    <a:pt x="5731" y="1962"/>
                    <a:pt x="5707" y="1960"/>
                    <a:pt x="5684" y="1960"/>
                  </a:cubicBezTo>
                  <a:cubicBezTo>
                    <a:pt x="5458" y="1960"/>
                    <a:pt x="5250" y="2138"/>
                    <a:pt x="5231" y="2384"/>
                  </a:cubicBezTo>
                  <a:cubicBezTo>
                    <a:pt x="5210" y="2531"/>
                    <a:pt x="5210" y="2698"/>
                    <a:pt x="5168" y="2866"/>
                  </a:cubicBezTo>
                  <a:lnTo>
                    <a:pt x="4980" y="4247"/>
                  </a:lnTo>
                  <a:lnTo>
                    <a:pt x="4896" y="4853"/>
                  </a:lnTo>
                  <a:cubicBezTo>
                    <a:pt x="4478" y="4916"/>
                    <a:pt x="4080" y="4979"/>
                    <a:pt x="3662" y="5042"/>
                  </a:cubicBezTo>
                  <a:cubicBezTo>
                    <a:pt x="3243" y="5104"/>
                    <a:pt x="2825" y="5146"/>
                    <a:pt x="2386" y="5209"/>
                  </a:cubicBezTo>
                  <a:cubicBezTo>
                    <a:pt x="2155" y="5230"/>
                    <a:pt x="1967" y="5460"/>
                    <a:pt x="2009" y="5690"/>
                  </a:cubicBezTo>
                  <a:cubicBezTo>
                    <a:pt x="2046" y="5915"/>
                    <a:pt x="2235" y="6073"/>
                    <a:pt x="2455" y="6073"/>
                  </a:cubicBezTo>
                  <a:cubicBezTo>
                    <a:pt x="2480" y="6073"/>
                    <a:pt x="2506" y="6071"/>
                    <a:pt x="2532" y="6067"/>
                  </a:cubicBezTo>
                  <a:cubicBezTo>
                    <a:pt x="3327" y="5962"/>
                    <a:pt x="4101" y="5837"/>
                    <a:pt x="4896" y="5732"/>
                  </a:cubicBezTo>
                  <a:cubicBezTo>
                    <a:pt x="4915" y="5726"/>
                    <a:pt x="4931" y="5723"/>
                    <a:pt x="4947" y="5723"/>
                  </a:cubicBezTo>
                  <a:cubicBezTo>
                    <a:pt x="4985" y="5723"/>
                    <a:pt x="5019" y="5738"/>
                    <a:pt x="5064" y="5753"/>
                  </a:cubicBezTo>
                  <a:cubicBezTo>
                    <a:pt x="5147" y="5795"/>
                    <a:pt x="5231" y="5858"/>
                    <a:pt x="5294" y="5920"/>
                  </a:cubicBezTo>
                  <a:cubicBezTo>
                    <a:pt x="5775" y="6381"/>
                    <a:pt x="6236" y="6841"/>
                    <a:pt x="6696" y="7301"/>
                  </a:cubicBezTo>
                  <a:cubicBezTo>
                    <a:pt x="6738" y="7343"/>
                    <a:pt x="6780" y="7385"/>
                    <a:pt x="6800" y="7427"/>
                  </a:cubicBezTo>
                  <a:cubicBezTo>
                    <a:pt x="6780" y="7427"/>
                    <a:pt x="6759" y="7448"/>
                    <a:pt x="6717" y="7448"/>
                  </a:cubicBezTo>
                  <a:cubicBezTo>
                    <a:pt x="6361" y="7511"/>
                    <a:pt x="6005" y="7594"/>
                    <a:pt x="5650" y="7657"/>
                  </a:cubicBezTo>
                  <a:cubicBezTo>
                    <a:pt x="5419" y="7678"/>
                    <a:pt x="5252" y="7866"/>
                    <a:pt x="5252" y="8097"/>
                  </a:cubicBezTo>
                  <a:cubicBezTo>
                    <a:pt x="5272" y="8335"/>
                    <a:pt x="5461" y="8517"/>
                    <a:pt x="5677" y="8517"/>
                  </a:cubicBezTo>
                  <a:cubicBezTo>
                    <a:pt x="5689" y="8517"/>
                    <a:pt x="5701" y="8516"/>
                    <a:pt x="5712" y="8515"/>
                  </a:cubicBezTo>
                  <a:cubicBezTo>
                    <a:pt x="5838" y="8515"/>
                    <a:pt x="5964" y="8494"/>
                    <a:pt x="6068" y="8473"/>
                  </a:cubicBezTo>
                  <a:cubicBezTo>
                    <a:pt x="6508" y="8389"/>
                    <a:pt x="6926" y="8306"/>
                    <a:pt x="7344" y="8201"/>
                  </a:cubicBezTo>
                  <a:cubicBezTo>
                    <a:pt x="7362" y="8198"/>
                    <a:pt x="7381" y="8196"/>
                    <a:pt x="7400" y="8196"/>
                  </a:cubicBezTo>
                  <a:cubicBezTo>
                    <a:pt x="7491" y="8196"/>
                    <a:pt x="7589" y="8236"/>
                    <a:pt x="7658" y="8306"/>
                  </a:cubicBezTo>
                  <a:cubicBezTo>
                    <a:pt x="7826" y="8494"/>
                    <a:pt x="7993" y="8682"/>
                    <a:pt x="8181" y="8850"/>
                  </a:cubicBezTo>
                  <a:lnTo>
                    <a:pt x="8474" y="9164"/>
                  </a:lnTo>
                  <a:cubicBezTo>
                    <a:pt x="8412" y="9205"/>
                    <a:pt x="8370" y="9247"/>
                    <a:pt x="8307" y="9268"/>
                  </a:cubicBezTo>
                  <a:cubicBezTo>
                    <a:pt x="8014" y="9415"/>
                    <a:pt x="7721" y="9561"/>
                    <a:pt x="7428" y="9687"/>
                  </a:cubicBezTo>
                  <a:cubicBezTo>
                    <a:pt x="7219" y="9791"/>
                    <a:pt x="7031" y="9938"/>
                    <a:pt x="6905" y="10126"/>
                  </a:cubicBezTo>
                  <a:cubicBezTo>
                    <a:pt x="6780" y="10398"/>
                    <a:pt x="6780" y="10733"/>
                    <a:pt x="6905" y="11005"/>
                  </a:cubicBezTo>
                  <a:cubicBezTo>
                    <a:pt x="7010" y="11298"/>
                    <a:pt x="7135" y="11612"/>
                    <a:pt x="7240" y="11905"/>
                  </a:cubicBezTo>
                  <a:cubicBezTo>
                    <a:pt x="7240" y="11967"/>
                    <a:pt x="7261" y="12051"/>
                    <a:pt x="7261" y="12114"/>
                  </a:cubicBezTo>
                  <a:lnTo>
                    <a:pt x="7156" y="12114"/>
                  </a:lnTo>
                  <a:lnTo>
                    <a:pt x="6047" y="12156"/>
                  </a:lnTo>
                  <a:cubicBezTo>
                    <a:pt x="5943" y="12156"/>
                    <a:pt x="5859" y="12114"/>
                    <a:pt x="5817" y="12030"/>
                  </a:cubicBezTo>
                  <a:cubicBezTo>
                    <a:pt x="5566" y="11654"/>
                    <a:pt x="5336" y="11277"/>
                    <a:pt x="5085" y="10900"/>
                  </a:cubicBezTo>
                  <a:cubicBezTo>
                    <a:pt x="5001" y="10796"/>
                    <a:pt x="4917" y="10691"/>
                    <a:pt x="4813" y="10586"/>
                  </a:cubicBezTo>
                  <a:cubicBezTo>
                    <a:pt x="4732" y="10516"/>
                    <a:pt x="4631" y="10479"/>
                    <a:pt x="4533" y="10479"/>
                  </a:cubicBezTo>
                  <a:cubicBezTo>
                    <a:pt x="4427" y="10479"/>
                    <a:pt x="4323" y="10521"/>
                    <a:pt x="4248" y="10607"/>
                  </a:cubicBezTo>
                  <a:cubicBezTo>
                    <a:pt x="4080" y="10754"/>
                    <a:pt x="4059" y="10984"/>
                    <a:pt x="4185" y="11151"/>
                  </a:cubicBezTo>
                  <a:cubicBezTo>
                    <a:pt x="4394" y="11444"/>
                    <a:pt x="4603" y="11758"/>
                    <a:pt x="4792" y="12051"/>
                  </a:cubicBezTo>
                  <a:cubicBezTo>
                    <a:pt x="4813" y="12093"/>
                    <a:pt x="4834" y="12135"/>
                    <a:pt x="4875" y="12198"/>
                  </a:cubicBezTo>
                  <a:lnTo>
                    <a:pt x="4666" y="12198"/>
                  </a:lnTo>
                  <a:cubicBezTo>
                    <a:pt x="4331" y="12177"/>
                    <a:pt x="3955" y="12156"/>
                    <a:pt x="3641" y="12156"/>
                  </a:cubicBezTo>
                  <a:lnTo>
                    <a:pt x="2720" y="12156"/>
                  </a:lnTo>
                  <a:cubicBezTo>
                    <a:pt x="2693" y="12159"/>
                    <a:pt x="2667" y="12161"/>
                    <a:pt x="2641" y="12161"/>
                  </a:cubicBezTo>
                  <a:cubicBezTo>
                    <a:pt x="2507" y="12161"/>
                    <a:pt x="2390" y="12114"/>
                    <a:pt x="2302" y="12009"/>
                  </a:cubicBezTo>
                  <a:cubicBezTo>
                    <a:pt x="1925" y="11528"/>
                    <a:pt x="1570" y="11047"/>
                    <a:pt x="1193" y="10545"/>
                  </a:cubicBezTo>
                  <a:cubicBezTo>
                    <a:pt x="1088" y="10398"/>
                    <a:pt x="984" y="10252"/>
                    <a:pt x="879" y="10105"/>
                  </a:cubicBezTo>
                  <a:cubicBezTo>
                    <a:pt x="784" y="9984"/>
                    <a:pt x="638" y="9914"/>
                    <a:pt x="489" y="9914"/>
                  </a:cubicBezTo>
                  <a:cubicBezTo>
                    <a:pt x="407" y="9914"/>
                    <a:pt x="325" y="9935"/>
                    <a:pt x="251" y="9980"/>
                  </a:cubicBezTo>
                  <a:cubicBezTo>
                    <a:pt x="42" y="10126"/>
                    <a:pt x="0" y="10398"/>
                    <a:pt x="147" y="10607"/>
                  </a:cubicBezTo>
                  <a:cubicBezTo>
                    <a:pt x="189" y="10649"/>
                    <a:pt x="210" y="10670"/>
                    <a:pt x="251" y="10712"/>
                  </a:cubicBezTo>
                  <a:lnTo>
                    <a:pt x="1611" y="12511"/>
                  </a:lnTo>
                  <a:cubicBezTo>
                    <a:pt x="1632" y="12553"/>
                    <a:pt x="1653" y="12595"/>
                    <a:pt x="1695" y="12637"/>
                  </a:cubicBezTo>
                  <a:cubicBezTo>
                    <a:pt x="1653" y="12700"/>
                    <a:pt x="1590" y="12783"/>
                    <a:pt x="1549" y="12825"/>
                  </a:cubicBezTo>
                  <a:lnTo>
                    <a:pt x="565" y="14143"/>
                  </a:lnTo>
                  <a:cubicBezTo>
                    <a:pt x="440" y="14311"/>
                    <a:pt x="293" y="14478"/>
                    <a:pt x="168" y="14646"/>
                  </a:cubicBezTo>
                  <a:cubicBezTo>
                    <a:pt x="0" y="14834"/>
                    <a:pt x="42" y="15127"/>
                    <a:pt x="251" y="15273"/>
                  </a:cubicBezTo>
                  <a:cubicBezTo>
                    <a:pt x="329" y="15328"/>
                    <a:pt x="415" y="15353"/>
                    <a:pt x="500" y="15353"/>
                  </a:cubicBezTo>
                  <a:cubicBezTo>
                    <a:pt x="645" y="15353"/>
                    <a:pt x="787" y="15279"/>
                    <a:pt x="879" y="15148"/>
                  </a:cubicBezTo>
                  <a:cubicBezTo>
                    <a:pt x="1339" y="14562"/>
                    <a:pt x="1800" y="13955"/>
                    <a:pt x="2239" y="13348"/>
                  </a:cubicBezTo>
                  <a:cubicBezTo>
                    <a:pt x="2344" y="13202"/>
                    <a:pt x="2511" y="13097"/>
                    <a:pt x="2699" y="13076"/>
                  </a:cubicBezTo>
                  <a:lnTo>
                    <a:pt x="4896" y="13076"/>
                  </a:lnTo>
                  <a:cubicBezTo>
                    <a:pt x="4645" y="13432"/>
                    <a:pt x="4457" y="13746"/>
                    <a:pt x="4227" y="14060"/>
                  </a:cubicBezTo>
                  <a:cubicBezTo>
                    <a:pt x="4080" y="14227"/>
                    <a:pt x="4080" y="14499"/>
                    <a:pt x="4248" y="14667"/>
                  </a:cubicBezTo>
                  <a:cubicBezTo>
                    <a:pt x="4324" y="14743"/>
                    <a:pt x="4427" y="14780"/>
                    <a:pt x="4531" y="14780"/>
                  </a:cubicBezTo>
                  <a:cubicBezTo>
                    <a:pt x="4656" y="14780"/>
                    <a:pt x="4784" y="14727"/>
                    <a:pt x="4875" y="14625"/>
                  </a:cubicBezTo>
                  <a:cubicBezTo>
                    <a:pt x="4959" y="14541"/>
                    <a:pt x="5022" y="14436"/>
                    <a:pt x="5085" y="14332"/>
                  </a:cubicBezTo>
                  <a:cubicBezTo>
                    <a:pt x="5336" y="13976"/>
                    <a:pt x="5566" y="13599"/>
                    <a:pt x="5817" y="13244"/>
                  </a:cubicBezTo>
                  <a:cubicBezTo>
                    <a:pt x="5853" y="13171"/>
                    <a:pt x="5937" y="13114"/>
                    <a:pt x="6013" y="13114"/>
                  </a:cubicBezTo>
                  <a:cubicBezTo>
                    <a:pt x="6025" y="13114"/>
                    <a:pt x="6036" y="13115"/>
                    <a:pt x="6047" y="13118"/>
                  </a:cubicBezTo>
                  <a:cubicBezTo>
                    <a:pt x="6403" y="13139"/>
                    <a:pt x="6780" y="13139"/>
                    <a:pt x="7135" y="13139"/>
                  </a:cubicBezTo>
                  <a:cubicBezTo>
                    <a:pt x="7177" y="13139"/>
                    <a:pt x="7219" y="13139"/>
                    <a:pt x="7282" y="13160"/>
                  </a:cubicBezTo>
                  <a:cubicBezTo>
                    <a:pt x="7261" y="13202"/>
                    <a:pt x="7261" y="13265"/>
                    <a:pt x="7240" y="13327"/>
                  </a:cubicBezTo>
                  <a:cubicBezTo>
                    <a:pt x="7135" y="13641"/>
                    <a:pt x="7031" y="13934"/>
                    <a:pt x="6926" y="14248"/>
                  </a:cubicBezTo>
                  <a:cubicBezTo>
                    <a:pt x="6821" y="14457"/>
                    <a:pt x="6800" y="14687"/>
                    <a:pt x="6842" y="14918"/>
                  </a:cubicBezTo>
                  <a:cubicBezTo>
                    <a:pt x="6926" y="15211"/>
                    <a:pt x="7156" y="15462"/>
                    <a:pt x="7428" y="15566"/>
                  </a:cubicBezTo>
                  <a:cubicBezTo>
                    <a:pt x="7721" y="15692"/>
                    <a:pt x="8014" y="15838"/>
                    <a:pt x="8307" y="15964"/>
                  </a:cubicBezTo>
                  <a:cubicBezTo>
                    <a:pt x="8370" y="16006"/>
                    <a:pt x="8432" y="16048"/>
                    <a:pt x="8495" y="16089"/>
                  </a:cubicBezTo>
                  <a:cubicBezTo>
                    <a:pt x="8181" y="16403"/>
                    <a:pt x="7888" y="16717"/>
                    <a:pt x="7616" y="17010"/>
                  </a:cubicBezTo>
                  <a:cubicBezTo>
                    <a:pt x="7569" y="17057"/>
                    <a:pt x="7522" y="17081"/>
                    <a:pt x="7466" y="17081"/>
                  </a:cubicBezTo>
                  <a:cubicBezTo>
                    <a:pt x="7448" y="17081"/>
                    <a:pt x="7428" y="17078"/>
                    <a:pt x="7407" y="17073"/>
                  </a:cubicBezTo>
                  <a:cubicBezTo>
                    <a:pt x="6989" y="16968"/>
                    <a:pt x="6570" y="16884"/>
                    <a:pt x="6131" y="16801"/>
                  </a:cubicBezTo>
                  <a:cubicBezTo>
                    <a:pt x="5984" y="16780"/>
                    <a:pt x="5838" y="16759"/>
                    <a:pt x="5671" y="16759"/>
                  </a:cubicBezTo>
                  <a:cubicBezTo>
                    <a:pt x="5168" y="16780"/>
                    <a:pt x="5127" y="17512"/>
                    <a:pt x="5629" y="17596"/>
                  </a:cubicBezTo>
                  <a:lnTo>
                    <a:pt x="6445" y="17742"/>
                  </a:lnTo>
                  <a:lnTo>
                    <a:pt x="6842" y="17826"/>
                  </a:lnTo>
                  <a:cubicBezTo>
                    <a:pt x="6780" y="17910"/>
                    <a:pt x="6738" y="17952"/>
                    <a:pt x="6696" y="17972"/>
                  </a:cubicBezTo>
                  <a:cubicBezTo>
                    <a:pt x="6236" y="18433"/>
                    <a:pt x="5775" y="18893"/>
                    <a:pt x="5315" y="19333"/>
                  </a:cubicBezTo>
                  <a:cubicBezTo>
                    <a:pt x="5273" y="19395"/>
                    <a:pt x="5210" y="19437"/>
                    <a:pt x="5147" y="19458"/>
                  </a:cubicBezTo>
                  <a:cubicBezTo>
                    <a:pt x="5096" y="19510"/>
                    <a:pt x="5016" y="19547"/>
                    <a:pt x="4931" y="19547"/>
                  </a:cubicBezTo>
                  <a:cubicBezTo>
                    <a:pt x="4913" y="19547"/>
                    <a:pt x="4894" y="19545"/>
                    <a:pt x="4875" y="19542"/>
                  </a:cubicBezTo>
                  <a:lnTo>
                    <a:pt x="3181" y="19291"/>
                  </a:lnTo>
                  <a:cubicBezTo>
                    <a:pt x="2992" y="19270"/>
                    <a:pt x="2783" y="19228"/>
                    <a:pt x="2574" y="19207"/>
                  </a:cubicBezTo>
                  <a:cubicBezTo>
                    <a:pt x="2538" y="19198"/>
                    <a:pt x="2502" y="19194"/>
                    <a:pt x="2467" y="19194"/>
                  </a:cubicBezTo>
                  <a:cubicBezTo>
                    <a:pt x="2255" y="19194"/>
                    <a:pt x="2066" y="19347"/>
                    <a:pt x="2030" y="19563"/>
                  </a:cubicBezTo>
                  <a:cubicBezTo>
                    <a:pt x="1988" y="19793"/>
                    <a:pt x="2155" y="20023"/>
                    <a:pt x="2386" y="20044"/>
                  </a:cubicBezTo>
                  <a:cubicBezTo>
                    <a:pt x="2532" y="20086"/>
                    <a:pt x="2678" y="20086"/>
                    <a:pt x="2804" y="20107"/>
                  </a:cubicBezTo>
                  <a:lnTo>
                    <a:pt x="4541" y="20337"/>
                  </a:lnTo>
                  <a:cubicBezTo>
                    <a:pt x="4666" y="20358"/>
                    <a:pt x="4792" y="20379"/>
                    <a:pt x="4917" y="20400"/>
                  </a:cubicBezTo>
                  <a:cubicBezTo>
                    <a:pt x="4938" y="20588"/>
                    <a:pt x="4959" y="20755"/>
                    <a:pt x="4980" y="20923"/>
                  </a:cubicBezTo>
                  <a:cubicBezTo>
                    <a:pt x="5043" y="21299"/>
                    <a:pt x="5085" y="21655"/>
                    <a:pt x="5147" y="22032"/>
                  </a:cubicBezTo>
                  <a:cubicBezTo>
                    <a:pt x="5189" y="22325"/>
                    <a:pt x="5210" y="22638"/>
                    <a:pt x="5273" y="22931"/>
                  </a:cubicBezTo>
                  <a:cubicBezTo>
                    <a:pt x="5291" y="23147"/>
                    <a:pt x="5463" y="23300"/>
                    <a:pt x="5669" y="23300"/>
                  </a:cubicBezTo>
                  <a:cubicBezTo>
                    <a:pt x="5704" y="23300"/>
                    <a:pt x="5739" y="23296"/>
                    <a:pt x="5775" y="23287"/>
                  </a:cubicBezTo>
                  <a:cubicBezTo>
                    <a:pt x="6005" y="23245"/>
                    <a:pt x="6173" y="23015"/>
                    <a:pt x="6131" y="22764"/>
                  </a:cubicBezTo>
                  <a:cubicBezTo>
                    <a:pt x="6068" y="22366"/>
                    <a:pt x="6005" y="21990"/>
                    <a:pt x="5943" y="21592"/>
                  </a:cubicBezTo>
                  <a:cubicBezTo>
                    <a:pt x="5880" y="21174"/>
                    <a:pt x="5838" y="20797"/>
                    <a:pt x="5775" y="20400"/>
                  </a:cubicBezTo>
                  <a:cubicBezTo>
                    <a:pt x="5775" y="20337"/>
                    <a:pt x="5796" y="20295"/>
                    <a:pt x="5817" y="20232"/>
                  </a:cubicBezTo>
                  <a:cubicBezTo>
                    <a:pt x="5859" y="20149"/>
                    <a:pt x="5922" y="20065"/>
                    <a:pt x="5984" y="20002"/>
                  </a:cubicBezTo>
                  <a:cubicBezTo>
                    <a:pt x="6445" y="19521"/>
                    <a:pt x="6905" y="19061"/>
                    <a:pt x="7365" y="18600"/>
                  </a:cubicBezTo>
                  <a:cubicBezTo>
                    <a:pt x="7386" y="18558"/>
                    <a:pt x="7428" y="18537"/>
                    <a:pt x="7491" y="18475"/>
                  </a:cubicBezTo>
                  <a:cubicBezTo>
                    <a:pt x="7575" y="18872"/>
                    <a:pt x="7658" y="19249"/>
                    <a:pt x="7721" y="19605"/>
                  </a:cubicBezTo>
                  <a:cubicBezTo>
                    <a:pt x="7721" y="19856"/>
                    <a:pt x="7930" y="20044"/>
                    <a:pt x="8181" y="20044"/>
                  </a:cubicBezTo>
                  <a:cubicBezTo>
                    <a:pt x="8432" y="20002"/>
                    <a:pt x="8621" y="19772"/>
                    <a:pt x="8579" y="19521"/>
                  </a:cubicBezTo>
                  <a:cubicBezTo>
                    <a:pt x="8558" y="19395"/>
                    <a:pt x="8537" y="19270"/>
                    <a:pt x="8516" y="19144"/>
                  </a:cubicBezTo>
                  <a:cubicBezTo>
                    <a:pt x="8412" y="18726"/>
                    <a:pt x="8328" y="18349"/>
                    <a:pt x="8244" y="17952"/>
                  </a:cubicBezTo>
                  <a:cubicBezTo>
                    <a:pt x="8223" y="17847"/>
                    <a:pt x="8265" y="17721"/>
                    <a:pt x="8349" y="17659"/>
                  </a:cubicBezTo>
                  <a:cubicBezTo>
                    <a:pt x="8537" y="17491"/>
                    <a:pt x="8725" y="17303"/>
                    <a:pt x="8914" y="17136"/>
                  </a:cubicBezTo>
                  <a:lnTo>
                    <a:pt x="9207" y="16843"/>
                  </a:lnTo>
                  <a:cubicBezTo>
                    <a:pt x="9249" y="16884"/>
                    <a:pt x="9290" y="16947"/>
                    <a:pt x="9311" y="16989"/>
                  </a:cubicBezTo>
                  <a:cubicBezTo>
                    <a:pt x="9458" y="17261"/>
                    <a:pt x="9583" y="17533"/>
                    <a:pt x="9709" y="17805"/>
                  </a:cubicBezTo>
                  <a:cubicBezTo>
                    <a:pt x="9772" y="17931"/>
                    <a:pt x="9855" y="18056"/>
                    <a:pt x="9939" y="18182"/>
                  </a:cubicBezTo>
                  <a:cubicBezTo>
                    <a:pt x="10072" y="18398"/>
                    <a:pt x="10297" y="18521"/>
                    <a:pt x="10531" y="18521"/>
                  </a:cubicBezTo>
                  <a:cubicBezTo>
                    <a:pt x="10591" y="18521"/>
                    <a:pt x="10653" y="18513"/>
                    <a:pt x="10713" y="18496"/>
                  </a:cubicBezTo>
                  <a:cubicBezTo>
                    <a:pt x="11090" y="18412"/>
                    <a:pt x="11466" y="18265"/>
                    <a:pt x="11843" y="18140"/>
                  </a:cubicBezTo>
                  <a:cubicBezTo>
                    <a:pt x="11927" y="18098"/>
                    <a:pt x="12052" y="18077"/>
                    <a:pt x="12157" y="18077"/>
                  </a:cubicBezTo>
                  <a:lnTo>
                    <a:pt x="12157" y="18182"/>
                  </a:lnTo>
                  <a:cubicBezTo>
                    <a:pt x="12178" y="18537"/>
                    <a:pt x="12178" y="18914"/>
                    <a:pt x="12199" y="19291"/>
                  </a:cubicBezTo>
                  <a:cubicBezTo>
                    <a:pt x="12199" y="19395"/>
                    <a:pt x="12136" y="19479"/>
                    <a:pt x="12052" y="19521"/>
                  </a:cubicBezTo>
                  <a:cubicBezTo>
                    <a:pt x="11676" y="19772"/>
                    <a:pt x="11320" y="20002"/>
                    <a:pt x="10943" y="20253"/>
                  </a:cubicBezTo>
                  <a:cubicBezTo>
                    <a:pt x="10839" y="20316"/>
                    <a:pt x="10755" y="20379"/>
                    <a:pt x="10650" y="20462"/>
                  </a:cubicBezTo>
                  <a:cubicBezTo>
                    <a:pt x="10483" y="20630"/>
                    <a:pt x="10462" y="20923"/>
                    <a:pt x="10629" y="21090"/>
                  </a:cubicBezTo>
                  <a:cubicBezTo>
                    <a:pt x="10716" y="21177"/>
                    <a:pt x="10830" y="21218"/>
                    <a:pt x="10944" y="21218"/>
                  </a:cubicBezTo>
                  <a:cubicBezTo>
                    <a:pt x="11050" y="21218"/>
                    <a:pt x="11155" y="21182"/>
                    <a:pt x="11236" y="21111"/>
                  </a:cubicBezTo>
                  <a:cubicBezTo>
                    <a:pt x="11550" y="20881"/>
                    <a:pt x="11864" y="20672"/>
                    <a:pt x="12220" y="20441"/>
                  </a:cubicBezTo>
                  <a:cubicBezTo>
                    <a:pt x="12220" y="20567"/>
                    <a:pt x="12241" y="20630"/>
                    <a:pt x="12220" y="20755"/>
                  </a:cubicBezTo>
                  <a:cubicBezTo>
                    <a:pt x="12220" y="21174"/>
                    <a:pt x="12199" y="21592"/>
                    <a:pt x="12199" y="22032"/>
                  </a:cubicBezTo>
                  <a:lnTo>
                    <a:pt x="12199" y="22597"/>
                  </a:lnTo>
                  <a:cubicBezTo>
                    <a:pt x="12199" y="22701"/>
                    <a:pt x="12178" y="22806"/>
                    <a:pt x="12157" y="22910"/>
                  </a:cubicBezTo>
                  <a:cubicBezTo>
                    <a:pt x="12136" y="22973"/>
                    <a:pt x="12094" y="23015"/>
                    <a:pt x="12052" y="23057"/>
                  </a:cubicBezTo>
                  <a:cubicBezTo>
                    <a:pt x="11780" y="23266"/>
                    <a:pt x="11487" y="23475"/>
                    <a:pt x="11236" y="23685"/>
                  </a:cubicBezTo>
                  <a:cubicBezTo>
                    <a:pt x="10860" y="23957"/>
                    <a:pt x="10483" y="24229"/>
                    <a:pt x="10127" y="24522"/>
                  </a:cubicBezTo>
                  <a:cubicBezTo>
                    <a:pt x="9981" y="24626"/>
                    <a:pt x="9918" y="24814"/>
                    <a:pt x="9960" y="24982"/>
                  </a:cubicBezTo>
                  <a:cubicBezTo>
                    <a:pt x="10002" y="25170"/>
                    <a:pt x="10148" y="25296"/>
                    <a:pt x="10316" y="25317"/>
                  </a:cubicBezTo>
                  <a:cubicBezTo>
                    <a:pt x="10483" y="25317"/>
                    <a:pt x="10650" y="25254"/>
                    <a:pt x="10755" y="25128"/>
                  </a:cubicBezTo>
                  <a:lnTo>
                    <a:pt x="12554" y="23768"/>
                  </a:lnTo>
                  <a:cubicBezTo>
                    <a:pt x="12575" y="23747"/>
                    <a:pt x="12617" y="23726"/>
                    <a:pt x="12659" y="23685"/>
                  </a:cubicBezTo>
                  <a:cubicBezTo>
                    <a:pt x="13036" y="23957"/>
                    <a:pt x="13391" y="24229"/>
                    <a:pt x="13747" y="24501"/>
                  </a:cubicBezTo>
                  <a:cubicBezTo>
                    <a:pt x="14061" y="24731"/>
                    <a:pt x="14354" y="24961"/>
                    <a:pt x="14647" y="25191"/>
                  </a:cubicBezTo>
                  <a:cubicBezTo>
                    <a:pt x="14734" y="25278"/>
                    <a:pt x="14850" y="25322"/>
                    <a:pt x="14959" y="25322"/>
                  </a:cubicBezTo>
                  <a:cubicBezTo>
                    <a:pt x="14981" y="25322"/>
                    <a:pt x="15003" y="25320"/>
                    <a:pt x="15023" y="25317"/>
                  </a:cubicBezTo>
                  <a:cubicBezTo>
                    <a:pt x="15212" y="25275"/>
                    <a:pt x="15358" y="25149"/>
                    <a:pt x="15379" y="24961"/>
                  </a:cubicBezTo>
                  <a:cubicBezTo>
                    <a:pt x="15421" y="24794"/>
                    <a:pt x="15337" y="24605"/>
                    <a:pt x="15191" y="24501"/>
                  </a:cubicBezTo>
                  <a:cubicBezTo>
                    <a:pt x="14584" y="24040"/>
                    <a:pt x="13977" y="23580"/>
                    <a:pt x="13370" y="23120"/>
                  </a:cubicBezTo>
                  <a:cubicBezTo>
                    <a:pt x="13245" y="23057"/>
                    <a:pt x="13182" y="22952"/>
                    <a:pt x="13161" y="22827"/>
                  </a:cubicBezTo>
                  <a:cubicBezTo>
                    <a:pt x="13161" y="22722"/>
                    <a:pt x="13140" y="22638"/>
                    <a:pt x="13140" y="22555"/>
                  </a:cubicBezTo>
                  <a:cubicBezTo>
                    <a:pt x="13119" y="22115"/>
                    <a:pt x="13119" y="21655"/>
                    <a:pt x="13119" y="21216"/>
                  </a:cubicBezTo>
                  <a:lnTo>
                    <a:pt x="13119" y="20483"/>
                  </a:lnTo>
                  <a:cubicBezTo>
                    <a:pt x="13475" y="20713"/>
                    <a:pt x="13789" y="20923"/>
                    <a:pt x="14103" y="21132"/>
                  </a:cubicBezTo>
                  <a:cubicBezTo>
                    <a:pt x="14195" y="21219"/>
                    <a:pt x="14295" y="21256"/>
                    <a:pt x="14391" y="21256"/>
                  </a:cubicBezTo>
                  <a:cubicBezTo>
                    <a:pt x="14729" y="21256"/>
                    <a:pt x="15010" y="20793"/>
                    <a:pt x="14668" y="20483"/>
                  </a:cubicBezTo>
                  <a:cubicBezTo>
                    <a:pt x="14584" y="20421"/>
                    <a:pt x="14500" y="20358"/>
                    <a:pt x="14417" y="20295"/>
                  </a:cubicBezTo>
                  <a:cubicBezTo>
                    <a:pt x="14040" y="20044"/>
                    <a:pt x="13663" y="19793"/>
                    <a:pt x="13308" y="19563"/>
                  </a:cubicBezTo>
                  <a:cubicBezTo>
                    <a:pt x="13203" y="19500"/>
                    <a:pt x="13161" y="19395"/>
                    <a:pt x="13161" y="19291"/>
                  </a:cubicBezTo>
                  <a:cubicBezTo>
                    <a:pt x="13182" y="18956"/>
                    <a:pt x="13182" y="18600"/>
                    <a:pt x="13182" y="18265"/>
                  </a:cubicBezTo>
                  <a:cubicBezTo>
                    <a:pt x="13182" y="18203"/>
                    <a:pt x="13203" y="18140"/>
                    <a:pt x="13203" y="18077"/>
                  </a:cubicBezTo>
                  <a:cubicBezTo>
                    <a:pt x="13287" y="18098"/>
                    <a:pt x="13350" y="18119"/>
                    <a:pt x="13412" y="18140"/>
                  </a:cubicBezTo>
                  <a:cubicBezTo>
                    <a:pt x="13726" y="18244"/>
                    <a:pt x="14040" y="18349"/>
                    <a:pt x="14333" y="18454"/>
                  </a:cubicBezTo>
                  <a:cubicBezTo>
                    <a:pt x="14466" y="18527"/>
                    <a:pt x="14610" y="18561"/>
                    <a:pt x="14752" y="18561"/>
                  </a:cubicBezTo>
                  <a:cubicBezTo>
                    <a:pt x="15100" y="18561"/>
                    <a:pt x="15434" y="18356"/>
                    <a:pt x="15567" y="18014"/>
                  </a:cubicBezTo>
                  <a:cubicBezTo>
                    <a:pt x="15588" y="17972"/>
                    <a:pt x="15609" y="17910"/>
                    <a:pt x="15630" y="17868"/>
                  </a:cubicBezTo>
                  <a:cubicBezTo>
                    <a:pt x="15777" y="17596"/>
                    <a:pt x="15902" y="17303"/>
                    <a:pt x="16049" y="17031"/>
                  </a:cubicBezTo>
                  <a:cubicBezTo>
                    <a:pt x="16070" y="16968"/>
                    <a:pt x="16111" y="16926"/>
                    <a:pt x="16153" y="16884"/>
                  </a:cubicBezTo>
                  <a:cubicBezTo>
                    <a:pt x="16467" y="17177"/>
                    <a:pt x="16781" y="17470"/>
                    <a:pt x="17074" y="17763"/>
                  </a:cubicBezTo>
                  <a:cubicBezTo>
                    <a:pt x="17116" y="17826"/>
                    <a:pt x="17137" y="17889"/>
                    <a:pt x="17116" y="17931"/>
                  </a:cubicBezTo>
                  <a:cubicBezTo>
                    <a:pt x="17032" y="18370"/>
                    <a:pt x="16927" y="18788"/>
                    <a:pt x="16844" y="19207"/>
                  </a:cubicBezTo>
                  <a:cubicBezTo>
                    <a:pt x="16823" y="19353"/>
                    <a:pt x="16802" y="19500"/>
                    <a:pt x="16802" y="19646"/>
                  </a:cubicBezTo>
                  <a:cubicBezTo>
                    <a:pt x="16802" y="19897"/>
                    <a:pt x="16990" y="20086"/>
                    <a:pt x="17220" y="20086"/>
                  </a:cubicBezTo>
                  <a:cubicBezTo>
                    <a:pt x="17451" y="20086"/>
                    <a:pt x="17639" y="19897"/>
                    <a:pt x="17660" y="19667"/>
                  </a:cubicBezTo>
                  <a:cubicBezTo>
                    <a:pt x="17702" y="19291"/>
                    <a:pt x="17785" y="18935"/>
                    <a:pt x="17869" y="18537"/>
                  </a:cubicBezTo>
                  <a:cubicBezTo>
                    <a:pt x="17911" y="18558"/>
                    <a:pt x="17953" y="18579"/>
                    <a:pt x="17974" y="18600"/>
                  </a:cubicBezTo>
                  <a:cubicBezTo>
                    <a:pt x="18455" y="19102"/>
                    <a:pt x="18936" y="19584"/>
                    <a:pt x="19396" y="20065"/>
                  </a:cubicBezTo>
                  <a:cubicBezTo>
                    <a:pt x="19459" y="20128"/>
                    <a:pt x="19501" y="20190"/>
                    <a:pt x="19543" y="20253"/>
                  </a:cubicBezTo>
                  <a:cubicBezTo>
                    <a:pt x="19564" y="20316"/>
                    <a:pt x="19585" y="20379"/>
                    <a:pt x="19585" y="20462"/>
                  </a:cubicBezTo>
                  <a:cubicBezTo>
                    <a:pt x="19501" y="21027"/>
                    <a:pt x="19438" y="21592"/>
                    <a:pt x="19355" y="22157"/>
                  </a:cubicBezTo>
                  <a:cubicBezTo>
                    <a:pt x="19313" y="22366"/>
                    <a:pt x="19271" y="22597"/>
                    <a:pt x="19250" y="22806"/>
                  </a:cubicBezTo>
                  <a:cubicBezTo>
                    <a:pt x="19208" y="23036"/>
                    <a:pt x="19355" y="23266"/>
                    <a:pt x="19585" y="23329"/>
                  </a:cubicBezTo>
                  <a:cubicBezTo>
                    <a:pt x="19620" y="23338"/>
                    <a:pt x="19656" y="23342"/>
                    <a:pt x="19691" y="23342"/>
                  </a:cubicBezTo>
                  <a:cubicBezTo>
                    <a:pt x="19902" y="23342"/>
                    <a:pt x="20090" y="23186"/>
                    <a:pt x="20108" y="22952"/>
                  </a:cubicBezTo>
                  <a:cubicBezTo>
                    <a:pt x="20129" y="22910"/>
                    <a:pt x="20129" y="22869"/>
                    <a:pt x="20129" y="22827"/>
                  </a:cubicBezTo>
                  <a:cubicBezTo>
                    <a:pt x="20233" y="22094"/>
                    <a:pt x="20338" y="21341"/>
                    <a:pt x="20443" y="20609"/>
                  </a:cubicBezTo>
                  <a:cubicBezTo>
                    <a:pt x="20464" y="20441"/>
                    <a:pt x="20464" y="20441"/>
                    <a:pt x="20631" y="20421"/>
                  </a:cubicBezTo>
                  <a:lnTo>
                    <a:pt x="22451" y="20149"/>
                  </a:lnTo>
                  <a:cubicBezTo>
                    <a:pt x="22640" y="20128"/>
                    <a:pt x="22849" y="20107"/>
                    <a:pt x="23037" y="20065"/>
                  </a:cubicBezTo>
                  <a:cubicBezTo>
                    <a:pt x="23225" y="20023"/>
                    <a:pt x="23351" y="19877"/>
                    <a:pt x="23351" y="19688"/>
                  </a:cubicBezTo>
                  <a:cubicBezTo>
                    <a:pt x="23369" y="19434"/>
                    <a:pt x="23167" y="19212"/>
                    <a:pt x="22908" y="19212"/>
                  </a:cubicBezTo>
                  <a:cubicBezTo>
                    <a:pt x="22869" y="19212"/>
                    <a:pt x="22828" y="19217"/>
                    <a:pt x="22786" y="19228"/>
                  </a:cubicBezTo>
                  <a:cubicBezTo>
                    <a:pt x="22619" y="19249"/>
                    <a:pt x="22451" y="19291"/>
                    <a:pt x="22263" y="19312"/>
                  </a:cubicBezTo>
                  <a:cubicBezTo>
                    <a:pt x="21719" y="19395"/>
                    <a:pt x="21175" y="19437"/>
                    <a:pt x="20631" y="19542"/>
                  </a:cubicBezTo>
                  <a:cubicBezTo>
                    <a:pt x="20588" y="19550"/>
                    <a:pt x="20546" y="19554"/>
                    <a:pt x="20503" y="19554"/>
                  </a:cubicBezTo>
                  <a:cubicBezTo>
                    <a:pt x="20339" y="19554"/>
                    <a:pt x="20183" y="19491"/>
                    <a:pt x="20066" y="19374"/>
                  </a:cubicBezTo>
                  <a:cubicBezTo>
                    <a:pt x="19585" y="18914"/>
                    <a:pt x="19124" y="18454"/>
                    <a:pt x="18643" y="17972"/>
                  </a:cubicBezTo>
                  <a:cubicBezTo>
                    <a:pt x="18601" y="17931"/>
                    <a:pt x="18580" y="17889"/>
                    <a:pt x="18539" y="17847"/>
                  </a:cubicBezTo>
                  <a:cubicBezTo>
                    <a:pt x="18936" y="17763"/>
                    <a:pt x="19313" y="17680"/>
                    <a:pt x="19689" y="17638"/>
                  </a:cubicBezTo>
                  <a:cubicBezTo>
                    <a:pt x="19920" y="17617"/>
                    <a:pt x="20108" y="17428"/>
                    <a:pt x="20108" y="17177"/>
                  </a:cubicBezTo>
                  <a:cubicBezTo>
                    <a:pt x="20088" y="16959"/>
                    <a:pt x="19899" y="16778"/>
                    <a:pt x="19683" y="16778"/>
                  </a:cubicBezTo>
                  <a:cubicBezTo>
                    <a:pt x="19671" y="16778"/>
                    <a:pt x="19659" y="16779"/>
                    <a:pt x="19648" y="16780"/>
                  </a:cubicBezTo>
                  <a:cubicBezTo>
                    <a:pt x="19501" y="16780"/>
                    <a:pt x="19376" y="16801"/>
                    <a:pt x="19229" y="16822"/>
                  </a:cubicBezTo>
                  <a:cubicBezTo>
                    <a:pt x="18832" y="16926"/>
                    <a:pt x="18413" y="16989"/>
                    <a:pt x="18016" y="17094"/>
                  </a:cubicBezTo>
                  <a:cubicBezTo>
                    <a:pt x="17989" y="17103"/>
                    <a:pt x="17962" y="17107"/>
                    <a:pt x="17935" y="17107"/>
                  </a:cubicBezTo>
                  <a:cubicBezTo>
                    <a:pt x="17838" y="17107"/>
                    <a:pt x="17747" y="17050"/>
                    <a:pt x="17681" y="16968"/>
                  </a:cubicBezTo>
                  <a:cubicBezTo>
                    <a:pt x="17471" y="16738"/>
                    <a:pt x="17262" y="16529"/>
                    <a:pt x="17032" y="16299"/>
                  </a:cubicBezTo>
                  <a:lnTo>
                    <a:pt x="16886" y="16131"/>
                  </a:lnTo>
                  <a:cubicBezTo>
                    <a:pt x="16927" y="16089"/>
                    <a:pt x="16969" y="16068"/>
                    <a:pt x="17032" y="16027"/>
                  </a:cubicBezTo>
                  <a:cubicBezTo>
                    <a:pt x="17304" y="15880"/>
                    <a:pt x="17576" y="15755"/>
                    <a:pt x="17848" y="15629"/>
                  </a:cubicBezTo>
                  <a:cubicBezTo>
                    <a:pt x="17974" y="15566"/>
                    <a:pt x="18099" y="15503"/>
                    <a:pt x="18204" y="15420"/>
                  </a:cubicBezTo>
                  <a:cubicBezTo>
                    <a:pt x="18476" y="15252"/>
                    <a:pt x="18622" y="14918"/>
                    <a:pt x="18539" y="14604"/>
                  </a:cubicBezTo>
                  <a:cubicBezTo>
                    <a:pt x="18455" y="14227"/>
                    <a:pt x="18308" y="13871"/>
                    <a:pt x="18183" y="13495"/>
                  </a:cubicBezTo>
                  <a:cubicBezTo>
                    <a:pt x="18162" y="13390"/>
                    <a:pt x="18120" y="13286"/>
                    <a:pt x="18099" y="13202"/>
                  </a:cubicBezTo>
                  <a:cubicBezTo>
                    <a:pt x="18120" y="13181"/>
                    <a:pt x="18141" y="13181"/>
                    <a:pt x="18162" y="13160"/>
                  </a:cubicBezTo>
                  <a:cubicBezTo>
                    <a:pt x="18560" y="13160"/>
                    <a:pt x="18957" y="13160"/>
                    <a:pt x="19355" y="13139"/>
                  </a:cubicBezTo>
                  <a:cubicBezTo>
                    <a:pt x="19438" y="13139"/>
                    <a:pt x="19522" y="13202"/>
                    <a:pt x="19564" y="13265"/>
                  </a:cubicBezTo>
                  <a:cubicBezTo>
                    <a:pt x="19794" y="13641"/>
                    <a:pt x="20045" y="14018"/>
                    <a:pt x="20296" y="14374"/>
                  </a:cubicBezTo>
                  <a:cubicBezTo>
                    <a:pt x="20359" y="14499"/>
                    <a:pt x="20464" y="14604"/>
                    <a:pt x="20547" y="14708"/>
                  </a:cubicBezTo>
                  <a:cubicBezTo>
                    <a:pt x="20628" y="14779"/>
                    <a:pt x="20729" y="14816"/>
                    <a:pt x="20830" y="14816"/>
                  </a:cubicBezTo>
                  <a:cubicBezTo>
                    <a:pt x="20938" y="14816"/>
                    <a:pt x="21047" y="14774"/>
                    <a:pt x="21133" y="14687"/>
                  </a:cubicBezTo>
                  <a:cubicBezTo>
                    <a:pt x="21280" y="14541"/>
                    <a:pt x="21301" y="14311"/>
                    <a:pt x="21175" y="14143"/>
                  </a:cubicBezTo>
                  <a:cubicBezTo>
                    <a:pt x="20987" y="13851"/>
                    <a:pt x="20798" y="13558"/>
                    <a:pt x="20589" y="13265"/>
                  </a:cubicBezTo>
                  <a:cubicBezTo>
                    <a:pt x="20568" y="13223"/>
                    <a:pt x="20547" y="13181"/>
                    <a:pt x="20505" y="13118"/>
                  </a:cubicBezTo>
                  <a:lnTo>
                    <a:pt x="22640" y="13118"/>
                  </a:lnTo>
                  <a:cubicBezTo>
                    <a:pt x="22807" y="13139"/>
                    <a:pt x="22953" y="13139"/>
                    <a:pt x="23079" y="13286"/>
                  </a:cubicBezTo>
                  <a:cubicBezTo>
                    <a:pt x="23518" y="13892"/>
                    <a:pt x="23979" y="14478"/>
                    <a:pt x="24418" y="15085"/>
                  </a:cubicBezTo>
                  <a:cubicBezTo>
                    <a:pt x="24460" y="15127"/>
                    <a:pt x="24481" y="15190"/>
                    <a:pt x="24523" y="15231"/>
                  </a:cubicBezTo>
                  <a:cubicBezTo>
                    <a:pt x="24617" y="15337"/>
                    <a:pt x="24744" y="15390"/>
                    <a:pt x="24867" y="15390"/>
                  </a:cubicBezTo>
                  <a:cubicBezTo>
                    <a:pt x="24963" y="15390"/>
                    <a:pt x="25056" y="15358"/>
                    <a:pt x="25130" y="15294"/>
                  </a:cubicBezTo>
                  <a:cubicBezTo>
                    <a:pt x="25318" y="15148"/>
                    <a:pt x="25360" y="14897"/>
                    <a:pt x="25234" y="14708"/>
                  </a:cubicBezTo>
                  <a:cubicBezTo>
                    <a:pt x="25192" y="14667"/>
                    <a:pt x="25171" y="14625"/>
                    <a:pt x="25130" y="14583"/>
                  </a:cubicBezTo>
                  <a:cubicBezTo>
                    <a:pt x="24669" y="13976"/>
                    <a:pt x="24209" y="13369"/>
                    <a:pt x="23770" y="12783"/>
                  </a:cubicBezTo>
                  <a:cubicBezTo>
                    <a:pt x="23728" y="12742"/>
                    <a:pt x="23707" y="12700"/>
                    <a:pt x="23686" y="12658"/>
                  </a:cubicBezTo>
                  <a:cubicBezTo>
                    <a:pt x="23728" y="12595"/>
                    <a:pt x="23770" y="12553"/>
                    <a:pt x="23790" y="12490"/>
                  </a:cubicBezTo>
                  <a:lnTo>
                    <a:pt x="24983" y="10921"/>
                  </a:lnTo>
                  <a:cubicBezTo>
                    <a:pt x="25067" y="10817"/>
                    <a:pt x="25150" y="10733"/>
                    <a:pt x="25213" y="10628"/>
                  </a:cubicBezTo>
                  <a:cubicBezTo>
                    <a:pt x="25297" y="10545"/>
                    <a:pt x="25318" y="10419"/>
                    <a:pt x="25297" y="10294"/>
                  </a:cubicBezTo>
                  <a:cubicBezTo>
                    <a:pt x="25276" y="10126"/>
                    <a:pt x="25150" y="9980"/>
                    <a:pt x="24962" y="9959"/>
                  </a:cubicBezTo>
                  <a:cubicBezTo>
                    <a:pt x="24929" y="9950"/>
                    <a:pt x="24894" y="9946"/>
                    <a:pt x="24858" y="9946"/>
                  </a:cubicBezTo>
                  <a:cubicBezTo>
                    <a:pt x="24715" y="9946"/>
                    <a:pt x="24565" y="10013"/>
                    <a:pt x="24481" y="10147"/>
                  </a:cubicBezTo>
                  <a:cubicBezTo>
                    <a:pt x="24042" y="10754"/>
                    <a:pt x="23581" y="11340"/>
                    <a:pt x="23142" y="11946"/>
                  </a:cubicBezTo>
                  <a:cubicBezTo>
                    <a:pt x="23037" y="12114"/>
                    <a:pt x="22849" y="12198"/>
                    <a:pt x="22640" y="12198"/>
                  </a:cubicBezTo>
                  <a:lnTo>
                    <a:pt x="22033" y="12198"/>
                  </a:lnTo>
                  <a:cubicBezTo>
                    <a:pt x="21761" y="12198"/>
                    <a:pt x="21510" y="12218"/>
                    <a:pt x="21238" y="12218"/>
                  </a:cubicBezTo>
                  <a:lnTo>
                    <a:pt x="20464" y="12218"/>
                  </a:lnTo>
                  <a:cubicBezTo>
                    <a:pt x="20694" y="11863"/>
                    <a:pt x="20903" y="11549"/>
                    <a:pt x="21133" y="11235"/>
                  </a:cubicBezTo>
                  <a:cubicBezTo>
                    <a:pt x="21280" y="11068"/>
                    <a:pt x="21280" y="10796"/>
                    <a:pt x="21112" y="10628"/>
                  </a:cubicBezTo>
                  <a:cubicBezTo>
                    <a:pt x="21026" y="10552"/>
                    <a:pt x="20919" y="10515"/>
                    <a:pt x="20813" y="10515"/>
                  </a:cubicBezTo>
                  <a:cubicBezTo>
                    <a:pt x="20687" y="10515"/>
                    <a:pt x="20564" y="10568"/>
                    <a:pt x="20484" y="10670"/>
                  </a:cubicBezTo>
                  <a:cubicBezTo>
                    <a:pt x="20401" y="10754"/>
                    <a:pt x="20338" y="10838"/>
                    <a:pt x="20275" y="10921"/>
                  </a:cubicBezTo>
                  <a:cubicBezTo>
                    <a:pt x="20045" y="11298"/>
                    <a:pt x="19794" y="11654"/>
                    <a:pt x="19543" y="12030"/>
                  </a:cubicBezTo>
                  <a:cubicBezTo>
                    <a:pt x="19506" y="12121"/>
                    <a:pt x="19422" y="12181"/>
                    <a:pt x="19318" y="12181"/>
                  </a:cubicBezTo>
                  <a:cubicBezTo>
                    <a:pt x="19303" y="12181"/>
                    <a:pt x="19287" y="12179"/>
                    <a:pt x="19271" y="12177"/>
                  </a:cubicBezTo>
                  <a:cubicBezTo>
                    <a:pt x="18957" y="12156"/>
                    <a:pt x="18622" y="12156"/>
                    <a:pt x="18308" y="12156"/>
                  </a:cubicBezTo>
                  <a:lnTo>
                    <a:pt x="18078" y="12156"/>
                  </a:lnTo>
                  <a:cubicBezTo>
                    <a:pt x="18099" y="12030"/>
                    <a:pt x="18141" y="11926"/>
                    <a:pt x="18162" y="11821"/>
                  </a:cubicBezTo>
                  <a:cubicBezTo>
                    <a:pt x="18288" y="11465"/>
                    <a:pt x="18413" y="11089"/>
                    <a:pt x="18518" y="10733"/>
                  </a:cubicBezTo>
                  <a:cubicBezTo>
                    <a:pt x="18601" y="10398"/>
                    <a:pt x="18455" y="10042"/>
                    <a:pt x="18162" y="9875"/>
                  </a:cubicBezTo>
                  <a:cubicBezTo>
                    <a:pt x="17827" y="9687"/>
                    <a:pt x="17492" y="9519"/>
                    <a:pt x="17158" y="9352"/>
                  </a:cubicBezTo>
                  <a:cubicBezTo>
                    <a:pt x="17053" y="9310"/>
                    <a:pt x="16948" y="9247"/>
                    <a:pt x="16886" y="9164"/>
                  </a:cubicBezTo>
                  <a:cubicBezTo>
                    <a:pt x="17179" y="8871"/>
                    <a:pt x="17451" y="8578"/>
                    <a:pt x="17743" y="8285"/>
                  </a:cubicBezTo>
                  <a:cubicBezTo>
                    <a:pt x="17774" y="8240"/>
                    <a:pt x="17836" y="8205"/>
                    <a:pt x="17900" y="8205"/>
                  </a:cubicBezTo>
                  <a:cubicBezTo>
                    <a:pt x="17925" y="8205"/>
                    <a:pt x="17950" y="8210"/>
                    <a:pt x="17974" y="8222"/>
                  </a:cubicBezTo>
                  <a:cubicBezTo>
                    <a:pt x="18141" y="8243"/>
                    <a:pt x="18308" y="8285"/>
                    <a:pt x="18497" y="8327"/>
                  </a:cubicBezTo>
                  <a:cubicBezTo>
                    <a:pt x="18852" y="8389"/>
                    <a:pt x="19208" y="8473"/>
                    <a:pt x="19564" y="8536"/>
                  </a:cubicBezTo>
                  <a:cubicBezTo>
                    <a:pt x="19588" y="8540"/>
                    <a:pt x="19611" y="8542"/>
                    <a:pt x="19635" y="8542"/>
                  </a:cubicBezTo>
                  <a:cubicBezTo>
                    <a:pt x="19840" y="8542"/>
                    <a:pt x="20028" y="8384"/>
                    <a:pt x="20066" y="8159"/>
                  </a:cubicBezTo>
                  <a:cubicBezTo>
                    <a:pt x="20108" y="7929"/>
                    <a:pt x="19940" y="7720"/>
                    <a:pt x="19710" y="7678"/>
                  </a:cubicBezTo>
                  <a:lnTo>
                    <a:pt x="18790" y="7490"/>
                  </a:lnTo>
                  <a:lnTo>
                    <a:pt x="18518" y="7448"/>
                  </a:lnTo>
                  <a:cubicBezTo>
                    <a:pt x="18560" y="7385"/>
                    <a:pt x="18580" y="7364"/>
                    <a:pt x="18622" y="7322"/>
                  </a:cubicBezTo>
                  <a:cubicBezTo>
                    <a:pt x="19104" y="6862"/>
                    <a:pt x="19564" y="6402"/>
                    <a:pt x="20045" y="5941"/>
                  </a:cubicBezTo>
                  <a:cubicBezTo>
                    <a:pt x="20108" y="5858"/>
                    <a:pt x="20192" y="5816"/>
                    <a:pt x="20275" y="5774"/>
                  </a:cubicBezTo>
                  <a:cubicBezTo>
                    <a:pt x="20317" y="5753"/>
                    <a:pt x="20380" y="5732"/>
                    <a:pt x="20443" y="5732"/>
                  </a:cubicBezTo>
                  <a:cubicBezTo>
                    <a:pt x="20819" y="5795"/>
                    <a:pt x="21175" y="5837"/>
                    <a:pt x="21573" y="5900"/>
                  </a:cubicBezTo>
                  <a:cubicBezTo>
                    <a:pt x="21970" y="5962"/>
                    <a:pt x="22368" y="6004"/>
                    <a:pt x="22765" y="6067"/>
                  </a:cubicBezTo>
                  <a:cubicBezTo>
                    <a:pt x="22801" y="6077"/>
                    <a:pt x="22838" y="6081"/>
                    <a:pt x="22875" y="6081"/>
                  </a:cubicBezTo>
                  <a:cubicBezTo>
                    <a:pt x="23075" y="6081"/>
                    <a:pt x="23277" y="5944"/>
                    <a:pt x="23330" y="5732"/>
                  </a:cubicBezTo>
                  <a:cubicBezTo>
                    <a:pt x="23372" y="5460"/>
                    <a:pt x="23163" y="5209"/>
                    <a:pt x="22891" y="5209"/>
                  </a:cubicBezTo>
                  <a:lnTo>
                    <a:pt x="22409" y="5146"/>
                  </a:lnTo>
                  <a:lnTo>
                    <a:pt x="21029" y="4958"/>
                  </a:lnTo>
                  <a:lnTo>
                    <a:pt x="20443" y="4874"/>
                  </a:lnTo>
                  <a:cubicBezTo>
                    <a:pt x="20443" y="4853"/>
                    <a:pt x="20422" y="4832"/>
                    <a:pt x="20422" y="4791"/>
                  </a:cubicBezTo>
                  <a:cubicBezTo>
                    <a:pt x="20338" y="4247"/>
                    <a:pt x="20275" y="3703"/>
                    <a:pt x="20192" y="3159"/>
                  </a:cubicBezTo>
                  <a:cubicBezTo>
                    <a:pt x="20150" y="2887"/>
                    <a:pt x="20129" y="2615"/>
                    <a:pt x="20087" y="2343"/>
                  </a:cubicBezTo>
                  <a:cubicBezTo>
                    <a:pt x="20058" y="2125"/>
                    <a:pt x="19868" y="1978"/>
                    <a:pt x="19663" y="1978"/>
                  </a:cubicBezTo>
                  <a:cubicBezTo>
                    <a:pt x="19573" y="1978"/>
                    <a:pt x="19480" y="2006"/>
                    <a:pt x="19396" y="2071"/>
                  </a:cubicBezTo>
                  <a:cubicBezTo>
                    <a:pt x="19271" y="2175"/>
                    <a:pt x="19187" y="2343"/>
                    <a:pt x="19229" y="2510"/>
                  </a:cubicBezTo>
                  <a:cubicBezTo>
                    <a:pt x="19250" y="2698"/>
                    <a:pt x="19292" y="2866"/>
                    <a:pt x="19313" y="3054"/>
                  </a:cubicBezTo>
                  <a:cubicBezTo>
                    <a:pt x="19396" y="3640"/>
                    <a:pt x="19480" y="4226"/>
                    <a:pt x="19564" y="4832"/>
                  </a:cubicBezTo>
                  <a:cubicBezTo>
                    <a:pt x="19585" y="4916"/>
                    <a:pt x="19564" y="5021"/>
                    <a:pt x="19501" y="5104"/>
                  </a:cubicBezTo>
                  <a:cubicBezTo>
                    <a:pt x="19438" y="5188"/>
                    <a:pt x="19396" y="5251"/>
                    <a:pt x="19313" y="5335"/>
                  </a:cubicBezTo>
                  <a:cubicBezTo>
                    <a:pt x="19062" y="5586"/>
                    <a:pt x="18832" y="5837"/>
                    <a:pt x="18560" y="6088"/>
                  </a:cubicBezTo>
                  <a:cubicBezTo>
                    <a:pt x="18371" y="6297"/>
                    <a:pt x="18183" y="6506"/>
                    <a:pt x="17974" y="6695"/>
                  </a:cubicBezTo>
                  <a:cubicBezTo>
                    <a:pt x="17932" y="6736"/>
                    <a:pt x="17890" y="6757"/>
                    <a:pt x="17869" y="6778"/>
                  </a:cubicBezTo>
                  <a:cubicBezTo>
                    <a:pt x="17848" y="6695"/>
                    <a:pt x="17827" y="6611"/>
                    <a:pt x="17806" y="6548"/>
                  </a:cubicBezTo>
                  <a:cubicBezTo>
                    <a:pt x="17743" y="6255"/>
                    <a:pt x="17681" y="5941"/>
                    <a:pt x="17639" y="5648"/>
                  </a:cubicBezTo>
                  <a:cubicBezTo>
                    <a:pt x="17618" y="5418"/>
                    <a:pt x="17430" y="5251"/>
                    <a:pt x="17220" y="5230"/>
                  </a:cubicBezTo>
                  <a:cubicBezTo>
                    <a:pt x="16969" y="5230"/>
                    <a:pt x="16781" y="5439"/>
                    <a:pt x="16781" y="5690"/>
                  </a:cubicBezTo>
                  <a:cubicBezTo>
                    <a:pt x="16781" y="5816"/>
                    <a:pt x="16802" y="5962"/>
                    <a:pt x="16844" y="6088"/>
                  </a:cubicBezTo>
                  <a:cubicBezTo>
                    <a:pt x="16927" y="6506"/>
                    <a:pt x="16990" y="6925"/>
                    <a:pt x="17095" y="7343"/>
                  </a:cubicBezTo>
                  <a:cubicBezTo>
                    <a:pt x="17137" y="7448"/>
                    <a:pt x="17095" y="7573"/>
                    <a:pt x="16990" y="7636"/>
                  </a:cubicBezTo>
                  <a:cubicBezTo>
                    <a:pt x="16739" y="7866"/>
                    <a:pt x="16509" y="8097"/>
                    <a:pt x="16258" y="8327"/>
                  </a:cubicBezTo>
                  <a:lnTo>
                    <a:pt x="16111" y="8452"/>
                  </a:lnTo>
                  <a:cubicBezTo>
                    <a:pt x="16070" y="8348"/>
                    <a:pt x="16007" y="8243"/>
                    <a:pt x="15965" y="8138"/>
                  </a:cubicBezTo>
                  <a:cubicBezTo>
                    <a:pt x="15798" y="7825"/>
                    <a:pt x="15651" y="7490"/>
                    <a:pt x="15463" y="7176"/>
                  </a:cubicBezTo>
                  <a:cubicBezTo>
                    <a:pt x="15331" y="6913"/>
                    <a:pt x="15058" y="6766"/>
                    <a:pt x="14784" y="6766"/>
                  </a:cubicBezTo>
                  <a:cubicBezTo>
                    <a:pt x="14709" y="6766"/>
                    <a:pt x="14635" y="6777"/>
                    <a:pt x="14563" y="6799"/>
                  </a:cubicBezTo>
                  <a:cubicBezTo>
                    <a:pt x="14207" y="6904"/>
                    <a:pt x="13873" y="7029"/>
                    <a:pt x="13517" y="7155"/>
                  </a:cubicBezTo>
                  <a:cubicBezTo>
                    <a:pt x="13412" y="7176"/>
                    <a:pt x="13308" y="7197"/>
                    <a:pt x="13161" y="7239"/>
                  </a:cubicBezTo>
                  <a:lnTo>
                    <a:pt x="13161" y="5962"/>
                  </a:lnTo>
                  <a:cubicBezTo>
                    <a:pt x="13161" y="5858"/>
                    <a:pt x="13224" y="5816"/>
                    <a:pt x="13287" y="5774"/>
                  </a:cubicBezTo>
                  <a:cubicBezTo>
                    <a:pt x="13663" y="5523"/>
                    <a:pt x="14040" y="5293"/>
                    <a:pt x="14396" y="5042"/>
                  </a:cubicBezTo>
                  <a:cubicBezTo>
                    <a:pt x="14521" y="4958"/>
                    <a:pt x="14626" y="4874"/>
                    <a:pt x="14710" y="4770"/>
                  </a:cubicBezTo>
                  <a:cubicBezTo>
                    <a:pt x="14993" y="4470"/>
                    <a:pt x="14732" y="4051"/>
                    <a:pt x="14403" y="4051"/>
                  </a:cubicBezTo>
                  <a:cubicBezTo>
                    <a:pt x="14319" y="4051"/>
                    <a:pt x="14230" y="4078"/>
                    <a:pt x="14145" y="4142"/>
                  </a:cubicBezTo>
                  <a:cubicBezTo>
                    <a:pt x="13852" y="4330"/>
                    <a:pt x="13559" y="4540"/>
                    <a:pt x="13266" y="4728"/>
                  </a:cubicBezTo>
                  <a:cubicBezTo>
                    <a:pt x="13245" y="4749"/>
                    <a:pt x="13203" y="4770"/>
                    <a:pt x="13140" y="4812"/>
                  </a:cubicBezTo>
                  <a:lnTo>
                    <a:pt x="13140" y="4602"/>
                  </a:lnTo>
                  <a:cubicBezTo>
                    <a:pt x="13140" y="4037"/>
                    <a:pt x="13140" y="3472"/>
                    <a:pt x="13140" y="2907"/>
                  </a:cubicBezTo>
                  <a:cubicBezTo>
                    <a:pt x="13140" y="2803"/>
                    <a:pt x="13140" y="2719"/>
                    <a:pt x="13140" y="2635"/>
                  </a:cubicBezTo>
                  <a:cubicBezTo>
                    <a:pt x="13161" y="2510"/>
                    <a:pt x="13161" y="2343"/>
                    <a:pt x="13308" y="2238"/>
                  </a:cubicBezTo>
                  <a:cubicBezTo>
                    <a:pt x="13789" y="1882"/>
                    <a:pt x="14291" y="1506"/>
                    <a:pt x="14772" y="1129"/>
                  </a:cubicBezTo>
                  <a:cubicBezTo>
                    <a:pt x="14919" y="1024"/>
                    <a:pt x="15065" y="920"/>
                    <a:pt x="15212" y="815"/>
                  </a:cubicBezTo>
                  <a:cubicBezTo>
                    <a:pt x="15421" y="669"/>
                    <a:pt x="15463" y="397"/>
                    <a:pt x="15316" y="187"/>
                  </a:cubicBezTo>
                  <a:cubicBezTo>
                    <a:pt x="15231" y="66"/>
                    <a:pt x="15103" y="0"/>
                    <a:pt x="149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7"/>
            <p:cNvSpPr/>
            <p:nvPr/>
          </p:nvSpPr>
          <p:spPr>
            <a:xfrm flipH="1">
              <a:off x="8431885" y="4590719"/>
              <a:ext cx="480497" cy="419760"/>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7"/>
            <p:cNvSpPr/>
            <p:nvPr/>
          </p:nvSpPr>
          <p:spPr>
            <a:xfrm flipH="1">
              <a:off x="3272919" y="4868851"/>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2" name="Google Shape;232;p17"/>
          <p:cNvSpPr txBox="1"/>
          <p:nvPr>
            <p:ph type="title"/>
          </p:nvPr>
        </p:nvSpPr>
        <p:spPr>
          <a:xfrm>
            <a:off x="4368075" y="1201963"/>
            <a:ext cx="3594000" cy="16320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3" name="Google Shape;233;p17"/>
          <p:cNvSpPr txBox="1"/>
          <p:nvPr>
            <p:ph idx="1" type="subTitle"/>
          </p:nvPr>
        </p:nvSpPr>
        <p:spPr>
          <a:xfrm>
            <a:off x="4368075" y="2833950"/>
            <a:ext cx="3594000" cy="1117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4" name="Google Shape;234;p17"/>
          <p:cNvSpPr/>
          <p:nvPr>
            <p:ph idx="2" type="pic"/>
          </p:nvPr>
        </p:nvSpPr>
        <p:spPr>
          <a:xfrm>
            <a:off x="476250" y="358950"/>
            <a:ext cx="3008400" cy="4425600"/>
          </a:xfrm>
          <a:prstGeom prst="rect">
            <a:avLst/>
          </a:prstGeom>
          <a:noFill/>
          <a:ln cap="flat" cmpd="sng" w="19050">
            <a:solidFill>
              <a:schemeClr val="dk2"/>
            </a:solidFill>
            <a:prstDash val="solid"/>
            <a:round/>
            <a:headEnd len="sm" w="sm" type="none"/>
            <a:tailEnd len="sm" w="sm" type="none"/>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6_1">
    <p:spTree>
      <p:nvGrpSpPr>
        <p:cNvPr id="235" name="Shape 235"/>
        <p:cNvGrpSpPr/>
        <p:nvPr/>
      </p:nvGrpSpPr>
      <p:grpSpPr>
        <a:xfrm>
          <a:off x="0" y="0"/>
          <a:ext cx="0" cy="0"/>
          <a:chOff x="0" y="0"/>
          <a:chExt cx="0" cy="0"/>
        </a:xfrm>
      </p:grpSpPr>
      <p:grpSp>
        <p:nvGrpSpPr>
          <p:cNvPr id="236" name="Google Shape;236;p18"/>
          <p:cNvGrpSpPr/>
          <p:nvPr/>
        </p:nvGrpSpPr>
        <p:grpSpPr>
          <a:xfrm>
            <a:off x="-4138" y="-1"/>
            <a:ext cx="9152276" cy="5143502"/>
            <a:chOff x="-4138" y="-1"/>
            <a:chExt cx="9152276" cy="5143502"/>
          </a:xfrm>
        </p:grpSpPr>
        <p:pic>
          <p:nvPicPr>
            <p:cNvPr id="237" name="Google Shape;237;p18"/>
            <p:cNvPicPr preferRelativeResize="0"/>
            <p:nvPr/>
          </p:nvPicPr>
          <p:blipFill>
            <a:blip r:embed="rId2">
              <a:alphaModFix amt="40000"/>
            </a:blip>
            <a:stretch>
              <a:fillRect/>
            </a:stretch>
          </p:blipFill>
          <p:spPr>
            <a:xfrm flipH="1" rot="10800000">
              <a:off x="-4138" y="0"/>
              <a:ext cx="9152276" cy="5143501"/>
            </a:xfrm>
            <a:prstGeom prst="rect">
              <a:avLst/>
            </a:prstGeom>
            <a:noFill/>
            <a:ln>
              <a:noFill/>
            </a:ln>
          </p:spPr>
        </p:pic>
        <p:pic>
          <p:nvPicPr>
            <p:cNvPr id="238" name="Google Shape;238;p18"/>
            <p:cNvPicPr preferRelativeResize="0"/>
            <p:nvPr/>
          </p:nvPicPr>
          <p:blipFill rotWithShape="1">
            <a:blip r:embed="rId3">
              <a:alphaModFix amt="60000"/>
            </a:blip>
            <a:srcRect b="0" l="0" r="0" t="0"/>
            <a:stretch/>
          </p:blipFill>
          <p:spPr>
            <a:xfrm flipH="1">
              <a:off x="-4138" y="-1"/>
              <a:ext cx="9144003" cy="5143501"/>
            </a:xfrm>
            <a:prstGeom prst="rect">
              <a:avLst/>
            </a:prstGeom>
            <a:noFill/>
            <a:ln>
              <a:noFill/>
            </a:ln>
          </p:spPr>
        </p:pic>
        <p:sp>
          <p:nvSpPr>
            <p:cNvPr id="239" name="Google Shape;239;p18"/>
            <p:cNvSpPr/>
            <p:nvPr/>
          </p:nvSpPr>
          <p:spPr>
            <a:xfrm>
              <a:off x="474600" y="351150"/>
              <a:ext cx="81948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40" name="Google Shape;240;p18"/>
          <p:cNvGrpSpPr/>
          <p:nvPr/>
        </p:nvGrpSpPr>
        <p:grpSpPr>
          <a:xfrm>
            <a:off x="125674" y="193202"/>
            <a:ext cx="8872444" cy="4895027"/>
            <a:chOff x="125674" y="193202"/>
            <a:chExt cx="8872444" cy="4895027"/>
          </a:xfrm>
        </p:grpSpPr>
        <p:sp>
          <p:nvSpPr>
            <p:cNvPr id="241" name="Google Shape;241;p18"/>
            <p:cNvSpPr/>
            <p:nvPr/>
          </p:nvSpPr>
          <p:spPr>
            <a:xfrm>
              <a:off x="8517577" y="1219682"/>
              <a:ext cx="480541" cy="476693"/>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8"/>
            <p:cNvSpPr/>
            <p:nvPr/>
          </p:nvSpPr>
          <p:spPr>
            <a:xfrm>
              <a:off x="1409436" y="4634769"/>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8"/>
            <p:cNvSpPr/>
            <p:nvPr/>
          </p:nvSpPr>
          <p:spPr>
            <a:xfrm>
              <a:off x="4987350" y="193202"/>
              <a:ext cx="301827" cy="299410"/>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8"/>
            <p:cNvSpPr/>
            <p:nvPr/>
          </p:nvSpPr>
          <p:spPr>
            <a:xfrm>
              <a:off x="5497774" y="4868851"/>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8"/>
            <p:cNvSpPr/>
            <p:nvPr/>
          </p:nvSpPr>
          <p:spPr>
            <a:xfrm>
              <a:off x="125674" y="2571751"/>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6" name="Google Shape;246;p18"/>
          <p:cNvSpPr txBox="1"/>
          <p:nvPr>
            <p:ph type="title"/>
          </p:nvPr>
        </p:nvSpPr>
        <p:spPr>
          <a:xfrm>
            <a:off x="1101000" y="1428952"/>
            <a:ext cx="2687700" cy="11778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7" name="Google Shape;247;p18"/>
          <p:cNvSpPr txBox="1"/>
          <p:nvPr>
            <p:ph idx="1" type="subTitle"/>
          </p:nvPr>
        </p:nvSpPr>
        <p:spPr>
          <a:xfrm>
            <a:off x="1101000" y="2530552"/>
            <a:ext cx="2687700" cy="117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6_1_1">
    <p:spTree>
      <p:nvGrpSpPr>
        <p:cNvPr id="248" name="Shape 248"/>
        <p:cNvGrpSpPr/>
        <p:nvPr/>
      </p:nvGrpSpPr>
      <p:grpSpPr>
        <a:xfrm>
          <a:off x="0" y="0"/>
          <a:ext cx="0" cy="0"/>
          <a:chOff x="0" y="0"/>
          <a:chExt cx="0" cy="0"/>
        </a:xfrm>
      </p:grpSpPr>
      <p:grpSp>
        <p:nvGrpSpPr>
          <p:cNvPr id="249" name="Google Shape;249;p19"/>
          <p:cNvGrpSpPr/>
          <p:nvPr/>
        </p:nvGrpSpPr>
        <p:grpSpPr>
          <a:xfrm>
            <a:off x="-4138" y="-1"/>
            <a:ext cx="9152276" cy="5143502"/>
            <a:chOff x="-4138" y="-1"/>
            <a:chExt cx="9152276" cy="5143502"/>
          </a:xfrm>
        </p:grpSpPr>
        <p:pic>
          <p:nvPicPr>
            <p:cNvPr id="250" name="Google Shape;250;p19"/>
            <p:cNvPicPr preferRelativeResize="0"/>
            <p:nvPr/>
          </p:nvPicPr>
          <p:blipFill>
            <a:blip r:embed="rId2">
              <a:alphaModFix amt="40000"/>
            </a:blip>
            <a:stretch>
              <a:fillRect/>
            </a:stretch>
          </p:blipFill>
          <p:spPr>
            <a:xfrm>
              <a:off x="-4138" y="0"/>
              <a:ext cx="9152276" cy="5143501"/>
            </a:xfrm>
            <a:prstGeom prst="rect">
              <a:avLst/>
            </a:prstGeom>
            <a:noFill/>
            <a:ln>
              <a:noFill/>
            </a:ln>
          </p:spPr>
        </p:pic>
        <p:pic>
          <p:nvPicPr>
            <p:cNvPr id="251" name="Google Shape;251;p19"/>
            <p:cNvPicPr preferRelativeResize="0"/>
            <p:nvPr/>
          </p:nvPicPr>
          <p:blipFill rotWithShape="1">
            <a:blip r:embed="rId3">
              <a:alphaModFix amt="60000"/>
            </a:blip>
            <a:srcRect b="0" l="0" r="0" t="0"/>
            <a:stretch/>
          </p:blipFill>
          <p:spPr>
            <a:xfrm rot="10800000">
              <a:off x="-4138" y="-1"/>
              <a:ext cx="9144003" cy="5143501"/>
            </a:xfrm>
            <a:prstGeom prst="rect">
              <a:avLst/>
            </a:prstGeom>
            <a:noFill/>
            <a:ln>
              <a:noFill/>
            </a:ln>
          </p:spPr>
        </p:pic>
        <p:sp>
          <p:nvSpPr>
            <p:cNvPr id="252" name="Google Shape;252;p19"/>
            <p:cNvSpPr/>
            <p:nvPr/>
          </p:nvSpPr>
          <p:spPr>
            <a:xfrm>
              <a:off x="474600" y="351150"/>
              <a:ext cx="81948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53" name="Google Shape;253;p19"/>
          <p:cNvGrpSpPr/>
          <p:nvPr/>
        </p:nvGrpSpPr>
        <p:grpSpPr>
          <a:xfrm>
            <a:off x="136249" y="129702"/>
            <a:ext cx="8785800" cy="4958527"/>
            <a:chOff x="136249" y="129702"/>
            <a:chExt cx="8785800" cy="4958527"/>
          </a:xfrm>
        </p:grpSpPr>
        <p:sp>
          <p:nvSpPr>
            <p:cNvPr id="254" name="Google Shape;254;p19"/>
            <p:cNvSpPr/>
            <p:nvPr/>
          </p:nvSpPr>
          <p:spPr>
            <a:xfrm>
              <a:off x="8422197" y="4551639"/>
              <a:ext cx="499852" cy="497918"/>
            </a:xfrm>
            <a:custGeom>
              <a:rect b="b" l="l" r="r" t="t"/>
              <a:pathLst>
                <a:path extrusionOk="0" h="27805" w="27913">
                  <a:moveTo>
                    <a:pt x="9542" y="3224"/>
                  </a:moveTo>
                  <a:lnTo>
                    <a:pt x="10671" y="3893"/>
                  </a:lnTo>
                  <a:lnTo>
                    <a:pt x="10337" y="5169"/>
                  </a:lnTo>
                  <a:lnTo>
                    <a:pt x="9207" y="4500"/>
                  </a:lnTo>
                  <a:cubicBezTo>
                    <a:pt x="9311" y="4061"/>
                    <a:pt x="9437" y="3642"/>
                    <a:pt x="9542" y="3224"/>
                  </a:cubicBezTo>
                  <a:close/>
                  <a:moveTo>
                    <a:pt x="18383" y="3229"/>
                  </a:moveTo>
                  <a:lnTo>
                    <a:pt x="18383" y="3229"/>
                  </a:lnTo>
                  <a:cubicBezTo>
                    <a:pt x="18483" y="3651"/>
                    <a:pt x="18585" y="4055"/>
                    <a:pt x="18706" y="4479"/>
                  </a:cubicBezTo>
                  <a:lnTo>
                    <a:pt x="17576" y="5169"/>
                  </a:lnTo>
                  <a:lnTo>
                    <a:pt x="17262" y="3893"/>
                  </a:lnTo>
                  <a:lnTo>
                    <a:pt x="18383" y="3229"/>
                  </a:lnTo>
                  <a:close/>
                  <a:moveTo>
                    <a:pt x="13915" y="4123"/>
                  </a:moveTo>
                  <a:cubicBezTo>
                    <a:pt x="14835" y="4584"/>
                    <a:pt x="15735" y="5107"/>
                    <a:pt x="16572" y="5713"/>
                  </a:cubicBezTo>
                  <a:cubicBezTo>
                    <a:pt x="16174" y="6027"/>
                    <a:pt x="15693" y="6257"/>
                    <a:pt x="15275" y="6509"/>
                  </a:cubicBezTo>
                  <a:cubicBezTo>
                    <a:pt x="14835" y="6781"/>
                    <a:pt x="14396" y="7032"/>
                    <a:pt x="13956" y="7304"/>
                  </a:cubicBezTo>
                  <a:lnTo>
                    <a:pt x="11299" y="5713"/>
                  </a:lnTo>
                  <a:lnTo>
                    <a:pt x="11278" y="5693"/>
                  </a:lnTo>
                  <a:cubicBezTo>
                    <a:pt x="12178" y="5107"/>
                    <a:pt x="13036" y="4584"/>
                    <a:pt x="13915" y="4123"/>
                  </a:cubicBezTo>
                  <a:close/>
                  <a:moveTo>
                    <a:pt x="10776" y="6237"/>
                  </a:moveTo>
                  <a:lnTo>
                    <a:pt x="13287" y="7743"/>
                  </a:lnTo>
                  <a:cubicBezTo>
                    <a:pt x="13078" y="7869"/>
                    <a:pt x="12910" y="7973"/>
                    <a:pt x="12722" y="8099"/>
                  </a:cubicBezTo>
                  <a:lnTo>
                    <a:pt x="12031" y="8517"/>
                  </a:lnTo>
                  <a:cubicBezTo>
                    <a:pt x="11990" y="8538"/>
                    <a:pt x="11948" y="8559"/>
                    <a:pt x="11906" y="8580"/>
                  </a:cubicBezTo>
                  <a:cubicBezTo>
                    <a:pt x="11864" y="8580"/>
                    <a:pt x="11843" y="8580"/>
                    <a:pt x="11801" y="8601"/>
                  </a:cubicBezTo>
                  <a:cubicBezTo>
                    <a:pt x="11571" y="8726"/>
                    <a:pt x="11320" y="8810"/>
                    <a:pt x="11069" y="8831"/>
                  </a:cubicBezTo>
                  <a:cubicBezTo>
                    <a:pt x="10776" y="8915"/>
                    <a:pt x="10483" y="8978"/>
                    <a:pt x="10190" y="9040"/>
                  </a:cubicBezTo>
                  <a:lnTo>
                    <a:pt x="10086" y="9040"/>
                  </a:lnTo>
                  <a:lnTo>
                    <a:pt x="10776" y="6237"/>
                  </a:lnTo>
                  <a:close/>
                  <a:moveTo>
                    <a:pt x="17095" y="6237"/>
                  </a:moveTo>
                  <a:cubicBezTo>
                    <a:pt x="17346" y="7157"/>
                    <a:pt x="17576" y="8078"/>
                    <a:pt x="17806" y="9061"/>
                  </a:cubicBezTo>
                  <a:lnTo>
                    <a:pt x="17158" y="8915"/>
                  </a:lnTo>
                  <a:lnTo>
                    <a:pt x="16363" y="8726"/>
                  </a:lnTo>
                  <a:cubicBezTo>
                    <a:pt x="16321" y="8706"/>
                    <a:pt x="16279" y="8685"/>
                    <a:pt x="16237" y="8664"/>
                  </a:cubicBezTo>
                  <a:cubicBezTo>
                    <a:pt x="16174" y="8622"/>
                    <a:pt x="16112" y="8601"/>
                    <a:pt x="16049" y="8580"/>
                  </a:cubicBezTo>
                  <a:cubicBezTo>
                    <a:pt x="15923" y="8559"/>
                    <a:pt x="15819" y="8496"/>
                    <a:pt x="15735" y="8413"/>
                  </a:cubicBezTo>
                  <a:cubicBezTo>
                    <a:pt x="15463" y="8245"/>
                    <a:pt x="15170" y="8099"/>
                    <a:pt x="14898" y="7931"/>
                  </a:cubicBezTo>
                  <a:cubicBezTo>
                    <a:pt x="14814" y="7869"/>
                    <a:pt x="14731" y="7806"/>
                    <a:pt x="14626" y="7722"/>
                  </a:cubicBezTo>
                  <a:lnTo>
                    <a:pt x="17095" y="6237"/>
                  </a:lnTo>
                  <a:close/>
                  <a:moveTo>
                    <a:pt x="10044" y="6216"/>
                  </a:moveTo>
                  <a:lnTo>
                    <a:pt x="10044" y="6216"/>
                  </a:lnTo>
                  <a:cubicBezTo>
                    <a:pt x="9960" y="6571"/>
                    <a:pt x="9876" y="6906"/>
                    <a:pt x="9793" y="7241"/>
                  </a:cubicBezTo>
                  <a:cubicBezTo>
                    <a:pt x="9646" y="7827"/>
                    <a:pt x="9479" y="8454"/>
                    <a:pt x="9332" y="9061"/>
                  </a:cubicBezTo>
                  <a:cubicBezTo>
                    <a:pt x="9332" y="9166"/>
                    <a:pt x="9249" y="9250"/>
                    <a:pt x="9144" y="9250"/>
                  </a:cubicBezTo>
                  <a:cubicBezTo>
                    <a:pt x="8767" y="9333"/>
                    <a:pt x="8412" y="9459"/>
                    <a:pt x="8035" y="9543"/>
                  </a:cubicBezTo>
                  <a:cubicBezTo>
                    <a:pt x="7470" y="9668"/>
                    <a:pt x="6905" y="9815"/>
                    <a:pt x="6361" y="9940"/>
                  </a:cubicBezTo>
                  <a:lnTo>
                    <a:pt x="6298" y="9940"/>
                  </a:lnTo>
                  <a:cubicBezTo>
                    <a:pt x="6319" y="9835"/>
                    <a:pt x="6319" y="9731"/>
                    <a:pt x="6340" y="9626"/>
                  </a:cubicBezTo>
                  <a:cubicBezTo>
                    <a:pt x="6445" y="9229"/>
                    <a:pt x="6549" y="8768"/>
                    <a:pt x="6633" y="8392"/>
                  </a:cubicBezTo>
                  <a:cubicBezTo>
                    <a:pt x="6717" y="8036"/>
                    <a:pt x="6821" y="7659"/>
                    <a:pt x="6926" y="7283"/>
                  </a:cubicBezTo>
                  <a:cubicBezTo>
                    <a:pt x="7010" y="6990"/>
                    <a:pt x="7052" y="6927"/>
                    <a:pt x="7345" y="6843"/>
                  </a:cubicBezTo>
                  <a:cubicBezTo>
                    <a:pt x="7554" y="6802"/>
                    <a:pt x="7763" y="6739"/>
                    <a:pt x="7972" y="6697"/>
                  </a:cubicBezTo>
                  <a:lnTo>
                    <a:pt x="9709" y="6278"/>
                  </a:lnTo>
                  <a:cubicBezTo>
                    <a:pt x="9814" y="6257"/>
                    <a:pt x="9897" y="6237"/>
                    <a:pt x="10044" y="6216"/>
                  </a:cubicBezTo>
                  <a:close/>
                  <a:moveTo>
                    <a:pt x="17848" y="6237"/>
                  </a:moveTo>
                  <a:lnTo>
                    <a:pt x="17848" y="6237"/>
                  </a:lnTo>
                  <a:cubicBezTo>
                    <a:pt x="18016" y="6257"/>
                    <a:pt x="18141" y="6278"/>
                    <a:pt x="18267" y="6299"/>
                  </a:cubicBezTo>
                  <a:cubicBezTo>
                    <a:pt x="18643" y="6383"/>
                    <a:pt x="18999" y="6467"/>
                    <a:pt x="19355" y="6550"/>
                  </a:cubicBezTo>
                  <a:cubicBezTo>
                    <a:pt x="19773" y="6655"/>
                    <a:pt x="20171" y="6760"/>
                    <a:pt x="20568" y="6864"/>
                  </a:cubicBezTo>
                  <a:cubicBezTo>
                    <a:pt x="20840" y="6948"/>
                    <a:pt x="20882" y="6990"/>
                    <a:pt x="20966" y="7262"/>
                  </a:cubicBezTo>
                  <a:cubicBezTo>
                    <a:pt x="21029" y="7492"/>
                    <a:pt x="21070" y="7701"/>
                    <a:pt x="21112" y="7931"/>
                  </a:cubicBezTo>
                  <a:cubicBezTo>
                    <a:pt x="21259" y="8496"/>
                    <a:pt x="21405" y="9082"/>
                    <a:pt x="21531" y="9668"/>
                  </a:cubicBezTo>
                  <a:cubicBezTo>
                    <a:pt x="21552" y="9752"/>
                    <a:pt x="21573" y="9856"/>
                    <a:pt x="21594" y="9982"/>
                  </a:cubicBezTo>
                  <a:lnTo>
                    <a:pt x="18601" y="9229"/>
                  </a:lnTo>
                  <a:cubicBezTo>
                    <a:pt x="18350" y="8245"/>
                    <a:pt x="18099" y="7241"/>
                    <a:pt x="17848" y="6237"/>
                  </a:cubicBezTo>
                  <a:close/>
                  <a:moveTo>
                    <a:pt x="13956" y="8190"/>
                  </a:moveTo>
                  <a:cubicBezTo>
                    <a:pt x="14009" y="8190"/>
                    <a:pt x="14065" y="8216"/>
                    <a:pt x="14145" y="8266"/>
                  </a:cubicBezTo>
                  <a:cubicBezTo>
                    <a:pt x="14479" y="8538"/>
                    <a:pt x="14856" y="8768"/>
                    <a:pt x="15233" y="8978"/>
                  </a:cubicBezTo>
                  <a:cubicBezTo>
                    <a:pt x="15275" y="8998"/>
                    <a:pt x="15316" y="9019"/>
                    <a:pt x="15379" y="9061"/>
                  </a:cubicBezTo>
                  <a:lnTo>
                    <a:pt x="15358" y="9061"/>
                  </a:lnTo>
                  <a:cubicBezTo>
                    <a:pt x="14919" y="9543"/>
                    <a:pt x="14459" y="9982"/>
                    <a:pt x="13956" y="10400"/>
                  </a:cubicBezTo>
                  <a:cubicBezTo>
                    <a:pt x="13454" y="9982"/>
                    <a:pt x="12973" y="9543"/>
                    <a:pt x="12534" y="9061"/>
                  </a:cubicBezTo>
                  <a:cubicBezTo>
                    <a:pt x="12596" y="9019"/>
                    <a:pt x="12659" y="8978"/>
                    <a:pt x="12722" y="8957"/>
                  </a:cubicBezTo>
                  <a:cubicBezTo>
                    <a:pt x="13078" y="8747"/>
                    <a:pt x="13433" y="8538"/>
                    <a:pt x="13768" y="8287"/>
                  </a:cubicBezTo>
                  <a:cubicBezTo>
                    <a:pt x="13845" y="8221"/>
                    <a:pt x="13898" y="8190"/>
                    <a:pt x="13956" y="8190"/>
                  </a:cubicBezTo>
                  <a:close/>
                  <a:moveTo>
                    <a:pt x="4541" y="9145"/>
                  </a:moveTo>
                  <a:lnTo>
                    <a:pt x="5231" y="10275"/>
                  </a:lnTo>
                  <a:lnTo>
                    <a:pt x="3955" y="10610"/>
                  </a:lnTo>
                  <a:lnTo>
                    <a:pt x="3285" y="9480"/>
                  </a:lnTo>
                  <a:lnTo>
                    <a:pt x="4541" y="9145"/>
                  </a:lnTo>
                  <a:close/>
                  <a:moveTo>
                    <a:pt x="23372" y="9145"/>
                  </a:moveTo>
                  <a:lnTo>
                    <a:pt x="24648" y="9480"/>
                  </a:lnTo>
                  <a:lnTo>
                    <a:pt x="23979" y="10610"/>
                  </a:lnTo>
                  <a:lnTo>
                    <a:pt x="22702" y="10275"/>
                  </a:lnTo>
                  <a:lnTo>
                    <a:pt x="23372" y="9145"/>
                  </a:lnTo>
                  <a:close/>
                  <a:moveTo>
                    <a:pt x="12262" y="9835"/>
                  </a:moveTo>
                  <a:lnTo>
                    <a:pt x="13287" y="10819"/>
                  </a:lnTo>
                  <a:lnTo>
                    <a:pt x="12241" y="11258"/>
                  </a:lnTo>
                  <a:cubicBezTo>
                    <a:pt x="12262" y="10798"/>
                    <a:pt x="12262" y="10317"/>
                    <a:pt x="12262" y="9835"/>
                  </a:cubicBezTo>
                  <a:close/>
                  <a:moveTo>
                    <a:pt x="15609" y="9835"/>
                  </a:moveTo>
                  <a:cubicBezTo>
                    <a:pt x="15630" y="10317"/>
                    <a:pt x="15630" y="10777"/>
                    <a:pt x="15630" y="11258"/>
                  </a:cubicBezTo>
                  <a:lnTo>
                    <a:pt x="14584" y="10819"/>
                  </a:lnTo>
                  <a:lnTo>
                    <a:pt x="15609" y="9835"/>
                  </a:lnTo>
                  <a:close/>
                  <a:moveTo>
                    <a:pt x="16342" y="9459"/>
                  </a:moveTo>
                  <a:lnTo>
                    <a:pt x="16342" y="9459"/>
                  </a:lnTo>
                  <a:cubicBezTo>
                    <a:pt x="16425" y="9480"/>
                    <a:pt x="16509" y="9501"/>
                    <a:pt x="16572" y="9522"/>
                  </a:cubicBezTo>
                  <a:cubicBezTo>
                    <a:pt x="16969" y="9626"/>
                    <a:pt x="17346" y="9710"/>
                    <a:pt x="17744" y="9773"/>
                  </a:cubicBezTo>
                  <a:cubicBezTo>
                    <a:pt x="17974" y="9794"/>
                    <a:pt x="18016" y="9856"/>
                    <a:pt x="18037" y="10066"/>
                  </a:cubicBezTo>
                  <a:cubicBezTo>
                    <a:pt x="18099" y="10463"/>
                    <a:pt x="18183" y="10861"/>
                    <a:pt x="18309" y="11237"/>
                  </a:cubicBezTo>
                  <a:cubicBezTo>
                    <a:pt x="18309" y="11300"/>
                    <a:pt x="18350" y="11384"/>
                    <a:pt x="18350" y="11447"/>
                  </a:cubicBezTo>
                  <a:cubicBezTo>
                    <a:pt x="18082" y="11464"/>
                    <a:pt x="17813" y="11474"/>
                    <a:pt x="17544" y="11474"/>
                  </a:cubicBezTo>
                  <a:cubicBezTo>
                    <a:pt x="17164" y="11474"/>
                    <a:pt x="16784" y="11454"/>
                    <a:pt x="16404" y="11405"/>
                  </a:cubicBezTo>
                  <a:cubicBezTo>
                    <a:pt x="16342" y="10756"/>
                    <a:pt x="16321" y="10107"/>
                    <a:pt x="16342" y="9459"/>
                  </a:cubicBezTo>
                  <a:close/>
                  <a:moveTo>
                    <a:pt x="11550" y="9459"/>
                  </a:moveTo>
                  <a:cubicBezTo>
                    <a:pt x="11571" y="10107"/>
                    <a:pt x="11550" y="10756"/>
                    <a:pt x="11487" y="11405"/>
                  </a:cubicBezTo>
                  <a:cubicBezTo>
                    <a:pt x="11001" y="11452"/>
                    <a:pt x="10514" y="11475"/>
                    <a:pt x="10028" y="11475"/>
                  </a:cubicBezTo>
                  <a:cubicBezTo>
                    <a:pt x="9866" y="11475"/>
                    <a:pt x="9704" y="11473"/>
                    <a:pt x="9542" y="11467"/>
                  </a:cubicBezTo>
                  <a:cubicBezTo>
                    <a:pt x="9562" y="11384"/>
                    <a:pt x="9562" y="11321"/>
                    <a:pt x="9583" y="11258"/>
                  </a:cubicBezTo>
                  <a:cubicBezTo>
                    <a:pt x="9667" y="10944"/>
                    <a:pt x="9730" y="10631"/>
                    <a:pt x="9814" y="10317"/>
                  </a:cubicBezTo>
                  <a:cubicBezTo>
                    <a:pt x="9834" y="10212"/>
                    <a:pt x="9855" y="10087"/>
                    <a:pt x="9876" y="9961"/>
                  </a:cubicBezTo>
                  <a:cubicBezTo>
                    <a:pt x="9876" y="9877"/>
                    <a:pt x="9939" y="9794"/>
                    <a:pt x="10023" y="9794"/>
                  </a:cubicBezTo>
                  <a:cubicBezTo>
                    <a:pt x="10065" y="9794"/>
                    <a:pt x="10106" y="9773"/>
                    <a:pt x="10127" y="9773"/>
                  </a:cubicBezTo>
                  <a:cubicBezTo>
                    <a:pt x="10525" y="9710"/>
                    <a:pt x="10922" y="9626"/>
                    <a:pt x="11320" y="9501"/>
                  </a:cubicBezTo>
                  <a:cubicBezTo>
                    <a:pt x="11383" y="9501"/>
                    <a:pt x="11446" y="9480"/>
                    <a:pt x="11529" y="9459"/>
                  </a:cubicBezTo>
                  <a:close/>
                  <a:moveTo>
                    <a:pt x="18748" y="10003"/>
                  </a:moveTo>
                  <a:lnTo>
                    <a:pt x="21573" y="10693"/>
                  </a:lnTo>
                  <a:cubicBezTo>
                    <a:pt x="21070" y="11530"/>
                    <a:pt x="20589" y="12346"/>
                    <a:pt x="20087" y="13183"/>
                  </a:cubicBezTo>
                  <a:cubicBezTo>
                    <a:pt x="20024" y="13079"/>
                    <a:pt x="19961" y="13016"/>
                    <a:pt x="19899" y="12932"/>
                  </a:cubicBezTo>
                  <a:cubicBezTo>
                    <a:pt x="19773" y="12723"/>
                    <a:pt x="19648" y="12493"/>
                    <a:pt x="19522" y="12283"/>
                  </a:cubicBezTo>
                  <a:cubicBezTo>
                    <a:pt x="19459" y="12200"/>
                    <a:pt x="19417" y="12137"/>
                    <a:pt x="19376" y="12053"/>
                  </a:cubicBezTo>
                  <a:cubicBezTo>
                    <a:pt x="19292" y="11970"/>
                    <a:pt x="19250" y="11865"/>
                    <a:pt x="19229" y="11760"/>
                  </a:cubicBezTo>
                  <a:cubicBezTo>
                    <a:pt x="19229" y="11698"/>
                    <a:pt x="19208" y="11656"/>
                    <a:pt x="19166" y="11635"/>
                  </a:cubicBezTo>
                  <a:cubicBezTo>
                    <a:pt x="19104" y="11530"/>
                    <a:pt x="19062" y="11426"/>
                    <a:pt x="19062" y="11321"/>
                  </a:cubicBezTo>
                  <a:cubicBezTo>
                    <a:pt x="18978" y="11007"/>
                    <a:pt x="18915" y="10714"/>
                    <a:pt x="18832" y="10421"/>
                  </a:cubicBezTo>
                  <a:cubicBezTo>
                    <a:pt x="18811" y="10296"/>
                    <a:pt x="18790" y="10170"/>
                    <a:pt x="18748" y="10003"/>
                  </a:cubicBezTo>
                  <a:close/>
                  <a:moveTo>
                    <a:pt x="9123" y="10003"/>
                  </a:moveTo>
                  <a:lnTo>
                    <a:pt x="9123" y="10003"/>
                  </a:lnTo>
                  <a:cubicBezTo>
                    <a:pt x="9102" y="10128"/>
                    <a:pt x="9102" y="10233"/>
                    <a:pt x="9060" y="10359"/>
                  </a:cubicBezTo>
                  <a:cubicBezTo>
                    <a:pt x="8998" y="10610"/>
                    <a:pt x="8935" y="10840"/>
                    <a:pt x="8872" y="11112"/>
                  </a:cubicBezTo>
                  <a:cubicBezTo>
                    <a:pt x="8851" y="11195"/>
                    <a:pt x="8830" y="11279"/>
                    <a:pt x="8830" y="11363"/>
                  </a:cubicBezTo>
                  <a:cubicBezTo>
                    <a:pt x="8809" y="11467"/>
                    <a:pt x="8788" y="11551"/>
                    <a:pt x="8726" y="11635"/>
                  </a:cubicBezTo>
                  <a:cubicBezTo>
                    <a:pt x="8684" y="11656"/>
                    <a:pt x="8663" y="11698"/>
                    <a:pt x="8663" y="11760"/>
                  </a:cubicBezTo>
                  <a:cubicBezTo>
                    <a:pt x="8642" y="11886"/>
                    <a:pt x="8579" y="12011"/>
                    <a:pt x="8495" y="12116"/>
                  </a:cubicBezTo>
                  <a:cubicBezTo>
                    <a:pt x="8328" y="12367"/>
                    <a:pt x="8181" y="12639"/>
                    <a:pt x="8014" y="12890"/>
                  </a:cubicBezTo>
                  <a:cubicBezTo>
                    <a:pt x="7951" y="12995"/>
                    <a:pt x="7889" y="13079"/>
                    <a:pt x="7805" y="13204"/>
                  </a:cubicBezTo>
                  <a:lnTo>
                    <a:pt x="6319" y="10714"/>
                  </a:lnTo>
                  <a:lnTo>
                    <a:pt x="9123" y="10003"/>
                  </a:lnTo>
                  <a:close/>
                  <a:moveTo>
                    <a:pt x="11320" y="12179"/>
                  </a:moveTo>
                  <a:lnTo>
                    <a:pt x="11320" y="12179"/>
                  </a:lnTo>
                  <a:cubicBezTo>
                    <a:pt x="11194" y="12514"/>
                    <a:pt x="11048" y="12869"/>
                    <a:pt x="10902" y="13225"/>
                  </a:cubicBezTo>
                  <a:lnTo>
                    <a:pt x="10881" y="13225"/>
                  </a:lnTo>
                  <a:lnTo>
                    <a:pt x="10839" y="13183"/>
                  </a:lnTo>
                  <a:lnTo>
                    <a:pt x="9918" y="12200"/>
                  </a:lnTo>
                  <a:lnTo>
                    <a:pt x="11320" y="12179"/>
                  </a:lnTo>
                  <a:close/>
                  <a:moveTo>
                    <a:pt x="16551" y="12179"/>
                  </a:moveTo>
                  <a:lnTo>
                    <a:pt x="17974" y="12200"/>
                  </a:lnTo>
                  <a:lnTo>
                    <a:pt x="16990" y="13225"/>
                  </a:lnTo>
                  <a:cubicBezTo>
                    <a:pt x="16844" y="12869"/>
                    <a:pt x="16697" y="12514"/>
                    <a:pt x="16551" y="12179"/>
                  </a:cubicBezTo>
                  <a:close/>
                  <a:moveTo>
                    <a:pt x="9144" y="12451"/>
                  </a:moveTo>
                  <a:cubicBezTo>
                    <a:pt x="9625" y="12911"/>
                    <a:pt x="10086" y="13392"/>
                    <a:pt x="10483" y="13916"/>
                  </a:cubicBezTo>
                  <a:lnTo>
                    <a:pt x="9144" y="15296"/>
                  </a:lnTo>
                  <a:cubicBezTo>
                    <a:pt x="9102" y="15213"/>
                    <a:pt x="9060" y="15171"/>
                    <a:pt x="9018" y="15108"/>
                  </a:cubicBezTo>
                  <a:cubicBezTo>
                    <a:pt x="8830" y="14752"/>
                    <a:pt x="8600" y="14397"/>
                    <a:pt x="8370" y="14083"/>
                  </a:cubicBezTo>
                  <a:cubicBezTo>
                    <a:pt x="8223" y="13916"/>
                    <a:pt x="8223" y="13853"/>
                    <a:pt x="8370" y="13685"/>
                  </a:cubicBezTo>
                  <a:cubicBezTo>
                    <a:pt x="8600" y="13351"/>
                    <a:pt x="8830" y="12995"/>
                    <a:pt x="9018" y="12639"/>
                  </a:cubicBezTo>
                  <a:cubicBezTo>
                    <a:pt x="9060" y="12576"/>
                    <a:pt x="9102" y="12535"/>
                    <a:pt x="9144" y="12451"/>
                  </a:cubicBezTo>
                  <a:close/>
                  <a:moveTo>
                    <a:pt x="18766" y="12474"/>
                  </a:moveTo>
                  <a:lnTo>
                    <a:pt x="18766" y="12474"/>
                  </a:lnTo>
                  <a:cubicBezTo>
                    <a:pt x="18819" y="12543"/>
                    <a:pt x="18859" y="12585"/>
                    <a:pt x="18915" y="12660"/>
                  </a:cubicBezTo>
                  <a:cubicBezTo>
                    <a:pt x="19104" y="13016"/>
                    <a:pt x="19313" y="13351"/>
                    <a:pt x="19564" y="13685"/>
                  </a:cubicBezTo>
                  <a:cubicBezTo>
                    <a:pt x="19710" y="13895"/>
                    <a:pt x="19689" y="13895"/>
                    <a:pt x="19564" y="14083"/>
                  </a:cubicBezTo>
                  <a:cubicBezTo>
                    <a:pt x="19313" y="14418"/>
                    <a:pt x="19083" y="14773"/>
                    <a:pt x="18894" y="15129"/>
                  </a:cubicBezTo>
                  <a:cubicBezTo>
                    <a:pt x="18853" y="15192"/>
                    <a:pt x="18811" y="15234"/>
                    <a:pt x="18769" y="15317"/>
                  </a:cubicBezTo>
                  <a:cubicBezTo>
                    <a:pt x="18288" y="14878"/>
                    <a:pt x="17848" y="14397"/>
                    <a:pt x="17451" y="13895"/>
                  </a:cubicBezTo>
                  <a:cubicBezTo>
                    <a:pt x="17847" y="13373"/>
                    <a:pt x="18286" y="12913"/>
                    <a:pt x="18766" y="12474"/>
                  </a:cubicBezTo>
                  <a:close/>
                  <a:moveTo>
                    <a:pt x="10881" y="14522"/>
                  </a:moveTo>
                  <a:cubicBezTo>
                    <a:pt x="11027" y="14857"/>
                    <a:pt x="11174" y="15213"/>
                    <a:pt x="11320" y="15569"/>
                  </a:cubicBezTo>
                  <a:lnTo>
                    <a:pt x="9918" y="15548"/>
                  </a:lnTo>
                  <a:cubicBezTo>
                    <a:pt x="10232" y="15213"/>
                    <a:pt x="10567" y="14857"/>
                    <a:pt x="10881" y="14522"/>
                  </a:cubicBezTo>
                  <a:close/>
                  <a:moveTo>
                    <a:pt x="16990" y="14522"/>
                  </a:moveTo>
                  <a:lnTo>
                    <a:pt x="17974" y="15548"/>
                  </a:lnTo>
                  <a:cubicBezTo>
                    <a:pt x="17908" y="15559"/>
                    <a:pt x="17844" y="15562"/>
                    <a:pt x="17781" y="15562"/>
                  </a:cubicBezTo>
                  <a:cubicBezTo>
                    <a:pt x="17639" y="15562"/>
                    <a:pt x="17502" y="15543"/>
                    <a:pt x="17366" y="15543"/>
                  </a:cubicBezTo>
                  <a:cubicBezTo>
                    <a:pt x="17332" y="15543"/>
                    <a:pt x="17297" y="15544"/>
                    <a:pt x="17262" y="15548"/>
                  </a:cubicBezTo>
                  <a:cubicBezTo>
                    <a:pt x="17011" y="15569"/>
                    <a:pt x="16781" y="15569"/>
                    <a:pt x="16551" y="15589"/>
                  </a:cubicBezTo>
                  <a:cubicBezTo>
                    <a:pt x="16697" y="15234"/>
                    <a:pt x="16844" y="14878"/>
                    <a:pt x="16990" y="14522"/>
                  </a:cubicBezTo>
                  <a:close/>
                  <a:moveTo>
                    <a:pt x="22126" y="11249"/>
                  </a:moveTo>
                  <a:cubicBezTo>
                    <a:pt x="22206" y="11351"/>
                    <a:pt x="22287" y="11471"/>
                    <a:pt x="22368" y="11572"/>
                  </a:cubicBezTo>
                  <a:cubicBezTo>
                    <a:pt x="22556" y="11865"/>
                    <a:pt x="22744" y="12137"/>
                    <a:pt x="22912" y="12430"/>
                  </a:cubicBezTo>
                  <a:cubicBezTo>
                    <a:pt x="23142" y="12807"/>
                    <a:pt x="23372" y="13204"/>
                    <a:pt x="23602" y="13581"/>
                  </a:cubicBezTo>
                  <a:cubicBezTo>
                    <a:pt x="23728" y="13748"/>
                    <a:pt x="23728" y="13999"/>
                    <a:pt x="23602" y="14167"/>
                  </a:cubicBezTo>
                  <a:cubicBezTo>
                    <a:pt x="23456" y="14397"/>
                    <a:pt x="23330" y="14606"/>
                    <a:pt x="23184" y="14836"/>
                  </a:cubicBezTo>
                  <a:cubicBezTo>
                    <a:pt x="22912" y="15255"/>
                    <a:pt x="22661" y="15694"/>
                    <a:pt x="22389" y="16133"/>
                  </a:cubicBezTo>
                  <a:cubicBezTo>
                    <a:pt x="22305" y="16259"/>
                    <a:pt x="22221" y="16364"/>
                    <a:pt x="22138" y="16510"/>
                  </a:cubicBezTo>
                  <a:cubicBezTo>
                    <a:pt x="22033" y="16364"/>
                    <a:pt x="21949" y="16238"/>
                    <a:pt x="21866" y="16113"/>
                  </a:cubicBezTo>
                  <a:cubicBezTo>
                    <a:pt x="21447" y="15401"/>
                    <a:pt x="21029" y="14690"/>
                    <a:pt x="20610" y="13999"/>
                  </a:cubicBezTo>
                  <a:cubicBezTo>
                    <a:pt x="20547" y="13916"/>
                    <a:pt x="20547" y="13811"/>
                    <a:pt x="20610" y="13727"/>
                  </a:cubicBezTo>
                  <a:cubicBezTo>
                    <a:pt x="20798" y="13413"/>
                    <a:pt x="20987" y="13079"/>
                    <a:pt x="21175" y="12765"/>
                  </a:cubicBezTo>
                  <a:cubicBezTo>
                    <a:pt x="21468" y="12263"/>
                    <a:pt x="21782" y="11781"/>
                    <a:pt x="22075" y="11300"/>
                  </a:cubicBezTo>
                  <a:lnTo>
                    <a:pt x="22126" y="11249"/>
                  </a:lnTo>
                  <a:close/>
                  <a:moveTo>
                    <a:pt x="5775" y="11258"/>
                  </a:moveTo>
                  <a:cubicBezTo>
                    <a:pt x="6089" y="11677"/>
                    <a:pt x="6319" y="12158"/>
                    <a:pt x="6591" y="12576"/>
                  </a:cubicBezTo>
                  <a:cubicBezTo>
                    <a:pt x="6842" y="12995"/>
                    <a:pt x="7114" y="13434"/>
                    <a:pt x="7365" y="13874"/>
                  </a:cubicBezTo>
                  <a:cubicBezTo>
                    <a:pt x="6842" y="14752"/>
                    <a:pt x="6319" y="15631"/>
                    <a:pt x="5775" y="16552"/>
                  </a:cubicBezTo>
                  <a:cubicBezTo>
                    <a:pt x="5189" y="15673"/>
                    <a:pt x="4666" y="14794"/>
                    <a:pt x="4185" y="13916"/>
                  </a:cubicBezTo>
                  <a:cubicBezTo>
                    <a:pt x="4645" y="12995"/>
                    <a:pt x="5189" y="12116"/>
                    <a:pt x="5775" y="11258"/>
                  </a:cubicBezTo>
                  <a:close/>
                  <a:moveTo>
                    <a:pt x="7805" y="14543"/>
                  </a:moveTo>
                  <a:cubicBezTo>
                    <a:pt x="7868" y="14627"/>
                    <a:pt x="7930" y="14711"/>
                    <a:pt x="7972" y="14773"/>
                  </a:cubicBezTo>
                  <a:lnTo>
                    <a:pt x="8600" y="15799"/>
                  </a:lnTo>
                  <a:cubicBezTo>
                    <a:pt x="8621" y="15841"/>
                    <a:pt x="8642" y="15882"/>
                    <a:pt x="8642" y="15924"/>
                  </a:cubicBezTo>
                  <a:cubicBezTo>
                    <a:pt x="8663" y="15966"/>
                    <a:pt x="8663" y="16008"/>
                    <a:pt x="8684" y="16050"/>
                  </a:cubicBezTo>
                  <a:cubicBezTo>
                    <a:pt x="8788" y="16196"/>
                    <a:pt x="8830" y="16364"/>
                    <a:pt x="8851" y="16552"/>
                  </a:cubicBezTo>
                  <a:cubicBezTo>
                    <a:pt x="8914" y="16824"/>
                    <a:pt x="8998" y="17096"/>
                    <a:pt x="9060" y="17368"/>
                  </a:cubicBezTo>
                  <a:cubicBezTo>
                    <a:pt x="9081" y="17473"/>
                    <a:pt x="9102" y="17598"/>
                    <a:pt x="9123" y="17724"/>
                  </a:cubicBezTo>
                  <a:lnTo>
                    <a:pt x="6319" y="17033"/>
                  </a:lnTo>
                  <a:lnTo>
                    <a:pt x="7805" y="14543"/>
                  </a:lnTo>
                  <a:close/>
                  <a:moveTo>
                    <a:pt x="20087" y="14564"/>
                  </a:moveTo>
                  <a:lnTo>
                    <a:pt x="21573" y="17033"/>
                  </a:lnTo>
                  <a:lnTo>
                    <a:pt x="18790" y="17724"/>
                  </a:lnTo>
                  <a:lnTo>
                    <a:pt x="18748" y="17682"/>
                  </a:lnTo>
                  <a:cubicBezTo>
                    <a:pt x="18832" y="17347"/>
                    <a:pt x="18915" y="17033"/>
                    <a:pt x="18999" y="16698"/>
                  </a:cubicBezTo>
                  <a:cubicBezTo>
                    <a:pt x="19020" y="16615"/>
                    <a:pt x="19020" y="16552"/>
                    <a:pt x="19041" y="16468"/>
                  </a:cubicBezTo>
                  <a:cubicBezTo>
                    <a:pt x="19041" y="16322"/>
                    <a:pt x="19104" y="16196"/>
                    <a:pt x="19166" y="16092"/>
                  </a:cubicBezTo>
                  <a:cubicBezTo>
                    <a:pt x="19187" y="16071"/>
                    <a:pt x="19187" y="16071"/>
                    <a:pt x="19208" y="16050"/>
                  </a:cubicBezTo>
                  <a:cubicBezTo>
                    <a:pt x="19229" y="15778"/>
                    <a:pt x="19438" y="15589"/>
                    <a:pt x="19564" y="15359"/>
                  </a:cubicBezTo>
                  <a:cubicBezTo>
                    <a:pt x="19689" y="15129"/>
                    <a:pt x="19836" y="14920"/>
                    <a:pt x="19961" y="14690"/>
                  </a:cubicBezTo>
                  <a:cubicBezTo>
                    <a:pt x="20003" y="14648"/>
                    <a:pt x="20045" y="14606"/>
                    <a:pt x="20087" y="14564"/>
                  </a:cubicBezTo>
                  <a:close/>
                  <a:moveTo>
                    <a:pt x="12220" y="16468"/>
                  </a:moveTo>
                  <a:lnTo>
                    <a:pt x="13287" y="16908"/>
                  </a:lnTo>
                  <a:cubicBezTo>
                    <a:pt x="13245" y="17012"/>
                    <a:pt x="13119" y="17054"/>
                    <a:pt x="13057" y="17138"/>
                  </a:cubicBezTo>
                  <a:lnTo>
                    <a:pt x="12785" y="17410"/>
                  </a:lnTo>
                  <a:cubicBezTo>
                    <a:pt x="12701" y="17473"/>
                    <a:pt x="12617" y="17577"/>
                    <a:pt x="12534" y="17640"/>
                  </a:cubicBezTo>
                  <a:cubicBezTo>
                    <a:pt x="12429" y="17724"/>
                    <a:pt x="12345" y="17807"/>
                    <a:pt x="12262" y="17870"/>
                  </a:cubicBezTo>
                  <a:cubicBezTo>
                    <a:pt x="12262" y="17661"/>
                    <a:pt x="12262" y="17410"/>
                    <a:pt x="12262" y="17180"/>
                  </a:cubicBezTo>
                  <a:cubicBezTo>
                    <a:pt x="12262" y="16949"/>
                    <a:pt x="12241" y="16719"/>
                    <a:pt x="12220" y="16468"/>
                  </a:cubicBezTo>
                  <a:close/>
                  <a:moveTo>
                    <a:pt x="15630" y="16489"/>
                  </a:moveTo>
                  <a:cubicBezTo>
                    <a:pt x="15630" y="16949"/>
                    <a:pt x="15609" y="17410"/>
                    <a:pt x="15609" y="17891"/>
                  </a:cubicBezTo>
                  <a:lnTo>
                    <a:pt x="14584" y="16929"/>
                  </a:lnTo>
                  <a:lnTo>
                    <a:pt x="15630" y="16489"/>
                  </a:lnTo>
                  <a:close/>
                  <a:moveTo>
                    <a:pt x="10190" y="16259"/>
                  </a:moveTo>
                  <a:cubicBezTo>
                    <a:pt x="10623" y="16259"/>
                    <a:pt x="11055" y="16287"/>
                    <a:pt x="11487" y="16343"/>
                  </a:cubicBezTo>
                  <a:cubicBezTo>
                    <a:pt x="11550" y="16970"/>
                    <a:pt x="11571" y="17640"/>
                    <a:pt x="11550" y="18289"/>
                  </a:cubicBezTo>
                  <a:cubicBezTo>
                    <a:pt x="11487" y="18268"/>
                    <a:pt x="11425" y="18268"/>
                    <a:pt x="11362" y="18247"/>
                  </a:cubicBezTo>
                  <a:cubicBezTo>
                    <a:pt x="10964" y="18121"/>
                    <a:pt x="10567" y="18037"/>
                    <a:pt x="10148" y="17975"/>
                  </a:cubicBezTo>
                  <a:cubicBezTo>
                    <a:pt x="9918" y="17954"/>
                    <a:pt x="9897" y="17933"/>
                    <a:pt x="9855" y="17703"/>
                  </a:cubicBezTo>
                  <a:cubicBezTo>
                    <a:pt x="9793" y="17263"/>
                    <a:pt x="9688" y="16824"/>
                    <a:pt x="9562" y="16405"/>
                  </a:cubicBezTo>
                  <a:cubicBezTo>
                    <a:pt x="9562" y="16364"/>
                    <a:pt x="9562" y="16322"/>
                    <a:pt x="9562" y="16301"/>
                  </a:cubicBezTo>
                  <a:lnTo>
                    <a:pt x="9542" y="16280"/>
                  </a:lnTo>
                  <a:cubicBezTo>
                    <a:pt x="9758" y="16266"/>
                    <a:pt x="9974" y="16259"/>
                    <a:pt x="10190" y="16259"/>
                  </a:cubicBezTo>
                  <a:close/>
                  <a:moveTo>
                    <a:pt x="17643" y="16267"/>
                  </a:moveTo>
                  <a:cubicBezTo>
                    <a:pt x="17884" y="16267"/>
                    <a:pt x="18126" y="16272"/>
                    <a:pt x="18371" y="16280"/>
                  </a:cubicBezTo>
                  <a:cubicBezTo>
                    <a:pt x="18329" y="16447"/>
                    <a:pt x="18288" y="16594"/>
                    <a:pt x="18267" y="16740"/>
                  </a:cubicBezTo>
                  <a:cubicBezTo>
                    <a:pt x="18183" y="17054"/>
                    <a:pt x="18120" y="17368"/>
                    <a:pt x="18057" y="17703"/>
                  </a:cubicBezTo>
                  <a:cubicBezTo>
                    <a:pt x="18016" y="17891"/>
                    <a:pt x="17995" y="17933"/>
                    <a:pt x="17806" y="17954"/>
                  </a:cubicBezTo>
                  <a:cubicBezTo>
                    <a:pt x="17367" y="18037"/>
                    <a:pt x="16928" y="18142"/>
                    <a:pt x="16488" y="18268"/>
                  </a:cubicBezTo>
                  <a:cubicBezTo>
                    <a:pt x="16446" y="18289"/>
                    <a:pt x="16404" y="18289"/>
                    <a:pt x="16384" y="18289"/>
                  </a:cubicBezTo>
                  <a:cubicBezTo>
                    <a:pt x="16321" y="17640"/>
                    <a:pt x="16342" y="16970"/>
                    <a:pt x="16425" y="16343"/>
                  </a:cubicBezTo>
                  <a:lnTo>
                    <a:pt x="16404" y="16322"/>
                  </a:lnTo>
                  <a:cubicBezTo>
                    <a:pt x="16816" y="16282"/>
                    <a:pt x="17227" y="16267"/>
                    <a:pt x="17643" y="16267"/>
                  </a:cubicBezTo>
                  <a:close/>
                  <a:moveTo>
                    <a:pt x="3955" y="17201"/>
                  </a:moveTo>
                  <a:lnTo>
                    <a:pt x="5210" y="17493"/>
                  </a:lnTo>
                  <a:lnTo>
                    <a:pt x="4541" y="18623"/>
                  </a:lnTo>
                  <a:lnTo>
                    <a:pt x="3264" y="18309"/>
                  </a:lnTo>
                  <a:lnTo>
                    <a:pt x="3955" y="17201"/>
                  </a:lnTo>
                  <a:close/>
                  <a:moveTo>
                    <a:pt x="23979" y="17201"/>
                  </a:moveTo>
                  <a:lnTo>
                    <a:pt x="24627" y="18309"/>
                  </a:lnTo>
                  <a:lnTo>
                    <a:pt x="23372" y="18644"/>
                  </a:lnTo>
                  <a:cubicBezTo>
                    <a:pt x="23163" y="18268"/>
                    <a:pt x="22933" y="17912"/>
                    <a:pt x="22723" y="17535"/>
                  </a:cubicBezTo>
                  <a:cubicBezTo>
                    <a:pt x="23121" y="17389"/>
                    <a:pt x="23560" y="17263"/>
                    <a:pt x="23979" y="17201"/>
                  </a:cubicBezTo>
                  <a:close/>
                  <a:moveTo>
                    <a:pt x="13956" y="17389"/>
                  </a:moveTo>
                  <a:cubicBezTo>
                    <a:pt x="14459" y="17786"/>
                    <a:pt x="14940" y="18226"/>
                    <a:pt x="15379" y="18707"/>
                  </a:cubicBezTo>
                  <a:cubicBezTo>
                    <a:pt x="15316" y="18728"/>
                    <a:pt x="15275" y="18770"/>
                    <a:pt x="15233" y="18812"/>
                  </a:cubicBezTo>
                  <a:cubicBezTo>
                    <a:pt x="14856" y="19000"/>
                    <a:pt x="14500" y="19230"/>
                    <a:pt x="14145" y="19481"/>
                  </a:cubicBezTo>
                  <a:cubicBezTo>
                    <a:pt x="14071" y="19544"/>
                    <a:pt x="14019" y="19575"/>
                    <a:pt x="13967" y="19575"/>
                  </a:cubicBezTo>
                  <a:cubicBezTo>
                    <a:pt x="13915" y="19575"/>
                    <a:pt x="13862" y="19544"/>
                    <a:pt x="13789" y="19481"/>
                  </a:cubicBezTo>
                  <a:cubicBezTo>
                    <a:pt x="13433" y="19230"/>
                    <a:pt x="13057" y="19000"/>
                    <a:pt x="12659" y="18770"/>
                  </a:cubicBezTo>
                  <a:cubicBezTo>
                    <a:pt x="12617" y="18749"/>
                    <a:pt x="12596" y="18728"/>
                    <a:pt x="12534" y="18686"/>
                  </a:cubicBezTo>
                  <a:cubicBezTo>
                    <a:pt x="12973" y="18205"/>
                    <a:pt x="13454" y="17765"/>
                    <a:pt x="13956" y="17389"/>
                  </a:cubicBezTo>
                  <a:close/>
                  <a:moveTo>
                    <a:pt x="10065" y="18686"/>
                  </a:moveTo>
                  <a:cubicBezTo>
                    <a:pt x="10169" y="18686"/>
                    <a:pt x="10253" y="18707"/>
                    <a:pt x="10337" y="18728"/>
                  </a:cubicBezTo>
                  <a:cubicBezTo>
                    <a:pt x="10609" y="18791"/>
                    <a:pt x="10860" y="18854"/>
                    <a:pt x="11132" y="18916"/>
                  </a:cubicBezTo>
                  <a:cubicBezTo>
                    <a:pt x="11215" y="18937"/>
                    <a:pt x="11299" y="18958"/>
                    <a:pt x="11383" y="18979"/>
                  </a:cubicBezTo>
                  <a:cubicBezTo>
                    <a:pt x="11508" y="18979"/>
                    <a:pt x="11613" y="19021"/>
                    <a:pt x="11697" y="19084"/>
                  </a:cubicBezTo>
                  <a:cubicBezTo>
                    <a:pt x="11718" y="19105"/>
                    <a:pt x="11739" y="19105"/>
                    <a:pt x="11739" y="19105"/>
                  </a:cubicBezTo>
                  <a:cubicBezTo>
                    <a:pt x="11990" y="19188"/>
                    <a:pt x="12220" y="19293"/>
                    <a:pt x="12408" y="19460"/>
                  </a:cubicBezTo>
                  <a:cubicBezTo>
                    <a:pt x="12659" y="19607"/>
                    <a:pt x="12910" y="19753"/>
                    <a:pt x="13140" y="19900"/>
                  </a:cubicBezTo>
                  <a:cubicBezTo>
                    <a:pt x="13182" y="19921"/>
                    <a:pt x="13203" y="19962"/>
                    <a:pt x="13266" y="20004"/>
                  </a:cubicBezTo>
                  <a:lnTo>
                    <a:pt x="10776" y="21490"/>
                  </a:lnTo>
                  <a:cubicBezTo>
                    <a:pt x="10525" y="20548"/>
                    <a:pt x="10295" y="19628"/>
                    <a:pt x="10065" y="18686"/>
                  </a:cubicBezTo>
                  <a:close/>
                  <a:moveTo>
                    <a:pt x="17827" y="18686"/>
                  </a:moveTo>
                  <a:lnTo>
                    <a:pt x="17827" y="18686"/>
                  </a:lnTo>
                  <a:cubicBezTo>
                    <a:pt x="17576" y="19628"/>
                    <a:pt x="17346" y="20548"/>
                    <a:pt x="17095" y="21490"/>
                  </a:cubicBezTo>
                  <a:lnTo>
                    <a:pt x="14605" y="20004"/>
                  </a:lnTo>
                  <a:cubicBezTo>
                    <a:pt x="14710" y="19942"/>
                    <a:pt x="14793" y="19879"/>
                    <a:pt x="14877" y="19816"/>
                  </a:cubicBezTo>
                  <a:cubicBezTo>
                    <a:pt x="15212" y="19628"/>
                    <a:pt x="15547" y="19418"/>
                    <a:pt x="15881" y="19209"/>
                  </a:cubicBezTo>
                  <a:cubicBezTo>
                    <a:pt x="15902" y="19188"/>
                    <a:pt x="15944" y="19167"/>
                    <a:pt x="15986" y="19167"/>
                  </a:cubicBezTo>
                  <a:cubicBezTo>
                    <a:pt x="16007" y="19157"/>
                    <a:pt x="16028" y="19157"/>
                    <a:pt x="16046" y="19157"/>
                  </a:cubicBezTo>
                  <a:cubicBezTo>
                    <a:pt x="16064" y="19157"/>
                    <a:pt x="16080" y="19157"/>
                    <a:pt x="16091" y="19146"/>
                  </a:cubicBezTo>
                  <a:cubicBezTo>
                    <a:pt x="16300" y="19021"/>
                    <a:pt x="16509" y="18958"/>
                    <a:pt x="16760" y="18937"/>
                  </a:cubicBezTo>
                  <a:cubicBezTo>
                    <a:pt x="17011" y="18854"/>
                    <a:pt x="17283" y="18791"/>
                    <a:pt x="17534" y="18728"/>
                  </a:cubicBezTo>
                  <a:cubicBezTo>
                    <a:pt x="17618" y="18707"/>
                    <a:pt x="17702" y="18707"/>
                    <a:pt x="17827" y="18686"/>
                  </a:cubicBezTo>
                  <a:close/>
                  <a:moveTo>
                    <a:pt x="6298" y="17786"/>
                  </a:moveTo>
                  <a:lnTo>
                    <a:pt x="7240" y="18017"/>
                  </a:lnTo>
                  <a:cubicBezTo>
                    <a:pt x="7868" y="18163"/>
                    <a:pt x="8495" y="18330"/>
                    <a:pt x="9123" y="18477"/>
                  </a:cubicBezTo>
                  <a:cubicBezTo>
                    <a:pt x="9228" y="18498"/>
                    <a:pt x="9332" y="18582"/>
                    <a:pt x="9332" y="18686"/>
                  </a:cubicBezTo>
                  <a:cubicBezTo>
                    <a:pt x="9416" y="19063"/>
                    <a:pt x="9542" y="19439"/>
                    <a:pt x="9625" y="19816"/>
                  </a:cubicBezTo>
                  <a:cubicBezTo>
                    <a:pt x="9751" y="20360"/>
                    <a:pt x="9876" y="20904"/>
                    <a:pt x="10023" y="21448"/>
                  </a:cubicBezTo>
                  <a:cubicBezTo>
                    <a:pt x="10023" y="21469"/>
                    <a:pt x="10023" y="21490"/>
                    <a:pt x="10023" y="21532"/>
                  </a:cubicBezTo>
                  <a:cubicBezTo>
                    <a:pt x="9918" y="21511"/>
                    <a:pt x="9834" y="21511"/>
                    <a:pt x="9730" y="21490"/>
                  </a:cubicBezTo>
                  <a:cubicBezTo>
                    <a:pt x="9332" y="21385"/>
                    <a:pt x="8893" y="21302"/>
                    <a:pt x="8516" y="21197"/>
                  </a:cubicBezTo>
                  <a:cubicBezTo>
                    <a:pt x="8140" y="21113"/>
                    <a:pt x="7763" y="21009"/>
                    <a:pt x="7386" y="20904"/>
                  </a:cubicBezTo>
                  <a:cubicBezTo>
                    <a:pt x="7052" y="20820"/>
                    <a:pt x="7010" y="20778"/>
                    <a:pt x="6905" y="20444"/>
                  </a:cubicBezTo>
                  <a:cubicBezTo>
                    <a:pt x="6863" y="20214"/>
                    <a:pt x="6801" y="19983"/>
                    <a:pt x="6759" y="19774"/>
                  </a:cubicBezTo>
                  <a:cubicBezTo>
                    <a:pt x="6612" y="19230"/>
                    <a:pt x="6487" y="18686"/>
                    <a:pt x="6361" y="18142"/>
                  </a:cubicBezTo>
                  <a:cubicBezTo>
                    <a:pt x="6340" y="18037"/>
                    <a:pt x="6319" y="17933"/>
                    <a:pt x="6298" y="17786"/>
                  </a:cubicBezTo>
                  <a:close/>
                  <a:moveTo>
                    <a:pt x="21614" y="17786"/>
                  </a:moveTo>
                  <a:cubicBezTo>
                    <a:pt x="21531" y="18100"/>
                    <a:pt x="21489" y="18393"/>
                    <a:pt x="21405" y="18686"/>
                  </a:cubicBezTo>
                  <a:cubicBezTo>
                    <a:pt x="21363" y="18833"/>
                    <a:pt x="21342" y="19000"/>
                    <a:pt x="21301" y="19167"/>
                  </a:cubicBezTo>
                  <a:cubicBezTo>
                    <a:pt x="21196" y="19607"/>
                    <a:pt x="21070" y="20046"/>
                    <a:pt x="20966" y="20486"/>
                  </a:cubicBezTo>
                  <a:cubicBezTo>
                    <a:pt x="20882" y="20778"/>
                    <a:pt x="20840" y="20799"/>
                    <a:pt x="20547" y="20883"/>
                  </a:cubicBezTo>
                  <a:cubicBezTo>
                    <a:pt x="20359" y="20946"/>
                    <a:pt x="20129" y="20988"/>
                    <a:pt x="19920" y="21050"/>
                  </a:cubicBezTo>
                  <a:lnTo>
                    <a:pt x="18225" y="21448"/>
                  </a:lnTo>
                  <a:cubicBezTo>
                    <a:pt x="18120" y="21490"/>
                    <a:pt x="17995" y="21490"/>
                    <a:pt x="17869" y="21532"/>
                  </a:cubicBezTo>
                  <a:cubicBezTo>
                    <a:pt x="17890" y="21364"/>
                    <a:pt x="17911" y="21218"/>
                    <a:pt x="17953" y="21071"/>
                  </a:cubicBezTo>
                  <a:cubicBezTo>
                    <a:pt x="18141" y="20276"/>
                    <a:pt x="18350" y="19481"/>
                    <a:pt x="18560" y="18665"/>
                  </a:cubicBezTo>
                  <a:cubicBezTo>
                    <a:pt x="18560" y="18582"/>
                    <a:pt x="18643" y="18498"/>
                    <a:pt x="18748" y="18477"/>
                  </a:cubicBezTo>
                  <a:cubicBezTo>
                    <a:pt x="19104" y="18393"/>
                    <a:pt x="19480" y="18289"/>
                    <a:pt x="19836" y="18205"/>
                  </a:cubicBezTo>
                  <a:cubicBezTo>
                    <a:pt x="20422" y="18058"/>
                    <a:pt x="20987" y="17933"/>
                    <a:pt x="21614" y="17786"/>
                  </a:cubicBezTo>
                  <a:close/>
                  <a:moveTo>
                    <a:pt x="13935" y="20444"/>
                  </a:moveTo>
                  <a:lnTo>
                    <a:pt x="16614" y="22034"/>
                  </a:lnTo>
                  <a:cubicBezTo>
                    <a:pt x="15735" y="22620"/>
                    <a:pt x="14856" y="23164"/>
                    <a:pt x="13935" y="23645"/>
                  </a:cubicBezTo>
                  <a:cubicBezTo>
                    <a:pt x="13036" y="23164"/>
                    <a:pt x="12178" y="22620"/>
                    <a:pt x="11278" y="22034"/>
                  </a:cubicBezTo>
                  <a:lnTo>
                    <a:pt x="13935" y="20444"/>
                  </a:lnTo>
                  <a:close/>
                  <a:moveTo>
                    <a:pt x="10316" y="22599"/>
                  </a:moveTo>
                  <a:cubicBezTo>
                    <a:pt x="10420" y="23038"/>
                    <a:pt x="10546" y="23457"/>
                    <a:pt x="10650" y="23875"/>
                  </a:cubicBezTo>
                  <a:lnTo>
                    <a:pt x="9521" y="24545"/>
                  </a:lnTo>
                  <a:cubicBezTo>
                    <a:pt x="9416" y="24126"/>
                    <a:pt x="9290" y="23729"/>
                    <a:pt x="9186" y="23289"/>
                  </a:cubicBezTo>
                  <a:lnTo>
                    <a:pt x="10316" y="22599"/>
                  </a:lnTo>
                  <a:close/>
                  <a:moveTo>
                    <a:pt x="17576" y="22641"/>
                  </a:moveTo>
                  <a:lnTo>
                    <a:pt x="18706" y="23310"/>
                  </a:lnTo>
                  <a:cubicBezTo>
                    <a:pt x="18601" y="23729"/>
                    <a:pt x="18497" y="24147"/>
                    <a:pt x="18392" y="24587"/>
                  </a:cubicBezTo>
                  <a:lnTo>
                    <a:pt x="17262" y="23917"/>
                  </a:lnTo>
                  <a:lnTo>
                    <a:pt x="17576" y="22641"/>
                  </a:lnTo>
                  <a:close/>
                  <a:moveTo>
                    <a:pt x="10060" y="0"/>
                  </a:moveTo>
                  <a:cubicBezTo>
                    <a:pt x="9914" y="0"/>
                    <a:pt x="9767" y="83"/>
                    <a:pt x="9709" y="273"/>
                  </a:cubicBezTo>
                  <a:cubicBezTo>
                    <a:pt x="9646" y="441"/>
                    <a:pt x="9583" y="629"/>
                    <a:pt x="9521" y="796"/>
                  </a:cubicBezTo>
                  <a:cubicBezTo>
                    <a:pt x="9416" y="1131"/>
                    <a:pt x="9332" y="1445"/>
                    <a:pt x="9228" y="1780"/>
                  </a:cubicBezTo>
                  <a:cubicBezTo>
                    <a:pt x="9186" y="1905"/>
                    <a:pt x="9165" y="2052"/>
                    <a:pt x="9144" y="2177"/>
                  </a:cubicBezTo>
                  <a:cubicBezTo>
                    <a:pt x="9102" y="2177"/>
                    <a:pt x="9060" y="2156"/>
                    <a:pt x="9018" y="2115"/>
                  </a:cubicBezTo>
                  <a:cubicBezTo>
                    <a:pt x="8474" y="1780"/>
                    <a:pt x="7930" y="1487"/>
                    <a:pt x="7345" y="1236"/>
                  </a:cubicBezTo>
                  <a:cubicBezTo>
                    <a:pt x="7285" y="1206"/>
                    <a:pt x="7221" y="1191"/>
                    <a:pt x="7160" y="1191"/>
                  </a:cubicBezTo>
                  <a:cubicBezTo>
                    <a:pt x="7007" y="1191"/>
                    <a:pt x="6866" y="1281"/>
                    <a:pt x="6821" y="1445"/>
                  </a:cubicBezTo>
                  <a:cubicBezTo>
                    <a:pt x="6738" y="1633"/>
                    <a:pt x="6842" y="1864"/>
                    <a:pt x="7052" y="1926"/>
                  </a:cubicBezTo>
                  <a:cubicBezTo>
                    <a:pt x="7093" y="1947"/>
                    <a:pt x="7156" y="1968"/>
                    <a:pt x="7219" y="1989"/>
                  </a:cubicBezTo>
                  <a:cubicBezTo>
                    <a:pt x="7805" y="2240"/>
                    <a:pt x="8349" y="2533"/>
                    <a:pt x="8851" y="2889"/>
                  </a:cubicBezTo>
                  <a:cubicBezTo>
                    <a:pt x="8788" y="3286"/>
                    <a:pt x="8684" y="3684"/>
                    <a:pt x="8537" y="4061"/>
                  </a:cubicBezTo>
                  <a:lnTo>
                    <a:pt x="7177" y="3286"/>
                  </a:lnTo>
                  <a:cubicBezTo>
                    <a:pt x="7135" y="3244"/>
                    <a:pt x="7073" y="3224"/>
                    <a:pt x="7010" y="3203"/>
                  </a:cubicBezTo>
                  <a:cubicBezTo>
                    <a:pt x="6973" y="3190"/>
                    <a:pt x="6935" y="3184"/>
                    <a:pt x="6899" y="3184"/>
                  </a:cubicBezTo>
                  <a:cubicBezTo>
                    <a:pt x="6752" y="3184"/>
                    <a:pt x="6621" y="3282"/>
                    <a:pt x="6570" y="3433"/>
                  </a:cubicBezTo>
                  <a:cubicBezTo>
                    <a:pt x="6508" y="3621"/>
                    <a:pt x="6612" y="3851"/>
                    <a:pt x="6821" y="3914"/>
                  </a:cubicBezTo>
                  <a:cubicBezTo>
                    <a:pt x="7240" y="4165"/>
                    <a:pt x="7679" y="4395"/>
                    <a:pt x="8119" y="4667"/>
                  </a:cubicBezTo>
                  <a:cubicBezTo>
                    <a:pt x="8579" y="4918"/>
                    <a:pt x="9018" y="5190"/>
                    <a:pt x="9458" y="5441"/>
                  </a:cubicBezTo>
                  <a:lnTo>
                    <a:pt x="9625" y="5546"/>
                  </a:lnTo>
                  <a:lnTo>
                    <a:pt x="7031" y="6174"/>
                  </a:lnTo>
                  <a:cubicBezTo>
                    <a:pt x="7031" y="6069"/>
                    <a:pt x="7010" y="5944"/>
                    <a:pt x="7010" y="5818"/>
                  </a:cubicBezTo>
                  <a:cubicBezTo>
                    <a:pt x="6989" y="5588"/>
                    <a:pt x="6989" y="5358"/>
                    <a:pt x="6989" y="5128"/>
                  </a:cubicBezTo>
                  <a:cubicBezTo>
                    <a:pt x="6989" y="4981"/>
                    <a:pt x="6905" y="4835"/>
                    <a:pt x="6759" y="4772"/>
                  </a:cubicBezTo>
                  <a:cubicBezTo>
                    <a:pt x="6715" y="4761"/>
                    <a:pt x="6672" y="4756"/>
                    <a:pt x="6630" y="4756"/>
                  </a:cubicBezTo>
                  <a:cubicBezTo>
                    <a:pt x="6509" y="4756"/>
                    <a:pt x="6397" y="4799"/>
                    <a:pt x="6319" y="4877"/>
                  </a:cubicBezTo>
                  <a:cubicBezTo>
                    <a:pt x="6194" y="4981"/>
                    <a:pt x="6173" y="5149"/>
                    <a:pt x="6236" y="5295"/>
                  </a:cubicBezTo>
                  <a:cubicBezTo>
                    <a:pt x="6257" y="5337"/>
                    <a:pt x="6277" y="5379"/>
                    <a:pt x="6277" y="5421"/>
                  </a:cubicBezTo>
                  <a:cubicBezTo>
                    <a:pt x="6298" y="5693"/>
                    <a:pt x="6298" y="5944"/>
                    <a:pt x="6298" y="6216"/>
                  </a:cubicBezTo>
                  <a:lnTo>
                    <a:pt x="6152" y="6216"/>
                  </a:lnTo>
                  <a:lnTo>
                    <a:pt x="5629" y="6195"/>
                  </a:lnTo>
                  <a:cubicBezTo>
                    <a:pt x="5524" y="6195"/>
                    <a:pt x="5420" y="6174"/>
                    <a:pt x="5336" y="6132"/>
                  </a:cubicBezTo>
                  <a:cubicBezTo>
                    <a:pt x="5291" y="6114"/>
                    <a:pt x="5246" y="6106"/>
                    <a:pt x="5203" y="6106"/>
                  </a:cubicBezTo>
                  <a:cubicBezTo>
                    <a:pt x="5044" y="6106"/>
                    <a:pt x="4904" y="6219"/>
                    <a:pt x="4855" y="6383"/>
                  </a:cubicBezTo>
                  <a:cubicBezTo>
                    <a:pt x="4771" y="6571"/>
                    <a:pt x="4876" y="6802"/>
                    <a:pt x="5064" y="6864"/>
                  </a:cubicBezTo>
                  <a:cubicBezTo>
                    <a:pt x="5127" y="6885"/>
                    <a:pt x="5189" y="6906"/>
                    <a:pt x="5273" y="6906"/>
                  </a:cubicBezTo>
                  <a:lnTo>
                    <a:pt x="6277" y="6948"/>
                  </a:lnTo>
                  <a:cubicBezTo>
                    <a:pt x="6173" y="7408"/>
                    <a:pt x="6047" y="7827"/>
                    <a:pt x="5943" y="8266"/>
                  </a:cubicBezTo>
                  <a:cubicBezTo>
                    <a:pt x="5838" y="8706"/>
                    <a:pt x="5775" y="9124"/>
                    <a:pt x="5629" y="9563"/>
                  </a:cubicBezTo>
                  <a:lnTo>
                    <a:pt x="5545" y="9417"/>
                  </a:lnTo>
                  <a:cubicBezTo>
                    <a:pt x="5357" y="9082"/>
                    <a:pt x="5168" y="8768"/>
                    <a:pt x="4959" y="8413"/>
                  </a:cubicBezTo>
                  <a:cubicBezTo>
                    <a:pt x="4750" y="8057"/>
                    <a:pt x="4520" y="7701"/>
                    <a:pt x="4311" y="7346"/>
                  </a:cubicBezTo>
                  <a:cubicBezTo>
                    <a:pt x="4206" y="7136"/>
                    <a:pt x="4080" y="6927"/>
                    <a:pt x="3976" y="6718"/>
                  </a:cubicBezTo>
                  <a:cubicBezTo>
                    <a:pt x="3899" y="6579"/>
                    <a:pt x="3753" y="6497"/>
                    <a:pt x="3607" y="6497"/>
                  </a:cubicBezTo>
                  <a:cubicBezTo>
                    <a:pt x="3555" y="6497"/>
                    <a:pt x="3502" y="6507"/>
                    <a:pt x="3453" y="6530"/>
                  </a:cubicBezTo>
                  <a:cubicBezTo>
                    <a:pt x="3264" y="6634"/>
                    <a:pt x="3202" y="6885"/>
                    <a:pt x="3327" y="7053"/>
                  </a:cubicBezTo>
                  <a:cubicBezTo>
                    <a:pt x="3327" y="7074"/>
                    <a:pt x="3327" y="7074"/>
                    <a:pt x="3327" y="7094"/>
                  </a:cubicBezTo>
                  <a:cubicBezTo>
                    <a:pt x="3453" y="7262"/>
                    <a:pt x="3557" y="7429"/>
                    <a:pt x="3662" y="7618"/>
                  </a:cubicBezTo>
                  <a:cubicBezTo>
                    <a:pt x="3808" y="7890"/>
                    <a:pt x="3976" y="8182"/>
                    <a:pt x="4143" y="8475"/>
                  </a:cubicBezTo>
                  <a:cubicBezTo>
                    <a:pt x="3767" y="8601"/>
                    <a:pt x="3369" y="8706"/>
                    <a:pt x="2972" y="8789"/>
                  </a:cubicBezTo>
                  <a:cubicBezTo>
                    <a:pt x="2909" y="8685"/>
                    <a:pt x="2846" y="8601"/>
                    <a:pt x="2804" y="8517"/>
                  </a:cubicBezTo>
                  <a:cubicBezTo>
                    <a:pt x="2637" y="8245"/>
                    <a:pt x="2490" y="7994"/>
                    <a:pt x="2344" y="7722"/>
                  </a:cubicBezTo>
                  <a:cubicBezTo>
                    <a:pt x="2218" y="7471"/>
                    <a:pt x="2114" y="7199"/>
                    <a:pt x="2009" y="6948"/>
                  </a:cubicBezTo>
                  <a:cubicBezTo>
                    <a:pt x="1946" y="6802"/>
                    <a:pt x="1821" y="6718"/>
                    <a:pt x="1674" y="6718"/>
                  </a:cubicBezTo>
                  <a:cubicBezTo>
                    <a:pt x="1659" y="6716"/>
                    <a:pt x="1644" y="6715"/>
                    <a:pt x="1630" y="6715"/>
                  </a:cubicBezTo>
                  <a:cubicBezTo>
                    <a:pt x="1503" y="6715"/>
                    <a:pt x="1396" y="6794"/>
                    <a:pt x="1339" y="6906"/>
                  </a:cubicBezTo>
                  <a:cubicBezTo>
                    <a:pt x="1277" y="7011"/>
                    <a:pt x="1277" y="7157"/>
                    <a:pt x="1339" y="7283"/>
                  </a:cubicBezTo>
                  <a:cubicBezTo>
                    <a:pt x="1423" y="7450"/>
                    <a:pt x="1486" y="7618"/>
                    <a:pt x="1570" y="7785"/>
                  </a:cubicBezTo>
                  <a:cubicBezTo>
                    <a:pt x="1737" y="8141"/>
                    <a:pt x="1925" y="8496"/>
                    <a:pt x="2155" y="8831"/>
                  </a:cubicBezTo>
                  <a:cubicBezTo>
                    <a:pt x="2197" y="8894"/>
                    <a:pt x="2239" y="8957"/>
                    <a:pt x="2281" y="9040"/>
                  </a:cubicBezTo>
                  <a:lnTo>
                    <a:pt x="2155" y="9082"/>
                  </a:lnTo>
                  <a:cubicBezTo>
                    <a:pt x="1988" y="9103"/>
                    <a:pt x="1800" y="9145"/>
                    <a:pt x="1632" y="9187"/>
                  </a:cubicBezTo>
                  <a:cubicBezTo>
                    <a:pt x="1193" y="9333"/>
                    <a:pt x="754" y="9480"/>
                    <a:pt x="335" y="9626"/>
                  </a:cubicBezTo>
                  <a:lnTo>
                    <a:pt x="293" y="9647"/>
                  </a:lnTo>
                  <a:cubicBezTo>
                    <a:pt x="105" y="9752"/>
                    <a:pt x="21" y="9961"/>
                    <a:pt x="126" y="10149"/>
                  </a:cubicBezTo>
                  <a:cubicBezTo>
                    <a:pt x="185" y="10283"/>
                    <a:pt x="307" y="10353"/>
                    <a:pt x="441" y="10353"/>
                  </a:cubicBezTo>
                  <a:cubicBezTo>
                    <a:pt x="495" y="10353"/>
                    <a:pt x="552" y="10341"/>
                    <a:pt x="607" y="10317"/>
                  </a:cubicBezTo>
                  <a:cubicBezTo>
                    <a:pt x="649" y="10296"/>
                    <a:pt x="691" y="10275"/>
                    <a:pt x="754" y="10254"/>
                  </a:cubicBezTo>
                  <a:cubicBezTo>
                    <a:pt x="1339" y="10003"/>
                    <a:pt x="1967" y="9835"/>
                    <a:pt x="2595" y="9731"/>
                  </a:cubicBezTo>
                  <a:cubicBezTo>
                    <a:pt x="2825" y="10066"/>
                    <a:pt x="3013" y="10421"/>
                    <a:pt x="3202" y="10777"/>
                  </a:cubicBezTo>
                  <a:lnTo>
                    <a:pt x="1632" y="11195"/>
                  </a:lnTo>
                  <a:cubicBezTo>
                    <a:pt x="1570" y="11195"/>
                    <a:pt x="1507" y="11216"/>
                    <a:pt x="1465" y="11258"/>
                  </a:cubicBezTo>
                  <a:cubicBezTo>
                    <a:pt x="1339" y="11321"/>
                    <a:pt x="1277" y="11467"/>
                    <a:pt x="1298" y="11593"/>
                  </a:cubicBezTo>
                  <a:cubicBezTo>
                    <a:pt x="1319" y="11739"/>
                    <a:pt x="1402" y="11844"/>
                    <a:pt x="1528" y="11886"/>
                  </a:cubicBezTo>
                  <a:cubicBezTo>
                    <a:pt x="1580" y="11907"/>
                    <a:pt x="1632" y="11917"/>
                    <a:pt x="1685" y="11917"/>
                  </a:cubicBezTo>
                  <a:cubicBezTo>
                    <a:pt x="1737" y="11917"/>
                    <a:pt x="1789" y="11907"/>
                    <a:pt x="1842" y="11886"/>
                  </a:cubicBezTo>
                  <a:cubicBezTo>
                    <a:pt x="2323" y="11760"/>
                    <a:pt x="2804" y="11614"/>
                    <a:pt x="3285" y="11488"/>
                  </a:cubicBezTo>
                  <a:cubicBezTo>
                    <a:pt x="3808" y="11342"/>
                    <a:pt x="4332" y="11216"/>
                    <a:pt x="4855" y="11091"/>
                  </a:cubicBezTo>
                  <a:cubicBezTo>
                    <a:pt x="4896" y="11070"/>
                    <a:pt x="4938" y="11070"/>
                    <a:pt x="4980" y="11070"/>
                  </a:cubicBezTo>
                  <a:lnTo>
                    <a:pt x="3599" y="13351"/>
                  </a:lnTo>
                  <a:lnTo>
                    <a:pt x="2951" y="12744"/>
                  </a:lnTo>
                  <a:cubicBezTo>
                    <a:pt x="2888" y="12681"/>
                    <a:pt x="2825" y="12618"/>
                    <a:pt x="2762" y="12576"/>
                  </a:cubicBezTo>
                  <a:cubicBezTo>
                    <a:pt x="2696" y="12540"/>
                    <a:pt x="2631" y="12524"/>
                    <a:pt x="2570" y="12524"/>
                  </a:cubicBezTo>
                  <a:cubicBezTo>
                    <a:pt x="2244" y="12524"/>
                    <a:pt x="2027" y="12978"/>
                    <a:pt x="2344" y="13225"/>
                  </a:cubicBezTo>
                  <a:cubicBezTo>
                    <a:pt x="2511" y="13330"/>
                    <a:pt x="2658" y="13434"/>
                    <a:pt x="2783" y="13581"/>
                  </a:cubicBezTo>
                  <a:cubicBezTo>
                    <a:pt x="2888" y="13664"/>
                    <a:pt x="2992" y="13769"/>
                    <a:pt x="3118" y="13874"/>
                  </a:cubicBezTo>
                  <a:cubicBezTo>
                    <a:pt x="2888" y="14083"/>
                    <a:pt x="2700" y="14271"/>
                    <a:pt x="2490" y="14460"/>
                  </a:cubicBezTo>
                  <a:cubicBezTo>
                    <a:pt x="2469" y="14460"/>
                    <a:pt x="2448" y="14480"/>
                    <a:pt x="2407" y="14480"/>
                  </a:cubicBezTo>
                  <a:cubicBezTo>
                    <a:pt x="2260" y="14543"/>
                    <a:pt x="2176" y="14669"/>
                    <a:pt x="2176" y="14836"/>
                  </a:cubicBezTo>
                  <a:cubicBezTo>
                    <a:pt x="2176" y="15004"/>
                    <a:pt x="2260" y="15150"/>
                    <a:pt x="2427" y="15213"/>
                  </a:cubicBezTo>
                  <a:cubicBezTo>
                    <a:pt x="2473" y="15235"/>
                    <a:pt x="2523" y="15247"/>
                    <a:pt x="2574" y="15247"/>
                  </a:cubicBezTo>
                  <a:cubicBezTo>
                    <a:pt x="2665" y="15247"/>
                    <a:pt x="2758" y="15210"/>
                    <a:pt x="2825" y="15129"/>
                  </a:cubicBezTo>
                  <a:cubicBezTo>
                    <a:pt x="2909" y="15066"/>
                    <a:pt x="2992" y="14983"/>
                    <a:pt x="3076" y="14899"/>
                  </a:cubicBezTo>
                  <a:lnTo>
                    <a:pt x="3599" y="14397"/>
                  </a:lnTo>
                  <a:lnTo>
                    <a:pt x="5001" y="16677"/>
                  </a:lnTo>
                  <a:lnTo>
                    <a:pt x="4813" y="16636"/>
                  </a:lnTo>
                  <a:lnTo>
                    <a:pt x="3474" y="16280"/>
                  </a:lnTo>
                  <a:cubicBezTo>
                    <a:pt x="3327" y="16238"/>
                    <a:pt x="3181" y="16217"/>
                    <a:pt x="3055" y="16175"/>
                  </a:cubicBezTo>
                  <a:cubicBezTo>
                    <a:pt x="2616" y="16071"/>
                    <a:pt x="2197" y="15945"/>
                    <a:pt x="1758" y="15820"/>
                  </a:cubicBezTo>
                  <a:cubicBezTo>
                    <a:pt x="1730" y="15813"/>
                    <a:pt x="1701" y="15809"/>
                    <a:pt x="1673" y="15809"/>
                  </a:cubicBezTo>
                  <a:cubicBezTo>
                    <a:pt x="1450" y="15809"/>
                    <a:pt x="1242" y="16018"/>
                    <a:pt x="1298" y="16259"/>
                  </a:cubicBezTo>
                  <a:cubicBezTo>
                    <a:pt x="1319" y="16447"/>
                    <a:pt x="1465" y="16510"/>
                    <a:pt x="1632" y="16552"/>
                  </a:cubicBezTo>
                  <a:lnTo>
                    <a:pt x="3181" y="16970"/>
                  </a:lnTo>
                  <a:cubicBezTo>
                    <a:pt x="2992" y="17326"/>
                    <a:pt x="2783" y="17682"/>
                    <a:pt x="2574" y="18017"/>
                  </a:cubicBezTo>
                  <a:cubicBezTo>
                    <a:pt x="2490" y="17996"/>
                    <a:pt x="2448" y="17975"/>
                    <a:pt x="2407" y="17975"/>
                  </a:cubicBezTo>
                  <a:cubicBezTo>
                    <a:pt x="1758" y="17849"/>
                    <a:pt x="1151" y="17661"/>
                    <a:pt x="565" y="17410"/>
                  </a:cubicBezTo>
                  <a:cubicBezTo>
                    <a:pt x="520" y="17387"/>
                    <a:pt x="473" y="17377"/>
                    <a:pt x="425" y="17377"/>
                  </a:cubicBezTo>
                  <a:cubicBezTo>
                    <a:pt x="295" y="17377"/>
                    <a:pt x="166" y="17455"/>
                    <a:pt x="105" y="17577"/>
                  </a:cubicBezTo>
                  <a:cubicBezTo>
                    <a:pt x="0" y="17745"/>
                    <a:pt x="63" y="17954"/>
                    <a:pt x="231" y="18058"/>
                  </a:cubicBezTo>
                  <a:cubicBezTo>
                    <a:pt x="272" y="18079"/>
                    <a:pt x="335" y="18100"/>
                    <a:pt x="377" y="18121"/>
                  </a:cubicBezTo>
                  <a:cubicBezTo>
                    <a:pt x="544" y="18184"/>
                    <a:pt x="712" y="18247"/>
                    <a:pt x="879" y="18289"/>
                  </a:cubicBezTo>
                  <a:cubicBezTo>
                    <a:pt x="1235" y="18435"/>
                    <a:pt x="1611" y="18561"/>
                    <a:pt x="1988" y="18623"/>
                  </a:cubicBezTo>
                  <a:cubicBezTo>
                    <a:pt x="2072" y="18644"/>
                    <a:pt x="2155" y="18665"/>
                    <a:pt x="2260" y="18686"/>
                  </a:cubicBezTo>
                  <a:cubicBezTo>
                    <a:pt x="2218" y="18749"/>
                    <a:pt x="2197" y="18791"/>
                    <a:pt x="2176" y="18833"/>
                  </a:cubicBezTo>
                  <a:cubicBezTo>
                    <a:pt x="1842" y="19356"/>
                    <a:pt x="1549" y="19921"/>
                    <a:pt x="1298" y="20506"/>
                  </a:cubicBezTo>
                  <a:cubicBezTo>
                    <a:pt x="1172" y="20695"/>
                    <a:pt x="1277" y="20946"/>
                    <a:pt x="1507" y="21030"/>
                  </a:cubicBezTo>
                  <a:cubicBezTo>
                    <a:pt x="1544" y="21042"/>
                    <a:pt x="1582" y="21048"/>
                    <a:pt x="1620" y="21048"/>
                  </a:cubicBezTo>
                  <a:cubicBezTo>
                    <a:pt x="1778" y="21048"/>
                    <a:pt x="1938" y="20947"/>
                    <a:pt x="1988" y="20778"/>
                  </a:cubicBezTo>
                  <a:cubicBezTo>
                    <a:pt x="2009" y="20737"/>
                    <a:pt x="2030" y="20674"/>
                    <a:pt x="2051" y="20611"/>
                  </a:cubicBezTo>
                  <a:cubicBezTo>
                    <a:pt x="2281" y="20025"/>
                    <a:pt x="2595" y="19481"/>
                    <a:pt x="2972" y="18979"/>
                  </a:cubicBezTo>
                  <a:cubicBezTo>
                    <a:pt x="3348" y="19042"/>
                    <a:pt x="3746" y="19146"/>
                    <a:pt x="4122" y="19293"/>
                  </a:cubicBezTo>
                  <a:lnTo>
                    <a:pt x="3599" y="20193"/>
                  </a:lnTo>
                  <a:cubicBezTo>
                    <a:pt x="3495" y="20381"/>
                    <a:pt x="3369" y="20569"/>
                    <a:pt x="3264" y="20758"/>
                  </a:cubicBezTo>
                  <a:cubicBezTo>
                    <a:pt x="3118" y="21018"/>
                    <a:pt x="3339" y="21291"/>
                    <a:pt x="3582" y="21291"/>
                  </a:cubicBezTo>
                  <a:cubicBezTo>
                    <a:pt x="3651" y="21291"/>
                    <a:pt x="3723" y="21269"/>
                    <a:pt x="3788" y="21218"/>
                  </a:cubicBezTo>
                  <a:cubicBezTo>
                    <a:pt x="3871" y="21176"/>
                    <a:pt x="3934" y="21092"/>
                    <a:pt x="3976" y="21030"/>
                  </a:cubicBezTo>
                  <a:cubicBezTo>
                    <a:pt x="4269" y="20506"/>
                    <a:pt x="4583" y="20004"/>
                    <a:pt x="4876" y="19481"/>
                  </a:cubicBezTo>
                  <a:cubicBezTo>
                    <a:pt x="4938" y="19377"/>
                    <a:pt x="5001" y="19272"/>
                    <a:pt x="5043" y="19167"/>
                  </a:cubicBezTo>
                  <a:lnTo>
                    <a:pt x="5587" y="18247"/>
                  </a:lnTo>
                  <a:cubicBezTo>
                    <a:pt x="5587" y="18247"/>
                    <a:pt x="5608" y="18226"/>
                    <a:pt x="5629" y="18226"/>
                  </a:cubicBezTo>
                  <a:cubicBezTo>
                    <a:pt x="5838" y="19084"/>
                    <a:pt x="6047" y="19942"/>
                    <a:pt x="6257" y="20799"/>
                  </a:cubicBezTo>
                  <a:cubicBezTo>
                    <a:pt x="6236" y="20799"/>
                    <a:pt x="6215" y="20799"/>
                    <a:pt x="6236" y="20820"/>
                  </a:cubicBezTo>
                  <a:lnTo>
                    <a:pt x="5231" y="20862"/>
                  </a:lnTo>
                  <a:cubicBezTo>
                    <a:pt x="5085" y="20862"/>
                    <a:pt x="4938" y="20967"/>
                    <a:pt x="4896" y="21092"/>
                  </a:cubicBezTo>
                  <a:cubicBezTo>
                    <a:pt x="4834" y="21260"/>
                    <a:pt x="4876" y="21427"/>
                    <a:pt x="5001" y="21553"/>
                  </a:cubicBezTo>
                  <a:cubicBezTo>
                    <a:pt x="5053" y="21618"/>
                    <a:pt x="5138" y="21651"/>
                    <a:pt x="5225" y="21651"/>
                  </a:cubicBezTo>
                  <a:cubicBezTo>
                    <a:pt x="5278" y="21651"/>
                    <a:pt x="5331" y="21639"/>
                    <a:pt x="5378" y="21615"/>
                  </a:cubicBezTo>
                  <a:cubicBezTo>
                    <a:pt x="5461" y="21595"/>
                    <a:pt x="5545" y="21595"/>
                    <a:pt x="5629" y="21574"/>
                  </a:cubicBezTo>
                  <a:lnTo>
                    <a:pt x="6340" y="21574"/>
                  </a:lnTo>
                  <a:cubicBezTo>
                    <a:pt x="6319" y="21783"/>
                    <a:pt x="6298" y="22013"/>
                    <a:pt x="6298" y="22243"/>
                  </a:cubicBezTo>
                  <a:cubicBezTo>
                    <a:pt x="6298" y="22327"/>
                    <a:pt x="6277" y="22411"/>
                    <a:pt x="6257" y="22494"/>
                  </a:cubicBezTo>
                  <a:cubicBezTo>
                    <a:pt x="6194" y="22641"/>
                    <a:pt x="6236" y="22787"/>
                    <a:pt x="6340" y="22892"/>
                  </a:cubicBezTo>
                  <a:cubicBezTo>
                    <a:pt x="6427" y="22978"/>
                    <a:pt x="6534" y="23025"/>
                    <a:pt x="6646" y="23025"/>
                  </a:cubicBezTo>
                  <a:cubicBezTo>
                    <a:pt x="6697" y="23025"/>
                    <a:pt x="6749" y="23016"/>
                    <a:pt x="6801" y="22996"/>
                  </a:cubicBezTo>
                  <a:cubicBezTo>
                    <a:pt x="6947" y="22934"/>
                    <a:pt x="7031" y="22787"/>
                    <a:pt x="7031" y="22620"/>
                  </a:cubicBezTo>
                  <a:lnTo>
                    <a:pt x="7031" y="22222"/>
                  </a:lnTo>
                  <a:cubicBezTo>
                    <a:pt x="7031" y="22013"/>
                    <a:pt x="7052" y="21804"/>
                    <a:pt x="7052" y="21574"/>
                  </a:cubicBezTo>
                  <a:cubicBezTo>
                    <a:pt x="7512" y="21699"/>
                    <a:pt x="7930" y="21804"/>
                    <a:pt x="8349" y="21908"/>
                  </a:cubicBezTo>
                  <a:cubicBezTo>
                    <a:pt x="8788" y="22013"/>
                    <a:pt x="9228" y="22076"/>
                    <a:pt x="9667" y="22222"/>
                  </a:cubicBezTo>
                  <a:lnTo>
                    <a:pt x="9458" y="22348"/>
                  </a:lnTo>
                  <a:cubicBezTo>
                    <a:pt x="9123" y="22536"/>
                    <a:pt x="8788" y="22724"/>
                    <a:pt x="8453" y="22934"/>
                  </a:cubicBezTo>
                  <a:cubicBezTo>
                    <a:pt x="7951" y="23227"/>
                    <a:pt x="7449" y="23519"/>
                    <a:pt x="6947" y="23812"/>
                  </a:cubicBezTo>
                  <a:cubicBezTo>
                    <a:pt x="6884" y="23854"/>
                    <a:pt x="6821" y="23875"/>
                    <a:pt x="6780" y="23896"/>
                  </a:cubicBezTo>
                  <a:cubicBezTo>
                    <a:pt x="6591" y="24001"/>
                    <a:pt x="6529" y="24231"/>
                    <a:pt x="6633" y="24419"/>
                  </a:cubicBezTo>
                  <a:cubicBezTo>
                    <a:pt x="6690" y="24546"/>
                    <a:pt x="6813" y="24616"/>
                    <a:pt x="6944" y="24616"/>
                  </a:cubicBezTo>
                  <a:cubicBezTo>
                    <a:pt x="7008" y="24616"/>
                    <a:pt x="7074" y="24600"/>
                    <a:pt x="7135" y="24566"/>
                  </a:cubicBezTo>
                  <a:cubicBezTo>
                    <a:pt x="7177" y="24545"/>
                    <a:pt x="7219" y="24503"/>
                    <a:pt x="7261" y="24482"/>
                  </a:cubicBezTo>
                  <a:lnTo>
                    <a:pt x="8579" y="23708"/>
                  </a:lnTo>
                  <a:cubicBezTo>
                    <a:pt x="8705" y="24105"/>
                    <a:pt x="8809" y="24503"/>
                    <a:pt x="8893" y="24900"/>
                  </a:cubicBezTo>
                  <a:cubicBezTo>
                    <a:pt x="8809" y="24942"/>
                    <a:pt x="8746" y="24984"/>
                    <a:pt x="8684" y="25026"/>
                  </a:cubicBezTo>
                  <a:cubicBezTo>
                    <a:pt x="8181" y="25361"/>
                    <a:pt x="7637" y="25633"/>
                    <a:pt x="7093" y="25863"/>
                  </a:cubicBezTo>
                  <a:cubicBezTo>
                    <a:pt x="6884" y="25905"/>
                    <a:pt x="6759" y="26135"/>
                    <a:pt x="6842" y="26344"/>
                  </a:cubicBezTo>
                  <a:cubicBezTo>
                    <a:pt x="6901" y="26491"/>
                    <a:pt x="7043" y="26587"/>
                    <a:pt x="7187" y="26587"/>
                  </a:cubicBezTo>
                  <a:cubicBezTo>
                    <a:pt x="7248" y="26587"/>
                    <a:pt x="7310" y="26570"/>
                    <a:pt x="7365" y="26532"/>
                  </a:cubicBezTo>
                  <a:cubicBezTo>
                    <a:pt x="7428" y="26512"/>
                    <a:pt x="7470" y="26491"/>
                    <a:pt x="7533" y="26470"/>
                  </a:cubicBezTo>
                  <a:cubicBezTo>
                    <a:pt x="8077" y="26240"/>
                    <a:pt x="8600" y="25947"/>
                    <a:pt x="9102" y="25612"/>
                  </a:cubicBezTo>
                  <a:lnTo>
                    <a:pt x="9144" y="25612"/>
                  </a:lnTo>
                  <a:cubicBezTo>
                    <a:pt x="9144" y="25633"/>
                    <a:pt x="9165" y="25654"/>
                    <a:pt x="9165" y="25675"/>
                  </a:cubicBezTo>
                  <a:cubicBezTo>
                    <a:pt x="9290" y="26281"/>
                    <a:pt x="9479" y="26888"/>
                    <a:pt x="9730" y="27474"/>
                  </a:cubicBezTo>
                  <a:cubicBezTo>
                    <a:pt x="9730" y="27537"/>
                    <a:pt x="9772" y="27600"/>
                    <a:pt x="9814" y="27662"/>
                  </a:cubicBezTo>
                  <a:cubicBezTo>
                    <a:pt x="9879" y="27754"/>
                    <a:pt x="9984" y="27804"/>
                    <a:pt x="10090" y="27804"/>
                  </a:cubicBezTo>
                  <a:cubicBezTo>
                    <a:pt x="10154" y="27804"/>
                    <a:pt x="10219" y="27786"/>
                    <a:pt x="10274" y="27746"/>
                  </a:cubicBezTo>
                  <a:cubicBezTo>
                    <a:pt x="10441" y="27662"/>
                    <a:pt x="10504" y="27474"/>
                    <a:pt x="10441" y="27307"/>
                  </a:cubicBezTo>
                  <a:cubicBezTo>
                    <a:pt x="10337" y="27014"/>
                    <a:pt x="10232" y="26742"/>
                    <a:pt x="10127" y="26449"/>
                  </a:cubicBezTo>
                  <a:cubicBezTo>
                    <a:pt x="10002" y="26072"/>
                    <a:pt x="9897" y="25675"/>
                    <a:pt x="9834" y="25277"/>
                  </a:cubicBezTo>
                  <a:cubicBezTo>
                    <a:pt x="10169" y="25068"/>
                    <a:pt x="10504" y="24859"/>
                    <a:pt x="10881" y="24691"/>
                  </a:cubicBezTo>
                  <a:cubicBezTo>
                    <a:pt x="10943" y="25026"/>
                    <a:pt x="11048" y="25361"/>
                    <a:pt x="11132" y="25716"/>
                  </a:cubicBezTo>
                  <a:cubicBezTo>
                    <a:pt x="11194" y="25926"/>
                    <a:pt x="11236" y="26135"/>
                    <a:pt x="11299" y="26344"/>
                  </a:cubicBezTo>
                  <a:cubicBezTo>
                    <a:pt x="11356" y="26478"/>
                    <a:pt x="11484" y="26577"/>
                    <a:pt x="11633" y="26577"/>
                  </a:cubicBezTo>
                  <a:cubicBezTo>
                    <a:pt x="11647" y="26577"/>
                    <a:pt x="11661" y="26576"/>
                    <a:pt x="11676" y="26574"/>
                  </a:cubicBezTo>
                  <a:cubicBezTo>
                    <a:pt x="11843" y="26553"/>
                    <a:pt x="11969" y="26428"/>
                    <a:pt x="11990" y="26281"/>
                  </a:cubicBezTo>
                  <a:cubicBezTo>
                    <a:pt x="12011" y="26198"/>
                    <a:pt x="12011" y="26093"/>
                    <a:pt x="11969" y="26009"/>
                  </a:cubicBezTo>
                  <a:cubicBezTo>
                    <a:pt x="11822" y="25528"/>
                    <a:pt x="11697" y="25047"/>
                    <a:pt x="11571" y="24545"/>
                  </a:cubicBezTo>
                  <a:cubicBezTo>
                    <a:pt x="11446" y="24043"/>
                    <a:pt x="11320" y="23540"/>
                    <a:pt x="11194" y="23059"/>
                  </a:cubicBezTo>
                  <a:cubicBezTo>
                    <a:pt x="11174" y="22996"/>
                    <a:pt x="11174" y="22934"/>
                    <a:pt x="11153" y="22850"/>
                  </a:cubicBezTo>
                  <a:lnTo>
                    <a:pt x="11153" y="22850"/>
                  </a:lnTo>
                  <a:lnTo>
                    <a:pt x="13433" y="24252"/>
                  </a:lnTo>
                  <a:cubicBezTo>
                    <a:pt x="13350" y="24336"/>
                    <a:pt x="13287" y="24398"/>
                    <a:pt x="13224" y="24482"/>
                  </a:cubicBezTo>
                  <a:cubicBezTo>
                    <a:pt x="13057" y="24670"/>
                    <a:pt x="12868" y="24838"/>
                    <a:pt x="12701" y="25026"/>
                  </a:cubicBezTo>
                  <a:cubicBezTo>
                    <a:pt x="12596" y="25152"/>
                    <a:pt x="12555" y="25319"/>
                    <a:pt x="12638" y="25444"/>
                  </a:cubicBezTo>
                  <a:cubicBezTo>
                    <a:pt x="12696" y="25578"/>
                    <a:pt x="12823" y="25677"/>
                    <a:pt x="12972" y="25677"/>
                  </a:cubicBezTo>
                  <a:cubicBezTo>
                    <a:pt x="12986" y="25677"/>
                    <a:pt x="13000" y="25676"/>
                    <a:pt x="13015" y="25675"/>
                  </a:cubicBezTo>
                  <a:cubicBezTo>
                    <a:pt x="13161" y="25675"/>
                    <a:pt x="13308" y="25591"/>
                    <a:pt x="13350" y="25444"/>
                  </a:cubicBezTo>
                  <a:cubicBezTo>
                    <a:pt x="13371" y="25403"/>
                    <a:pt x="13412" y="25361"/>
                    <a:pt x="13454" y="25298"/>
                  </a:cubicBezTo>
                  <a:cubicBezTo>
                    <a:pt x="13538" y="25193"/>
                    <a:pt x="13643" y="25089"/>
                    <a:pt x="13747" y="24984"/>
                  </a:cubicBezTo>
                  <a:lnTo>
                    <a:pt x="13977" y="24733"/>
                  </a:lnTo>
                  <a:cubicBezTo>
                    <a:pt x="14166" y="24963"/>
                    <a:pt x="14354" y="25152"/>
                    <a:pt x="14542" y="25361"/>
                  </a:cubicBezTo>
                  <a:cubicBezTo>
                    <a:pt x="14563" y="25403"/>
                    <a:pt x="14563" y="25424"/>
                    <a:pt x="14584" y="25444"/>
                  </a:cubicBezTo>
                  <a:cubicBezTo>
                    <a:pt x="14626" y="25591"/>
                    <a:pt x="14752" y="25675"/>
                    <a:pt x="14898" y="25675"/>
                  </a:cubicBezTo>
                  <a:cubicBezTo>
                    <a:pt x="14912" y="25676"/>
                    <a:pt x="14927" y="25677"/>
                    <a:pt x="14941" y="25677"/>
                  </a:cubicBezTo>
                  <a:cubicBezTo>
                    <a:pt x="15093" y="25677"/>
                    <a:pt x="15238" y="25578"/>
                    <a:pt x="15296" y="25444"/>
                  </a:cubicBezTo>
                  <a:cubicBezTo>
                    <a:pt x="15358" y="25319"/>
                    <a:pt x="15337" y="25152"/>
                    <a:pt x="15233" y="25047"/>
                  </a:cubicBezTo>
                  <a:cubicBezTo>
                    <a:pt x="15170" y="24963"/>
                    <a:pt x="15086" y="24880"/>
                    <a:pt x="15003" y="24796"/>
                  </a:cubicBezTo>
                  <a:cubicBezTo>
                    <a:pt x="14835" y="24608"/>
                    <a:pt x="14668" y="24440"/>
                    <a:pt x="14500" y="24231"/>
                  </a:cubicBezTo>
                  <a:cubicBezTo>
                    <a:pt x="14898" y="24001"/>
                    <a:pt x="15275" y="23791"/>
                    <a:pt x="15651" y="23561"/>
                  </a:cubicBezTo>
                  <a:cubicBezTo>
                    <a:pt x="16028" y="23331"/>
                    <a:pt x="16384" y="23080"/>
                    <a:pt x="16781" y="22871"/>
                  </a:cubicBezTo>
                  <a:lnTo>
                    <a:pt x="16781" y="22871"/>
                  </a:lnTo>
                  <a:cubicBezTo>
                    <a:pt x="16781" y="22934"/>
                    <a:pt x="16760" y="22996"/>
                    <a:pt x="16760" y="23038"/>
                  </a:cubicBezTo>
                  <a:cubicBezTo>
                    <a:pt x="16656" y="23394"/>
                    <a:pt x="16551" y="23771"/>
                    <a:pt x="16446" y="24147"/>
                  </a:cubicBezTo>
                  <a:cubicBezTo>
                    <a:pt x="16384" y="24398"/>
                    <a:pt x="16321" y="24649"/>
                    <a:pt x="16258" y="24900"/>
                  </a:cubicBezTo>
                  <a:cubicBezTo>
                    <a:pt x="16153" y="25277"/>
                    <a:pt x="16049" y="25675"/>
                    <a:pt x="15944" y="26072"/>
                  </a:cubicBezTo>
                  <a:cubicBezTo>
                    <a:pt x="15847" y="26325"/>
                    <a:pt x="16040" y="26579"/>
                    <a:pt x="16303" y="26579"/>
                  </a:cubicBezTo>
                  <a:cubicBezTo>
                    <a:pt x="16322" y="26579"/>
                    <a:pt x="16342" y="26577"/>
                    <a:pt x="16363" y="26574"/>
                  </a:cubicBezTo>
                  <a:cubicBezTo>
                    <a:pt x="16530" y="26532"/>
                    <a:pt x="16656" y="26386"/>
                    <a:pt x="16676" y="26219"/>
                  </a:cubicBezTo>
                  <a:cubicBezTo>
                    <a:pt x="16760" y="25863"/>
                    <a:pt x="16844" y="25507"/>
                    <a:pt x="16948" y="25152"/>
                  </a:cubicBezTo>
                  <a:cubicBezTo>
                    <a:pt x="16990" y="25005"/>
                    <a:pt x="17032" y="24838"/>
                    <a:pt x="17095" y="24649"/>
                  </a:cubicBezTo>
                  <a:lnTo>
                    <a:pt x="18141" y="25277"/>
                  </a:lnTo>
                  <a:cubicBezTo>
                    <a:pt x="18099" y="25486"/>
                    <a:pt x="18057" y="25654"/>
                    <a:pt x="18016" y="25842"/>
                  </a:cubicBezTo>
                  <a:cubicBezTo>
                    <a:pt x="17890" y="26323"/>
                    <a:pt x="17744" y="26784"/>
                    <a:pt x="17555" y="27244"/>
                  </a:cubicBezTo>
                  <a:cubicBezTo>
                    <a:pt x="17394" y="27552"/>
                    <a:pt x="17646" y="27792"/>
                    <a:pt x="17892" y="27792"/>
                  </a:cubicBezTo>
                  <a:cubicBezTo>
                    <a:pt x="18029" y="27792"/>
                    <a:pt x="18165" y="27717"/>
                    <a:pt x="18225" y="27537"/>
                  </a:cubicBezTo>
                  <a:cubicBezTo>
                    <a:pt x="18288" y="27349"/>
                    <a:pt x="18371" y="27160"/>
                    <a:pt x="18434" y="26972"/>
                  </a:cubicBezTo>
                  <a:cubicBezTo>
                    <a:pt x="18560" y="26616"/>
                    <a:pt x="18685" y="26240"/>
                    <a:pt x="18748" y="25842"/>
                  </a:cubicBezTo>
                  <a:cubicBezTo>
                    <a:pt x="18769" y="25758"/>
                    <a:pt x="18790" y="25696"/>
                    <a:pt x="18811" y="25612"/>
                  </a:cubicBezTo>
                  <a:cubicBezTo>
                    <a:pt x="18832" y="25612"/>
                    <a:pt x="18853" y="25612"/>
                    <a:pt x="18873" y="25633"/>
                  </a:cubicBezTo>
                  <a:cubicBezTo>
                    <a:pt x="19208" y="25863"/>
                    <a:pt x="19564" y="26072"/>
                    <a:pt x="19941" y="26240"/>
                  </a:cubicBezTo>
                  <a:cubicBezTo>
                    <a:pt x="20171" y="26344"/>
                    <a:pt x="20380" y="26449"/>
                    <a:pt x="20610" y="26553"/>
                  </a:cubicBezTo>
                  <a:cubicBezTo>
                    <a:pt x="20666" y="26581"/>
                    <a:pt x="20725" y="26594"/>
                    <a:pt x="20783" y="26594"/>
                  </a:cubicBezTo>
                  <a:cubicBezTo>
                    <a:pt x="20940" y="26594"/>
                    <a:pt x="21087" y="26497"/>
                    <a:pt x="21133" y="26344"/>
                  </a:cubicBezTo>
                  <a:cubicBezTo>
                    <a:pt x="21217" y="26156"/>
                    <a:pt x="21112" y="25926"/>
                    <a:pt x="20903" y="25863"/>
                  </a:cubicBezTo>
                  <a:cubicBezTo>
                    <a:pt x="20861" y="25842"/>
                    <a:pt x="20798" y="25842"/>
                    <a:pt x="20757" y="25800"/>
                  </a:cubicBezTo>
                  <a:cubicBezTo>
                    <a:pt x="20171" y="25570"/>
                    <a:pt x="19606" y="25256"/>
                    <a:pt x="19083" y="24880"/>
                  </a:cubicBezTo>
                  <a:cubicBezTo>
                    <a:pt x="19166" y="24482"/>
                    <a:pt x="19271" y="24105"/>
                    <a:pt x="19397" y="23729"/>
                  </a:cubicBezTo>
                  <a:lnTo>
                    <a:pt x="20443" y="24315"/>
                  </a:lnTo>
                  <a:cubicBezTo>
                    <a:pt x="20589" y="24419"/>
                    <a:pt x="20757" y="24503"/>
                    <a:pt x="20924" y="24587"/>
                  </a:cubicBezTo>
                  <a:cubicBezTo>
                    <a:pt x="20963" y="24606"/>
                    <a:pt x="21006" y="24615"/>
                    <a:pt x="21049" y="24615"/>
                  </a:cubicBezTo>
                  <a:cubicBezTo>
                    <a:pt x="21147" y="24615"/>
                    <a:pt x="21249" y="24569"/>
                    <a:pt x="21322" y="24482"/>
                  </a:cubicBezTo>
                  <a:cubicBezTo>
                    <a:pt x="21426" y="24377"/>
                    <a:pt x="21426" y="24210"/>
                    <a:pt x="21342" y="24084"/>
                  </a:cubicBezTo>
                  <a:cubicBezTo>
                    <a:pt x="21301" y="24001"/>
                    <a:pt x="21238" y="23938"/>
                    <a:pt x="21154" y="23875"/>
                  </a:cubicBezTo>
                  <a:cubicBezTo>
                    <a:pt x="20966" y="23771"/>
                    <a:pt x="20798" y="23687"/>
                    <a:pt x="20631" y="23603"/>
                  </a:cubicBezTo>
                  <a:cubicBezTo>
                    <a:pt x="20213" y="23352"/>
                    <a:pt x="19836" y="23122"/>
                    <a:pt x="19438" y="22892"/>
                  </a:cubicBezTo>
                  <a:cubicBezTo>
                    <a:pt x="19104" y="22683"/>
                    <a:pt x="18769" y="22494"/>
                    <a:pt x="18434" y="22306"/>
                  </a:cubicBezTo>
                  <a:cubicBezTo>
                    <a:pt x="18392" y="22285"/>
                    <a:pt x="18350" y="22264"/>
                    <a:pt x="18309" y="22222"/>
                  </a:cubicBezTo>
                  <a:lnTo>
                    <a:pt x="20924" y="21595"/>
                  </a:lnTo>
                  <a:cubicBezTo>
                    <a:pt x="20924" y="21950"/>
                    <a:pt x="20945" y="22285"/>
                    <a:pt x="20945" y="22641"/>
                  </a:cubicBezTo>
                  <a:cubicBezTo>
                    <a:pt x="20945" y="22787"/>
                    <a:pt x="21029" y="22934"/>
                    <a:pt x="21175" y="22996"/>
                  </a:cubicBezTo>
                  <a:cubicBezTo>
                    <a:pt x="21222" y="23017"/>
                    <a:pt x="21271" y="23026"/>
                    <a:pt x="21320" y="23026"/>
                  </a:cubicBezTo>
                  <a:cubicBezTo>
                    <a:pt x="21425" y="23026"/>
                    <a:pt x="21529" y="22984"/>
                    <a:pt x="21614" y="22913"/>
                  </a:cubicBezTo>
                  <a:cubicBezTo>
                    <a:pt x="21740" y="22808"/>
                    <a:pt x="21761" y="22641"/>
                    <a:pt x="21698" y="22494"/>
                  </a:cubicBezTo>
                  <a:cubicBezTo>
                    <a:pt x="21677" y="22431"/>
                    <a:pt x="21677" y="22348"/>
                    <a:pt x="21656" y="22285"/>
                  </a:cubicBezTo>
                  <a:cubicBezTo>
                    <a:pt x="21635" y="22180"/>
                    <a:pt x="21635" y="22076"/>
                    <a:pt x="21635" y="21971"/>
                  </a:cubicBezTo>
                  <a:lnTo>
                    <a:pt x="21635" y="21553"/>
                  </a:lnTo>
                  <a:cubicBezTo>
                    <a:pt x="21907" y="21574"/>
                    <a:pt x="22158" y="21574"/>
                    <a:pt x="22430" y="21595"/>
                  </a:cubicBezTo>
                  <a:cubicBezTo>
                    <a:pt x="22472" y="21595"/>
                    <a:pt x="22514" y="21615"/>
                    <a:pt x="22556" y="21636"/>
                  </a:cubicBezTo>
                  <a:cubicBezTo>
                    <a:pt x="22603" y="21656"/>
                    <a:pt x="22652" y="21666"/>
                    <a:pt x="22701" y="21666"/>
                  </a:cubicBezTo>
                  <a:cubicBezTo>
                    <a:pt x="22803" y="21666"/>
                    <a:pt x="22903" y="21624"/>
                    <a:pt x="22974" y="21553"/>
                  </a:cubicBezTo>
                  <a:cubicBezTo>
                    <a:pt x="23079" y="21427"/>
                    <a:pt x="23121" y="21260"/>
                    <a:pt x="23079" y="21113"/>
                  </a:cubicBezTo>
                  <a:cubicBezTo>
                    <a:pt x="23022" y="20979"/>
                    <a:pt x="22894" y="20880"/>
                    <a:pt x="22761" y="20880"/>
                  </a:cubicBezTo>
                  <a:cubicBezTo>
                    <a:pt x="22749" y="20880"/>
                    <a:pt x="22736" y="20881"/>
                    <a:pt x="22723" y="20883"/>
                  </a:cubicBezTo>
                  <a:lnTo>
                    <a:pt x="22326" y="20883"/>
                  </a:lnTo>
                  <a:cubicBezTo>
                    <a:pt x="22117" y="20862"/>
                    <a:pt x="21886" y="20841"/>
                    <a:pt x="21656" y="20841"/>
                  </a:cubicBezTo>
                  <a:cubicBezTo>
                    <a:pt x="21866" y="19942"/>
                    <a:pt x="22075" y="19105"/>
                    <a:pt x="22305" y="18226"/>
                  </a:cubicBezTo>
                  <a:lnTo>
                    <a:pt x="22410" y="18393"/>
                  </a:lnTo>
                  <a:lnTo>
                    <a:pt x="23121" y="19607"/>
                  </a:lnTo>
                  <a:cubicBezTo>
                    <a:pt x="23184" y="19732"/>
                    <a:pt x="23267" y="19858"/>
                    <a:pt x="23330" y="19962"/>
                  </a:cubicBezTo>
                  <a:cubicBezTo>
                    <a:pt x="23539" y="20339"/>
                    <a:pt x="23749" y="20716"/>
                    <a:pt x="23979" y="21092"/>
                  </a:cubicBezTo>
                  <a:cubicBezTo>
                    <a:pt x="24052" y="21239"/>
                    <a:pt x="24190" y="21305"/>
                    <a:pt x="24336" y="21305"/>
                  </a:cubicBezTo>
                  <a:cubicBezTo>
                    <a:pt x="24356" y="21305"/>
                    <a:pt x="24377" y="21304"/>
                    <a:pt x="24397" y="21302"/>
                  </a:cubicBezTo>
                  <a:cubicBezTo>
                    <a:pt x="24544" y="21260"/>
                    <a:pt x="24648" y="21155"/>
                    <a:pt x="24669" y="21009"/>
                  </a:cubicBezTo>
                  <a:cubicBezTo>
                    <a:pt x="24690" y="20883"/>
                    <a:pt x="24648" y="20778"/>
                    <a:pt x="24586" y="20695"/>
                  </a:cubicBezTo>
                  <a:lnTo>
                    <a:pt x="24021" y="19711"/>
                  </a:lnTo>
                  <a:cubicBezTo>
                    <a:pt x="23937" y="19565"/>
                    <a:pt x="23874" y="19439"/>
                    <a:pt x="23791" y="19272"/>
                  </a:cubicBezTo>
                  <a:lnTo>
                    <a:pt x="24962" y="18979"/>
                  </a:lnTo>
                  <a:cubicBezTo>
                    <a:pt x="25025" y="19105"/>
                    <a:pt x="25109" y="19209"/>
                    <a:pt x="25171" y="19314"/>
                  </a:cubicBezTo>
                  <a:cubicBezTo>
                    <a:pt x="25297" y="19565"/>
                    <a:pt x="25443" y="19795"/>
                    <a:pt x="25590" y="20046"/>
                  </a:cubicBezTo>
                  <a:cubicBezTo>
                    <a:pt x="25715" y="20318"/>
                    <a:pt x="25820" y="20569"/>
                    <a:pt x="25946" y="20841"/>
                  </a:cubicBezTo>
                  <a:cubicBezTo>
                    <a:pt x="26000" y="20978"/>
                    <a:pt x="26136" y="21061"/>
                    <a:pt x="26276" y="21061"/>
                  </a:cubicBezTo>
                  <a:cubicBezTo>
                    <a:pt x="26350" y="21061"/>
                    <a:pt x="26425" y="21038"/>
                    <a:pt x="26490" y="20988"/>
                  </a:cubicBezTo>
                  <a:cubicBezTo>
                    <a:pt x="26657" y="20883"/>
                    <a:pt x="26699" y="20674"/>
                    <a:pt x="26615" y="20506"/>
                  </a:cubicBezTo>
                  <a:cubicBezTo>
                    <a:pt x="26531" y="20318"/>
                    <a:pt x="26448" y="20151"/>
                    <a:pt x="26364" y="19983"/>
                  </a:cubicBezTo>
                  <a:cubicBezTo>
                    <a:pt x="26197" y="19607"/>
                    <a:pt x="26008" y="19272"/>
                    <a:pt x="25778" y="18937"/>
                  </a:cubicBezTo>
                  <a:cubicBezTo>
                    <a:pt x="25736" y="18874"/>
                    <a:pt x="25695" y="18812"/>
                    <a:pt x="25653" y="18728"/>
                  </a:cubicBezTo>
                  <a:cubicBezTo>
                    <a:pt x="25695" y="18728"/>
                    <a:pt x="25715" y="18707"/>
                    <a:pt x="25757" y="18707"/>
                  </a:cubicBezTo>
                  <a:cubicBezTo>
                    <a:pt x="26155" y="18623"/>
                    <a:pt x="26531" y="18519"/>
                    <a:pt x="26908" y="18372"/>
                  </a:cubicBezTo>
                  <a:cubicBezTo>
                    <a:pt x="27138" y="18289"/>
                    <a:pt x="27389" y="18226"/>
                    <a:pt x="27620" y="18121"/>
                  </a:cubicBezTo>
                  <a:cubicBezTo>
                    <a:pt x="27808" y="18058"/>
                    <a:pt x="27912" y="17828"/>
                    <a:pt x="27829" y="17640"/>
                  </a:cubicBezTo>
                  <a:cubicBezTo>
                    <a:pt x="27770" y="17492"/>
                    <a:pt x="27637" y="17407"/>
                    <a:pt x="27498" y="17407"/>
                  </a:cubicBezTo>
                  <a:cubicBezTo>
                    <a:pt x="27440" y="17407"/>
                    <a:pt x="27382" y="17421"/>
                    <a:pt x="27327" y="17452"/>
                  </a:cubicBezTo>
                  <a:cubicBezTo>
                    <a:pt x="26699" y="17724"/>
                    <a:pt x="26029" y="17933"/>
                    <a:pt x="25339" y="18037"/>
                  </a:cubicBezTo>
                  <a:cubicBezTo>
                    <a:pt x="25109" y="17703"/>
                    <a:pt x="24920" y="17368"/>
                    <a:pt x="24732" y="16991"/>
                  </a:cubicBezTo>
                  <a:lnTo>
                    <a:pt x="26259" y="16594"/>
                  </a:lnTo>
                  <a:cubicBezTo>
                    <a:pt x="26322" y="16573"/>
                    <a:pt x="26385" y="16552"/>
                    <a:pt x="26448" y="16531"/>
                  </a:cubicBezTo>
                  <a:cubicBezTo>
                    <a:pt x="26573" y="16468"/>
                    <a:pt x="26657" y="16322"/>
                    <a:pt x="26636" y="16175"/>
                  </a:cubicBezTo>
                  <a:cubicBezTo>
                    <a:pt x="26615" y="16029"/>
                    <a:pt x="26511" y="15903"/>
                    <a:pt x="26385" y="15882"/>
                  </a:cubicBezTo>
                  <a:cubicBezTo>
                    <a:pt x="26333" y="15861"/>
                    <a:pt x="26275" y="15851"/>
                    <a:pt x="26220" y="15851"/>
                  </a:cubicBezTo>
                  <a:cubicBezTo>
                    <a:pt x="26165" y="15851"/>
                    <a:pt x="26113" y="15861"/>
                    <a:pt x="26071" y="15882"/>
                  </a:cubicBezTo>
                  <a:cubicBezTo>
                    <a:pt x="25569" y="16008"/>
                    <a:pt x="25088" y="16154"/>
                    <a:pt x="24586" y="16280"/>
                  </a:cubicBezTo>
                  <a:cubicBezTo>
                    <a:pt x="24104" y="16405"/>
                    <a:pt x="23602" y="16531"/>
                    <a:pt x="23100" y="16657"/>
                  </a:cubicBezTo>
                  <a:lnTo>
                    <a:pt x="22912" y="16698"/>
                  </a:lnTo>
                  <a:cubicBezTo>
                    <a:pt x="23393" y="15924"/>
                    <a:pt x="23853" y="15171"/>
                    <a:pt x="24314" y="14418"/>
                  </a:cubicBezTo>
                  <a:lnTo>
                    <a:pt x="25004" y="15066"/>
                  </a:lnTo>
                  <a:cubicBezTo>
                    <a:pt x="25046" y="15108"/>
                    <a:pt x="25109" y="15171"/>
                    <a:pt x="25171" y="15192"/>
                  </a:cubicBezTo>
                  <a:cubicBezTo>
                    <a:pt x="25227" y="15227"/>
                    <a:pt x="25290" y="15243"/>
                    <a:pt x="25353" y="15243"/>
                  </a:cubicBezTo>
                  <a:cubicBezTo>
                    <a:pt x="25478" y="15243"/>
                    <a:pt x="25604" y="15178"/>
                    <a:pt x="25674" y="15066"/>
                  </a:cubicBezTo>
                  <a:cubicBezTo>
                    <a:pt x="25799" y="14899"/>
                    <a:pt x="25757" y="14669"/>
                    <a:pt x="25569" y="14543"/>
                  </a:cubicBezTo>
                  <a:cubicBezTo>
                    <a:pt x="25402" y="14439"/>
                    <a:pt x="25255" y="14313"/>
                    <a:pt x="25130" y="14188"/>
                  </a:cubicBezTo>
                  <a:cubicBezTo>
                    <a:pt x="25004" y="14083"/>
                    <a:pt x="24920" y="13999"/>
                    <a:pt x="24774" y="13874"/>
                  </a:cubicBezTo>
                  <a:cubicBezTo>
                    <a:pt x="24816" y="13853"/>
                    <a:pt x="24858" y="13832"/>
                    <a:pt x="24899" y="13790"/>
                  </a:cubicBezTo>
                  <a:cubicBezTo>
                    <a:pt x="25046" y="13685"/>
                    <a:pt x="25171" y="13539"/>
                    <a:pt x="25318" y="13413"/>
                  </a:cubicBezTo>
                  <a:cubicBezTo>
                    <a:pt x="25381" y="13351"/>
                    <a:pt x="25443" y="13309"/>
                    <a:pt x="25527" y="13267"/>
                  </a:cubicBezTo>
                  <a:cubicBezTo>
                    <a:pt x="25736" y="13162"/>
                    <a:pt x="25799" y="12890"/>
                    <a:pt x="25674" y="12702"/>
                  </a:cubicBezTo>
                  <a:cubicBezTo>
                    <a:pt x="25596" y="12585"/>
                    <a:pt x="25469" y="12516"/>
                    <a:pt x="25344" y="12516"/>
                  </a:cubicBezTo>
                  <a:cubicBezTo>
                    <a:pt x="25268" y="12516"/>
                    <a:pt x="25193" y="12542"/>
                    <a:pt x="25130" y="12597"/>
                  </a:cubicBezTo>
                  <a:cubicBezTo>
                    <a:pt x="25046" y="12660"/>
                    <a:pt x="24962" y="12744"/>
                    <a:pt x="24899" y="12807"/>
                  </a:cubicBezTo>
                  <a:lnTo>
                    <a:pt x="24314" y="13351"/>
                  </a:lnTo>
                  <a:lnTo>
                    <a:pt x="22912" y="11070"/>
                  </a:lnTo>
                  <a:lnTo>
                    <a:pt x="22912" y="11070"/>
                  </a:lnTo>
                  <a:lnTo>
                    <a:pt x="23100" y="11112"/>
                  </a:lnTo>
                  <a:lnTo>
                    <a:pt x="24439" y="11447"/>
                  </a:lnTo>
                  <a:cubicBezTo>
                    <a:pt x="24565" y="11488"/>
                    <a:pt x="24711" y="11530"/>
                    <a:pt x="24858" y="11572"/>
                  </a:cubicBezTo>
                  <a:lnTo>
                    <a:pt x="26155" y="11928"/>
                  </a:lnTo>
                  <a:cubicBezTo>
                    <a:pt x="26182" y="11934"/>
                    <a:pt x="26210" y="11937"/>
                    <a:pt x="26238" y="11937"/>
                  </a:cubicBezTo>
                  <a:cubicBezTo>
                    <a:pt x="26401" y="11937"/>
                    <a:pt x="26562" y="11834"/>
                    <a:pt x="26615" y="11656"/>
                  </a:cubicBezTo>
                  <a:cubicBezTo>
                    <a:pt x="26678" y="11467"/>
                    <a:pt x="26552" y="11258"/>
                    <a:pt x="26364" y="11195"/>
                  </a:cubicBezTo>
                  <a:cubicBezTo>
                    <a:pt x="26322" y="11195"/>
                    <a:pt x="26301" y="11195"/>
                    <a:pt x="26280" y="11175"/>
                  </a:cubicBezTo>
                  <a:lnTo>
                    <a:pt x="24732" y="10777"/>
                  </a:lnTo>
                  <a:cubicBezTo>
                    <a:pt x="24899" y="10421"/>
                    <a:pt x="25109" y="10066"/>
                    <a:pt x="25339" y="9731"/>
                  </a:cubicBezTo>
                  <a:cubicBezTo>
                    <a:pt x="25464" y="9752"/>
                    <a:pt x="25569" y="9773"/>
                    <a:pt x="25695" y="9794"/>
                  </a:cubicBezTo>
                  <a:cubicBezTo>
                    <a:pt x="25946" y="9877"/>
                    <a:pt x="26218" y="9940"/>
                    <a:pt x="26469" y="10024"/>
                  </a:cubicBezTo>
                  <a:cubicBezTo>
                    <a:pt x="26762" y="10107"/>
                    <a:pt x="27055" y="10233"/>
                    <a:pt x="27348" y="10338"/>
                  </a:cubicBezTo>
                  <a:cubicBezTo>
                    <a:pt x="27395" y="10359"/>
                    <a:pt x="27445" y="10369"/>
                    <a:pt x="27493" y="10369"/>
                  </a:cubicBezTo>
                  <a:cubicBezTo>
                    <a:pt x="27679" y="10369"/>
                    <a:pt x="27850" y="10223"/>
                    <a:pt x="27850" y="10024"/>
                  </a:cubicBezTo>
                  <a:cubicBezTo>
                    <a:pt x="27850" y="9835"/>
                    <a:pt x="27745" y="9668"/>
                    <a:pt x="27578" y="9626"/>
                  </a:cubicBezTo>
                  <a:cubicBezTo>
                    <a:pt x="27410" y="9563"/>
                    <a:pt x="27222" y="9501"/>
                    <a:pt x="27055" y="9438"/>
                  </a:cubicBezTo>
                  <a:cubicBezTo>
                    <a:pt x="26678" y="9312"/>
                    <a:pt x="26301" y="9187"/>
                    <a:pt x="25925" y="9103"/>
                  </a:cubicBezTo>
                  <a:cubicBezTo>
                    <a:pt x="25841" y="9103"/>
                    <a:pt x="25757" y="9082"/>
                    <a:pt x="25653" y="9040"/>
                  </a:cubicBezTo>
                  <a:cubicBezTo>
                    <a:pt x="25695" y="8998"/>
                    <a:pt x="25695" y="8978"/>
                    <a:pt x="25715" y="8936"/>
                  </a:cubicBezTo>
                  <a:cubicBezTo>
                    <a:pt x="26071" y="8413"/>
                    <a:pt x="26364" y="7827"/>
                    <a:pt x="26615" y="7241"/>
                  </a:cubicBezTo>
                  <a:cubicBezTo>
                    <a:pt x="26720" y="7053"/>
                    <a:pt x="26615" y="6802"/>
                    <a:pt x="26406" y="6739"/>
                  </a:cubicBezTo>
                  <a:cubicBezTo>
                    <a:pt x="26361" y="6719"/>
                    <a:pt x="26315" y="6710"/>
                    <a:pt x="26270" y="6710"/>
                  </a:cubicBezTo>
                  <a:cubicBezTo>
                    <a:pt x="26126" y="6710"/>
                    <a:pt x="25993" y="6804"/>
                    <a:pt x="25946" y="6948"/>
                  </a:cubicBezTo>
                  <a:cubicBezTo>
                    <a:pt x="25778" y="7304"/>
                    <a:pt x="25632" y="7659"/>
                    <a:pt x="25443" y="7994"/>
                  </a:cubicBezTo>
                  <a:cubicBezTo>
                    <a:pt x="25297" y="8266"/>
                    <a:pt x="25130" y="8517"/>
                    <a:pt x="24962" y="8789"/>
                  </a:cubicBezTo>
                  <a:cubicBezTo>
                    <a:pt x="24565" y="8706"/>
                    <a:pt x="24188" y="8601"/>
                    <a:pt x="23791" y="8475"/>
                  </a:cubicBezTo>
                  <a:lnTo>
                    <a:pt x="23832" y="8392"/>
                  </a:lnTo>
                  <a:cubicBezTo>
                    <a:pt x="24083" y="7952"/>
                    <a:pt x="24335" y="7513"/>
                    <a:pt x="24586" y="7074"/>
                  </a:cubicBezTo>
                  <a:cubicBezTo>
                    <a:pt x="24648" y="6990"/>
                    <a:pt x="24669" y="6885"/>
                    <a:pt x="24669" y="6781"/>
                  </a:cubicBezTo>
                  <a:cubicBezTo>
                    <a:pt x="24669" y="6634"/>
                    <a:pt x="24565" y="6509"/>
                    <a:pt x="24418" y="6488"/>
                  </a:cubicBezTo>
                  <a:cubicBezTo>
                    <a:pt x="24384" y="6479"/>
                    <a:pt x="24349" y="6475"/>
                    <a:pt x="24314" y="6475"/>
                  </a:cubicBezTo>
                  <a:cubicBezTo>
                    <a:pt x="24178" y="6475"/>
                    <a:pt x="24045" y="6538"/>
                    <a:pt x="23979" y="6655"/>
                  </a:cubicBezTo>
                  <a:cubicBezTo>
                    <a:pt x="23958" y="6718"/>
                    <a:pt x="23937" y="6760"/>
                    <a:pt x="23895" y="6822"/>
                  </a:cubicBezTo>
                  <a:lnTo>
                    <a:pt x="22347" y="9480"/>
                  </a:lnTo>
                  <a:cubicBezTo>
                    <a:pt x="22347" y="9501"/>
                    <a:pt x="22305" y="9501"/>
                    <a:pt x="22284" y="9522"/>
                  </a:cubicBezTo>
                  <a:cubicBezTo>
                    <a:pt x="22075" y="8664"/>
                    <a:pt x="21866" y="7806"/>
                    <a:pt x="21656" y="6948"/>
                  </a:cubicBezTo>
                  <a:lnTo>
                    <a:pt x="21761" y="6948"/>
                  </a:lnTo>
                  <a:lnTo>
                    <a:pt x="22744" y="6927"/>
                  </a:lnTo>
                  <a:cubicBezTo>
                    <a:pt x="22891" y="6927"/>
                    <a:pt x="23016" y="6843"/>
                    <a:pt x="23058" y="6697"/>
                  </a:cubicBezTo>
                  <a:cubicBezTo>
                    <a:pt x="23121" y="6550"/>
                    <a:pt x="23100" y="6362"/>
                    <a:pt x="22974" y="6257"/>
                  </a:cubicBezTo>
                  <a:cubicBezTo>
                    <a:pt x="22917" y="6171"/>
                    <a:pt x="22819" y="6124"/>
                    <a:pt x="22723" y="6124"/>
                  </a:cubicBezTo>
                  <a:cubicBezTo>
                    <a:pt x="22680" y="6124"/>
                    <a:pt x="22637" y="6133"/>
                    <a:pt x="22598" y="6153"/>
                  </a:cubicBezTo>
                  <a:cubicBezTo>
                    <a:pt x="22493" y="6195"/>
                    <a:pt x="22389" y="6216"/>
                    <a:pt x="22305" y="6216"/>
                  </a:cubicBezTo>
                  <a:lnTo>
                    <a:pt x="21614" y="6216"/>
                  </a:lnTo>
                  <a:cubicBezTo>
                    <a:pt x="21635" y="5985"/>
                    <a:pt x="21635" y="5755"/>
                    <a:pt x="21656" y="5546"/>
                  </a:cubicBezTo>
                  <a:cubicBezTo>
                    <a:pt x="21656" y="5462"/>
                    <a:pt x="21677" y="5358"/>
                    <a:pt x="21698" y="5274"/>
                  </a:cubicBezTo>
                  <a:cubicBezTo>
                    <a:pt x="21740" y="5149"/>
                    <a:pt x="21719" y="5023"/>
                    <a:pt x="21635" y="4918"/>
                  </a:cubicBezTo>
                  <a:cubicBezTo>
                    <a:pt x="21543" y="4826"/>
                    <a:pt x="21429" y="4768"/>
                    <a:pt x="21309" y="4768"/>
                  </a:cubicBezTo>
                  <a:cubicBezTo>
                    <a:pt x="21265" y="4768"/>
                    <a:pt x="21220" y="4776"/>
                    <a:pt x="21175" y="4793"/>
                  </a:cubicBezTo>
                  <a:cubicBezTo>
                    <a:pt x="21029" y="4835"/>
                    <a:pt x="20924" y="5002"/>
                    <a:pt x="20924" y="5149"/>
                  </a:cubicBezTo>
                  <a:cubicBezTo>
                    <a:pt x="20945" y="5462"/>
                    <a:pt x="20903" y="5755"/>
                    <a:pt x="20903" y="6048"/>
                  </a:cubicBezTo>
                  <a:cubicBezTo>
                    <a:pt x="20882" y="6090"/>
                    <a:pt x="20882" y="6153"/>
                    <a:pt x="20882" y="6216"/>
                  </a:cubicBezTo>
                  <a:cubicBezTo>
                    <a:pt x="20443" y="6090"/>
                    <a:pt x="20024" y="5965"/>
                    <a:pt x="19606" y="5860"/>
                  </a:cubicBezTo>
                  <a:cubicBezTo>
                    <a:pt x="19187" y="5755"/>
                    <a:pt x="18748" y="5693"/>
                    <a:pt x="18288" y="5567"/>
                  </a:cubicBezTo>
                  <a:cubicBezTo>
                    <a:pt x="18350" y="5525"/>
                    <a:pt x="18392" y="5504"/>
                    <a:pt x="18434" y="5483"/>
                  </a:cubicBezTo>
                  <a:lnTo>
                    <a:pt x="19438" y="4897"/>
                  </a:lnTo>
                  <a:cubicBezTo>
                    <a:pt x="19815" y="4667"/>
                    <a:pt x="20192" y="4458"/>
                    <a:pt x="20568" y="4228"/>
                  </a:cubicBezTo>
                  <a:cubicBezTo>
                    <a:pt x="20757" y="4123"/>
                    <a:pt x="20945" y="4019"/>
                    <a:pt x="21154" y="3893"/>
                  </a:cubicBezTo>
                  <a:cubicBezTo>
                    <a:pt x="21342" y="3809"/>
                    <a:pt x="21426" y="3579"/>
                    <a:pt x="21342" y="3370"/>
                  </a:cubicBezTo>
                  <a:cubicBezTo>
                    <a:pt x="21275" y="3248"/>
                    <a:pt x="21146" y="3179"/>
                    <a:pt x="21019" y="3179"/>
                  </a:cubicBezTo>
                  <a:cubicBezTo>
                    <a:pt x="20948" y="3179"/>
                    <a:pt x="20879" y="3200"/>
                    <a:pt x="20819" y="3244"/>
                  </a:cubicBezTo>
                  <a:lnTo>
                    <a:pt x="20757" y="3286"/>
                  </a:lnTo>
                  <a:lnTo>
                    <a:pt x="19752" y="3872"/>
                  </a:lnTo>
                  <a:cubicBezTo>
                    <a:pt x="19627" y="3935"/>
                    <a:pt x="19501" y="3998"/>
                    <a:pt x="19355" y="4081"/>
                  </a:cubicBezTo>
                  <a:cubicBezTo>
                    <a:pt x="19250" y="3684"/>
                    <a:pt x="19145" y="3286"/>
                    <a:pt x="19062" y="2910"/>
                  </a:cubicBezTo>
                  <a:cubicBezTo>
                    <a:pt x="19125" y="2847"/>
                    <a:pt x="19187" y="2826"/>
                    <a:pt x="19250" y="2784"/>
                  </a:cubicBezTo>
                  <a:cubicBezTo>
                    <a:pt x="19773" y="2449"/>
                    <a:pt x="20317" y="2156"/>
                    <a:pt x="20882" y="1926"/>
                  </a:cubicBezTo>
                  <a:cubicBezTo>
                    <a:pt x="21091" y="1864"/>
                    <a:pt x="21196" y="1654"/>
                    <a:pt x="21112" y="1466"/>
                  </a:cubicBezTo>
                  <a:cubicBezTo>
                    <a:pt x="21064" y="1306"/>
                    <a:pt x="20918" y="1207"/>
                    <a:pt x="20758" y="1207"/>
                  </a:cubicBezTo>
                  <a:cubicBezTo>
                    <a:pt x="20709" y="1207"/>
                    <a:pt x="20659" y="1216"/>
                    <a:pt x="20610" y="1236"/>
                  </a:cubicBezTo>
                  <a:cubicBezTo>
                    <a:pt x="20547" y="1257"/>
                    <a:pt x="20485" y="1299"/>
                    <a:pt x="20422" y="1340"/>
                  </a:cubicBezTo>
                  <a:cubicBezTo>
                    <a:pt x="19878" y="1571"/>
                    <a:pt x="19355" y="1843"/>
                    <a:pt x="18853" y="2177"/>
                  </a:cubicBezTo>
                  <a:lnTo>
                    <a:pt x="18811" y="2177"/>
                  </a:lnTo>
                  <a:cubicBezTo>
                    <a:pt x="18790" y="2156"/>
                    <a:pt x="18790" y="2115"/>
                    <a:pt x="18769" y="2094"/>
                  </a:cubicBezTo>
                  <a:cubicBezTo>
                    <a:pt x="18706" y="1738"/>
                    <a:pt x="18622" y="1382"/>
                    <a:pt x="18497" y="1048"/>
                  </a:cubicBezTo>
                  <a:cubicBezTo>
                    <a:pt x="18413" y="796"/>
                    <a:pt x="18329" y="545"/>
                    <a:pt x="18225" y="273"/>
                  </a:cubicBezTo>
                  <a:cubicBezTo>
                    <a:pt x="18225" y="252"/>
                    <a:pt x="18204" y="211"/>
                    <a:pt x="18183" y="190"/>
                  </a:cubicBezTo>
                  <a:cubicBezTo>
                    <a:pt x="18124" y="72"/>
                    <a:pt x="18004" y="6"/>
                    <a:pt x="17872" y="6"/>
                  </a:cubicBezTo>
                  <a:cubicBezTo>
                    <a:pt x="17816" y="6"/>
                    <a:pt x="17758" y="18"/>
                    <a:pt x="17702" y="43"/>
                  </a:cubicBezTo>
                  <a:cubicBezTo>
                    <a:pt x="17534" y="106"/>
                    <a:pt x="17451" y="315"/>
                    <a:pt x="17513" y="504"/>
                  </a:cubicBezTo>
                  <a:cubicBezTo>
                    <a:pt x="17576" y="650"/>
                    <a:pt x="17639" y="817"/>
                    <a:pt x="17702" y="985"/>
                  </a:cubicBezTo>
                  <a:cubicBezTo>
                    <a:pt x="17890" y="1466"/>
                    <a:pt x="18037" y="1989"/>
                    <a:pt x="18141" y="2512"/>
                  </a:cubicBezTo>
                  <a:cubicBezTo>
                    <a:pt x="17785" y="2742"/>
                    <a:pt x="17451" y="2931"/>
                    <a:pt x="17095" y="3119"/>
                  </a:cubicBezTo>
                  <a:cubicBezTo>
                    <a:pt x="16990" y="2742"/>
                    <a:pt x="16886" y="2387"/>
                    <a:pt x="16802" y="2031"/>
                  </a:cubicBezTo>
                  <a:cubicBezTo>
                    <a:pt x="16739" y="1843"/>
                    <a:pt x="16697" y="1654"/>
                    <a:pt x="16635" y="1466"/>
                  </a:cubicBezTo>
                  <a:cubicBezTo>
                    <a:pt x="16598" y="1321"/>
                    <a:pt x="16467" y="1207"/>
                    <a:pt x="16310" y="1207"/>
                  </a:cubicBezTo>
                  <a:cubicBezTo>
                    <a:pt x="16286" y="1207"/>
                    <a:pt x="16262" y="1209"/>
                    <a:pt x="16237" y="1215"/>
                  </a:cubicBezTo>
                  <a:cubicBezTo>
                    <a:pt x="16070" y="1236"/>
                    <a:pt x="15944" y="1382"/>
                    <a:pt x="15944" y="1571"/>
                  </a:cubicBezTo>
                  <a:cubicBezTo>
                    <a:pt x="15944" y="1633"/>
                    <a:pt x="15944" y="1696"/>
                    <a:pt x="15965" y="1759"/>
                  </a:cubicBezTo>
                  <a:cubicBezTo>
                    <a:pt x="16112" y="2240"/>
                    <a:pt x="16237" y="2700"/>
                    <a:pt x="16363" y="3203"/>
                  </a:cubicBezTo>
                  <a:cubicBezTo>
                    <a:pt x="16488" y="3705"/>
                    <a:pt x="16635" y="4228"/>
                    <a:pt x="16760" y="4751"/>
                  </a:cubicBezTo>
                  <a:cubicBezTo>
                    <a:pt x="16781" y="4793"/>
                    <a:pt x="16781" y="4856"/>
                    <a:pt x="16802" y="4918"/>
                  </a:cubicBezTo>
                  <a:lnTo>
                    <a:pt x="14521" y="3537"/>
                  </a:lnTo>
                  <a:cubicBezTo>
                    <a:pt x="14584" y="3454"/>
                    <a:pt x="14647" y="3370"/>
                    <a:pt x="14731" y="3307"/>
                  </a:cubicBezTo>
                  <a:cubicBezTo>
                    <a:pt x="14898" y="3119"/>
                    <a:pt x="15086" y="2931"/>
                    <a:pt x="15254" y="2721"/>
                  </a:cubicBezTo>
                  <a:cubicBezTo>
                    <a:pt x="15358" y="2617"/>
                    <a:pt x="15379" y="2470"/>
                    <a:pt x="15316" y="2324"/>
                  </a:cubicBezTo>
                  <a:cubicBezTo>
                    <a:pt x="15233" y="2177"/>
                    <a:pt x="15086" y="2094"/>
                    <a:pt x="14919" y="2094"/>
                  </a:cubicBezTo>
                  <a:cubicBezTo>
                    <a:pt x="14772" y="2094"/>
                    <a:pt x="14647" y="2198"/>
                    <a:pt x="14584" y="2324"/>
                  </a:cubicBezTo>
                  <a:cubicBezTo>
                    <a:pt x="14563" y="2366"/>
                    <a:pt x="14542" y="2428"/>
                    <a:pt x="14500" y="2470"/>
                  </a:cubicBezTo>
                  <a:cubicBezTo>
                    <a:pt x="14354" y="2638"/>
                    <a:pt x="14207" y="2784"/>
                    <a:pt x="14061" y="2952"/>
                  </a:cubicBezTo>
                  <a:cubicBezTo>
                    <a:pt x="14019" y="2993"/>
                    <a:pt x="13998" y="3014"/>
                    <a:pt x="13956" y="3035"/>
                  </a:cubicBezTo>
                  <a:cubicBezTo>
                    <a:pt x="13768" y="2826"/>
                    <a:pt x="13601" y="2638"/>
                    <a:pt x="13412" y="2428"/>
                  </a:cubicBezTo>
                  <a:cubicBezTo>
                    <a:pt x="13391" y="2408"/>
                    <a:pt x="13391" y="2345"/>
                    <a:pt x="13350" y="2324"/>
                  </a:cubicBezTo>
                  <a:cubicBezTo>
                    <a:pt x="13308" y="2240"/>
                    <a:pt x="13245" y="2177"/>
                    <a:pt x="13161" y="2136"/>
                  </a:cubicBezTo>
                  <a:cubicBezTo>
                    <a:pt x="13118" y="2119"/>
                    <a:pt x="13071" y="2111"/>
                    <a:pt x="13024" y="2111"/>
                  </a:cubicBezTo>
                  <a:cubicBezTo>
                    <a:pt x="12892" y="2111"/>
                    <a:pt x="12757" y="2174"/>
                    <a:pt x="12680" y="2282"/>
                  </a:cubicBezTo>
                  <a:cubicBezTo>
                    <a:pt x="12555" y="2428"/>
                    <a:pt x="12575" y="2617"/>
                    <a:pt x="12701" y="2742"/>
                  </a:cubicBezTo>
                  <a:cubicBezTo>
                    <a:pt x="12827" y="2889"/>
                    <a:pt x="12973" y="3014"/>
                    <a:pt x="13099" y="3140"/>
                  </a:cubicBezTo>
                  <a:cubicBezTo>
                    <a:pt x="13203" y="3286"/>
                    <a:pt x="13329" y="3412"/>
                    <a:pt x="13433" y="3537"/>
                  </a:cubicBezTo>
                  <a:cubicBezTo>
                    <a:pt x="13036" y="3768"/>
                    <a:pt x="12659" y="3998"/>
                    <a:pt x="12283" y="4228"/>
                  </a:cubicBezTo>
                  <a:cubicBezTo>
                    <a:pt x="11927" y="4437"/>
                    <a:pt x="11571" y="4709"/>
                    <a:pt x="11153" y="4918"/>
                  </a:cubicBezTo>
                  <a:cubicBezTo>
                    <a:pt x="11174" y="4835"/>
                    <a:pt x="11194" y="4793"/>
                    <a:pt x="11194" y="4730"/>
                  </a:cubicBezTo>
                  <a:cubicBezTo>
                    <a:pt x="11320" y="4270"/>
                    <a:pt x="11425" y="3830"/>
                    <a:pt x="11550" y="3370"/>
                  </a:cubicBezTo>
                  <a:cubicBezTo>
                    <a:pt x="11592" y="3224"/>
                    <a:pt x="11613" y="3098"/>
                    <a:pt x="11655" y="2952"/>
                  </a:cubicBezTo>
                  <a:cubicBezTo>
                    <a:pt x="11780" y="2533"/>
                    <a:pt x="11885" y="2115"/>
                    <a:pt x="11990" y="1696"/>
                  </a:cubicBezTo>
                  <a:cubicBezTo>
                    <a:pt x="12067" y="1462"/>
                    <a:pt x="11892" y="1211"/>
                    <a:pt x="11648" y="1211"/>
                  </a:cubicBezTo>
                  <a:cubicBezTo>
                    <a:pt x="11629" y="1211"/>
                    <a:pt x="11611" y="1212"/>
                    <a:pt x="11592" y="1215"/>
                  </a:cubicBezTo>
                  <a:cubicBezTo>
                    <a:pt x="11446" y="1236"/>
                    <a:pt x="11320" y="1340"/>
                    <a:pt x="11278" y="1550"/>
                  </a:cubicBezTo>
                  <a:cubicBezTo>
                    <a:pt x="11174" y="1905"/>
                    <a:pt x="11090" y="2282"/>
                    <a:pt x="10985" y="2638"/>
                  </a:cubicBezTo>
                  <a:cubicBezTo>
                    <a:pt x="10943" y="2805"/>
                    <a:pt x="10902" y="2952"/>
                    <a:pt x="10839" y="3119"/>
                  </a:cubicBezTo>
                  <a:lnTo>
                    <a:pt x="9793" y="2491"/>
                  </a:lnTo>
                  <a:cubicBezTo>
                    <a:pt x="9814" y="2428"/>
                    <a:pt x="9834" y="2345"/>
                    <a:pt x="9855" y="2282"/>
                  </a:cubicBezTo>
                  <a:cubicBezTo>
                    <a:pt x="9918" y="1947"/>
                    <a:pt x="10002" y="1633"/>
                    <a:pt x="10106" y="1320"/>
                  </a:cubicBezTo>
                  <a:cubicBezTo>
                    <a:pt x="10232" y="1048"/>
                    <a:pt x="10316" y="755"/>
                    <a:pt x="10420" y="483"/>
                  </a:cubicBezTo>
                  <a:cubicBezTo>
                    <a:pt x="10509" y="192"/>
                    <a:pt x="10284" y="0"/>
                    <a:pt x="100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9"/>
            <p:cNvSpPr/>
            <p:nvPr/>
          </p:nvSpPr>
          <p:spPr>
            <a:xfrm>
              <a:off x="8431852" y="539507"/>
              <a:ext cx="480541" cy="476693"/>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9"/>
            <p:cNvSpPr/>
            <p:nvPr/>
          </p:nvSpPr>
          <p:spPr>
            <a:xfrm>
              <a:off x="1123686" y="4717894"/>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9"/>
            <p:cNvSpPr/>
            <p:nvPr/>
          </p:nvSpPr>
          <p:spPr>
            <a:xfrm>
              <a:off x="2383850" y="129702"/>
              <a:ext cx="301827" cy="299410"/>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9"/>
            <p:cNvSpPr/>
            <p:nvPr/>
          </p:nvSpPr>
          <p:spPr>
            <a:xfrm>
              <a:off x="5497774" y="4868851"/>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9"/>
            <p:cNvSpPr/>
            <p:nvPr/>
          </p:nvSpPr>
          <p:spPr>
            <a:xfrm>
              <a:off x="136249" y="3571451"/>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0" name="Google Shape;260;p19"/>
          <p:cNvSpPr txBox="1"/>
          <p:nvPr>
            <p:ph type="title"/>
          </p:nvPr>
        </p:nvSpPr>
        <p:spPr>
          <a:xfrm>
            <a:off x="5120550" y="1428952"/>
            <a:ext cx="2687700" cy="1177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1" name="Google Shape;261;p19"/>
          <p:cNvSpPr txBox="1"/>
          <p:nvPr>
            <p:ph idx="1" type="subTitle"/>
          </p:nvPr>
        </p:nvSpPr>
        <p:spPr>
          <a:xfrm>
            <a:off x="5120550" y="2530552"/>
            <a:ext cx="2687700" cy="1177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6_1_1_1">
    <p:spTree>
      <p:nvGrpSpPr>
        <p:cNvPr id="262" name="Shape 262"/>
        <p:cNvGrpSpPr/>
        <p:nvPr/>
      </p:nvGrpSpPr>
      <p:grpSpPr>
        <a:xfrm>
          <a:off x="0" y="0"/>
          <a:ext cx="0" cy="0"/>
          <a:chOff x="0" y="0"/>
          <a:chExt cx="0" cy="0"/>
        </a:xfrm>
      </p:grpSpPr>
      <p:grpSp>
        <p:nvGrpSpPr>
          <p:cNvPr id="263" name="Google Shape;263;p20"/>
          <p:cNvGrpSpPr/>
          <p:nvPr/>
        </p:nvGrpSpPr>
        <p:grpSpPr>
          <a:xfrm>
            <a:off x="-4138" y="-1"/>
            <a:ext cx="9152276" cy="5143502"/>
            <a:chOff x="-4138" y="-1"/>
            <a:chExt cx="9152276" cy="5143502"/>
          </a:xfrm>
        </p:grpSpPr>
        <p:pic>
          <p:nvPicPr>
            <p:cNvPr id="264" name="Google Shape;264;p20"/>
            <p:cNvPicPr preferRelativeResize="0"/>
            <p:nvPr/>
          </p:nvPicPr>
          <p:blipFill>
            <a:blip r:embed="rId2">
              <a:alphaModFix amt="40000"/>
            </a:blip>
            <a:stretch>
              <a:fillRect/>
            </a:stretch>
          </p:blipFill>
          <p:spPr>
            <a:xfrm flipH="1">
              <a:off x="-4138" y="0"/>
              <a:ext cx="9152276" cy="5143501"/>
            </a:xfrm>
            <a:prstGeom prst="rect">
              <a:avLst/>
            </a:prstGeom>
            <a:noFill/>
            <a:ln>
              <a:noFill/>
            </a:ln>
          </p:spPr>
        </p:pic>
        <p:pic>
          <p:nvPicPr>
            <p:cNvPr id="265" name="Google Shape;265;p20"/>
            <p:cNvPicPr preferRelativeResize="0"/>
            <p:nvPr/>
          </p:nvPicPr>
          <p:blipFill rotWithShape="1">
            <a:blip r:embed="rId3">
              <a:alphaModFix amt="60000"/>
            </a:blip>
            <a:srcRect b="0" l="0" r="0" t="0"/>
            <a:stretch/>
          </p:blipFill>
          <p:spPr>
            <a:xfrm flipH="1" rot="10800000">
              <a:off x="4136" y="-1"/>
              <a:ext cx="9144003" cy="5143501"/>
            </a:xfrm>
            <a:prstGeom prst="rect">
              <a:avLst/>
            </a:prstGeom>
            <a:noFill/>
            <a:ln>
              <a:noFill/>
            </a:ln>
          </p:spPr>
        </p:pic>
        <p:sp>
          <p:nvSpPr>
            <p:cNvPr id="266" name="Google Shape;266;p20"/>
            <p:cNvSpPr/>
            <p:nvPr/>
          </p:nvSpPr>
          <p:spPr>
            <a:xfrm>
              <a:off x="474600" y="351150"/>
              <a:ext cx="81948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67" name="Google Shape;267;p20"/>
          <p:cNvGrpSpPr/>
          <p:nvPr/>
        </p:nvGrpSpPr>
        <p:grpSpPr>
          <a:xfrm>
            <a:off x="125674" y="108527"/>
            <a:ext cx="8872444" cy="4979702"/>
            <a:chOff x="125674" y="108527"/>
            <a:chExt cx="8872444" cy="4979702"/>
          </a:xfrm>
        </p:grpSpPr>
        <p:sp>
          <p:nvSpPr>
            <p:cNvPr id="268" name="Google Shape;268;p20"/>
            <p:cNvSpPr/>
            <p:nvPr/>
          </p:nvSpPr>
          <p:spPr>
            <a:xfrm flipH="1">
              <a:off x="125674" y="1219682"/>
              <a:ext cx="480541" cy="476693"/>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0"/>
            <p:cNvSpPr/>
            <p:nvPr/>
          </p:nvSpPr>
          <p:spPr>
            <a:xfrm flipH="1">
              <a:off x="7380710" y="4634769"/>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0"/>
            <p:cNvSpPr/>
            <p:nvPr/>
          </p:nvSpPr>
          <p:spPr>
            <a:xfrm flipH="1">
              <a:off x="2204766" y="108527"/>
              <a:ext cx="301827" cy="299410"/>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0"/>
            <p:cNvSpPr/>
            <p:nvPr/>
          </p:nvSpPr>
          <p:spPr>
            <a:xfrm flipH="1">
              <a:off x="3414297" y="4868851"/>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0"/>
            <p:cNvSpPr/>
            <p:nvPr/>
          </p:nvSpPr>
          <p:spPr>
            <a:xfrm flipH="1">
              <a:off x="8786397" y="2571751"/>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 name="Google Shape;273;p20"/>
          <p:cNvSpPr txBox="1"/>
          <p:nvPr>
            <p:ph type="title"/>
          </p:nvPr>
        </p:nvSpPr>
        <p:spPr>
          <a:xfrm>
            <a:off x="1253400" y="1428952"/>
            <a:ext cx="2687700" cy="11778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4" name="Google Shape;274;p20"/>
          <p:cNvSpPr txBox="1"/>
          <p:nvPr>
            <p:ph idx="1" type="subTitle"/>
          </p:nvPr>
        </p:nvSpPr>
        <p:spPr>
          <a:xfrm>
            <a:off x="1253400" y="2530552"/>
            <a:ext cx="2687700" cy="117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grpSp>
        <p:nvGrpSpPr>
          <p:cNvPr id="24" name="Google Shape;24;p3"/>
          <p:cNvGrpSpPr/>
          <p:nvPr/>
        </p:nvGrpSpPr>
        <p:grpSpPr>
          <a:xfrm flipH="1">
            <a:off x="-8275" y="-1"/>
            <a:ext cx="9152276" cy="5143502"/>
            <a:chOff x="-8275" y="-1"/>
            <a:chExt cx="9152276" cy="5143502"/>
          </a:xfrm>
        </p:grpSpPr>
        <p:pic>
          <p:nvPicPr>
            <p:cNvPr id="25" name="Google Shape;25;p3"/>
            <p:cNvPicPr preferRelativeResize="0"/>
            <p:nvPr/>
          </p:nvPicPr>
          <p:blipFill>
            <a:blip r:embed="rId2">
              <a:alphaModFix amt="40000"/>
            </a:blip>
            <a:stretch>
              <a:fillRect/>
            </a:stretch>
          </p:blipFill>
          <p:spPr>
            <a:xfrm>
              <a:off x="-8275" y="0"/>
              <a:ext cx="9152276" cy="5143501"/>
            </a:xfrm>
            <a:prstGeom prst="rect">
              <a:avLst/>
            </a:prstGeom>
            <a:noFill/>
            <a:ln>
              <a:noFill/>
            </a:ln>
          </p:spPr>
        </p:pic>
        <p:pic>
          <p:nvPicPr>
            <p:cNvPr id="26" name="Google Shape;26;p3"/>
            <p:cNvPicPr preferRelativeResize="0"/>
            <p:nvPr/>
          </p:nvPicPr>
          <p:blipFill>
            <a:blip r:embed="rId3">
              <a:alphaModFix amt="60000"/>
            </a:blip>
            <a:stretch>
              <a:fillRect/>
            </a:stretch>
          </p:blipFill>
          <p:spPr>
            <a:xfrm>
              <a:off x="-1" y="-1"/>
              <a:ext cx="9144003" cy="5143501"/>
            </a:xfrm>
            <a:prstGeom prst="rect">
              <a:avLst/>
            </a:prstGeom>
            <a:noFill/>
            <a:ln>
              <a:noFill/>
            </a:ln>
          </p:spPr>
        </p:pic>
      </p:grpSp>
      <p:sp>
        <p:nvSpPr>
          <p:cNvPr id="27" name="Google Shape;27;p3"/>
          <p:cNvSpPr/>
          <p:nvPr/>
        </p:nvSpPr>
        <p:spPr>
          <a:xfrm>
            <a:off x="1141050" y="797700"/>
            <a:ext cx="6861900" cy="3548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 name="Google Shape;28;p3"/>
          <p:cNvSpPr txBox="1"/>
          <p:nvPr>
            <p:ph type="title"/>
          </p:nvPr>
        </p:nvSpPr>
        <p:spPr>
          <a:xfrm flipH="1">
            <a:off x="1546925" y="1388246"/>
            <a:ext cx="3687000" cy="16323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600"/>
              <a:buNone/>
              <a:defRPr sz="4800"/>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sp>
        <p:nvSpPr>
          <p:cNvPr id="29" name="Google Shape;29;p3"/>
          <p:cNvSpPr txBox="1"/>
          <p:nvPr>
            <p:ph hasCustomPrompt="1" idx="2" type="title"/>
          </p:nvPr>
        </p:nvSpPr>
        <p:spPr>
          <a:xfrm flipH="1">
            <a:off x="5858025" y="1883850"/>
            <a:ext cx="1740900" cy="13758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8000">
                <a:solidFill>
                  <a:schemeClr val="accent1"/>
                </a:solidFill>
              </a:defRPr>
            </a:lvl1pPr>
            <a:lvl2pPr lvl="1" rtl="0" algn="r">
              <a:spcBef>
                <a:spcPts val="0"/>
              </a:spcBef>
              <a:spcAft>
                <a:spcPts val="0"/>
              </a:spcAft>
              <a:buClr>
                <a:schemeClr val="lt1"/>
              </a:buClr>
              <a:buSzPts val="6000"/>
              <a:buNone/>
              <a:defRPr sz="6000">
                <a:solidFill>
                  <a:schemeClr val="lt1"/>
                </a:solidFill>
              </a:defRPr>
            </a:lvl2pPr>
            <a:lvl3pPr lvl="2" rtl="0" algn="r">
              <a:spcBef>
                <a:spcPts val="0"/>
              </a:spcBef>
              <a:spcAft>
                <a:spcPts val="0"/>
              </a:spcAft>
              <a:buClr>
                <a:schemeClr val="lt1"/>
              </a:buClr>
              <a:buSzPts val="6000"/>
              <a:buNone/>
              <a:defRPr sz="6000">
                <a:solidFill>
                  <a:schemeClr val="lt1"/>
                </a:solidFill>
              </a:defRPr>
            </a:lvl3pPr>
            <a:lvl4pPr lvl="3" rtl="0" algn="r">
              <a:spcBef>
                <a:spcPts val="0"/>
              </a:spcBef>
              <a:spcAft>
                <a:spcPts val="0"/>
              </a:spcAft>
              <a:buClr>
                <a:schemeClr val="lt1"/>
              </a:buClr>
              <a:buSzPts val="6000"/>
              <a:buNone/>
              <a:defRPr sz="6000">
                <a:solidFill>
                  <a:schemeClr val="lt1"/>
                </a:solidFill>
              </a:defRPr>
            </a:lvl4pPr>
            <a:lvl5pPr lvl="4" rtl="0" algn="r">
              <a:spcBef>
                <a:spcPts val="0"/>
              </a:spcBef>
              <a:spcAft>
                <a:spcPts val="0"/>
              </a:spcAft>
              <a:buClr>
                <a:schemeClr val="lt1"/>
              </a:buClr>
              <a:buSzPts val="6000"/>
              <a:buNone/>
              <a:defRPr sz="6000">
                <a:solidFill>
                  <a:schemeClr val="lt1"/>
                </a:solidFill>
              </a:defRPr>
            </a:lvl5pPr>
            <a:lvl6pPr lvl="5" rtl="0" algn="r">
              <a:spcBef>
                <a:spcPts val="0"/>
              </a:spcBef>
              <a:spcAft>
                <a:spcPts val="0"/>
              </a:spcAft>
              <a:buClr>
                <a:schemeClr val="lt1"/>
              </a:buClr>
              <a:buSzPts val="6000"/>
              <a:buNone/>
              <a:defRPr sz="6000">
                <a:solidFill>
                  <a:schemeClr val="lt1"/>
                </a:solidFill>
              </a:defRPr>
            </a:lvl6pPr>
            <a:lvl7pPr lvl="6" rtl="0" algn="r">
              <a:spcBef>
                <a:spcPts val="0"/>
              </a:spcBef>
              <a:spcAft>
                <a:spcPts val="0"/>
              </a:spcAft>
              <a:buClr>
                <a:schemeClr val="lt1"/>
              </a:buClr>
              <a:buSzPts val="6000"/>
              <a:buNone/>
              <a:defRPr sz="6000">
                <a:solidFill>
                  <a:schemeClr val="lt1"/>
                </a:solidFill>
              </a:defRPr>
            </a:lvl7pPr>
            <a:lvl8pPr lvl="7" rtl="0" algn="r">
              <a:spcBef>
                <a:spcPts val="0"/>
              </a:spcBef>
              <a:spcAft>
                <a:spcPts val="0"/>
              </a:spcAft>
              <a:buClr>
                <a:schemeClr val="lt1"/>
              </a:buClr>
              <a:buSzPts val="6000"/>
              <a:buNone/>
              <a:defRPr sz="6000">
                <a:solidFill>
                  <a:schemeClr val="lt1"/>
                </a:solidFill>
              </a:defRPr>
            </a:lvl8pPr>
            <a:lvl9pPr lvl="8" rtl="0" algn="r">
              <a:spcBef>
                <a:spcPts val="0"/>
              </a:spcBef>
              <a:spcAft>
                <a:spcPts val="0"/>
              </a:spcAft>
              <a:buClr>
                <a:schemeClr val="lt1"/>
              </a:buClr>
              <a:buSzPts val="6000"/>
              <a:buNone/>
              <a:defRPr sz="6000">
                <a:solidFill>
                  <a:schemeClr val="lt1"/>
                </a:solidFill>
              </a:defRPr>
            </a:lvl9pPr>
          </a:lstStyle>
          <a:p>
            <a:r>
              <a:t>xx%</a:t>
            </a:r>
          </a:p>
        </p:txBody>
      </p:sp>
      <p:sp>
        <p:nvSpPr>
          <p:cNvPr id="30" name="Google Shape;30;p3"/>
          <p:cNvSpPr txBox="1"/>
          <p:nvPr>
            <p:ph idx="1" type="subTitle"/>
          </p:nvPr>
        </p:nvSpPr>
        <p:spPr>
          <a:xfrm flipH="1">
            <a:off x="1546925" y="3007746"/>
            <a:ext cx="3687000" cy="75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None/>
              <a:defRPr sz="17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grpSp>
        <p:nvGrpSpPr>
          <p:cNvPr id="31" name="Google Shape;31;p3"/>
          <p:cNvGrpSpPr/>
          <p:nvPr/>
        </p:nvGrpSpPr>
        <p:grpSpPr>
          <a:xfrm>
            <a:off x="74763" y="290548"/>
            <a:ext cx="8907559" cy="4619756"/>
            <a:chOff x="74763" y="290548"/>
            <a:chExt cx="8907559" cy="4619756"/>
          </a:xfrm>
        </p:grpSpPr>
        <p:sp>
          <p:nvSpPr>
            <p:cNvPr id="32" name="Google Shape;32;p3"/>
            <p:cNvSpPr/>
            <p:nvPr/>
          </p:nvSpPr>
          <p:spPr>
            <a:xfrm>
              <a:off x="8182845" y="4432676"/>
              <a:ext cx="480492" cy="47762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8431858" y="290548"/>
              <a:ext cx="480536" cy="497913"/>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74763" y="430788"/>
              <a:ext cx="333674" cy="333174"/>
            </a:xfrm>
            <a:custGeom>
              <a:rect b="b" l="l" r="r" t="t"/>
              <a:pathLst>
                <a:path extrusionOk="0" h="25322" w="25360">
                  <a:moveTo>
                    <a:pt x="10588" y="7636"/>
                  </a:moveTo>
                  <a:lnTo>
                    <a:pt x="12178" y="8138"/>
                  </a:lnTo>
                  <a:cubicBezTo>
                    <a:pt x="12199" y="8327"/>
                    <a:pt x="12199" y="8515"/>
                    <a:pt x="12199" y="8703"/>
                  </a:cubicBezTo>
                  <a:lnTo>
                    <a:pt x="12199" y="9540"/>
                  </a:lnTo>
                  <a:cubicBezTo>
                    <a:pt x="12199" y="9749"/>
                    <a:pt x="12220" y="9938"/>
                    <a:pt x="12220" y="10147"/>
                  </a:cubicBezTo>
                  <a:cubicBezTo>
                    <a:pt x="12220" y="10566"/>
                    <a:pt x="12178" y="10984"/>
                    <a:pt x="12178" y="11402"/>
                  </a:cubicBezTo>
                  <a:cubicBezTo>
                    <a:pt x="11885" y="11277"/>
                    <a:pt x="10357" y="9770"/>
                    <a:pt x="9834" y="9101"/>
                  </a:cubicBezTo>
                  <a:cubicBezTo>
                    <a:pt x="10085" y="8599"/>
                    <a:pt x="10337" y="8117"/>
                    <a:pt x="10588" y="7636"/>
                  </a:cubicBezTo>
                  <a:close/>
                  <a:moveTo>
                    <a:pt x="14730" y="7636"/>
                  </a:moveTo>
                  <a:lnTo>
                    <a:pt x="15505" y="9122"/>
                  </a:lnTo>
                  <a:cubicBezTo>
                    <a:pt x="14730" y="9875"/>
                    <a:pt x="14019" y="10712"/>
                    <a:pt x="13140" y="11444"/>
                  </a:cubicBezTo>
                  <a:cubicBezTo>
                    <a:pt x="13057" y="10335"/>
                    <a:pt x="13119" y="9247"/>
                    <a:pt x="13119" y="8159"/>
                  </a:cubicBezTo>
                  <a:lnTo>
                    <a:pt x="14730" y="7636"/>
                  </a:lnTo>
                  <a:close/>
                  <a:moveTo>
                    <a:pt x="9123" y="9812"/>
                  </a:moveTo>
                  <a:cubicBezTo>
                    <a:pt x="9228" y="9917"/>
                    <a:pt x="9353" y="10022"/>
                    <a:pt x="9479" y="10126"/>
                  </a:cubicBezTo>
                  <a:cubicBezTo>
                    <a:pt x="9897" y="10524"/>
                    <a:pt x="10316" y="10921"/>
                    <a:pt x="10713" y="11340"/>
                  </a:cubicBezTo>
                  <a:cubicBezTo>
                    <a:pt x="10964" y="11591"/>
                    <a:pt x="11194" y="11863"/>
                    <a:pt x="11445" y="12156"/>
                  </a:cubicBezTo>
                  <a:cubicBezTo>
                    <a:pt x="11062" y="12192"/>
                    <a:pt x="10682" y="12203"/>
                    <a:pt x="10303" y="12203"/>
                  </a:cubicBezTo>
                  <a:cubicBezTo>
                    <a:pt x="9689" y="12203"/>
                    <a:pt x="9081" y="12174"/>
                    <a:pt x="8472" y="12174"/>
                  </a:cubicBezTo>
                  <a:cubicBezTo>
                    <a:pt x="8368" y="12174"/>
                    <a:pt x="8264" y="12175"/>
                    <a:pt x="8160" y="12177"/>
                  </a:cubicBezTo>
                  <a:lnTo>
                    <a:pt x="8181" y="12156"/>
                  </a:lnTo>
                  <a:cubicBezTo>
                    <a:pt x="7993" y="11612"/>
                    <a:pt x="7826" y="11089"/>
                    <a:pt x="7637" y="10566"/>
                  </a:cubicBezTo>
                  <a:lnTo>
                    <a:pt x="9123" y="9812"/>
                  </a:lnTo>
                  <a:close/>
                  <a:moveTo>
                    <a:pt x="16195" y="9812"/>
                  </a:moveTo>
                  <a:lnTo>
                    <a:pt x="17304" y="10398"/>
                  </a:lnTo>
                  <a:cubicBezTo>
                    <a:pt x="17388" y="10440"/>
                    <a:pt x="17471" y="10482"/>
                    <a:pt x="17555" y="10503"/>
                  </a:cubicBezTo>
                  <a:cubicBezTo>
                    <a:pt x="17639" y="10524"/>
                    <a:pt x="17681" y="10628"/>
                    <a:pt x="17639" y="10712"/>
                  </a:cubicBezTo>
                  <a:cubicBezTo>
                    <a:pt x="17576" y="10900"/>
                    <a:pt x="17513" y="11089"/>
                    <a:pt x="17451" y="11277"/>
                  </a:cubicBezTo>
                  <a:cubicBezTo>
                    <a:pt x="17346" y="11570"/>
                    <a:pt x="17262" y="11863"/>
                    <a:pt x="17158" y="12156"/>
                  </a:cubicBezTo>
                  <a:cubicBezTo>
                    <a:pt x="17011" y="12177"/>
                    <a:pt x="16865" y="12177"/>
                    <a:pt x="16676" y="12177"/>
                  </a:cubicBezTo>
                  <a:lnTo>
                    <a:pt x="16111" y="12177"/>
                  </a:lnTo>
                  <a:cubicBezTo>
                    <a:pt x="15798" y="12198"/>
                    <a:pt x="15463" y="12218"/>
                    <a:pt x="15149" y="12218"/>
                  </a:cubicBezTo>
                  <a:cubicBezTo>
                    <a:pt x="14730" y="12198"/>
                    <a:pt x="14312" y="12177"/>
                    <a:pt x="13914" y="12177"/>
                  </a:cubicBezTo>
                  <a:cubicBezTo>
                    <a:pt x="13977" y="11926"/>
                    <a:pt x="15358" y="10524"/>
                    <a:pt x="16195" y="9812"/>
                  </a:cubicBezTo>
                  <a:close/>
                  <a:moveTo>
                    <a:pt x="9951" y="13089"/>
                  </a:moveTo>
                  <a:cubicBezTo>
                    <a:pt x="10445" y="13089"/>
                    <a:pt x="10943" y="13101"/>
                    <a:pt x="11445" y="13139"/>
                  </a:cubicBezTo>
                  <a:cubicBezTo>
                    <a:pt x="10713" y="14018"/>
                    <a:pt x="9876" y="14729"/>
                    <a:pt x="9123" y="15483"/>
                  </a:cubicBezTo>
                  <a:lnTo>
                    <a:pt x="7637" y="14729"/>
                  </a:lnTo>
                  <a:cubicBezTo>
                    <a:pt x="7826" y="14206"/>
                    <a:pt x="7993" y="13683"/>
                    <a:pt x="8160" y="13139"/>
                  </a:cubicBezTo>
                  <a:lnTo>
                    <a:pt x="8181" y="13118"/>
                  </a:lnTo>
                  <a:cubicBezTo>
                    <a:pt x="8765" y="13107"/>
                    <a:pt x="9355" y="13089"/>
                    <a:pt x="9951" y="13089"/>
                  </a:cubicBezTo>
                  <a:close/>
                  <a:moveTo>
                    <a:pt x="15293" y="13080"/>
                  </a:moveTo>
                  <a:cubicBezTo>
                    <a:pt x="15922" y="13080"/>
                    <a:pt x="16536" y="13106"/>
                    <a:pt x="17137" y="13118"/>
                  </a:cubicBezTo>
                  <a:cubicBezTo>
                    <a:pt x="17325" y="13662"/>
                    <a:pt x="17492" y="14185"/>
                    <a:pt x="17660" y="14708"/>
                  </a:cubicBezTo>
                  <a:lnTo>
                    <a:pt x="16195" y="15483"/>
                  </a:lnTo>
                  <a:cubicBezTo>
                    <a:pt x="16070" y="15378"/>
                    <a:pt x="15923" y="15231"/>
                    <a:pt x="15798" y="15106"/>
                  </a:cubicBezTo>
                  <a:cubicBezTo>
                    <a:pt x="15400" y="14729"/>
                    <a:pt x="15003" y="14353"/>
                    <a:pt x="14605" y="13955"/>
                  </a:cubicBezTo>
                  <a:cubicBezTo>
                    <a:pt x="14354" y="13704"/>
                    <a:pt x="14124" y="13432"/>
                    <a:pt x="13852" y="13139"/>
                  </a:cubicBezTo>
                  <a:lnTo>
                    <a:pt x="13873" y="13139"/>
                  </a:lnTo>
                  <a:cubicBezTo>
                    <a:pt x="14354" y="13095"/>
                    <a:pt x="14827" y="13080"/>
                    <a:pt x="15293" y="13080"/>
                  </a:cubicBezTo>
                  <a:close/>
                  <a:moveTo>
                    <a:pt x="12178" y="13830"/>
                  </a:moveTo>
                  <a:cubicBezTo>
                    <a:pt x="12262" y="14980"/>
                    <a:pt x="12178" y="16068"/>
                    <a:pt x="12199" y="17156"/>
                  </a:cubicBezTo>
                  <a:lnTo>
                    <a:pt x="12052" y="17198"/>
                  </a:lnTo>
                  <a:lnTo>
                    <a:pt x="10734" y="17617"/>
                  </a:lnTo>
                  <a:cubicBezTo>
                    <a:pt x="10688" y="17632"/>
                    <a:pt x="10653" y="17642"/>
                    <a:pt x="10626" y="17642"/>
                  </a:cubicBezTo>
                  <a:cubicBezTo>
                    <a:pt x="10578" y="17642"/>
                    <a:pt x="10551" y="17613"/>
                    <a:pt x="10525" y="17533"/>
                  </a:cubicBezTo>
                  <a:cubicBezTo>
                    <a:pt x="10378" y="17240"/>
                    <a:pt x="10253" y="16947"/>
                    <a:pt x="10106" y="16696"/>
                  </a:cubicBezTo>
                  <a:cubicBezTo>
                    <a:pt x="10023" y="16529"/>
                    <a:pt x="9918" y="16361"/>
                    <a:pt x="9813" y="16194"/>
                  </a:cubicBezTo>
                  <a:cubicBezTo>
                    <a:pt x="9939" y="16048"/>
                    <a:pt x="10065" y="15922"/>
                    <a:pt x="10190" y="15796"/>
                  </a:cubicBezTo>
                  <a:cubicBezTo>
                    <a:pt x="10567" y="15378"/>
                    <a:pt x="10943" y="14980"/>
                    <a:pt x="11341" y="14583"/>
                  </a:cubicBezTo>
                  <a:cubicBezTo>
                    <a:pt x="11592" y="14332"/>
                    <a:pt x="11885" y="14102"/>
                    <a:pt x="12178" y="13830"/>
                  </a:cubicBezTo>
                  <a:close/>
                  <a:moveTo>
                    <a:pt x="13161" y="13892"/>
                  </a:moveTo>
                  <a:cubicBezTo>
                    <a:pt x="13475" y="14081"/>
                    <a:pt x="15086" y="15671"/>
                    <a:pt x="15484" y="16194"/>
                  </a:cubicBezTo>
                  <a:cubicBezTo>
                    <a:pt x="15233" y="16675"/>
                    <a:pt x="15003" y="17177"/>
                    <a:pt x="14730" y="17659"/>
                  </a:cubicBezTo>
                  <a:lnTo>
                    <a:pt x="13140" y="17136"/>
                  </a:lnTo>
                  <a:cubicBezTo>
                    <a:pt x="13140" y="16068"/>
                    <a:pt x="13078" y="14980"/>
                    <a:pt x="13161" y="13892"/>
                  </a:cubicBezTo>
                  <a:close/>
                  <a:moveTo>
                    <a:pt x="14974" y="0"/>
                  </a:moveTo>
                  <a:cubicBezTo>
                    <a:pt x="14881" y="0"/>
                    <a:pt x="14788" y="34"/>
                    <a:pt x="14710" y="104"/>
                  </a:cubicBezTo>
                  <a:cubicBezTo>
                    <a:pt x="14668" y="125"/>
                    <a:pt x="14626" y="166"/>
                    <a:pt x="14584" y="187"/>
                  </a:cubicBezTo>
                  <a:lnTo>
                    <a:pt x="12806" y="1547"/>
                  </a:lnTo>
                  <a:cubicBezTo>
                    <a:pt x="12764" y="1568"/>
                    <a:pt x="12722" y="1589"/>
                    <a:pt x="12680" y="1631"/>
                  </a:cubicBezTo>
                  <a:cubicBezTo>
                    <a:pt x="12638" y="1610"/>
                    <a:pt x="12596" y="1589"/>
                    <a:pt x="12575" y="1547"/>
                  </a:cubicBezTo>
                  <a:cubicBezTo>
                    <a:pt x="12241" y="1296"/>
                    <a:pt x="11885" y="1045"/>
                    <a:pt x="11571" y="815"/>
                  </a:cubicBezTo>
                  <a:cubicBezTo>
                    <a:pt x="11278" y="585"/>
                    <a:pt x="10985" y="334"/>
                    <a:pt x="10671" y="104"/>
                  </a:cubicBezTo>
                  <a:cubicBezTo>
                    <a:pt x="10593" y="38"/>
                    <a:pt x="10498" y="6"/>
                    <a:pt x="10402" y="6"/>
                  </a:cubicBezTo>
                  <a:cubicBezTo>
                    <a:pt x="10345" y="6"/>
                    <a:pt x="10287" y="17"/>
                    <a:pt x="10232" y="41"/>
                  </a:cubicBezTo>
                  <a:cubicBezTo>
                    <a:pt x="10085" y="83"/>
                    <a:pt x="9981" y="229"/>
                    <a:pt x="9981" y="376"/>
                  </a:cubicBezTo>
                  <a:cubicBezTo>
                    <a:pt x="9960" y="564"/>
                    <a:pt x="10023" y="731"/>
                    <a:pt x="10190" y="836"/>
                  </a:cubicBezTo>
                  <a:cubicBezTo>
                    <a:pt x="10818" y="1296"/>
                    <a:pt x="11445" y="1778"/>
                    <a:pt x="12073" y="2238"/>
                  </a:cubicBezTo>
                  <a:cubicBezTo>
                    <a:pt x="12115" y="2301"/>
                    <a:pt x="12157" y="2343"/>
                    <a:pt x="12178" y="2405"/>
                  </a:cubicBezTo>
                  <a:cubicBezTo>
                    <a:pt x="12199" y="2510"/>
                    <a:pt x="12220" y="2615"/>
                    <a:pt x="12220" y="2719"/>
                  </a:cubicBezTo>
                  <a:cubicBezTo>
                    <a:pt x="12241" y="3179"/>
                    <a:pt x="12262" y="3640"/>
                    <a:pt x="12262" y="4100"/>
                  </a:cubicBezTo>
                  <a:lnTo>
                    <a:pt x="12262" y="4832"/>
                  </a:lnTo>
                  <a:cubicBezTo>
                    <a:pt x="11906" y="4581"/>
                    <a:pt x="11571" y="4393"/>
                    <a:pt x="11257" y="4163"/>
                  </a:cubicBezTo>
                  <a:cubicBezTo>
                    <a:pt x="11179" y="4084"/>
                    <a:pt x="11077" y="4047"/>
                    <a:pt x="10974" y="4047"/>
                  </a:cubicBezTo>
                  <a:cubicBezTo>
                    <a:pt x="10858" y="4047"/>
                    <a:pt x="10739" y="4095"/>
                    <a:pt x="10650" y="4184"/>
                  </a:cubicBezTo>
                  <a:cubicBezTo>
                    <a:pt x="10483" y="4351"/>
                    <a:pt x="10504" y="4623"/>
                    <a:pt x="10671" y="4791"/>
                  </a:cubicBezTo>
                  <a:cubicBezTo>
                    <a:pt x="10776" y="4874"/>
                    <a:pt x="10881" y="4958"/>
                    <a:pt x="10985" y="5021"/>
                  </a:cubicBezTo>
                  <a:cubicBezTo>
                    <a:pt x="11362" y="5272"/>
                    <a:pt x="11738" y="5523"/>
                    <a:pt x="12094" y="5753"/>
                  </a:cubicBezTo>
                  <a:cubicBezTo>
                    <a:pt x="12178" y="5816"/>
                    <a:pt x="12220" y="5900"/>
                    <a:pt x="12220" y="5983"/>
                  </a:cubicBezTo>
                  <a:cubicBezTo>
                    <a:pt x="12199" y="6339"/>
                    <a:pt x="12178" y="6716"/>
                    <a:pt x="12178" y="7071"/>
                  </a:cubicBezTo>
                  <a:cubicBezTo>
                    <a:pt x="12178" y="7113"/>
                    <a:pt x="12178" y="7155"/>
                    <a:pt x="12157" y="7218"/>
                  </a:cubicBezTo>
                  <a:cubicBezTo>
                    <a:pt x="12094" y="7197"/>
                    <a:pt x="12052" y="7197"/>
                    <a:pt x="11990" y="7176"/>
                  </a:cubicBezTo>
                  <a:lnTo>
                    <a:pt x="11069" y="6862"/>
                  </a:lnTo>
                  <a:cubicBezTo>
                    <a:pt x="10938" y="6796"/>
                    <a:pt x="10789" y="6765"/>
                    <a:pt x="10639" y="6765"/>
                  </a:cubicBezTo>
                  <a:cubicBezTo>
                    <a:pt x="10501" y="6765"/>
                    <a:pt x="10362" y="6791"/>
                    <a:pt x="10232" y="6841"/>
                  </a:cubicBezTo>
                  <a:cubicBezTo>
                    <a:pt x="10023" y="6946"/>
                    <a:pt x="9855" y="7134"/>
                    <a:pt x="9772" y="7364"/>
                  </a:cubicBezTo>
                  <a:cubicBezTo>
                    <a:pt x="9625" y="7636"/>
                    <a:pt x="9500" y="7950"/>
                    <a:pt x="9353" y="8222"/>
                  </a:cubicBezTo>
                  <a:cubicBezTo>
                    <a:pt x="9311" y="8306"/>
                    <a:pt x="9269" y="8369"/>
                    <a:pt x="9228" y="8431"/>
                  </a:cubicBezTo>
                  <a:lnTo>
                    <a:pt x="8286" y="7553"/>
                  </a:lnTo>
                  <a:cubicBezTo>
                    <a:pt x="8223" y="7469"/>
                    <a:pt x="8265" y="7406"/>
                    <a:pt x="8265" y="7322"/>
                  </a:cubicBezTo>
                  <a:lnTo>
                    <a:pt x="8391" y="6611"/>
                  </a:lnTo>
                  <a:cubicBezTo>
                    <a:pt x="8453" y="6318"/>
                    <a:pt x="8537" y="6004"/>
                    <a:pt x="8579" y="5711"/>
                  </a:cubicBezTo>
                  <a:cubicBezTo>
                    <a:pt x="8600" y="5481"/>
                    <a:pt x="8432" y="5251"/>
                    <a:pt x="8202" y="5209"/>
                  </a:cubicBezTo>
                  <a:cubicBezTo>
                    <a:pt x="8189" y="5208"/>
                    <a:pt x="8176" y="5207"/>
                    <a:pt x="8163" y="5207"/>
                  </a:cubicBezTo>
                  <a:cubicBezTo>
                    <a:pt x="7949" y="5207"/>
                    <a:pt x="7761" y="5367"/>
                    <a:pt x="7721" y="5565"/>
                  </a:cubicBezTo>
                  <a:cubicBezTo>
                    <a:pt x="7679" y="5837"/>
                    <a:pt x="7616" y="6109"/>
                    <a:pt x="7575" y="6381"/>
                  </a:cubicBezTo>
                  <a:cubicBezTo>
                    <a:pt x="7554" y="6506"/>
                    <a:pt x="7512" y="6632"/>
                    <a:pt x="7491" y="6778"/>
                  </a:cubicBezTo>
                  <a:lnTo>
                    <a:pt x="7386" y="6674"/>
                  </a:lnTo>
                  <a:cubicBezTo>
                    <a:pt x="6905" y="6213"/>
                    <a:pt x="6445" y="5732"/>
                    <a:pt x="5984" y="5251"/>
                  </a:cubicBezTo>
                  <a:cubicBezTo>
                    <a:pt x="5922" y="5188"/>
                    <a:pt x="5880" y="5125"/>
                    <a:pt x="5817" y="5042"/>
                  </a:cubicBezTo>
                  <a:cubicBezTo>
                    <a:pt x="5775" y="4979"/>
                    <a:pt x="5754" y="4916"/>
                    <a:pt x="5775" y="4832"/>
                  </a:cubicBezTo>
                  <a:cubicBezTo>
                    <a:pt x="5838" y="4456"/>
                    <a:pt x="5880" y="4100"/>
                    <a:pt x="5943" y="3703"/>
                  </a:cubicBezTo>
                  <a:cubicBezTo>
                    <a:pt x="6005" y="3305"/>
                    <a:pt x="6047" y="2907"/>
                    <a:pt x="6110" y="2531"/>
                  </a:cubicBezTo>
                  <a:cubicBezTo>
                    <a:pt x="6173" y="2280"/>
                    <a:pt x="6005" y="2029"/>
                    <a:pt x="5754" y="1966"/>
                  </a:cubicBezTo>
                  <a:cubicBezTo>
                    <a:pt x="5731" y="1962"/>
                    <a:pt x="5707" y="1960"/>
                    <a:pt x="5684" y="1960"/>
                  </a:cubicBezTo>
                  <a:cubicBezTo>
                    <a:pt x="5458" y="1960"/>
                    <a:pt x="5250" y="2138"/>
                    <a:pt x="5231" y="2384"/>
                  </a:cubicBezTo>
                  <a:cubicBezTo>
                    <a:pt x="5210" y="2531"/>
                    <a:pt x="5210" y="2698"/>
                    <a:pt x="5168" y="2866"/>
                  </a:cubicBezTo>
                  <a:lnTo>
                    <a:pt x="4980" y="4247"/>
                  </a:lnTo>
                  <a:lnTo>
                    <a:pt x="4896" y="4853"/>
                  </a:lnTo>
                  <a:cubicBezTo>
                    <a:pt x="4478" y="4916"/>
                    <a:pt x="4080" y="4979"/>
                    <a:pt x="3662" y="5042"/>
                  </a:cubicBezTo>
                  <a:cubicBezTo>
                    <a:pt x="3243" y="5104"/>
                    <a:pt x="2825" y="5146"/>
                    <a:pt x="2386" y="5209"/>
                  </a:cubicBezTo>
                  <a:cubicBezTo>
                    <a:pt x="2155" y="5230"/>
                    <a:pt x="1967" y="5460"/>
                    <a:pt x="2009" y="5690"/>
                  </a:cubicBezTo>
                  <a:cubicBezTo>
                    <a:pt x="2046" y="5915"/>
                    <a:pt x="2235" y="6073"/>
                    <a:pt x="2455" y="6073"/>
                  </a:cubicBezTo>
                  <a:cubicBezTo>
                    <a:pt x="2480" y="6073"/>
                    <a:pt x="2506" y="6071"/>
                    <a:pt x="2532" y="6067"/>
                  </a:cubicBezTo>
                  <a:cubicBezTo>
                    <a:pt x="3327" y="5962"/>
                    <a:pt x="4101" y="5837"/>
                    <a:pt x="4896" y="5732"/>
                  </a:cubicBezTo>
                  <a:cubicBezTo>
                    <a:pt x="4915" y="5726"/>
                    <a:pt x="4931" y="5723"/>
                    <a:pt x="4947" y="5723"/>
                  </a:cubicBezTo>
                  <a:cubicBezTo>
                    <a:pt x="4985" y="5723"/>
                    <a:pt x="5019" y="5738"/>
                    <a:pt x="5064" y="5753"/>
                  </a:cubicBezTo>
                  <a:cubicBezTo>
                    <a:pt x="5147" y="5795"/>
                    <a:pt x="5231" y="5858"/>
                    <a:pt x="5294" y="5920"/>
                  </a:cubicBezTo>
                  <a:cubicBezTo>
                    <a:pt x="5775" y="6381"/>
                    <a:pt x="6236" y="6841"/>
                    <a:pt x="6696" y="7301"/>
                  </a:cubicBezTo>
                  <a:cubicBezTo>
                    <a:pt x="6738" y="7343"/>
                    <a:pt x="6780" y="7385"/>
                    <a:pt x="6800" y="7427"/>
                  </a:cubicBezTo>
                  <a:cubicBezTo>
                    <a:pt x="6780" y="7427"/>
                    <a:pt x="6759" y="7448"/>
                    <a:pt x="6717" y="7448"/>
                  </a:cubicBezTo>
                  <a:cubicBezTo>
                    <a:pt x="6361" y="7511"/>
                    <a:pt x="6005" y="7594"/>
                    <a:pt x="5650" y="7657"/>
                  </a:cubicBezTo>
                  <a:cubicBezTo>
                    <a:pt x="5419" y="7678"/>
                    <a:pt x="5252" y="7866"/>
                    <a:pt x="5252" y="8097"/>
                  </a:cubicBezTo>
                  <a:cubicBezTo>
                    <a:pt x="5272" y="8335"/>
                    <a:pt x="5461" y="8517"/>
                    <a:pt x="5677" y="8517"/>
                  </a:cubicBezTo>
                  <a:cubicBezTo>
                    <a:pt x="5689" y="8517"/>
                    <a:pt x="5701" y="8516"/>
                    <a:pt x="5712" y="8515"/>
                  </a:cubicBezTo>
                  <a:cubicBezTo>
                    <a:pt x="5838" y="8515"/>
                    <a:pt x="5964" y="8494"/>
                    <a:pt x="6068" y="8473"/>
                  </a:cubicBezTo>
                  <a:cubicBezTo>
                    <a:pt x="6508" y="8389"/>
                    <a:pt x="6926" y="8306"/>
                    <a:pt x="7344" y="8201"/>
                  </a:cubicBezTo>
                  <a:cubicBezTo>
                    <a:pt x="7362" y="8198"/>
                    <a:pt x="7381" y="8196"/>
                    <a:pt x="7400" y="8196"/>
                  </a:cubicBezTo>
                  <a:cubicBezTo>
                    <a:pt x="7491" y="8196"/>
                    <a:pt x="7589" y="8236"/>
                    <a:pt x="7658" y="8306"/>
                  </a:cubicBezTo>
                  <a:cubicBezTo>
                    <a:pt x="7826" y="8494"/>
                    <a:pt x="7993" y="8682"/>
                    <a:pt x="8181" y="8850"/>
                  </a:cubicBezTo>
                  <a:lnTo>
                    <a:pt x="8474" y="9164"/>
                  </a:lnTo>
                  <a:cubicBezTo>
                    <a:pt x="8412" y="9205"/>
                    <a:pt x="8370" y="9247"/>
                    <a:pt x="8307" y="9268"/>
                  </a:cubicBezTo>
                  <a:cubicBezTo>
                    <a:pt x="8014" y="9415"/>
                    <a:pt x="7721" y="9561"/>
                    <a:pt x="7428" y="9687"/>
                  </a:cubicBezTo>
                  <a:cubicBezTo>
                    <a:pt x="7219" y="9791"/>
                    <a:pt x="7031" y="9938"/>
                    <a:pt x="6905" y="10126"/>
                  </a:cubicBezTo>
                  <a:cubicBezTo>
                    <a:pt x="6780" y="10398"/>
                    <a:pt x="6780" y="10733"/>
                    <a:pt x="6905" y="11005"/>
                  </a:cubicBezTo>
                  <a:cubicBezTo>
                    <a:pt x="7010" y="11298"/>
                    <a:pt x="7135" y="11612"/>
                    <a:pt x="7240" y="11905"/>
                  </a:cubicBezTo>
                  <a:cubicBezTo>
                    <a:pt x="7240" y="11967"/>
                    <a:pt x="7261" y="12051"/>
                    <a:pt x="7261" y="12114"/>
                  </a:cubicBezTo>
                  <a:lnTo>
                    <a:pt x="7156" y="12114"/>
                  </a:lnTo>
                  <a:lnTo>
                    <a:pt x="6047" y="12156"/>
                  </a:lnTo>
                  <a:cubicBezTo>
                    <a:pt x="5943" y="12156"/>
                    <a:pt x="5859" y="12114"/>
                    <a:pt x="5817" y="12030"/>
                  </a:cubicBezTo>
                  <a:cubicBezTo>
                    <a:pt x="5566" y="11654"/>
                    <a:pt x="5336" y="11277"/>
                    <a:pt x="5085" y="10900"/>
                  </a:cubicBezTo>
                  <a:cubicBezTo>
                    <a:pt x="5001" y="10796"/>
                    <a:pt x="4917" y="10691"/>
                    <a:pt x="4813" y="10586"/>
                  </a:cubicBezTo>
                  <a:cubicBezTo>
                    <a:pt x="4732" y="10516"/>
                    <a:pt x="4631" y="10479"/>
                    <a:pt x="4533" y="10479"/>
                  </a:cubicBezTo>
                  <a:cubicBezTo>
                    <a:pt x="4427" y="10479"/>
                    <a:pt x="4323" y="10521"/>
                    <a:pt x="4248" y="10607"/>
                  </a:cubicBezTo>
                  <a:cubicBezTo>
                    <a:pt x="4080" y="10754"/>
                    <a:pt x="4059" y="10984"/>
                    <a:pt x="4185" y="11151"/>
                  </a:cubicBezTo>
                  <a:cubicBezTo>
                    <a:pt x="4394" y="11444"/>
                    <a:pt x="4603" y="11758"/>
                    <a:pt x="4792" y="12051"/>
                  </a:cubicBezTo>
                  <a:cubicBezTo>
                    <a:pt x="4813" y="12093"/>
                    <a:pt x="4834" y="12135"/>
                    <a:pt x="4875" y="12198"/>
                  </a:cubicBezTo>
                  <a:lnTo>
                    <a:pt x="4666" y="12198"/>
                  </a:lnTo>
                  <a:cubicBezTo>
                    <a:pt x="4331" y="12177"/>
                    <a:pt x="3955" y="12156"/>
                    <a:pt x="3641" y="12156"/>
                  </a:cubicBezTo>
                  <a:lnTo>
                    <a:pt x="2720" y="12156"/>
                  </a:lnTo>
                  <a:cubicBezTo>
                    <a:pt x="2693" y="12159"/>
                    <a:pt x="2667" y="12161"/>
                    <a:pt x="2641" y="12161"/>
                  </a:cubicBezTo>
                  <a:cubicBezTo>
                    <a:pt x="2507" y="12161"/>
                    <a:pt x="2390" y="12114"/>
                    <a:pt x="2302" y="12009"/>
                  </a:cubicBezTo>
                  <a:cubicBezTo>
                    <a:pt x="1925" y="11528"/>
                    <a:pt x="1570" y="11047"/>
                    <a:pt x="1193" y="10545"/>
                  </a:cubicBezTo>
                  <a:cubicBezTo>
                    <a:pt x="1088" y="10398"/>
                    <a:pt x="984" y="10252"/>
                    <a:pt x="879" y="10105"/>
                  </a:cubicBezTo>
                  <a:cubicBezTo>
                    <a:pt x="784" y="9984"/>
                    <a:pt x="638" y="9914"/>
                    <a:pt x="489" y="9914"/>
                  </a:cubicBezTo>
                  <a:cubicBezTo>
                    <a:pt x="407" y="9914"/>
                    <a:pt x="325" y="9935"/>
                    <a:pt x="251" y="9980"/>
                  </a:cubicBezTo>
                  <a:cubicBezTo>
                    <a:pt x="42" y="10126"/>
                    <a:pt x="0" y="10398"/>
                    <a:pt x="147" y="10607"/>
                  </a:cubicBezTo>
                  <a:cubicBezTo>
                    <a:pt x="189" y="10649"/>
                    <a:pt x="210" y="10670"/>
                    <a:pt x="251" y="10712"/>
                  </a:cubicBezTo>
                  <a:lnTo>
                    <a:pt x="1611" y="12511"/>
                  </a:lnTo>
                  <a:cubicBezTo>
                    <a:pt x="1632" y="12553"/>
                    <a:pt x="1653" y="12595"/>
                    <a:pt x="1695" y="12637"/>
                  </a:cubicBezTo>
                  <a:cubicBezTo>
                    <a:pt x="1653" y="12700"/>
                    <a:pt x="1590" y="12783"/>
                    <a:pt x="1549" y="12825"/>
                  </a:cubicBezTo>
                  <a:lnTo>
                    <a:pt x="565" y="14143"/>
                  </a:lnTo>
                  <a:cubicBezTo>
                    <a:pt x="440" y="14311"/>
                    <a:pt x="293" y="14478"/>
                    <a:pt x="168" y="14646"/>
                  </a:cubicBezTo>
                  <a:cubicBezTo>
                    <a:pt x="0" y="14834"/>
                    <a:pt x="42" y="15127"/>
                    <a:pt x="251" y="15273"/>
                  </a:cubicBezTo>
                  <a:cubicBezTo>
                    <a:pt x="329" y="15328"/>
                    <a:pt x="415" y="15353"/>
                    <a:pt x="500" y="15353"/>
                  </a:cubicBezTo>
                  <a:cubicBezTo>
                    <a:pt x="645" y="15353"/>
                    <a:pt x="787" y="15279"/>
                    <a:pt x="879" y="15148"/>
                  </a:cubicBezTo>
                  <a:cubicBezTo>
                    <a:pt x="1339" y="14562"/>
                    <a:pt x="1800" y="13955"/>
                    <a:pt x="2239" y="13348"/>
                  </a:cubicBezTo>
                  <a:cubicBezTo>
                    <a:pt x="2344" y="13202"/>
                    <a:pt x="2511" y="13097"/>
                    <a:pt x="2699" y="13076"/>
                  </a:cubicBezTo>
                  <a:lnTo>
                    <a:pt x="4896" y="13076"/>
                  </a:lnTo>
                  <a:cubicBezTo>
                    <a:pt x="4645" y="13432"/>
                    <a:pt x="4457" y="13746"/>
                    <a:pt x="4227" y="14060"/>
                  </a:cubicBezTo>
                  <a:cubicBezTo>
                    <a:pt x="4080" y="14227"/>
                    <a:pt x="4080" y="14499"/>
                    <a:pt x="4248" y="14667"/>
                  </a:cubicBezTo>
                  <a:cubicBezTo>
                    <a:pt x="4324" y="14743"/>
                    <a:pt x="4427" y="14780"/>
                    <a:pt x="4531" y="14780"/>
                  </a:cubicBezTo>
                  <a:cubicBezTo>
                    <a:pt x="4656" y="14780"/>
                    <a:pt x="4784" y="14727"/>
                    <a:pt x="4875" y="14625"/>
                  </a:cubicBezTo>
                  <a:cubicBezTo>
                    <a:pt x="4959" y="14541"/>
                    <a:pt x="5022" y="14436"/>
                    <a:pt x="5085" y="14332"/>
                  </a:cubicBezTo>
                  <a:cubicBezTo>
                    <a:pt x="5336" y="13976"/>
                    <a:pt x="5566" y="13599"/>
                    <a:pt x="5817" y="13244"/>
                  </a:cubicBezTo>
                  <a:cubicBezTo>
                    <a:pt x="5853" y="13171"/>
                    <a:pt x="5937" y="13114"/>
                    <a:pt x="6013" y="13114"/>
                  </a:cubicBezTo>
                  <a:cubicBezTo>
                    <a:pt x="6025" y="13114"/>
                    <a:pt x="6036" y="13115"/>
                    <a:pt x="6047" y="13118"/>
                  </a:cubicBezTo>
                  <a:cubicBezTo>
                    <a:pt x="6403" y="13139"/>
                    <a:pt x="6780" y="13139"/>
                    <a:pt x="7135" y="13139"/>
                  </a:cubicBezTo>
                  <a:cubicBezTo>
                    <a:pt x="7177" y="13139"/>
                    <a:pt x="7219" y="13139"/>
                    <a:pt x="7282" y="13160"/>
                  </a:cubicBezTo>
                  <a:cubicBezTo>
                    <a:pt x="7261" y="13202"/>
                    <a:pt x="7261" y="13265"/>
                    <a:pt x="7240" y="13327"/>
                  </a:cubicBezTo>
                  <a:cubicBezTo>
                    <a:pt x="7135" y="13641"/>
                    <a:pt x="7031" y="13934"/>
                    <a:pt x="6926" y="14248"/>
                  </a:cubicBezTo>
                  <a:cubicBezTo>
                    <a:pt x="6821" y="14457"/>
                    <a:pt x="6800" y="14687"/>
                    <a:pt x="6842" y="14918"/>
                  </a:cubicBezTo>
                  <a:cubicBezTo>
                    <a:pt x="6926" y="15211"/>
                    <a:pt x="7156" y="15462"/>
                    <a:pt x="7428" y="15566"/>
                  </a:cubicBezTo>
                  <a:cubicBezTo>
                    <a:pt x="7721" y="15692"/>
                    <a:pt x="8014" y="15838"/>
                    <a:pt x="8307" y="15964"/>
                  </a:cubicBezTo>
                  <a:cubicBezTo>
                    <a:pt x="8370" y="16006"/>
                    <a:pt x="8432" y="16048"/>
                    <a:pt x="8495" y="16089"/>
                  </a:cubicBezTo>
                  <a:cubicBezTo>
                    <a:pt x="8181" y="16403"/>
                    <a:pt x="7888" y="16717"/>
                    <a:pt x="7616" y="17010"/>
                  </a:cubicBezTo>
                  <a:cubicBezTo>
                    <a:pt x="7569" y="17057"/>
                    <a:pt x="7522" y="17081"/>
                    <a:pt x="7466" y="17081"/>
                  </a:cubicBezTo>
                  <a:cubicBezTo>
                    <a:pt x="7448" y="17081"/>
                    <a:pt x="7428" y="17078"/>
                    <a:pt x="7407" y="17073"/>
                  </a:cubicBezTo>
                  <a:cubicBezTo>
                    <a:pt x="6989" y="16968"/>
                    <a:pt x="6570" y="16884"/>
                    <a:pt x="6131" y="16801"/>
                  </a:cubicBezTo>
                  <a:cubicBezTo>
                    <a:pt x="5984" y="16780"/>
                    <a:pt x="5838" y="16759"/>
                    <a:pt x="5671" y="16759"/>
                  </a:cubicBezTo>
                  <a:cubicBezTo>
                    <a:pt x="5168" y="16780"/>
                    <a:pt x="5127" y="17512"/>
                    <a:pt x="5629" y="17596"/>
                  </a:cubicBezTo>
                  <a:lnTo>
                    <a:pt x="6445" y="17742"/>
                  </a:lnTo>
                  <a:lnTo>
                    <a:pt x="6842" y="17826"/>
                  </a:lnTo>
                  <a:cubicBezTo>
                    <a:pt x="6780" y="17910"/>
                    <a:pt x="6738" y="17952"/>
                    <a:pt x="6696" y="17972"/>
                  </a:cubicBezTo>
                  <a:cubicBezTo>
                    <a:pt x="6236" y="18433"/>
                    <a:pt x="5775" y="18893"/>
                    <a:pt x="5315" y="19333"/>
                  </a:cubicBezTo>
                  <a:cubicBezTo>
                    <a:pt x="5273" y="19395"/>
                    <a:pt x="5210" y="19437"/>
                    <a:pt x="5147" y="19458"/>
                  </a:cubicBezTo>
                  <a:cubicBezTo>
                    <a:pt x="5096" y="19510"/>
                    <a:pt x="5016" y="19547"/>
                    <a:pt x="4931" y="19547"/>
                  </a:cubicBezTo>
                  <a:cubicBezTo>
                    <a:pt x="4913" y="19547"/>
                    <a:pt x="4894" y="19545"/>
                    <a:pt x="4875" y="19542"/>
                  </a:cubicBezTo>
                  <a:lnTo>
                    <a:pt x="3181" y="19291"/>
                  </a:lnTo>
                  <a:cubicBezTo>
                    <a:pt x="2992" y="19270"/>
                    <a:pt x="2783" y="19228"/>
                    <a:pt x="2574" y="19207"/>
                  </a:cubicBezTo>
                  <a:cubicBezTo>
                    <a:pt x="2538" y="19198"/>
                    <a:pt x="2502" y="19194"/>
                    <a:pt x="2467" y="19194"/>
                  </a:cubicBezTo>
                  <a:cubicBezTo>
                    <a:pt x="2255" y="19194"/>
                    <a:pt x="2066" y="19347"/>
                    <a:pt x="2030" y="19563"/>
                  </a:cubicBezTo>
                  <a:cubicBezTo>
                    <a:pt x="1988" y="19793"/>
                    <a:pt x="2155" y="20023"/>
                    <a:pt x="2386" y="20044"/>
                  </a:cubicBezTo>
                  <a:cubicBezTo>
                    <a:pt x="2532" y="20086"/>
                    <a:pt x="2678" y="20086"/>
                    <a:pt x="2804" y="20107"/>
                  </a:cubicBezTo>
                  <a:lnTo>
                    <a:pt x="4541" y="20337"/>
                  </a:lnTo>
                  <a:cubicBezTo>
                    <a:pt x="4666" y="20358"/>
                    <a:pt x="4792" y="20379"/>
                    <a:pt x="4917" y="20400"/>
                  </a:cubicBezTo>
                  <a:cubicBezTo>
                    <a:pt x="4938" y="20588"/>
                    <a:pt x="4959" y="20755"/>
                    <a:pt x="4980" y="20923"/>
                  </a:cubicBezTo>
                  <a:cubicBezTo>
                    <a:pt x="5043" y="21299"/>
                    <a:pt x="5085" y="21655"/>
                    <a:pt x="5147" y="22032"/>
                  </a:cubicBezTo>
                  <a:cubicBezTo>
                    <a:pt x="5189" y="22325"/>
                    <a:pt x="5210" y="22638"/>
                    <a:pt x="5273" y="22931"/>
                  </a:cubicBezTo>
                  <a:cubicBezTo>
                    <a:pt x="5291" y="23147"/>
                    <a:pt x="5463" y="23300"/>
                    <a:pt x="5669" y="23300"/>
                  </a:cubicBezTo>
                  <a:cubicBezTo>
                    <a:pt x="5704" y="23300"/>
                    <a:pt x="5739" y="23296"/>
                    <a:pt x="5775" y="23287"/>
                  </a:cubicBezTo>
                  <a:cubicBezTo>
                    <a:pt x="6005" y="23245"/>
                    <a:pt x="6173" y="23015"/>
                    <a:pt x="6131" y="22764"/>
                  </a:cubicBezTo>
                  <a:cubicBezTo>
                    <a:pt x="6068" y="22366"/>
                    <a:pt x="6005" y="21990"/>
                    <a:pt x="5943" y="21592"/>
                  </a:cubicBezTo>
                  <a:cubicBezTo>
                    <a:pt x="5880" y="21174"/>
                    <a:pt x="5838" y="20797"/>
                    <a:pt x="5775" y="20400"/>
                  </a:cubicBezTo>
                  <a:cubicBezTo>
                    <a:pt x="5775" y="20337"/>
                    <a:pt x="5796" y="20295"/>
                    <a:pt x="5817" y="20232"/>
                  </a:cubicBezTo>
                  <a:cubicBezTo>
                    <a:pt x="5859" y="20149"/>
                    <a:pt x="5922" y="20065"/>
                    <a:pt x="5984" y="20002"/>
                  </a:cubicBezTo>
                  <a:cubicBezTo>
                    <a:pt x="6445" y="19521"/>
                    <a:pt x="6905" y="19061"/>
                    <a:pt x="7365" y="18600"/>
                  </a:cubicBezTo>
                  <a:cubicBezTo>
                    <a:pt x="7386" y="18558"/>
                    <a:pt x="7428" y="18537"/>
                    <a:pt x="7491" y="18475"/>
                  </a:cubicBezTo>
                  <a:cubicBezTo>
                    <a:pt x="7575" y="18872"/>
                    <a:pt x="7658" y="19249"/>
                    <a:pt x="7721" y="19605"/>
                  </a:cubicBezTo>
                  <a:cubicBezTo>
                    <a:pt x="7721" y="19856"/>
                    <a:pt x="7930" y="20044"/>
                    <a:pt x="8181" y="20044"/>
                  </a:cubicBezTo>
                  <a:cubicBezTo>
                    <a:pt x="8432" y="20002"/>
                    <a:pt x="8621" y="19772"/>
                    <a:pt x="8579" y="19521"/>
                  </a:cubicBezTo>
                  <a:cubicBezTo>
                    <a:pt x="8558" y="19395"/>
                    <a:pt x="8537" y="19270"/>
                    <a:pt x="8516" y="19144"/>
                  </a:cubicBezTo>
                  <a:cubicBezTo>
                    <a:pt x="8412" y="18726"/>
                    <a:pt x="8328" y="18349"/>
                    <a:pt x="8244" y="17952"/>
                  </a:cubicBezTo>
                  <a:cubicBezTo>
                    <a:pt x="8223" y="17847"/>
                    <a:pt x="8265" y="17721"/>
                    <a:pt x="8349" y="17659"/>
                  </a:cubicBezTo>
                  <a:cubicBezTo>
                    <a:pt x="8537" y="17491"/>
                    <a:pt x="8725" y="17303"/>
                    <a:pt x="8914" y="17136"/>
                  </a:cubicBezTo>
                  <a:lnTo>
                    <a:pt x="9207" y="16843"/>
                  </a:lnTo>
                  <a:cubicBezTo>
                    <a:pt x="9249" y="16884"/>
                    <a:pt x="9290" y="16947"/>
                    <a:pt x="9311" y="16989"/>
                  </a:cubicBezTo>
                  <a:cubicBezTo>
                    <a:pt x="9458" y="17261"/>
                    <a:pt x="9583" y="17533"/>
                    <a:pt x="9709" y="17805"/>
                  </a:cubicBezTo>
                  <a:cubicBezTo>
                    <a:pt x="9772" y="17931"/>
                    <a:pt x="9855" y="18056"/>
                    <a:pt x="9939" y="18182"/>
                  </a:cubicBezTo>
                  <a:cubicBezTo>
                    <a:pt x="10072" y="18398"/>
                    <a:pt x="10297" y="18521"/>
                    <a:pt x="10531" y="18521"/>
                  </a:cubicBezTo>
                  <a:cubicBezTo>
                    <a:pt x="10591" y="18521"/>
                    <a:pt x="10653" y="18513"/>
                    <a:pt x="10713" y="18496"/>
                  </a:cubicBezTo>
                  <a:cubicBezTo>
                    <a:pt x="11090" y="18412"/>
                    <a:pt x="11466" y="18265"/>
                    <a:pt x="11843" y="18140"/>
                  </a:cubicBezTo>
                  <a:cubicBezTo>
                    <a:pt x="11927" y="18098"/>
                    <a:pt x="12052" y="18077"/>
                    <a:pt x="12157" y="18077"/>
                  </a:cubicBezTo>
                  <a:lnTo>
                    <a:pt x="12157" y="18182"/>
                  </a:lnTo>
                  <a:cubicBezTo>
                    <a:pt x="12178" y="18537"/>
                    <a:pt x="12178" y="18914"/>
                    <a:pt x="12199" y="19291"/>
                  </a:cubicBezTo>
                  <a:cubicBezTo>
                    <a:pt x="12199" y="19395"/>
                    <a:pt x="12136" y="19479"/>
                    <a:pt x="12052" y="19521"/>
                  </a:cubicBezTo>
                  <a:cubicBezTo>
                    <a:pt x="11676" y="19772"/>
                    <a:pt x="11320" y="20002"/>
                    <a:pt x="10943" y="20253"/>
                  </a:cubicBezTo>
                  <a:cubicBezTo>
                    <a:pt x="10839" y="20316"/>
                    <a:pt x="10755" y="20379"/>
                    <a:pt x="10650" y="20462"/>
                  </a:cubicBezTo>
                  <a:cubicBezTo>
                    <a:pt x="10483" y="20630"/>
                    <a:pt x="10462" y="20923"/>
                    <a:pt x="10629" y="21090"/>
                  </a:cubicBezTo>
                  <a:cubicBezTo>
                    <a:pt x="10716" y="21177"/>
                    <a:pt x="10830" y="21218"/>
                    <a:pt x="10944" y="21218"/>
                  </a:cubicBezTo>
                  <a:cubicBezTo>
                    <a:pt x="11050" y="21218"/>
                    <a:pt x="11155" y="21182"/>
                    <a:pt x="11236" y="21111"/>
                  </a:cubicBezTo>
                  <a:cubicBezTo>
                    <a:pt x="11550" y="20881"/>
                    <a:pt x="11864" y="20672"/>
                    <a:pt x="12220" y="20441"/>
                  </a:cubicBezTo>
                  <a:cubicBezTo>
                    <a:pt x="12220" y="20567"/>
                    <a:pt x="12241" y="20630"/>
                    <a:pt x="12220" y="20755"/>
                  </a:cubicBezTo>
                  <a:cubicBezTo>
                    <a:pt x="12220" y="21174"/>
                    <a:pt x="12199" y="21592"/>
                    <a:pt x="12199" y="22032"/>
                  </a:cubicBezTo>
                  <a:lnTo>
                    <a:pt x="12199" y="22597"/>
                  </a:lnTo>
                  <a:cubicBezTo>
                    <a:pt x="12199" y="22701"/>
                    <a:pt x="12178" y="22806"/>
                    <a:pt x="12157" y="22910"/>
                  </a:cubicBezTo>
                  <a:cubicBezTo>
                    <a:pt x="12136" y="22973"/>
                    <a:pt x="12094" y="23015"/>
                    <a:pt x="12052" y="23057"/>
                  </a:cubicBezTo>
                  <a:cubicBezTo>
                    <a:pt x="11780" y="23266"/>
                    <a:pt x="11487" y="23475"/>
                    <a:pt x="11236" y="23685"/>
                  </a:cubicBezTo>
                  <a:cubicBezTo>
                    <a:pt x="10860" y="23957"/>
                    <a:pt x="10483" y="24229"/>
                    <a:pt x="10127" y="24522"/>
                  </a:cubicBezTo>
                  <a:cubicBezTo>
                    <a:pt x="9981" y="24626"/>
                    <a:pt x="9918" y="24814"/>
                    <a:pt x="9960" y="24982"/>
                  </a:cubicBezTo>
                  <a:cubicBezTo>
                    <a:pt x="10002" y="25170"/>
                    <a:pt x="10148" y="25296"/>
                    <a:pt x="10316" y="25317"/>
                  </a:cubicBezTo>
                  <a:cubicBezTo>
                    <a:pt x="10483" y="25317"/>
                    <a:pt x="10650" y="25254"/>
                    <a:pt x="10755" y="25128"/>
                  </a:cubicBezTo>
                  <a:lnTo>
                    <a:pt x="12554" y="23768"/>
                  </a:lnTo>
                  <a:cubicBezTo>
                    <a:pt x="12575" y="23747"/>
                    <a:pt x="12617" y="23726"/>
                    <a:pt x="12659" y="23685"/>
                  </a:cubicBezTo>
                  <a:cubicBezTo>
                    <a:pt x="13036" y="23957"/>
                    <a:pt x="13391" y="24229"/>
                    <a:pt x="13747" y="24501"/>
                  </a:cubicBezTo>
                  <a:cubicBezTo>
                    <a:pt x="14061" y="24731"/>
                    <a:pt x="14354" y="24961"/>
                    <a:pt x="14647" y="25191"/>
                  </a:cubicBezTo>
                  <a:cubicBezTo>
                    <a:pt x="14734" y="25278"/>
                    <a:pt x="14850" y="25322"/>
                    <a:pt x="14959" y="25322"/>
                  </a:cubicBezTo>
                  <a:cubicBezTo>
                    <a:pt x="14981" y="25322"/>
                    <a:pt x="15003" y="25320"/>
                    <a:pt x="15023" y="25317"/>
                  </a:cubicBezTo>
                  <a:cubicBezTo>
                    <a:pt x="15212" y="25275"/>
                    <a:pt x="15358" y="25149"/>
                    <a:pt x="15379" y="24961"/>
                  </a:cubicBezTo>
                  <a:cubicBezTo>
                    <a:pt x="15421" y="24794"/>
                    <a:pt x="15337" y="24605"/>
                    <a:pt x="15191" y="24501"/>
                  </a:cubicBezTo>
                  <a:cubicBezTo>
                    <a:pt x="14584" y="24040"/>
                    <a:pt x="13977" y="23580"/>
                    <a:pt x="13370" y="23120"/>
                  </a:cubicBezTo>
                  <a:cubicBezTo>
                    <a:pt x="13245" y="23057"/>
                    <a:pt x="13182" y="22952"/>
                    <a:pt x="13161" y="22827"/>
                  </a:cubicBezTo>
                  <a:cubicBezTo>
                    <a:pt x="13161" y="22722"/>
                    <a:pt x="13140" y="22638"/>
                    <a:pt x="13140" y="22555"/>
                  </a:cubicBezTo>
                  <a:cubicBezTo>
                    <a:pt x="13119" y="22115"/>
                    <a:pt x="13119" y="21655"/>
                    <a:pt x="13119" y="21216"/>
                  </a:cubicBezTo>
                  <a:lnTo>
                    <a:pt x="13119" y="20483"/>
                  </a:lnTo>
                  <a:cubicBezTo>
                    <a:pt x="13475" y="20713"/>
                    <a:pt x="13789" y="20923"/>
                    <a:pt x="14103" y="21132"/>
                  </a:cubicBezTo>
                  <a:cubicBezTo>
                    <a:pt x="14195" y="21219"/>
                    <a:pt x="14295" y="21256"/>
                    <a:pt x="14391" y="21256"/>
                  </a:cubicBezTo>
                  <a:cubicBezTo>
                    <a:pt x="14729" y="21256"/>
                    <a:pt x="15010" y="20793"/>
                    <a:pt x="14668" y="20483"/>
                  </a:cubicBezTo>
                  <a:cubicBezTo>
                    <a:pt x="14584" y="20421"/>
                    <a:pt x="14500" y="20358"/>
                    <a:pt x="14417" y="20295"/>
                  </a:cubicBezTo>
                  <a:cubicBezTo>
                    <a:pt x="14040" y="20044"/>
                    <a:pt x="13663" y="19793"/>
                    <a:pt x="13308" y="19563"/>
                  </a:cubicBezTo>
                  <a:cubicBezTo>
                    <a:pt x="13203" y="19500"/>
                    <a:pt x="13161" y="19395"/>
                    <a:pt x="13161" y="19291"/>
                  </a:cubicBezTo>
                  <a:cubicBezTo>
                    <a:pt x="13182" y="18956"/>
                    <a:pt x="13182" y="18600"/>
                    <a:pt x="13182" y="18265"/>
                  </a:cubicBezTo>
                  <a:cubicBezTo>
                    <a:pt x="13182" y="18203"/>
                    <a:pt x="13203" y="18140"/>
                    <a:pt x="13203" y="18077"/>
                  </a:cubicBezTo>
                  <a:cubicBezTo>
                    <a:pt x="13287" y="18098"/>
                    <a:pt x="13350" y="18119"/>
                    <a:pt x="13412" y="18140"/>
                  </a:cubicBezTo>
                  <a:cubicBezTo>
                    <a:pt x="13726" y="18244"/>
                    <a:pt x="14040" y="18349"/>
                    <a:pt x="14333" y="18454"/>
                  </a:cubicBezTo>
                  <a:cubicBezTo>
                    <a:pt x="14466" y="18527"/>
                    <a:pt x="14610" y="18561"/>
                    <a:pt x="14752" y="18561"/>
                  </a:cubicBezTo>
                  <a:cubicBezTo>
                    <a:pt x="15100" y="18561"/>
                    <a:pt x="15434" y="18356"/>
                    <a:pt x="15567" y="18014"/>
                  </a:cubicBezTo>
                  <a:cubicBezTo>
                    <a:pt x="15588" y="17972"/>
                    <a:pt x="15609" y="17910"/>
                    <a:pt x="15630" y="17868"/>
                  </a:cubicBezTo>
                  <a:cubicBezTo>
                    <a:pt x="15777" y="17596"/>
                    <a:pt x="15902" y="17303"/>
                    <a:pt x="16049" y="17031"/>
                  </a:cubicBezTo>
                  <a:cubicBezTo>
                    <a:pt x="16070" y="16968"/>
                    <a:pt x="16111" y="16926"/>
                    <a:pt x="16153" y="16884"/>
                  </a:cubicBezTo>
                  <a:cubicBezTo>
                    <a:pt x="16467" y="17177"/>
                    <a:pt x="16781" y="17470"/>
                    <a:pt x="17074" y="17763"/>
                  </a:cubicBezTo>
                  <a:cubicBezTo>
                    <a:pt x="17116" y="17826"/>
                    <a:pt x="17137" y="17889"/>
                    <a:pt x="17116" y="17931"/>
                  </a:cubicBezTo>
                  <a:cubicBezTo>
                    <a:pt x="17032" y="18370"/>
                    <a:pt x="16927" y="18788"/>
                    <a:pt x="16844" y="19207"/>
                  </a:cubicBezTo>
                  <a:cubicBezTo>
                    <a:pt x="16823" y="19353"/>
                    <a:pt x="16802" y="19500"/>
                    <a:pt x="16802" y="19646"/>
                  </a:cubicBezTo>
                  <a:cubicBezTo>
                    <a:pt x="16802" y="19897"/>
                    <a:pt x="16990" y="20086"/>
                    <a:pt x="17220" y="20086"/>
                  </a:cubicBezTo>
                  <a:cubicBezTo>
                    <a:pt x="17451" y="20086"/>
                    <a:pt x="17639" y="19897"/>
                    <a:pt x="17660" y="19667"/>
                  </a:cubicBezTo>
                  <a:cubicBezTo>
                    <a:pt x="17702" y="19291"/>
                    <a:pt x="17785" y="18935"/>
                    <a:pt x="17869" y="18537"/>
                  </a:cubicBezTo>
                  <a:cubicBezTo>
                    <a:pt x="17911" y="18558"/>
                    <a:pt x="17953" y="18579"/>
                    <a:pt x="17974" y="18600"/>
                  </a:cubicBezTo>
                  <a:cubicBezTo>
                    <a:pt x="18455" y="19102"/>
                    <a:pt x="18936" y="19584"/>
                    <a:pt x="19396" y="20065"/>
                  </a:cubicBezTo>
                  <a:cubicBezTo>
                    <a:pt x="19459" y="20128"/>
                    <a:pt x="19501" y="20190"/>
                    <a:pt x="19543" y="20253"/>
                  </a:cubicBezTo>
                  <a:cubicBezTo>
                    <a:pt x="19564" y="20316"/>
                    <a:pt x="19585" y="20379"/>
                    <a:pt x="19585" y="20462"/>
                  </a:cubicBezTo>
                  <a:cubicBezTo>
                    <a:pt x="19501" y="21027"/>
                    <a:pt x="19438" y="21592"/>
                    <a:pt x="19355" y="22157"/>
                  </a:cubicBezTo>
                  <a:cubicBezTo>
                    <a:pt x="19313" y="22366"/>
                    <a:pt x="19271" y="22597"/>
                    <a:pt x="19250" y="22806"/>
                  </a:cubicBezTo>
                  <a:cubicBezTo>
                    <a:pt x="19208" y="23036"/>
                    <a:pt x="19355" y="23266"/>
                    <a:pt x="19585" y="23329"/>
                  </a:cubicBezTo>
                  <a:cubicBezTo>
                    <a:pt x="19620" y="23338"/>
                    <a:pt x="19656" y="23342"/>
                    <a:pt x="19691" y="23342"/>
                  </a:cubicBezTo>
                  <a:cubicBezTo>
                    <a:pt x="19902" y="23342"/>
                    <a:pt x="20090" y="23186"/>
                    <a:pt x="20108" y="22952"/>
                  </a:cubicBezTo>
                  <a:cubicBezTo>
                    <a:pt x="20129" y="22910"/>
                    <a:pt x="20129" y="22869"/>
                    <a:pt x="20129" y="22827"/>
                  </a:cubicBezTo>
                  <a:cubicBezTo>
                    <a:pt x="20233" y="22094"/>
                    <a:pt x="20338" y="21341"/>
                    <a:pt x="20443" y="20609"/>
                  </a:cubicBezTo>
                  <a:cubicBezTo>
                    <a:pt x="20464" y="20441"/>
                    <a:pt x="20464" y="20441"/>
                    <a:pt x="20631" y="20421"/>
                  </a:cubicBezTo>
                  <a:lnTo>
                    <a:pt x="22451" y="20149"/>
                  </a:lnTo>
                  <a:cubicBezTo>
                    <a:pt x="22640" y="20128"/>
                    <a:pt x="22849" y="20107"/>
                    <a:pt x="23037" y="20065"/>
                  </a:cubicBezTo>
                  <a:cubicBezTo>
                    <a:pt x="23225" y="20023"/>
                    <a:pt x="23351" y="19877"/>
                    <a:pt x="23351" y="19688"/>
                  </a:cubicBezTo>
                  <a:cubicBezTo>
                    <a:pt x="23369" y="19434"/>
                    <a:pt x="23167" y="19212"/>
                    <a:pt x="22908" y="19212"/>
                  </a:cubicBezTo>
                  <a:cubicBezTo>
                    <a:pt x="22869" y="19212"/>
                    <a:pt x="22828" y="19217"/>
                    <a:pt x="22786" y="19228"/>
                  </a:cubicBezTo>
                  <a:cubicBezTo>
                    <a:pt x="22619" y="19249"/>
                    <a:pt x="22451" y="19291"/>
                    <a:pt x="22263" y="19312"/>
                  </a:cubicBezTo>
                  <a:cubicBezTo>
                    <a:pt x="21719" y="19395"/>
                    <a:pt x="21175" y="19437"/>
                    <a:pt x="20631" y="19542"/>
                  </a:cubicBezTo>
                  <a:cubicBezTo>
                    <a:pt x="20588" y="19550"/>
                    <a:pt x="20546" y="19554"/>
                    <a:pt x="20503" y="19554"/>
                  </a:cubicBezTo>
                  <a:cubicBezTo>
                    <a:pt x="20339" y="19554"/>
                    <a:pt x="20183" y="19491"/>
                    <a:pt x="20066" y="19374"/>
                  </a:cubicBezTo>
                  <a:cubicBezTo>
                    <a:pt x="19585" y="18914"/>
                    <a:pt x="19124" y="18454"/>
                    <a:pt x="18643" y="17972"/>
                  </a:cubicBezTo>
                  <a:cubicBezTo>
                    <a:pt x="18601" y="17931"/>
                    <a:pt x="18580" y="17889"/>
                    <a:pt x="18539" y="17847"/>
                  </a:cubicBezTo>
                  <a:cubicBezTo>
                    <a:pt x="18936" y="17763"/>
                    <a:pt x="19313" y="17680"/>
                    <a:pt x="19689" y="17638"/>
                  </a:cubicBezTo>
                  <a:cubicBezTo>
                    <a:pt x="19920" y="17617"/>
                    <a:pt x="20108" y="17428"/>
                    <a:pt x="20108" y="17177"/>
                  </a:cubicBezTo>
                  <a:cubicBezTo>
                    <a:pt x="20088" y="16959"/>
                    <a:pt x="19899" y="16778"/>
                    <a:pt x="19683" y="16778"/>
                  </a:cubicBezTo>
                  <a:cubicBezTo>
                    <a:pt x="19671" y="16778"/>
                    <a:pt x="19659" y="16779"/>
                    <a:pt x="19648" y="16780"/>
                  </a:cubicBezTo>
                  <a:cubicBezTo>
                    <a:pt x="19501" y="16780"/>
                    <a:pt x="19376" y="16801"/>
                    <a:pt x="19229" y="16822"/>
                  </a:cubicBezTo>
                  <a:cubicBezTo>
                    <a:pt x="18832" y="16926"/>
                    <a:pt x="18413" y="16989"/>
                    <a:pt x="18016" y="17094"/>
                  </a:cubicBezTo>
                  <a:cubicBezTo>
                    <a:pt x="17989" y="17103"/>
                    <a:pt x="17962" y="17107"/>
                    <a:pt x="17935" y="17107"/>
                  </a:cubicBezTo>
                  <a:cubicBezTo>
                    <a:pt x="17838" y="17107"/>
                    <a:pt x="17747" y="17050"/>
                    <a:pt x="17681" y="16968"/>
                  </a:cubicBezTo>
                  <a:cubicBezTo>
                    <a:pt x="17471" y="16738"/>
                    <a:pt x="17262" y="16529"/>
                    <a:pt x="17032" y="16299"/>
                  </a:cubicBezTo>
                  <a:lnTo>
                    <a:pt x="16886" y="16131"/>
                  </a:lnTo>
                  <a:cubicBezTo>
                    <a:pt x="16927" y="16089"/>
                    <a:pt x="16969" y="16068"/>
                    <a:pt x="17032" y="16027"/>
                  </a:cubicBezTo>
                  <a:cubicBezTo>
                    <a:pt x="17304" y="15880"/>
                    <a:pt x="17576" y="15755"/>
                    <a:pt x="17848" y="15629"/>
                  </a:cubicBezTo>
                  <a:cubicBezTo>
                    <a:pt x="17974" y="15566"/>
                    <a:pt x="18099" y="15503"/>
                    <a:pt x="18204" y="15420"/>
                  </a:cubicBezTo>
                  <a:cubicBezTo>
                    <a:pt x="18476" y="15252"/>
                    <a:pt x="18622" y="14918"/>
                    <a:pt x="18539" y="14604"/>
                  </a:cubicBezTo>
                  <a:cubicBezTo>
                    <a:pt x="18455" y="14227"/>
                    <a:pt x="18308" y="13871"/>
                    <a:pt x="18183" y="13495"/>
                  </a:cubicBezTo>
                  <a:cubicBezTo>
                    <a:pt x="18162" y="13390"/>
                    <a:pt x="18120" y="13286"/>
                    <a:pt x="18099" y="13202"/>
                  </a:cubicBezTo>
                  <a:cubicBezTo>
                    <a:pt x="18120" y="13181"/>
                    <a:pt x="18141" y="13181"/>
                    <a:pt x="18162" y="13160"/>
                  </a:cubicBezTo>
                  <a:cubicBezTo>
                    <a:pt x="18560" y="13160"/>
                    <a:pt x="18957" y="13160"/>
                    <a:pt x="19355" y="13139"/>
                  </a:cubicBezTo>
                  <a:cubicBezTo>
                    <a:pt x="19438" y="13139"/>
                    <a:pt x="19522" y="13202"/>
                    <a:pt x="19564" y="13265"/>
                  </a:cubicBezTo>
                  <a:cubicBezTo>
                    <a:pt x="19794" y="13641"/>
                    <a:pt x="20045" y="14018"/>
                    <a:pt x="20296" y="14374"/>
                  </a:cubicBezTo>
                  <a:cubicBezTo>
                    <a:pt x="20359" y="14499"/>
                    <a:pt x="20464" y="14604"/>
                    <a:pt x="20547" y="14708"/>
                  </a:cubicBezTo>
                  <a:cubicBezTo>
                    <a:pt x="20628" y="14779"/>
                    <a:pt x="20729" y="14816"/>
                    <a:pt x="20830" y="14816"/>
                  </a:cubicBezTo>
                  <a:cubicBezTo>
                    <a:pt x="20938" y="14816"/>
                    <a:pt x="21047" y="14774"/>
                    <a:pt x="21133" y="14687"/>
                  </a:cubicBezTo>
                  <a:cubicBezTo>
                    <a:pt x="21280" y="14541"/>
                    <a:pt x="21301" y="14311"/>
                    <a:pt x="21175" y="14143"/>
                  </a:cubicBezTo>
                  <a:cubicBezTo>
                    <a:pt x="20987" y="13851"/>
                    <a:pt x="20798" y="13558"/>
                    <a:pt x="20589" y="13265"/>
                  </a:cubicBezTo>
                  <a:cubicBezTo>
                    <a:pt x="20568" y="13223"/>
                    <a:pt x="20547" y="13181"/>
                    <a:pt x="20505" y="13118"/>
                  </a:cubicBezTo>
                  <a:lnTo>
                    <a:pt x="22640" y="13118"/>
                  </a:lnTo>
                  <a:cubicBezTo>
                    <a:pt x="22807" y="13139"/>
                    <a:pt x="22953" y="13139"/>
                    <a:pt x="23079" y="13286"/>
                  </a:cubicBezTo>
                  <a:cubicBezTo>
                    <a:pt x="23518" y="13892"/>
                    <a:pt x="23979" y="14478"/>
                    <a:pt x="24418" y="15085"/>
                  </a:cubicBezTo>
                  <a:cubicBezTo>
                    <a:pt x="24460" y="15127"/>
                    <a:pt x="24481" y="15190"/>
                    <a:pt x="24523" y="15231"/>
                  </a:cubicBezTo>
                  <a:cubicBezTo>
                    <a:pt x="24617" y="15337"/>
                    <a:pt x="24744" y="15390"/>
                    <a:pt x="24867" y="15390"/>
                  </a:cubicBezTo>
                  <a:cubicBezTo>
                    <a:pt x="24963" y="15390"/>
                    <a:pt x="25056" y="15358"/>
                    <a:pt x="25130" y="15294"/>
                  </a:cubicBezTo>
                  <a:cubicBezTo>
                    <a:pt x="25318" y="15148"/>
                    <a:pt x="25360" y="14897"/>
                    <a:pt x="25234" y="14708"/>
                  </a:cubicBezTo>
                  <a:cubicBezTo>
                    <a:pt x="25192" y="14667"/>
                    <a:pt x="25171" y="14625"/>
                    <a:pt x="25130" y="14583"/>
                  </a:cubicBezTo>
                  <a:cubicBezTo>
                    <a:pt x="24669" y="13976"/>
                    <a:pt x="24209" y="13369"/>
                    <a:pt x="23770" y="12783"/>
                  </a:cubicBezTo>
                  <a:cubicBezTo>
                    <a:pt x="23728" y="12742"/>
                    <a:pt x="23707" y="12700"/>
                    <a:pt x="23686" y="12658"/>
                  </a:cubicBezTo>
                  <a:cubicBezTo>
                    <a:pt x="23728" y="12595"/>
                    <a:pt x="23770" y="12553"/>
                    <a:pt x="23790" y="12490"/>
                  </a:cubicBezTo>
                  <a:lnTo>
                    <a:pt x="24983" y="10921"/>
                  </a:lnTo>
                  <a:cubicBezTo>
                    <a:pt x="25067" y="10817"/>
                    <a:pt x="25150" y="10733"/>
                    <a:pt x="25213" y="10628"/>
                  </a:cubicBezTo>
                  <a:cubicBezTo>
                    <a:pt x="25297" y="10545"/>
                    <a:pt x="25318" y="10419"/>
                    <a:pt x="25297" y="10294"/>
                  </a:cubicBezTo>
                  <a:cubicBezTo>
                    <a:pt x="25276" y="10126"/>
                    <a:pt x="25150" y="9980"/>
                    <a:pt x="24962" y="9959"/>
                  </a:cubicBezTo>
                  <a:cubicBezTo>
                    <a:pt x="24929" y="9950"/>
                    <a:pt x="24894" y="9946"/>
                    <a:pt x="24858" y="9946"/>
                  </a:cubicBezTo>
                  <a:cubicBezTo>
                    <a:pt x="24715" y="9946"/>
                    <a:pt x="24565" y="10013"/>
                    <a:pt x="24481" y="10147"/>
                  </a:cubicBezTo>
                  <a:cubicBezTo>
                    <a:pt x="24042" y="10754"/>
                    <a:pt x="23581" y="11340"/>
                    <a:pt x="23142" y="11946"/>
                  </a:cubicBezTo>
                  <a:cubicBezTo>
                    <a:pt x="23037" y="12114"/>
                    <a:pt x="22849" y="12198"/>
                    <a:pt x="22640" y="12198"/>
                  </a:cubicBezTo>
                  <a:lnTo>
                    <a:pt x="22033" y="12198"/>
                  </a:lnTo>
                  <a:cubicBezTo>
                    <a:pt x="21761" y="12198"/>
                    <a:pt x="21510" y="12218"/>
                    <a:pt x="21238" y="12218"/>
                  </a:cubicBezTo>
                  <a:lnTo>
                    <a:pt x="20464" y="12218"/>
                  </a:lnTo>
                  <a:cubicBezTo>
                    <a:pt x="20694" y="11863"/>
                    <a:pt x="20903" y="11549"/>
                    <a:pt x="21133" y="11235"/>
                  </a:cubicBezTo>
                  <a:cubicBezTo>
                    <a:pt x="21280" y="11068"/>
                    <a:pt x="21280" y="10796"/>
                    <a:pt x="21112" y="10628"/>
                  </a:cubicBezTo>
                  <a:cubicBezTo>
                    <a:pt x="21026" y="10552"/>
                    <a:pt x="20919" y="10515"/>
                    <a:pt x="20813" y="10515"/>
                  </a:cubicBezTo>
                  <a:cubicBezTo>
                    <a:pt x="20687" y="10515"/>
                    <a:pt x="20564" y="10568"/>
                    <a:pt x="20484" y="10670"/>
                  </a:cubicBezTo>
                  <a:cubicBezTo>
                    <a:pt x="20401" y="10754"/>
                    <a:pt x="20338" y="10838"/>
                    <a:pt x="20275" y="10921"/>
                  </a:cubicBezTo>
                  <a:cubicBezTo>
                    <a:pt x="20045" y="11298"/>
                    <a:pt x="19794" y="11654"/>
                    <a:pt x="19543" y="12030"/>
                  </a:cubicBezTo>
                  <a:cubicBezTo>
                    <a:pt x="19506" y="12121"/>
                    <a:pt x="19422" y="12181"/>
                    <a:pt x="19318" y="12181"/>
                  </a:cubicBezTo>
                  <a:cubicBezTo>
                    <a:pt x="19303" y="12181"/>
                    <a:pt x="19287" y="12179"/>
                    <a:pt x="19271" y="12177"/>
                  </a:cubicBezTo>
                  <a:cubicBezTo>
                    <a:pt x="18957" y="12156"/>
                    <a:pt x="18622" y="12156"/>
                    <a:pt x="18308" y="12156"/>
                  </a:cubicBezTo>
                  <a:lnTo>
                    <a:pt x="18078" y="12156"/>
                  </a:lnTo>
                  <a:cubicBezTo>
                    <a:pt x="18099" y="12030"/>
                    <a:pt x="18141" y="11926"/>
                    <a:pt x="18162" y="11821"/>
                  </a:cubicBezTo>
                  <a:cubicBezTo>
                    <a:pt x="18288" y="11465"/>
                    <a:pt x="18413" y="11089"/>
                    <a:pt x="18518" y="10733"/>
                  </a:cubicBezTo>
                  <a:cubicBezTo>
                    <a:pt x="18601" y="10398"/>
                    <a:pt x="18455" y="10042"/>
                    <a:pt x="18162" y="9875"/>
                  </a:cubicBezTo>
                  <a:cubicBezTo>
                    <a:pt x="17827" y="9687"/>
                    <a:pt x="17492" y="9519"/>
                    <a:pt x="17158" y="9352"/>
                  </a:cubicBezTo>
                  <a:cubicBezTo>
                    <a:pt x="17053" y="9310"/>
                    <a:pt x="16948" y="9247"/>
                    <a:pt x="16886" y="9164"/>
                  </a:cubicBezTo>
                  <a:cubicBezTo>
                    <a:pt x="17179" y="8871"/>
                    <a:pt x="17451" y="8578"/>
                    <a:pt x="17743" y="8285"/>
                  </a:cubicBezTo>
                  <a:cubicBezTo>
                    <a:pt x="17774" y="8240"/>
                    <a:pt x="17836" y="8205"/>
                    <a:pt x="17900" y="8205"/>
                  </a:cubicBezTo>
                  <a:cubicBezTo>
                    <a:pt x="17925" y="8205"/>
                    <a:pt x="17950" y="8210"/>
                    <a:pt x="17974" y="8222"/>
                  </a:cubicBezTo>
                  <a:cubicBezTo>
                    <a:pt x="18141" y="8243"/>
                    <a:pt x="18308" y="8285"/>
                    <a:pt x="18497" y="8327"/>
                  </a:cubicBezTo>
                  <a:cubicBezTo>
                    <a:pt x="18852" y="8389"/>
                    <a:pt x="19208" y="8473"/>
                    <a:pt x="19564" y="8536"/>
                  </a:cubicBezTo>
                  <a:cubicBezTo>
                    <a:pt x="19588" y="8540"/>
                    <a:pt x="19611" y="8542"/>
                    <a:pt x="19635" y="8542"/>
                  </a:cubicBezTo>
                  <a:cubicBezTo>
                    <a:pt x="19840" y="8542"/>
                    <a:pt x="20028" y="8384"/>
                    <a:pt x="20066" y="8159"/>
                  </a:cubicBezTo>
                  <a:cubicBezTo>
                    <a:pt x="20108" y="7929"/>
                    <a:pt x="19940" y="7720"/>
                    <a:pt x="19710" y="7678"/>
                  </a:cubicBezTo>
                  <a:lnTo>
                    <a:pt x="18790" y="7490"/>
                  </a:lnTo>
                  <a:lnTo>
                    <a:pt x="18518" y="7448"/>
                  </a:lnTo>
                  <a:cubicBezTo>
                    <a:pt x="18560" y="7385"/>
                    <a:pt x="18580" y="7364"/>
                    <a:pt x="18622" y="7322"/>
                  </a:cubicBezTo>
                  <a:cubicBezTo>
                    <a:pt x="19104" y="6862"/>
                    <a:pt x="19564" y="6402"/>
                    <a:pt x="20045" y="5941"/>
                  </a:cubicBezTo>
                  <a:cubicBezTo>
                    <a:pt x="20108" y="5858"/>
                    <a:pt x="20192" y="5816"/>
                    <a:pt x="20275" y="5774"/>
                  </a:cubicBezTo>
                  <a:cubicBezTo>
                    <a:pt x="20317" y="5753"/>
                    <a:pt x="20380" y="5732"/>
                    <a:pt x="20443" y="5732"/>
                  </a:cubicBezTo>
                  <a:cubicBezTo>
                    <a:pt x="20819" y="5795"/>
                    <a:pt x="21175" y="5837"/>
                    <a:pt x="21573" y="5900"/>
                  </a:cubicBezTo>
                  <a:cubicBezTo>
                    <a:pt x="21970" y="5962"/>
                    <a:pt x="22368" y="6004"/>
                    <a:pt x="22765" y="6067"/>
                  </a:cubicBezTo>
                  <a:cubicBezTo>
                    <a:pt x="22801" y="6077"/>
                    <a:pt x="22838" y="6081"/>
                    <a:pt x="22875" y="6081"/>
                  </a:cubicBezTo>
                  <a:cubicBezTo>
                    <a:pt x="23075" y="6081"/>
                    <a:pt x="23277" y="5944"/>
                    <a:pt x="23330" y="5732"/>
                  </a:cubicBezTo>
                  <a:cubicBezTo>
                    <a:pt x="23372" y="5460"/>
                    <a:pt x="23163" y="5209"/>
                    <a:pt x="22891" y="5209"/>
                  </a:cubicBezTo>
                  <a:lnTo>
                    <a:pt x="22409" y="5146"/>
                  </a:lnTo>
                  <a:lnTo>
                    <a:pt x="21029" y="4958"/>
                  </a:lnTo>
                  <a:lnTo>
                    <a:pt x="20443" y="4874"/>
                  </a:lnTo>
                  <a:cubicBezTo>
                    <a:pt x="20443" y="4853"/>
                    <a:pt x="20422" y="4832"/>
                    <a:pt x="20422" y="4791"/>
                  </a:cubicBezTo>
                  <a:cubicBezTo>
                    <a:pt x="20338" y="4247"/>
                    <a:pt x="20275" y="3703"/>
                    <a:pt x="20192" y="3159"/>
                  </a:cubicBezTo>
                  <a:cubicBezTo>
                    <a:pt x="20150" y="2887"/>
                    <a:pt x="20129" y="2615"/>
                    <a:pt x="20087" y="2343"/>
                  </a:cubicBezTo>
                  <a:cubicBezTo>
                    <a:pt x="20058" y="2125"/>
                    <a:pt x="19868" y="1978"/>
                    <a:pt x="19663" y="1978"/>
                  </a:cubicBezTo>
                  <a:cubicBezTo>
                    <a:pt x="19573" y="1978"/>
                    <a:pt x="19480" y="2006"/>
                    <a:pt x="19396" y="2071"/>
                  </a:cubicBezTo>
                  <a:cubicBezTo>
                    <a:pt x="19271" y="2175"/>
                    <a:pt x="19187" y="2343"/>
                    <a:pt x="19229" y="2510"/>
                  </a:cubicBezTo>
                  <a:cubicBezTo>
                    <a:pt x="19250" y="2698"/>
                    <a:pt x="19292" y="2866"/>
                    <a:pt x="19313" y="3054"/>
                  </a:cubicBezTo>
                  <a:cubicBezTo>
                    <a:pt x="19396" y="3640"/>
                    <a:pt x="19480" y="4226"/>
                    <a:pt x="19564" y="4832"/>
                  </a:cubicBezTo>
                  <a:cubicBezTo>
                    <a:pt x="19585" y="4916"/>
                    <a:pt x="19564" y="5021"/>
                    <a:pt x="19501" y="5104"/>
                  </a:cubicBezTo>
                  <a:cubicBezTo>
                    <a:pt x="19438" y="5188"/>
                    <a:pt x="19396" y="5251"/>
                    <a:pt x="19313" y="5335"/>
                  </a:cubicBezTo>
                  <a:cubicBezTo>
                    <a:pt x="19062" y="5586"/>
                    <a:pt x="18832" y="5837"/>
                    <a:pt x="18560" y="6088"/>
                  </a:cubicBezTo>
                  <a:cubicBezTo>
                    <a:pt x="18371" y="6297"/>
                    <a:pt x="18183" y="6506"/>
                    <a:pt x="17974" y="6695"/>
                  </a:cubicBezTo>
                  <a:cubicBezTo>
                    <a:pt x="17932" y="6736"/>
                    <a:pt x="17890" y="6757"/>
                    <a:pt x="17869" y="6778"/>
                  </a:cubicBezTo>
                  <a:cubicBezTo>
                    <a:pt x="17848" y="6695"/>
                    <a:pt x="17827" y="6611"/>
                    <a:pt x="17806" y="6548"/>
                  </a:cubicBezTo>
                  <a:cubicBezTo>
                    <a:pt x="17743" y="6255"/>
                    <a:pt x="17681" y="5941"/>
                    <a:pt x="17639" y="5648"/>
                  </a:cubicBezTo>
                  <a:cubicBezTo>
                    <a:pt x="17618" y="5418"/>
                    <a:pt x="17430" y="5251"/>
                    <a:pt x="17220" y="5230"/>
                  </a:cubicBezTo>
                  <a:cubicBezTo>
                    <a:pt x="16969" y="5230"/>
                    <a:pt x="16781" y="5439"/>
                    <a:pt x="16781" y="5690"/>
                  </a:cubicBezTo>
                  <a:cubicBezTo>
                    <a:pt x="16781" y="5816"/>
                    <a:pt x="16802" y="5962"/>
                    <a:pt x="16844" y="6088"/>
                  </a:cubicBezTo>
                  <a:cubicBezTo>
                    <a:pt x="16927" y="6506"/>
                    <a:pt x="16990" y="6925"/>
                    <a:pt x="17095" y="7343"/>
                  </a:cubicBezTo>
                  <a:cubicBezTo>
                    <a:pt x="17137" y="7448"/>
                    <a:pt x="17095" y="7573"/>
                    <a:pt x="16990" y="7636"/>
                  </a:cubicBezTo>
                  <a:cubicBezTo>
                    <a:pt x="16739" y="7866"/>
                    <a:pt x="16509" y="8097"/>
                    <a:pt x="16258" y="8327"/>
                  </a:cubicBezTo>
                  <a:lnTo>
                    <a:pt x="16111" y="8452"/>
                  </a:lnTo>
                  <a:cubicBezTo>
                    <a:pt x="16070" y="8348"/>
                    <a:pt x="16007" y="8243"/>
                    <a:pt x="15965" y="8138"/>
                  </a:cubicBezTo>
                  <a:cubicBezTo>
                    <a:pt x="15798" y="7825"/>
                    <a:pt x="15651" y="7490"/>
                    <a:pt x="15463" y="7176"/>
                  </a:cubicBezTo>
                  <a:cubicBezTo>
                    <a:pt x="15331" y="6913"/>
                    <a:pt x="15058" y="6766"/>
                    <a:pt x="14784" y="6766"/>
                  </a:cubicBezTo>
                  <a:cubicBezTo>
                    <a:pt x="14709" y="6766"/>
                    <a:pt x="14635" y="6777"/>
                    <a:pt x="14563" y="6799"/>
                  </a:cubicBezTo>
                  <a:cubicBezTo>
                    <a:pt x="14207" y="6904"/>
                    <a:pt x="13873" y="7029"/>
                    <a:pt x="13517" y="7155"/>
                  </a:cubicBezTo>
                  <a:cubicBezTo>
                    <a:pt x="13412" y="7176"/>
                    <a:pt x="13308" y="7197"/>
                    <a:pt x="13161" y="7239"/>
                  </a:cubicBezTo>
                  <a:lnTo>
                    <a:pt x="13161" y="5962"/>
                  </a:lnTo>
                  <a:cubicBezTo>
                    <a:pt x="13161" y="5858"/>
                    <a:pt x="13224" y="5816"/>
                    <a:pt x="13287" y="5774"/>
                  </a:cubicBezTo>
                  <a:cubicBezTo>
                    <a:pt x="13663" y="5523"/>
                    <a:pt x="14040" y="5293"/>
                    <a:pt x="14396" y="5042"/>
                  </a:cubicBezTo>
                  <a:cubicBezTo>
                    <a:pt x="14521" y="4958"/>
                    <a:pt x="14626" y="4874"/>
                    <a:pt x="14710" y="4770"/>
                  </a:cubicBezTo>
                  <a:cubicBezTo>
                    <a:pt x="14993" y="4470"/>
                    <a:pt x="14732" y="4051"/>
                    <a:pt x="14403" y="4051"/>
                  </a:cubicBezTo>
                  <a:cubicBezTo>
                    <a:pt x="14319" y="4051"/>
                    <a:pt x="14230" y="4078"/>
                    <a:pt x="14145" y="4142"/>
                  </a:cubicBezTo>
                  <a:cubicBezTo>
                    <a:pt x="13852" y="4330"/>
                    <a:pt x="13559" y="4540"/>
                    <a:pt x="13266" y="4728"/>
                  </a:cubicBezTo>
                  <a:cubicBezTo>
                    <a:pt x="13245" y="4749"/>
                    <a:pt x="13203" y="4770"/>
                    <a:pt x="13140" y="4812"/>
                  </a:cubicBezTo>
                  <a:lnTo>
                    <a:pt x="13140" y="4602"/>
                  </a:lnTo>
                  <a:cubicBezTo>
                    <a:pt x="13140" y="4037"/>
                    <a:pt x="13140" y="3472"/>
                    <a:pt x="13140" y="2907"/>
                  </a:cubicBezTo>
                  <a:cubicBezTo>
                    <a:pt x="13140" y="2803"/>
                    <a:pt x="13140" y="2719"/>
                    <a:pt x="13140" y="2635"/>
                  </a:cubicBezTo>
                  <a:cubicBezTo>
                    <a:pt x="13161" y="2510"/>
                    <a:pt x="13161" y="2343"/>
                    <a:pt x="13308" y="2238"/>
                  </a:cubicBezTo>
                  <a:cubicBezTo>
                    <a:pt x="13789" y="1882"/>
                    <a:pt x="14291" y="1506"/>
                    <a:pt x="14772" y="1129"/>
                  </a:cubicBezTo>
                  <a:cubicBezTo>
                    <a:pt x="14919" y="1024"/>
                    <a:pt x="15065" y="920"/>
                    <a:pt x="15212" y="815"/>
                  </a:cubicBezTo>
                  <a:cubicBezTo>
                    <a:pt x="15421" y="669"/>
                    <a:pt x="15463" y="397"/>
                    <a:pt x="15316" y="187"/>
                  </a:cubicBezTo>
                  <a:cubicBezTo>
                    <a:pt x="15231" y="66"/>
                    <a:pt x="15103" y="0"/>
                    <a:pt x="149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111908" y="4386419"/>
              <a:ext cx="480497" cy="419760"/>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a:off x="8770599" y="2616588"/>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8">
    <p:spTree>
      <p:nvGrpSpPr>
        <p:cNvPr id="275" name="Shape 275"/>
        <p:cNvGrpSpPr/>
        <p:nvPr/>
      </p:nvGrpSpPr>
      <p:grpSpPr>
        <a:xfrm>
          <a:off x="0" y="0"/>
          <a:ext cx="0" cy="0"/>
          <a:chOff x="0" y="0"/>
          <a:chExt cx="0" cy="0"/>
        </a:xfrm>
      </p:grpSpPr>
      <p:grpSp>
        <p:nvGrpSpPr>
          <p:cNvPr id="276" name="Google Shape;276;p21"/>
          <p:cNvGrpSpPr/>
          <p:nvPr/>
        </p:nvGrpSpPr>
        <p:grpSpPr>
          <a:xfrm>
            <a:off x="-4138" y="-1"/>
            <a:ext cx="9152276" cy="5143502"/>
            <a:chOff x="-4138" y="-1"/>
            <a:chExt cx="9152276" cy="5143502"/>
          </a:xfrm>
        </p:grpSpPr>
        <p:pic>
          <p:nvPicPr>
            <p:cNvPr id="277" name="Google Shape;277;p21"/>
            <p:cNvPicPr preferRelativeResize="0"/>
            <p:nvPr/>
          </p:nvPicPr>
          <p:blipFill>
            <a:blip r:embed="rId2">
              <a:alphaModFix amt="40000"/>
            </a:blip>
            <a:stretch>
              <a:fillRect/>
            </a:stretch>
          </p:blipFill>
          <p:spPr>
            <a:xfrm rot="10800000">
              <a:off x="-4138" y="-1"/>
              <a:ext cx="9152276" cy="5143501"/>
            </a:xfrm>
            <a:prstGeom prst="rect">
              <a:avLst/>
            </a:prstGeom>
            <a:noFill/>
            <a:ln>
              <a:noFill/>
            </a:ln>
          </p:spPr>
        </p:pic>
        <p:pic>
          <p:nvPicPr>
            <p:cNvPr id="278" name="Google Shape;278;p21"/>
            <p:cNvPicPr preferRelativeResize="0"/>
            <p:nvPr/>
          </p:nvPicPr>
          <p:blipFill rotWithShape="1">
            <a:blip r:embed="rId3">
              <a:alphaModFix amt="60000"/>
            </a:blip>
            <a:srcRect b="0" l="0" r="0" t="0"/>
            <a:stretch/>
          </p:blipFill>
          <p:spPr>
            <a:xfrm>
              <a:off x="4136" y="0"/>
              <a:ext cx="9144003" cy="5143501"/>
            </a:xfrm>
            <a:prstGeom prst="rect">
              <a:avLst/>
            </a:prstGeom>
            <a:noFill/>
            <a:ln>
              <a:noFill/>
            </a:ln>
          </p:spPr>
        </p:pic>
        <p:sp>
          <p:nvSpPr>
            <p:cNvPr id="279" name="Google Shape;279;p21"/>
            <p:cNvSpPr/>
            <p:nvPr/>
          </p:nvSpPr>
          <p:spPr>
            <a:xfrm flipH="1" rot="10800000">
              <a:off x="474600" y="347251"/>
              <a:ext cx="81948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80" name="Google Shape;280;p21"/>
          <p:cNvGrpSpPr/>
          <p:nvPr/>
        </p:nvGrpSpPr>
        <p:grpSpPr>
          <a:xfrm>
            <a:off x="71624" y="25285"/>
            <a:ext cx="8992195" cy="5062369"/>
            <a:chOff x="71624" y="25285"/>
            <a:chExt cx="8992195" cy="5062369"/>
          </a:xfrm>
        </p:grpSpPr>
        <p:sp>
          <p:nvSpPr>
            <p:cNvPr id="281" name="Google Shape;281;p21"/>
            <p:cNvSpPr/>
            <p:nvPr/>
          </p:nvSpPr>
          <p:spPr>
            <a:xfrm>
              <a:off x="8437976" y="156532"/>
              <a:ext cx="480541" cy="476693"/>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1"/>
            <p:cNvSpPr/>
            <p:nvPr/>
          </p:nvSpPr>
          <p:spPr>
            <a:xfrm>
              <a:off x="5508124" y="4596300"/>
              <a:ext cx="301807" cy="333188"/>
            </a:xfrm>
            <a:custGeom>
              <a:rect b="b" l="l" r="r" t="t"/>
              <a:pathLst>
                <a:path extrusionOk="0" h="29729" w="26929">
                  <a:moveTo>
                    <a:pt x="8809" y="6822"/>
                  </a:moveTo>
                  <a:lnTo>
                    <a:pt x="10002" y="7366"/>
                  </a:lnTo>
                  <a:lnTo>
                    <a:pt x="9855" y="8600"/>
                  </a:lnTo>
                  <a:cubicBezTo>
                    <a:pt x="9458" y="8475"/>
                    <a:pt x="9060" y="8307"/>
                    <a:pt x="8684" y="8098"/>
                  </a:cubicBezTo>
                  <a:cubicBezTo>
                    <a:pt x="8725" y="7680"/>
                    <a:pt x="8767" y="7261"/>
                    <a:pt x="8809" y="6822"/>
                  </a:cubicBezTo>
                  <a:close/>
                  <a:moveTo>
                    <a:pt x="18162" y="6843"/>
                  </a:moveTo>
                  <a:cubicBezTo>
                    <a:pt x="18204" y="7219"/>
                    <a:pt x="18225" y="7575"/>
                    <a:pt x="18267" y="7931"/>
                  </a:cubicBezTo>
                  <a:cubicBezTo>
                    <a:pt x="18308" y="8035"/>
                    <a:pt x="18225" y="8161"/>
                    <a:pt x="18120" y="8182"/>
                  </a:cubicBezTo>
                  <a:cubicBezTo>
                    <a:pt x="17785" y="8328"/>
                    <a:pt x="17471" y="8475"/>
                    <a:pt x="17158" y="8621"/>
                  </a:cubicBezTo>
                  <a:cubicBezTo>
                    <a:pt x="17053" y="8224"/>
                    <a:pt x="16990" y="7805"/>
                    <a:pt x="16990" y="7387"/>
                  </a:cubicBezTo>
                  <a:cubicBezTo>
                    <a:pt x="17367" y="7177"/>
                    <a:pt x="17743" y="6989"/>
                    <a:pt x="18162" y="6843"/>
                  </a:cubicBezTo>
                  <a:close/>
                  <a:moveTo>
                    <a:pt x="10734" y="7324"/>
                  </a:moveTo>
                  <a:cubicBezTo>
                    <a:pt x="11550" y="7721"/>
                    <a:pt x="12345" y="8182"/>
                    <a:pt x="13078" y="8747"/>
                  </a:cubicBezTo>
                  <a:lnTo>
                    <a:pt x="13078" y="10128"/>
                  </a:lnTo>
                  <a:cubicBezTo>
                    <a:pt x="12743" y="9981"/>
                    <a:pt x="12450" y="9835"/>
                    <a:pt x="12136" y="9688"/>
                  </a:cubicBezTo>
                  <a:lnTo>
                    <a:pt x="10713" y="8998"/>
                  </a:lnTo>
                  <a:cubicBezTo>
                    <a:pt x="10567" y="8935"/>
                    <a:pt x="10546" y="8956"/>
                    <a:pt x="10567" y="8747"/>
                  </a:cubicBezTo>
                  <a:cubicBezTo>
                    <a:pt x="10629" y="8286"/>
                    <a:pt x="10671" y="7847"/>
                    <a:pt x="10713" y="7408"/>
                  </a:cubicBezTo>
                  <a:cubicBezTo>
                    <a:pt x="10734" y="7387"/>
                    <a:pt x="10734" y="7345"/>
                    <a:pt x="10734" y="7324"/>
                  </a:cubicBezTo>
                  <a:close/>
                  <a:moveTo>
                    <a:pt x="16237" y="7303"/>
                  </a:moveTo>
                  <a:cubicBezTo>
                    <a:pt x="16300" y="7575"/>
                    <a:pt x="16300" y="7847"/>
                    <a:pt x="16321" y="8098"/>
                  </a:cubicBezTo>
                  <a:cubicBezTo>
                    <a:pt x="16363" y="8370"/>
                    <a:pt x="16404" y="8642"/>
                    <a:pt x="16446" y="8914"/>
                  </a:cubicBezTo>
                  <a:lnTo>
                    <a:pt x="13914" y="10128"/>
                  </a:lnTo>
                  <a:lnTo>
                    <a:pt x="13914" y="9981"/>
                  </a:lnTo>
                  <a:lnTo>
                    <a:pt x="13914" y="8872"/>
                  </a:lnTo>
                  <a:cubicBezTo>
                    <a:pt x="13894" y="8768"/>
                    <a:pt x="13956" y="8684"/>
                    <a:pt x="14019" y="8642"/>
                  </a:cubicBezTo>
                  <a:cubicBezTo>
                    <a:pt x="14124" y="8579"/>
                    <a:pt x="14228" y="8496"/>
                    <a:pt x="14333" y="8412"/>
                  </a:cubicBezTo>
                  <a:cubicBezTo>
                    <a:pt x="14793" y="8119"/>
                    <a:pt x="15254" y="7847"/>
                    <a:pt x="15714" y="7596"/>
                  </a:cubicBezTo>
                  <a:cubicBezTo>
                    <a:pt x="15881" y="7491"/>
                    <a:pt x="16049" y="7408"/>
                    <a:pt x="16237" y="7303"/>
                  </a:cubicBezTo>
                  <a:close/>
                  <a:moveTo>
                    <a:pt x="8265" y="8726"/>
                  </a:moveTo>
                  <a:lnTo>
                    <a:pt x="9791" y="9395"/>
                  </a:lnTo>
                  <a:lnTo>
                    <a:pt x="9791" y="9395"/>
                  </a:lnTo>
                  <a:cubicBezTo>
                    <a:pt x="9708" y="10329"/>
                    <a:pt x="9646" y="11222"/>
                    <a:pt x="9583" y="12136"/>
                  </a:cubicBezTo>
                  <a:cubicBezTo>
                    <a:pt x="9541" y="12136"/>
                    <a:pt x="9520" y="12115"/>
                    <a:pt x="9479" y="12115"/>
                  </a:cubicBezTo>
                  <a:cubicBezTo>
                    <a:pt x="9123" y="11906"/>
                    <a:pt x="8788" y="11718"/>
                    <a:pt x="8432" y="11509"/>
                  </a:cubicBezTo>
                  <a:cubicBezTo>
                    <a:pt x="8370" y="11488"/>
                    <a:pt x="8328" y="11425"/>
                    <a:pt x="8328" y="11341"/>
                  </a:cubicBezTo>
                  <a:cubicBezTo>
                    <a:pt x="8307" y="11090"/>
                    <a:pt x="8286" y="10818"/>
                    <a:pt x="8265" y="10567"/>
                  </a:cubicBezTo>
                  <a:lnTo>
                    <a:pt x="8265" y="10295"/>
                  </a:lnTo>
                  <a:lnTo>
                    <a:pt x="8265" y="8726"/>
                  </a:lnTo>
                  <a:close/>
                  <a:moveTo>
                    <a:pt x="18706" y="8726"/>
                  </a:moveTo>
                  <a:cubicBezTo>
                    <a:pt x="18727" y="9207"/>
                    <a:pt x="18727" y="9688"/>
                    <a:pt x="18706" y="10190"/>
                  </a:cubicBezTo>
                  <a:cubicBezTo>
                    <a:pt x="18685" y="10253"/>
                    <a:pt x="18706" y="10316"/>
                    <a:pt x="18706" y="10379"/>
                  </a:cubicBezTo>
                  <a:cubicBezTo>
                    <a:pt x="18685" y="10714"/>
                    <a:pt x="18664" y="11048"/>
                    <a:pt x="18622" y="11383"/>
                  </a:cubicBezTo>
                  <a:cubicBezTo>
                    <a:pt x="18622" y="11425"/>
                    <a:pt x="18580" y="11467"/>
                    <a:pt x="18539" y="11509"/>
                  </a:cubicBezTo>
                  <a:cubicBezTo>
                    <a:pt x="18183" y="11718"/>
                    <a:pt x="17827" y="11927"/>
                    <a:pt x="17451" y="12136"/>
                  </a:cubicBezTo>
                  <a:lnTo>
                    <a:pt x="17409" y="12136"/>
                  </a:lnTo>
                  <a:cubicBezTo>
                    <a:pt x="17346" y="11216"/>
                    <a:pt x="17262" y="10295"/>
                    <a:pt x="17179" y="9374"/>
                  </a:cubicBezTo>
                  <a:lnTo>
                    <a:pt x="18706" y="8726"/>
                  </a:lnTo>
                  <a:close/>
                  <a:moveTo>
                    <a:pt x="7930" y="12230"/>
                  </a:moveTo>
                  <a:cubicBezTo>
                    <a:pt x="7972" y="12230"/>
                    <a:pt x="8014" y="12241"/>
                    <a:pt x="8056" y="12262"/>
                  </a:cubicBezTo>
                  <a:cubicBezTo>
                    <a:pt x="8370" y="12450"/>
                    <a:pt x="8684" y="12618"/>
                    <a:pt x="8997" y="12806"/>
                  </a:cubicBezTo>
                  <a:lnTo>
                    <a:pt x="9144" y="12890"/>
                  </a:lnTo>
                  <a:lnTo>
                    <a:pt x="6842" y="14459"/>
                  </a:lnTo>
                  <a:lnTo>
                    <a:pt x="5524" y="13517"/>
                  </a:lnTo>
                  <a:cubicBezTo>
                    <a:pt x="5650" y="13434"/>
                    <a:pt x="5733" y="13392"/>
                    <a:pt x="5838" y="13329"/>
                  </a:cubicBezTo>
                  <a:cubicBezTo>
                    <a:pt x="6131" y="13120"/>
                    <a:pt x="6445" y="12973"/>
                    <a:pt x="6759" y="12785"/>
                  </a:cubicBezTo>
                  <a:cubicBezTo>
                    <a:pt x="7093" y="12597"/>
                    <a:pt x="7449" y="12408"/>
                    <a:pt x="7805" y="12262"/>
                  </a:cubicBezTo>
                  <a:cubicBezTo>
                    <a:pt x="7847" y="12241"/>
                    <a:pt x="7888" y="12230"/>
                    <a:pt x="7930" y="12230"/>
                  </a:cubicBezTo>
                  <a:close/>
                  <a:moveTo>
                    <a:pt x="19038" y="12189"/>
                  </a:moveTo>
                  <a:cubicBezTo>
                    <a:pt x="19077" y="12189"/>
                    <a:pt x="19114" y="12199"/>
                    <a:pt x="19145" y="12220"/>
                  </a:cubicBezTo>
                  <a:cubicBezTo>
                    <a:pt x="19376" y="12325"/>
                    <a:pt x="19606" y="12429"/>
                    <a:pt x="19815" y="12534"/>
                  </a:cubicBezTo>
                  <a:cubicBezTo>
                    <a:pt x="19940" y="12597"/>
                    <a:pt x="20087" y="12680"/>
                    <a:pt x="20212" y="12764"/>
                  </a:cubicBezTo>
                  <a:lnTo>
                    <a:pt x="21447" y="13475"/>
                  </a:lnTo>
                  <a:cubicBezTo>
                    <a:pt x="21217" y="13664"/>
                    <a:pt x="20987" y="13789"/>
                    <a:pt x="20777" y="13957"/>
                  </a:cubicBezTo>
                  <a:lnTo>
                    <a:pt x="20129" y="14459"/>
                  </a:lnTo>
                  <a:lnTo>
                    <a:pt x="17848" y="12869"/>
                  </a:lnTo>
                  <a:cubicBezTo>
                    <a:pt x="17869" y="12848"/>
                    <a:pt x="17911" y="12827"/>
                    <a:pt x="17932" y="12806"/>
                  </a:cubicBezTo>
                  <a:cubicBezTo>
                    <a:pt x="18267" y="12618"/>
                    <a:pt x="18601" y="12429"/>
                    <a:pt x="18915" y="12220"/>
                  </a:cubicBezTo>
                  <a:cubicBezTo>
                    <a:pt x="18957" y="12199"/>
                    <a:pt x="18999" y="12189"/>
                    <a:pt x="19038" y="12189"/>
                  </a:cubicBezTo>
                  <a:close/>
                  <a:moveTo>
                    <a:pt x="5210" y="14145"/>
                  </a:moveTo>
                  <a:lnTo>
                    <a:pt x="6235" y="14898"/>
                  </a:lnTo>
                  <a:cubicBezTo>
                    <a:pt x="5901" y="15170"/>
                    <a:pt x="5566" y="15442"/>
                    <a:pt x="5210" y="15672"/>
                  </a:cubicBezTo>
                  <a:lnTo>
                    <a:pt x="4164" y="14919"/>
                  </a:lnTo>
                  <a:lnTo>
                    <a:pt x="5210" y="14145"/>
                  </a:lnTo>
                  <a:close/>
                  <a:moveTo>
                    <a:pt x="21782" y="14145"/>
                  </a:moveTo>
                  <a:lnTo>
                    <a:pt x="22828" y="14919"/>
                  </a:lnTo>
                  <a:lnTo>
                    <a:pt x="21782" y="15672"/>
                  </a:lnTo>
                  <a:cubicBezTo>
                    <a:pt x="21426" y="15442"/>
                    <a:pt x="21091" y="15191"/>
                    <a:pt x="20777" y="14919"/>
                  </a:cubicBezTo>
                  <a:cubicBezTo>
                    <a:pt x="21091" y="14626"/>
                    <a:pt x="21426" y="14375"/>
                    <a:pt x="21782" y="14145"/>
                  </a:cubicBezTo>
                  <a:close/>
                  <a:moveTo>
                    <a:pt x="6842" y="15359"/>
                  </a:moveTo>
                  <a:lnTo>
                    <a:pt x="9144" y="16928"/>
                  </a:lnTo>
                  <a:cubicBezTo>
                    <a:pt x="8746" y="17158"/>
                    <a:pt x="8370" y="17388"/>
                    <a:pt x="7993" y="17597"/>
                  </a:cubicBezTo>
                  <a:cubicBezTo>
                    <a:pt x="7972" y="17608"/>
                    <a:pt x="7951" y="17613"/>
                    <a:pt x="7928" y="17613"/>
                  </a:cubicBezTo>
                  <a:cubicBezTo>
                    <a:pt x="7904" y="17613"/>
                    <a:pt x="7878" y="17608"/>
                    <a:pt x="7847" y="17597"/>
                  </a:cubicBezTo>
                  <a:cubicBezTo>
                    <a:pt x="7512" y="17451"/>
                    <a:pt x="7156" y="17284"/>
                    <a:pt x="6842" y="17095"/>
                  </a:cubicBezTo>
                  <a:cubicBezTo>
                    <a:pt x="6424" y="16844"/>
                    <a:pt x="5984" y="16593"/>
                    <a:pt x="5524" y="16342"/>
                  </a:cubicBezTo>
                  <a:cubicBezTo>
                    <a:pt x="5671" y="16216"/>
                    <a:pt x="5817" y="16112"/>
                    <a:pt x="5963" y="16007"/>
                  </a:cubicBezTo>
                  <a:lnTo>
                    <a:pt x="6403" y="15693"/>
                  </a:lnTo>
                  <a:lnTo>
                    <a:pt x="6842" y="15359"/>
                  </a:lnTo>
                  <a:close/>
                  <a:moveTo>
                    <a:pt x="20150" y="15359"/>
                  </a:moveTo>
                  <a:lnTo>
                    <a:pt x="21447" y="16342"/>
                  </a:lnTo>
                  <a:cubicBezTo>
                    <a:pt x="21070" y="16572"/>
                    <a:pt x="20715" y="16760"/>
                    <a:pt x="20359" y="16991"/>
                  </a:cubicBezTo>
                  <a:cubicBezTo>
                    <a:pt x="19961" y="17221"/>
                    <a:pt x="19564" y="17430"/>
                    <a:pt x="19145" y="17597"/>
                  </a:cubicBezTo>
                  <a:cubicBezTo>
                    <a:pt x="19124" y="17608"/>
                    <a:pt x="19093" y="17613"/>
                    <a:pt x="19062" y="17613"/>
                  </a:cubicBezTo>
                  <a:cubicBezTo>
                    <a:pt x="19030" y="17613"/>
                    <a:pt x="18999" y="17608"/>
                    <a:pt x="18978" y="17597"/>
                  </a:cubicBezTo>
                  <a:lnTo>
                    <a:pt x="17827" y="16928"/>
                  </a:lnTo>
                  <a:lnTo>
                    <a:pt x="20150" y="15359"/>
                  </a:lnTo>
                  <a:close/>
                  <a:moveTo>
                    <a:pt x="13433" y="11697"/>
                  </a:moveTo>
                  <a:cubicBezTo>
                    <a:pt x="13517" y="11697"/>
                    <a:pt x="13601" y="11697"/>
                    <a:pt x="13684" y="11718"/>
                  </a:cubicBezTo>
                  <a:cubicBezTo>
                    <a:pt x="14082" y="11739"/>
                    <a:pt x="14375" y="12011"/>
                    <a:pt x="14689" y="12199"/>
                  </a:cubicBezTo>
                  <a:cubicBezTo>
                    <a:pt x="15002" y="12408"/>
                    <a:pt x="15316" y="12576"/>
                    <a:pt x="15651" y="12722"/>
                  </a:cubicBezTo>
                  <a:cubicBezTo>
                    <a:pt x="15902" y="12848"/>
                    <a:pt x="16111" y="13036"/>
                    <a:pt x="16237" y="13287"/>
                  </a:cubicBezTo>
                  <a:cubicBezTo>
                    <a:pt x="16363" y="13496"/>
                    <a:pt x="16446" y="13727"/>
                    <a:pt x="16446" y="13957"/>
                  </a:cubicBezTo>
                  <a:lnTo>
                    <a:pt x="16446" y="13978"/>
                  </a:lnTo>
                  <a:cubicBezTo>
                    <a:pt x="16425" y="14291"/>
                    <a:pt x="16404" y="14584"/>
                    <a:pt x="16383" y="14856"/>
                  </a:cubicBezTo>
                  <a:cubicBezTo>
                    <a:pt x="16383" y="15003"/>
                    <a:pt x="16404" y="15149"/>
                    <a:pt x="16404" y="15296"/>
                  </a:cubicBezTo>
                  <a:cubicBezTo>
                    <a:pt x="16425" y="15484"/>
                    <a:pt x="16446" y="15672"/>
                    <a:pt x="16446" y="15861"/>
                  </a:cubicBezTo>
                  <a:cubicBezTo>
                    <a:pt x="16404" y="16154"/>
                    <a:pt x="16300" y="16447"/>
                    <a:pt x="16111" y="16698"/>
                  </a:cubicBezTo>
                  <a:cubicBezTo>
                    <a:pt x="15860" y="16949"/>
                    <a:pt x="15546" y="17137"/>
                    <a:pt x="15212" y="17263"/>
                  </a:cubicBezTo>
                  <a:cubicBezTo>
                    <a:pt x="14898" y="17430"/>
                    <a:pt x="14584" y="17618"/>
                    <a:pt x="14291" y="17828"/>
                  </a:cubicBezTo>
                  <a:cubicBezTo>
                    <a:pt x="14082" y="17974"/>
                    <a:pt x="13810" y="18058"/>
                    <a:pt x="13559" y="18100"/>
                  </a:cubicBezTo>
                  <a:cubicBezTo>
                    <a:pt x="13454" y="18100"/>
                    <a:pt x="13370" y="18079"/>
                    <a:pt x="13266" y="18058"/>
                  </a:cubicBezTo>
                  <a:cubicBezTo>
                    <a:pt x="12889" y="18037"/>
                    <a:pt x="12596" y="17786"/>
                    <a:pt x="12303" y="17597"/>
                  </a:cubicBezTo>
                  <a:cubicBezTo>
                    <a:pt x="11969" y="17388"/>
                    <a:pt x="11634" y="17221"/>
                    <a:pt x="11299" y="17053"/>
                  </a:cubicBezTo>
                  <a:cubicBezTo>
                    <a:pt x="11027" y="16907"/>
                    <a:pt x="10818" y="16698"/>
                    <a:pt x="10671" y="16426"/>
                  </a:cubicBezTo>
                  <a:cubicBezTo>
                    <a:pt x="10546" y="16154"/>
                    <a:pt x="10504" y="15882"/>
                    <a:pt x="10546" y="15589"/>
                  </a:cubicBezTo>
                  <a:cubicBezTo>
                    <a:pt x="10567" y="15275"/>
                    <a:pt x="10567" y="14961"/>
                    <a:pt x="10567" y="14647"/>
                  </a:cubicBezTo>
                  <a:cubicBezTo>
                    <a:pt x="10567" y="14417"/>
                    <a:pt x="10525" y="14166"/>
                    <a:pt x="10546" y="13936"/>
                  </a:cubicBezTo>
                  <a:cubicBezTo>
                    <a:pt x="10546" y="13622"/>
                    <a:pt x="10671" y="13329"/>
                    <a:pt x="10881" y="13099"/>
                  </a:cubicBezTo>
                  <a:cubicBezTo>
                    <a:pt x="11048" y="12911"/>
                    <a:pt x="11257" y="12764"/>
                    <a:pt x="11487" y="12659"/>
                  </a:cubicBezTo>
                  <a:cubicBezTo>
                    <a:pt x="11906" y="12450"/>
                    <a:pt x="12303" y="12220"/>
                    <a:pt x="12680" y="11948"/>
                  </a:cubicBezTo>
                  <a:cubicBezTo>
                    <a:pt x="12910" y="11802"/>
                    <a:pt x="13161" y="11718"/>
                    <a:pt x="13433" y="11697"/>
                  </a:cubicBezTo>
                  <a:close/>
                  <a:moveTo>
                    <a:pt x="9562" y="17681"/>
                  </a:moveTo>
                  <a:cubicBezTo>
                    <a:pt x="9625" y="18623"/>
                    <a:pt x="9709" y="19501"/>
                    <a:pt x="9793" y="20443"/>
                  </a:cubicBezTo>
                  <a:lnTo>
                    <a:pt x="8265" y="21092"/>
                  </a:lnTo>
                  <a:lnTo>
                    <a:pt x="8265" y="20548"/>
                  </a:lnTo>
                  <a:cubicBezTo>
                    <a:pt x="8244" y="20045"/>
                    <a:pt x="8244" y="19564"/>
                    <a:pt x="8265" y="19062"/>
                  </a:cubicBezTo>
                  <a:cubicBezTo>
                    <a:pt x="8286" y="18853"/>
                    <a:pt x="8307" y="18644"/>
                    <a:pt x="8349" y="18455"/>
                  </a:cubicBezTo>
                  <a:cubicBezTo>
                    <a:pt x="8349" y="18392"/>
                    <a:pt x="8370" y="18351"/>
                    <a:pt x="8412" y="18330"/>
                  </a:cubicBezTo>
                  <a:cubicBezTo>
                    <a:pt x="8767" y="18100"/>
                    <a:pt x="9144" y="17890"/>
                    <a:pt x="9500" y="17681"/>
                  </a:cubicBezTo>
                  <a:close/>
                  <a:moveTo>
                    <a:pt x="17471" y="17681"/>
                  </a:moveTo>
                  <a:cubicBezTo>
                    <a:pt x="17827" y="17890"/>
                    <a:pt x="18183" y="18079"/>
                    <a:pt x="18539" y="18288"/>
                  </a:cubicBezTo>
                  <a:cubicBezTo>
                    <a:pt x="18580" y="18330"/>
                    <a:pt x="18622" y="18372"/>
                    <a:pt x="18622" y="18413"/>
                  </a:cubicBezTo>
                  <a:cubicBezTo>
                    <a:pt x="18643" y="18539"/>
                    <a:pt x="18664" y="18664"/>
                    <a:pt x="18685" y="18790"/>
                  </a:cubicBezTo>
                  <a:cubicBezTo>
                    <a:pt x="18727" y="19041"/>
                    <a:pt x="18727" y="19313"/>
                    <a:pt x="18706" y="19564"/>
                  </a:cubicBezTo>
                  <a:cubicBezTo>
                    <a:pt x="18706" y="19648"/>
                    <a:pt x="18706" y="19732"/>
                    <a:pt x="18727" y="19815"/>
                  </a:cubicBezTo>
                  <a:cubicBezTo>
                    <a:pt x="18706" y="20108"/>
                    <a:pt x="18706" y="20380"/>
                    <a:pt x="18706" y="20673"/>
                  </a:cubicBezTo>
                  <a:lnTo>
                    <a:pt x="18706" y="21092"/>
                  </a:lnTo>
                  <a:lnTo>
                    <a:pt x="17179" y="20443"/>
                  </a:lnTo>
                  <a:cubicBezTo>
                    <a:pt x="17262" y="19501"/>
                    <a:pt x="17346" y="18602"/>
                    <a:pt x="17409" y="17681"/>
                  </a:cubicBezTo>
                  <a:close/>
                  <a:moveTo>
                    <a:pt x="13057" y="19690"/>
                  </a:moveTo>
                  <a:lnTo>
                    <a:pt x="13057" y="21092"/>
                  </a:lnTo>
                  <a:cubicBezTo>
                    <a:pt x="12764" y="21343"/>
                    <a:pt x="12450" y="21552"/>
                    <a:pt x="12115" y="21740"/>
                  </a:cubicBezTo>
                  <a:lnTo>
                    <a:pt x="12031" y="21782"/>
                  </a:lnTo>
                  <a:lnTo>
                    <a:pt x="10776" y="22494"/>
                  </a:lnTo>
                  <a:lnTo>
                    <a:pt x="10734" y="22494"/>
                  </a:lnTo>
                  <a:cubicBezTo>
                    <a:pt x="10671" y="21950"/>
                    <a:pt x="10609" y="21426"/>
                    <a:pt x="10567" y="20882"/>
                  </a:cubicBezTo>
                  <a:lnTo>
                    <a:pt x="13057" y="19690"/>
                  </a:lnTo>
                  <a:close/>
                  <a:moveTo>
                    <a:pt x="13894" y="19690"/>
                  </a:moveTo>
                  <a:lnTo>
                    <a:pt x="16425" y="20882"/>
                  </a:lnTo>
                  <a:cubicBezTo>
                    <a:pt x="16363" y="21426"/>
                    <a:pt x="16300" y="21970"/>
                    <a:pt x="16237" y="22514"/>
                  </a:cubicBezTo>
                  <a:cubicBezTo>
                    <a:pt x="15421" y="22117"/>
                    <a:pt x="14626" y="21636"/>
                    <a:pt x="13894" y="21092"/>
                  </a:cubicBezTo>
                  <a:lnTo>
                    <a:pt x="13894" y="19690"/>
                  </a:lnTo>
                  <a:close/>
                  <a:moveTo>
                    <a:pt x="9834" y="21196"/>
                  </a:moveTo>
                  <a:cubicBezTo>
                    <a:pt x="9918" y="21615"/>
                    <a:pt x="9981" y="22033"/>
                    <a:pt x="10002" y="22452"/>
                  </a:cubicBezTo>
                  <a:cubicBezTo>
                    <a:pt x="9625" y="22661"/>
                    <a:pt x="9207" y="22786"/>
                    <a:pt x="8809" y="22996"/>
                  </a:cubicBezTo>
                  <a:cubicBezTo>
                    <a:pt x="8767" y="22556"/>
                    <a:pt x="8725" y="22138"/>
                    <a:pt x="8684" y="21719"/>
                  </a:cubicBezTo>
                  <a:cubicBezTo>
                    <a:pt x="8809" y="21657"/>
                    <a:pt x="8914" y="21615"/>
                    <a:pt x="9018" y="21552"/>
                  </a:cubicBezTo>
                  <a:cubicBezTo>
                    <a:pt x="9290" y="21426"/>
                    <a:pt x="9562" y="21322"/>
                    <a:pt x="9834" y="21196"/>
                  </a:cubicBezTo>
                  <a:close/>
                  <a:moveTo>
                    <a:pt x="17137" y="21196"/>
                  </a:moveTo>
                  <a:lnTo>
                    <a:pt x="18267" y="21677"/>
                  </a:lnTo>
                  <a:cubicBezTo>
                    <a:pt x="18246" y="22117"/>
                    <a:pt x="18225" y="22556"/>
                    <a:pt x="18162" y="22996"/>
                  </a:cubicBezTo>
                  <a:lnTo>
                    <a:pt x="16969" y="22473"/>
                  </a:lnTo>
                  <a:cubicBezTo>
                    <a:pt x="16990" y="22033"/>
                    <a:pt x="17053" y="21615"/>
                    <a:pt x="17137" y="21196"/>
                  </a:cubicBezTo>
                  <a:close/>
                  <a:moveTo>
                    <a:pt x="14432" y="0"/>
                  </a:moveTo>
                  <a:cubicBezTo>
                    <a:pt x="14346" y="0"/>
                    <a:pt x="14259" y="33"/>
                    <a:pt x="14186" y="105"/>
                  </a:cubicBezTo>
                  <a:cubicBezTo>
                    <a:pt x="13998" y="273"/>
                    <a:pt x="13831" y="461"/>
                    <a:pt x="13663" y="628"/>
                  </a:cubicBezTo>
                  <a:lnTo>
                    <a:pt x="13475" y="817"/>
                  </a:lnTo>
                  <a:cubicBezTo>
                    <a:pt x="13391" y="733"/>
                    <a:pt x="13329" y="670"/>
                    <a:pt x="13266" y="607"/>
                  </a:cubicBezTo>
                  <a:cubicBezTo>
                    <a:pt x="13098" y="440"/>
                    <a:pt x="12931" y="273"/>
                    <a:pt x="12764" y="105"/>
                  </a:cubicBezTo>
                  <a:cubicBezTo>
                    <a:pt x="12693" y="45"/>
                    <a:pt x="12603" y="14"/>
                    <a:pt x="12515" y="14"/>
                  </a:cubicBezTo>
                  <a:cubicBezTo>
                    <a:pt x="12420" y="14"/>
                    <a:pt x="12327" y="50"/>
                    <a:pt x="12261" y="126"/>
                  </a:cubicBezTo>
                  <a:cubicBezTo>
                    <a:pt x="12115" y="294"/>
                    <a:pt x="12136" y="524"/>
                    <a:pt x="12282" y="649"/>
                  </a:cubicBezTo>
                  <a:cubicBezTo>
                    <a:pt x="12513" y="859"/>
                    <a:pt x="12722" y="1089"/>
                    <a:pt x="12952" y="1298"/>
                  </a:cubicBezTo>
                  <a:cubicBezTo>
                    <a:pt x="13098" y="1403"/>
                    <a:pt x="13161" y="1570"/>
                    <a:pt x="13098" y="1737"/>
                  </a:cubicBezTo>
                  <a:cubicBezTo>
                    <a:pt x="13098" y="1800"/>
                    <a:pt x="13098" y="1863"/>
                    <a:pt x="13098" y="1905"/>
                  </a:cubicBezTo>
                  <a:cubicBezTo>
                    <a:pt x="13078" y="2072"/>
                    <a:pt x="13078" y="2219"/>
                    <a:pt x="13078" y="2386"/>
                  </a:cubicBezTo>
                  <a:lnTo>
                    <a:pt x="13036" y="2386"/>
                  </a:lnTo>
                  <a:cubicBezTo>
                    <a:pt x="12701" y="2030"/>
                    <a:pt x="12282" y="1758"/>
                    <a:pt x="11989" y="1340"/>
                  </a:cubicBezTo>
                  <a:cubicBezTo>
                    <a:pt x="11928" y="1248"/>
                    <a:pt x="11833" y="1190"/>
                    <a:pt x="11729" y="1190"/>
                  </a:cubicBezTo>
                  <a:cubicBezTo>
                    <a:pt x="11691" y="1190"/>
                    <a:pt x="11652" y="1197"/>
                    <a:pt x="11613" y="1214"/>
                  </a:cubicBezTo>
                  <a:cubicBezTo>
                    <a:pt x="11362" y="1277"/>
                    <a:pt x="11257" y="1591"/>
                    <a:pt x="11425" y="1800"/>
                  </a:cubicBezTo>
                  <a:cubicBezTo>
                    <a:pt x="11634" y="2072"/>
                    <a:pt x="11864" y="2302"/>
                    <a:pt x="12115" y="2511"/>
                  </a:cubicBezTo>
                  <a:cubicBezTo>
                    <a:pt x="12408" y="2825"/>
                    <a:pt x="12722" y="3118"/>
                    <a:pt x="13015" y="3411"/>
                  </a:cubicBezTo>
                  <a:cubicBezTo>
                    <a:pt x="13098" y="3474"/>
                    <a:pt x="13119" y="3579"/>
                    <a:pt x="13119" y="3683"/>
                  </a:cubicBezTo>
                  <a:cubicBezTo>
                    <a:pt x="13098" y="3892"/>
                    <a:pt x="13098" y="4102"/>
                    <a:pt x="13078" y="4290"/>
                  </a:cubicBezTo>
                  <a:cubicBezTo>
                    <a:pt x="13057" y="4436"/>
                    <a:pt x="13057" y="4583"/>
                    <a:pt x="13036" y="4729"/>
                  </a:cubicBezTo>
                  <a:cubicBezTo>
                    <a:pt x="13015" y="4729"/>
                    <a:pt x="12994" y="4708"/>
                    <a:pt x="12973" y="4708"/>
                  </a:cubicBezTo>
                  <a:cubicBezTo>
                    <a:pt x="12617" y="4374"/>
                    <a:pt x="12261" y="4039"/>
                    <a:pt x="11906" y="3704"/>
                  </a:cubicBezTo>
                  <a:cubicBezTo>
                    <a:pt x="11592" y="3411"/>
                    <a:pt x="11278" y="3118"/>
                    <a:pt x="10985" y="2825"/>
                  </a:cubicBezTo>
                  <a:cubicBezTo>
                    <a:pt x="10912" y="2752"/>
                    <a:pt x="10813" y="2715"/>
                    <a:pt x="10713" y="2715"/>
                  </a:cubicBezTo>
                  <a:cubicBezTo>
                    <a:pt x="10614" y="2715"/>
                    <a:pt x="10514" y="2752"/>
                    <a:pt x="10441" y="2825"/>
                  </a:cubicBezTo>
                  <a:cubicBezTo>
                    <a:pt x="10295" y="2972"/>
                    <a:pt x="10316" y="3223"/>
                    <a:pt x="10462" y="3348"/>
                  </a:cubicBezTo>
                  <a:cubicBezTo>
                    <a:pt x="10818" y="3683"/>
                    <a:pt x="11153" y="4018"/>
                    <a:pt x="11508" y="4332"/>
                  </a:cubicBezTo>
                  <a:cubicBezTo>
                    <a:pt x="11989" y="4792"/>
                    <a:pt x="12492" y="5232"/>
                    <a:pt x="12994" y="5671"/>
                  </a:cubicBezTo>
                  <a:cubicBezTo>
                    <a:pt x="13057" y="5734"/>
                    <a:pt x="13098" y="5838"/>
                    <a:pt x="13098" y="5943"/>
                  </a:cubicBezTo>
                  <a:lnTo>
                    <a:pt x="13098" y="7701"/>
                  </a:lnTo>
                  <a:lnTo>
                    <a:pt x="13098" y="7847"/>
                  </a:lnTo>
                  <a:lnTo>
                    <a:pt x="12910" y="7742"/>
                  </a:lnTo>
                  <a:cubicBezTo>
                    <a:pt x="12785" y="7638"/>
                    <a:pt x="12638" y="7554"/>
                    <a:pt x="12513" y="7470"/>
                  </a:cubicBezTo>
                  <a:cubicBezTo>
                    <a:pt x="12387" y="7408"/>
                    <a:pt x="12282" y="7345"/>
                    <a:pt x="12157" y="7282"/>
                  </a:cubicBezTo>
                  <a:lnTo>
                    <a:pt x="11613" y="6968"/>
                  </a:lnTo>
                  <a:lnTo>
                    <a:pt x="10797" y="6487"/>
                  </a:lnTo>
                  <a:cubicBezTo>
                    <a:pt x="10818" y="6299"/>
                    <a:pt x="10818" y="6131"/>
                    <a:pt x="10839" y="5943"/>
                  </a:cubicBezTo>
                  <a:cubicBezTo>
                    <a:pt x="10881" y="5692"/>
                    <a:pt x="10901" y="5462"/>
                    <a:pt x="10943" y="5211"/>
                  </a:cubicBezTo>
                  <a:cubicBezTo>
                    <a:pt x="10985" y="5022"/>
                    <a:pt x="10881" y="4834"/>
                    <a:pt x="10692" y="4771"/>
                  </a:cubicBezTo>
                  <a:cubicBezTo>
                    <a:pt x="10650" y="4757"/>
                    <a:pt x="10607" y="4750"/>
                    <a:pt x="10566" y="4750"/>
                  </a:cubicBezTo>
                  <a:cubicBezTo>
                    <a:pt x="10424" y="4750"/>
                    <a:pt x="10297" y="4830"/>
                    <a:pt x="10232" y="4960"/>
                  </a:cubicBezTo>
                  <a:cubicBezTo>
                    <a:pt x="10211" y="5022"/>
                    <a:pt x="10211" y="5064"/>
                    <a:pt x="10211" y="5127"/>
                  </a:cubicBezTo>
                  <a:cubicBezTo>
                    <a:pt x="10169" y="5378"/>
                    <a:pt x="10148" y="5692"/>
                    <a:pt x="10106" y="5901"/>
                  </a:cubicBezTo>
                  <a:cubicBezTo>
                    <a:pt x="10085" y="6131"/>
                    <a:pt x="10065" y="6340"/>
                    <a:pt x="10044" y="6592"/>
                  </a:cubicBezTo>
                  <a:lnTo>
                    <a:pt x="8851" y="6068"/>
                  </a:lnTo>
                  <a:cubicBezTo>
                    <a:pt x="8851" y="6027"/>
                    <a:pt x="8851" y="6006"/>
                    <a:pt x="8851" y="5964"/>
                  </a:cubicBezTo>
                  <a:cubicBezTo>
                    <a:pt x="8935" y="5441"/>
                    <a:pt x="8997" y="4939"/>
                    <a:pt x="9081" y="4416"/>
                  </a:cubicBezTo>
                  <a:cubicBezTo>
                    <a:pt x="9102" y="4164"/>
                    <a:pt x="9165" y="3892"/>
                    <a:pt x="9165" y="3641"/>
                  </a:cubicBezTo>
                  <a:cubicBezTo>
                    <a:pt x="9186" y="3380"/>
                    <a:pt x="8997" y="3249"/>
                    <a:pt x="8809" y="3249"/>
                  </a:cubicBezTo>
                  <a:cubicBezTo>
                    <a:pt x="8621" y="3249"/>
                    <a:pt x="8432" y="3380"/>
                    <a:pt x="8453" y="3641"/>
                  </a:cubicBezTo>
                  <a:cubicBezTo>
                    <a:pt x="8432" y="3767"/>
                    <a:pt x="8432" y="3892"/>
                    <a:pt x="8412" y="4018"/>
                  </a:cubicBezTo>
                  <a:cubicBezTo>
                    <a:pt x="8349" y="4499"/>
                    <a:pt x="8265" y="4980"/>
                    <a:pt x="8202" y="5462"/>
                  </a:cubicBezTo>
                  <a:cubicBezTo>
                    <a:pt x="8181" y="5566"/>
                    <a:pt x="8160" y="5671"/>
                    <a:pt x="8140" y="5776"/>
                  </a:cubicBezTo>
                  <a:lnTo>
                    <a:pt x="8098" y="5776"/>
                  </a:lnTo>
                  <a:lnTo>
                    <a:pt x="6131" y="4960"/>
                  </a:lnTo>
                  <a:cubicBezTo>
                    <a:pt x="6080" y="4934"/>
                    <a:pt x="6027" y="4922"/>
                    <a:pt x="5974" y="4922"/>
                  </a:cubicBezTo>
                  <a:cubicBezTo>
                    <a:pt x="5856" y="4922"/>
                    <a:pt x="5743" y="4983"/>
                    <a:pt x="5671" y="5085"/>
                  </a:cubicBezTo>
                  <a:cubicBezTo>
                    <a:pt x="5566" y="5232"/>
                    <a:pt x="5587" y="5420"/>
                    <a:pt x="5733" y="5545"/>
                  </a:cubicBezTo>
                  <a:cubicBezTo>
                    <a:pt x="5796" y="5608"/>
                    <a:pt x="5859" y="5650"/>
                    <a:pt x="5943" y="5671"/>
                  </a:cubicBezTo>
                  <a:cubicBezTo>
                    <a:pt x="6194" y="5776"/>
                    <a:pt x="6445" y="5880"/>
                    <a:pt x="6717" y="5985"/>
                  </a:cubicBezTo>
                  <a:lnTo>
                    <a:pt x="8056" y="6508"/>
                  </a:lnTo>
                  <a:cubicBezTo>
                    <a:pt x="8014" y="6947"/>
                    <a:pt x="7972" y="7387"/>
                    <a:pt x="7909" y="7826"/>
                  </a:cubicBezTo>
                  <a:lnTo>
                    <a:pt x="7344" y="7554"/>
                  </a:lnTo>
                  <a:cubicBezTo>
                    <a:pt x="7072" y="7449"/>
                    <a:pt x="6800" y="7303"/>
                    <a:pt x="6507" y="7198"/>
                  </a:cubicBezTo>
                  <a:cubicBezTo>
                    <a:pt x="6467" y="7185"/>
                    <a:pt x="6425" y="7178"/>
                    <a:pt x="6383" y="7178"/>
                  </a:cubicBezTo>
                  <a:cubicBezTo>
                    <a:pt x="6235" y="7178"/>
                    <a:pt x="6096" y="7265"/>
                    <a:pt x="6047" y="7429"/>
                  </a:cubicBezTo>
                  <a:cubicBezTo>
                    <a:pt x="5984" y="7617"/>
                    <a:pt x="6068" y="7826"/>
                    <a:pt x="6277" y="7889"/>
                  </a:cubicBezTo>
                  <a:cubicBezTo>
                    <a:pt x="6570" y="8014"/>
                    <a:pt x="6863" y="8140"/>
                    <a:pt x="7156" y="8265"/>
                  </a:cubicBezTo>
                  <a:lnTo>
                    <a:pt x="7470" y="8412"/>
                  </a:lnTo>
                  <a:lnTo>
                    <a:pt x="7470" y="9186"/>
                  </a:lnTo>
                  <a:lnTo>
                    <a:pt x="7470" y="9960"/>
                  </a:lnTo>
                  <a:cubicBezTo>
                    <a:pt x="7470" y="10107"/>
                    <a:pt x="7449" y="10253"/>
                    <a:pt x="7449" y="10379"/>
                  </a:cubicBezTo>
                  <a:cubicBezTo>
                    <a:pt x="7449" y="10462"/>
                    <a:pt x="7449" y="10546"/>
                    <a:pt x="7449" y="10609"/>
                  </a:cubicBezTo>
                  <a:cubicBezTo>
                    <a:pt x="7470" y="10755"/>
                    <a:pt x="7491" y="10881"/>
                    <a:pt x="7491" y="11048"/>
                  </a:cubicBezTo>
                  <a:lnTo>
                    <a:pt x="7303" y="10944"/>
                  </a:lnTo>
                  <a:cubicBezTo>
                    <a:pt x="6821" y="10672"/>
                    <a:pt x="6319" y="10379"/>
                    <a:pt x="5838" y="10107"/>
                  </a:cubicBezTo>
                  <a:cubicBezTo>
                    <a:pt x="5733" y="10044"/>
                    <a:pt x="5671" y="9960"/>
                    <a:pt x="5650" y="9835"/>
                  </a:cubicBezTo>
                  <a:cubicBezTo>
                    <a:pt x="5608" y="9563"/>
                    <a:pt x="5545" y="9291"/>
                    <a:pt x="5482" y="8998"/>
                  </a:cubicBezTo>
                  <a:cubicBezTo>
                    <a:pt x="5378" y="8537"/>
                    <a:pt x="5273" y="8077"/>
                    <a:pt x="5168" y="7617"/>
                  </a:cubicBezTo>
                  <a:cubicBezTo>
                    <a:pt x="5127" y="7449"/>
                    <a:pt x="5085" y="7282"/>
                    <a:pt x="5043" y="7094"/>
                  </a:cubicBezTo>
                  <a:cubicBezTo>
                    <a:pt x="5001" y="6885"/>
                    <a:pt x="4959" y="6696"/>
                    <a:pt x="4896" y="6508"/>
                  </a:cubicBezTo>
                  <a:cubicBezTo>
                    <a:pt x="4860" y="6344"/>
                    <a:pt x="4713" y="6228"/>
                    <a:pt x="4551" y="6228"/>
                  </a:cubicBezTo>
                  <a:cubicBezTo>
                    <a:pt x="4527" y="6228"/>
                    <a:pt x="4502" y="6230"/>
                    <a:pt x="4478" y="6236"/>
                  </a:cubicBezTo>
                  <a:cubicBezTo>
                    <a:pt x="4290" y="6278"/>
                    <a:pt x="4164" y="6445"/>
                    <a:pt x="4185" y="6612"/>
                  </a:cubicBezTo>
                  <a:cubicBezTo>
                    <a:pt x="4206" y="6654"/>
                    <a:pt x="4206" y="6717"/>
                    <a:pt x="4206" y="6759"/>
                  </a:cubicBezTo>
                  <a:cubicBezTo>
                    <a:pt x="4248" y="6905"/>
                    <a:pt x="4290" y="7052"/>
                    <a:pt x="4331" y="7198"/>
                  </a:cubicBezTo>
                  <a:cubicBezTo>
                    <a:pt x="4394" y="7429"/>
                    <a:pt x="4436" y="7659"/>
                    <a:pt x="4478" y="7889"/>
                  </a:cubicBezTo>
                  <a:cubicBezTo>
                    <a:pt x="4603" y="8391"/>
                    <a:pt x="4708" y="8893"/>
                    <a:pt x="4834" y="9374"/>
                  </a:cubicBezTo>
                  <a:cubicBezTo>
                    <a:pt x="4834" y="9395"/>
                    <a:pt x="4834" y="9416"/>
                    <a:pt x="4834" y="9437"/>
                  </a:cubicBezTo>
                  <a:cubicBezTo>
                    <a:pt x="4771" y="9416"/>
                    <a:pt x="4708" y="9374"/>
                    <a:pt x="4645" y="9353"/>
                  </a:cubicBezTo>
                  <a:cubicBezTo>
                    <a:pt x="4478" y="9249"/>
                    <a:pt x="4311" y="9144"/>
                    <a:pt x="4122" y="9081"/>
                  </a:cubicBezTo>
                  <a:cubicBezTo>
                    <a:pt x="3704" y="8893"/>
                    <a:pt x="3767" y="8956"/>
                    <a:pt x="3641" y="8517"/>
                  </a:cubicBezTo>
                  <a:cubicBezTo>
                    <a:pt x="3515" y="8014"/>
                    <a:pt x="3390" y="7491"/>
                    <a:pt x="3264" y="6989"/>
                  </a:cubicBezTo>
                  <a:cubicBezTo>
                    <a:pt x="3222" y="6843"/>
                    <a:pt x="3160" y="6696"/>
                    <a:pt x="3097" y="6550"/>
                  </a:cubicBezTo>
                  <a:cubicBezTo>
                    <a:pt x="3023" y="6416"/>
                    <a:pt x="2896" y="6346"/>
                    <a:pt x="2769" y="6346"/>
                  </a:cubicBezTo>
                  <a:cubicBezTo>
                    <a:pt x="2717" y="6346"/>
                    <a:pt x="2665" y="6358"/>
                    <a:pt x="2616" y="6382"/>
                  </a:cubicBezTo>
                  <a:cubicBezTo>
                    <a:pt x="2427" y="6466"/>
                    <a:pt x="2365" y="6675"/>
                    <a:pt x="2448" y="6864"/>
                  </a:cubicBezTo>
                  <a:cubicBezTo>
                    <a:pt x="2448" y="6905"/>
                    <a:pt x="2490" y="6947"/>
                    <a:pt x="2511" y="7010"/>
                  </a:cubicBezTo>
                  <a:cubicBezTo>
                    <a:pt x="2532" y="7073"/>
                    <a:pt x="2553" y="7136"/>
                    <a:pt x="2574" y="7198"/>
                  </a:cubicBezTo>
                  <a:cubicBezTo>
                    <a:pt x="2658" y="7533"/>
                    <a:pt x="2720" y="7847"/>
                    <a:pt x="2804" y="8182"/>
                  </a:cubicBezTo>
                  <a:cubicBezTo>
                    <a:pt x="2825" y="8224"/>
                    <a:pt x="2825" y="8265"/>
                    <a:pt x="2825" y="8307"/>
                  </a:cubicBezTo>
                  <a:lnTo>
                    <a:pt x="2114" y="7952"/>
                  </a:lnTo>
                  <a:cubicBezTo>
                    <a:pt x="2051" y="7910"/>
                    <a:pt x="1988" y="7847"/>
                    <a:pt x="1967" y="7763"/>
                  </a:cubicBezTo>
                  <a:cubicBezTo>
                    <a:pt x="1883" y="7408"/>
                    <a:pt x="1800" y="7073"/>
                    <a:pt x="1695" y="6738"/>
                  </a:cubicBezTo>
                  <a:cubicBezTo>
                    <a:pt x="1674" y="6675"/>
                    <a:pt x="1632" y="6592"/>
                    <a:pt x="1570" y="6550"/>
                  </a:cubicBezTo>
                  <a:cubicBezTo>
                    <a:pt x="1499" y="6485"/>
                    <a:pt x="1417" y="6457"/>
                    <a:pt x="1338" y="6457"/>
                  </a:cubicBezTo>
                  <a:cubicBezTo>
                    <a:pt x="1133" y="6457"/>
                    <a:pt x="944" y="6644"/>
                    <a:pt x="1005" y="6885"/>
                  </a:cubicBezTo>
                  <a:cubicBezTo>
                    <a:pt x="1046" y="7115"/>
                    <a:pt x="1109" y="7366"/>
                    <a:pt x="1172" y="7596"/>
                  </a:cubicBezTo>
                  <a:cubicBezTo>
                    <a:pt x="1193" y="7659"/>
                    <a:pt x="1214" y="7763"/>
                    <a:pt x="1256" y="7847"/>
                  </a:cubicBezTo>
                  <a:cubicBezTo>
                    <a:pt x="1130" y="7889"/>
                    <a:pt x="1026" y="7910"/>
                    <a:pt x="921" y="7931"/>
                  </a:cubicBezTo>
                  <a:cubicBezTo>
                    <a:pt x="691" y="7993"/>
                    <a:pt x="481" y="8056"/>
                    <a:pt x="272" y="8119"/>
                  </a:cubicBezTo>
                  <a:cubicBezTo>
                    <a:pt x="126" y="8161"/>
                    <a:pt x="21" y="8286"/>
                    <a:pt x="21" y="8433"/>
                  </a:cubicBezTo>
                  <a:cubicBezTo>
                    <a:pt x="21" y="8579"/>
                    <a:pt x="105" y="8705"/>
                    <a:pt x="230" y="8768"/>
                  </a:cubicBezTo>
                  <a:cubicBezTo>
                    <a:pt x="276" y="8802"/>
                    <a:pt x="335" y="8818"/>
                    <a:pt x="396" y="8818"/>
                  </a:cubicBezTo>
                  <a:cubicBezTo>
                    <a:pt x="446" y="8818"/>
                    <a:pt x="497" y="8807"/>
                    <a:pt x="544" y="8789"/>
                  </a:cubicBezTo>
                  <a:cubicBezTo>
                    <a:pt x="879" y="8705"/>
                    <a:pt x="1214" y="8621"/>
                    <a:pt x="1549" y="8537"/>
                  </a:cubicBezTo>
                  <a:cubicBezTo>
                    <a:pt x="1566" y="8529"/>
                    <a:pt x="1587" y="8524"/>
                    <a:pt x="1610" y="8524"/>
                  </a:cubicBezTo>
                  <a:cubicBezTo>
                    <a:pt x="1642" y="8524"/>
                    <a:pt x="1679" y="8534"/>
                    <a:pt x="1716" y="8558"/>
                  </a:cubicBezTo>
                  <a:cubicBezTo>
                    <a:pt x="1946" y="8684"/>
                    <a:pt x="2176" y="8851"/>
                    <a:pt x="2427" y="8998"/>
                  </a:cubicBezTo>
                  <a:cubicBezTo>
                    <a:pt x="2134" y="9102"/>
                    <a:pt x="1883" y="9186"/>
                    <a:pt x="1611" y="9270"/>
                  </a:cubicBezTo>
                  <a:cubicBezTo>
                    <a:pt x="1423" y="9333"/>
                    <a:pt x="1214" y="9395"/>
                    <a:pt x="984" y="9395"/>
                  </a:cubicBezTo>
                  <a:cubicBezTo>
                    <a:pt x="795" y="9416"/>
                    <a:pt x="628" y="9584"/>
                    <a:pt x="649" y="9772"/>
                  </a:cubicBezTo>
                  <a:cubicBezTo>
                    <a:pt x="669" y="9969"/>
                    <a:pt x="819" y="10129"/>
                    <a:pt x="1011" y="10129"/>
                  </a:cubicBezTo>
                  <a:cubicBezTo>
                    <a:pt x="1023" y="10129"/>
                    <a:pt x="1035" y="10129"/>
                    <a:pt x="1046" y="10128"/>
                  </a:cubicBezTo>
                  <a:cubicBezTo>
                    <a:pt x="1193" y="10128"/>
                    <a:pt x="1339" y="10086"/>
                    <a:pt x="1486" y="10065"/>
                  </a:cubicBezTo>
                  <a:cubicBezTo>
                    <a:pt x="1737" y="10002"/>
                    <a:pt x="1967" y="9898"/>
                    <a:pt x="2218" y="9835"/>
                  </a:cubicBezTo>
                  <a:cubicBezTo>
                    <a:pt x="2574" y="9730"/>
                    <a:pt x="2930" y="9646"/>
                    <a:pt x="3285" y="9542"/>
                  </a:cubicBezTo>
                  <a:cubicBezTo>
                    <a:pt x="3308" y="9536"/>
                    <a:pt x="3329" y="9534"/>
                    <a:pt x="3348" y="9534"/>
                  </a:cubicBezTo>
                  <a:cubicBezTo>
                    <a:pt x="3403" y="9534"/>
                    <a:pt x="3449" y="9553"/>
                    <a:pt x="3494" y="9584"/>
                  </a:cubicBezTo>
                  <a:lnTo>
                    <a:pt x="4331" y="10149"/>
                  </a:lnTo>
                  <a:cubicBezTo>
                    <a:pt x="4352" y="10149"/>
                    <a:pt x="4394" y="10190"/>
                    <a:pt x="4415" y="10211"/>
                  </a:cubicBezTo>
                  <a:lnTo>
                    <a:pt x="2950" y="10672"/>
                  </a:lnTo>
                  <a:cubicBezTo>
                    <a:pt x="2553" y="10797"/>
                    <a:pt x="2134" y="10902"/>
                    <a:pt x="1737" y="11027"/>
                  </a:cubicBezTo>
                  <a:cubicBezTo>
                    <a:pt x="1632" y="11048"/>
                    <a:pt x="1549" y="11111"/>
                    <a:pt x="1507" y="11195"/>
                  </a:cubicBezTo>
                  <a:cubicBezTo>
                    <a:pt x="1423" y="11320"/>
                    <a:pt x="1423" y="11488"/>
                    <a:pt x="1528" y="11592"/>
                  </a:cubicBezTo>
                  <a:cubicBezTo>
                    <a:pt x="1586" y="11695"/>
                    <a:pt x="1686" y="11746"/>
                    <a:pt x="1791" y="11746"/>
                  </a:cubicBezTo>
                  <a:cubicBezTo>
                    <a:pt x="1835" y="11746"/>
                    <a:pt x="1881" y="11737"/>
                    <a:pt x="1925" y="11718"/>
                  </a:cubicBezTo>
                  <a:cubicBezTo>
                    <a:pt x="2386" y="11592"/>
                    <a:pt x="2825" y="11467"/>
                    <a:pt x="3285" y="11320"/>
                  </a:cubicBezTo>
                  <a:cubicBezTo>
                    <a:pt x="3913" y="11132"/>
                    <a:pt x="4541" y="10923"/>
                    <a:pt x="5168" y="10714"/>
                  </a:cubicBezTo>
                  <a:lnTo>
                    <a:pt x="5231" y="10693"/>
                  </a:lnTo>
                  <a:cubicBezTo>
                    <a:pt x="5266" y="10684"/>
                    <a:pt x="5297" y="10679"/>
                    <a:pt x="5326" y="10679"/>
                  </a:cubicBezTo>
                  <a:cubicBezTo>
                    <a:pt x="5367" y="10679"/>
                    <a:pt x="5404" y="10689"/>
                    <a:pt x="5440" y="10714"/>
                  </a:cubicBezTo>
                  <a:cubicBezTo>
                    <a:pt x="5984" y="11027"/>
                    <a:pt x="6507" y="11341"/>
                    <a:pt x="7031" y="11634"/>
                  </a:cubicBezTo>
                  <a:cubicBezTo>
                    <a:pt x="7052" y="11655"/>
                    <a:pt x="7072" y="11676"/>
                    <a:pt x="7093" y="11697"/>
                  </a:cubicBezTo>
                  <a:cubicBezTo>
                    <a:pt x="6800" y="11864"/>
                    <a:pt x="6487" y="12053"/>
                    <a:pt x="6235" y="12199"/>
                  </a:cubicBezTo>
                  <a:cubicBezTo>
                    <a:pt x="6005" y="12346"/>
                    <a:pt x="5733" y="12492"/>
                    <a:pt x="5482" y="12638"/>
                  </a:cubicBezTo>
                  <a:cubicBezTo>
                    <a:pt x="5252" y="12764"/>
                    <a:pt x="5043" y="12869"/>
                    <a:pt x="4813" y="12994"/>
                  </a:cubicBezTo>
                  <a:cubicBezTo>
                    <a:pt x="4478" y="12722"/>
                    <a:pt x="4143" y="12471"/>
                    <a:pt x="3808" y="12199"/>
                  </a:cubicBezTo>
                  <a:cubicBezTo>
                    <a:pt x="3731" y="12147"/>
                    <a:pt x="3645" y="12112"/>
                    <a:pt x="3557" y="12112"/>
                  </a:cubicBezTo>
                  <a:cubicBezTo>
                    <a:pt x="3502" y="12112"/>
                    <a:pt x="3446" y="12125"/>
                    <a:pt x="3390" y="12157"/>
                  </a:cubicBezTo>
                  <a:cubicBezTo>
                    <a:pt x="3264" y="12199"/>
                    <a:pt x="3181" y="12346"/>
                    <a:pt x="3181" y="12492"/>
                  </a:cubicBezTo>
                  <a:cubicBezTo>
                    <a:pt x="3181" y="12618"/>
                    <a:pt x="3243" y="12722"/>
                    <a:pt x="3348" y="12785"/>
                  </a:cubicBezTo>
                  <a:lnTo>
                    <a:pt x="4059" y="13308"/>
                  </a:lnTo>
                  <a:lnTo>
                    <a:pt x="4541" y="13685"/>
                  </a:lnTo>
                  <a:lnTo>
                    <a:pt x="3494" y="14438"/>
                  </a:lnTo>
                  <a:cubicBezTo>
                    <a:pt x="3453" y="14417"/>
                    <a:pt x="3411" y="14396"/>
                    <a:pt x="3369" y="14354"/>
                  </a:cubicBezTo>
                  <a:lnTo>
                    <a:pt x="2302" y="13517"/>
                  </a:lnTo>
                  <a:cubicBezTo>
                    <a:pt x="2051" y="13329"/>
                    <a:pt x="1821" y="13141"/>
                    <a:pt x="1570" y="12973"/>
                  </a:cubicBezTo>
                  <a:cubicBezTo>
                    <a:pt x="1505" y="12925"/>
                    <a:pt x="1429" y="12902"/>
                    <a:pt x="1353" y="12902"/>
                  </a:cubicBezTo>
                  <a:cubicBezTo>
                    <a:pt x="1231" y="12902"/>
                    <a:pt x="1111" y="12962"/>
                    <a:pt x="1046" y="13078"/>
                  </a:cubicBezTo>
                  <a:cubicBezTo>
                    <a:pt x="942" y="13266"/>
                    <a:pt x="1005" y="13496"/>
                    <a:pt x="1193" y="13580"/>
                  </a:cubicBezTo>
                  <a:cubicBezTo>
                    <a:pt x="1318" y="13664"/>
                    <a:pt x="1444" y="13747"/>
                    <a:pt x="1570" y="13852"/>
                  </a:cubicBezTo>
                  <a:lnTo>
                    <a:pt x="2762" y="14773"/>
                  </a:lnTo>
                  <a:cubicBezTo>
                    <a:pt x="2804" y="14815"/>
                    <a:pt x="2825" y="14856"/>
                    <a:pt x="2867" y="14877"/>
                  </a:cubicBezTo>
                  <a:cubicBezTo>
                    <a:pt x="2469" y="15191"/>
                    <a:pt x="2093" y="15505"/>
                    <a:pt x="1716" y="15819"/>
                  </a:cubicBezTo>
                  <a:cubicBezTo>
                    <a:pt x="1528" y="15965"/>
                    <a:pt x="1339" y="16091"/>
                    <a:pt x="1151" y="16237"/>
                  </a:cubicBezTo>
                  <a:cubicBezTo>
                    <a:pt x="1005" y="16342"/>
                    <a:pt x="963" y="16530"/>
                    <a:pt x="1026" y="16677"/>
                  </a:cubicBezTo>
                  <a:cubicBezTo>
                    <a:pt x="1095" y="16798"/>
                    <a:pt x="1221" y="16876"/>
                    <a:pt x="1357" y="16876"/>
                  </a:cubicBezTo>
                  <a:cubicBezTo>
                    <a:pt x="1386" y="16876"/>
                    <a:pt x="1415" y="16872"/>
                    <a:pt x="1444" y="16865"/>
                  </a:cubicBezTo>
                  <a:cubicBezTo>
                    <a:pt x="1528" y="16844"/>
                    <a:pt x="1590" y="16802"/>
                    <a:pt x="1632" y="16781"/>
                  </a:cubicBezTo>
                  <a:cubicBezTo>
                    <a:pt x="1758" y="16698"/>
                    <a:pt x="1862" y="16614"/>
                    <a:pt x="1946" y="16530"/>
                  </a:cubicBezTo>
                  <a:lnTo>
                    <a:pt x="3264" y="15526"/>
                  </a:lnTo>
                  <a:lnTo>
                    <a:pt x="3494" y="15338"/>
                  </a:lnTo>
                  <a:cubicBezTo>
                    <a:pt x="3871" y="15589"/>
                    <a:pt x="4206" y="15840"/>
                    <a:pt x="4541" y="16112"/>
                  </a:cubicBezTo>
                  <a:lnTo>
                    <a:pt x="4373" y="16258"/>
                  </a:lnTo>
                  <a:lnTo>
                    <a:pt x="3474" y="16907"/>
                  </a:lnTo>
                  <a:cubicBezTo>
                    <a:pt x="3411" y="16949"/>
                    <a:pt x="3348" y="16991"/>
                    <a:pt x="3306" y="17053"/>
                  </a:cubicBezTo>
                  <a:cubicBezTo>
                    <a:pt x="3160" y="17200"/>
                    <a:pt x="3160" y="17409"/>
                    <a:pt x="3306" y="17556"/>
                  </a:cubicBezTo>
                  <a:cubicBezTo>
                    <a:pt x="3374" y="17635"/>
                    <a:pt x="3467" y="17671"/>
                    <a:pt x="3561" y="17671"/>
                  </a:cubicBezTo>
                  <a:cubicBezTo>
                    <a:pt x="3640" y="17671"/>
                    <a:pt x="3720" y="17645"/>
                    <a:pt x="3787" y="17597"/>
                  </a:cubicBezTo>
                  <a:cubicBezTo>
                    <a:pt x="3955" y="17451"/>
                    <a:pt x="4122" y="17325"/>
                    <a:pt x="4311" y="17200"/>
                  </a:cubicBezTo>
                  <a:cubicBezTo>
                    <a:pt x="4478" y="17053"/>
                    <a:pt x="4666" y="16928"/>
                    <a:pt x="4855" y="16802"/>
                  </a:cubicBezTo>
                  <a:cubicBezTo>
                    <a:pt x="5106" y="16949"/>
                    <a:pt x="5357" y="17095"/>
                    <a:pt x="5608" y="17242"/>
                  </a:cubicBezTo>
                  <a:cubicBezTo>
                    <a:pt x="6089" y="17493"/>
                    <a:pt x="6528" y="17786"/>
                    <a:pt x="7031" y="18016"/>
                  </a:cubicBezTo>
                  <a:cubicBezTo>
                    <a:pt x="7052" y="18037"/>
                    <a:pt x="7093" y="18058"/>
                    <a:pt x="7135" y="18079"/>
                  </a:cubicBezTo>
                  <a:lnTo>
                    <a:pt x="6989" y="18183"/>
                  </a:lnTo>
                  <a:cubicBezTo>
                    <a:pt x="6507" y="18455"/>
                    <a:pt x="6026" y="18727"/>
                    <a:pt x="5524" y="19020"/>
                  </a:cubicBezTo>
                  <a:cubicBezTo>
                    <a:pt x="5463" y="19069"/>
                    <a:pt x="5387" y="19090"/>
                    <a:pt x="5310" y="19090"/>
                  </a:cubicBezTo>
                  <a:cubicBezTo>
                    <a:pt x="5255" y="19090"/>
                    <a:pt x="5199" y="19079"/>
                    <a:pt x="5147" y="19062"/>
                  </a:cubicBezTo>
                  <a:cubicBezTo>
                    <a:pt x="4917" y="18978"/>
                    <a:pt x="4708" y="18895"/>
                    <a:pt x="4478" y="18832"/>
                  </a:cubicBezTo>
                  <a:lnTo>
                    <a:pt x="2469" y="18204"/>
                  </a:lnTo>
                  <a:cubicBezTo>
                    <a:pt x="2281" y="18141"/>
                    <a:pt x="2093" y="18100"/>
                    <a:pt x="1904" y="18058"/>
                  </a:cubicBezTo>
                  <a:cubicBezTo>
                    <a:pt x="1877" y="18052"/>
                    <a:pt x="1849" y="18049"/>
                    <a:pt x="1821" y="18049"/>
                  </a:cubicBezTo>
                  <a:cubicBezTo>
                    <a:pt x="1663" y="18049"/>
                    <a:pt x="1518" y="18148"/>
                    <a:pt x="1465" y="18309"/>
                  </a:cubicBezTo>
                  <a:cubicBezTo>
                    <a:pt x="1423" y="18497"/>
                    <a:pt x="1528" y="18685"/>
                    <a:pt x="1716" y="18769"/>
                  </a:cubicBezTo>
                  <a:cubicBezTo>
                    <a:pt x="1800" y="18790"/>
                    <a:pt x="1904" y="18811"/>
                    <a:pt x="1988" y="18832"/>
                  </a:cubicBezTo>
                  <a:lnTo>
                    <a:pt x="2260" y="18916"/>
                  </a:lnTo>
                  <a:lnTo>
                    <a:pt x="2909" y="19104"/>
                  </a:lnTo>
                  <a:lnTo>
                    <a:pt x="4311" y="19543"/>
                  </a:lnTo>
                  <a:lnTo>
                    <a:pt x="4415" y="19585"/>
                  </a:lnTo>
                  <a:cubicBezTo>
                    <a:pt x="4394" y="19606"/>
                    <a:pt x="4394" y="19627"/>
                    <a:pt x="4394" y="19627"/>
                  </a:cubicBezTo>
                  <a:lnTo>
                    <a:pt x="3494" y="20213"/>
                  </a:lnTo>
                  <a:cubicBezTo>
                    <a:pt x="3464" y="20243"/>
                    <a:pt x="3411" y="20263"/>
                    <a:pt x="3360" y="20263"/>
                  </a:cubicBezTo>
                  <a:cubicBezTo>
                    <a:pt x="3341" y="20263"/>
                    <a:pt x="3323" y="20260"/>
                    <a:pt x="3306" y="20255"/>
                  </a:cubicBezTo>
                  <a:cubicBezTo>
                    <a:pt x="2909" y="20129"/>
                    <a:pt x="2532" y="20045"/>
                    <a:pt x="2134" y="19920"/>
                  </a:cubicBezTo>
                  <a:cubicBezTo>
                    <a:pt x="1821" y="19815"/>
                    <a:pt x="1486" y="19732"/>
                    <a:pt x="1130" y="19669"/>
                  </a:cubicBezTo>
                  <a:cubicBezTo>
                    <a:pt x="1103" y="19663"/>
                    <a:pt x="1076" y="19661"/>
                    <a:pt x="1049" y="19661"/>
                  </a:cubicBezTo>
                  <a:cubicBezTo>
                    <a:pt x="870" y="19661"/>
                    <a:pt x="706" y="19780"/>
                    <a:pt x="670" y="19962"/>
                  </a:cubicBezTo>
                  <a:cubicBezTo>
                    <a:pt x="649" y="20171"/>
                    <a:pt x="774" y="20359"/>
                    <a:pt x="984" y="20380"/>
                  </a:cubicBezTo>
                  <a:cubicBezTo>
                    <a:pt x="1046" y="20401"/>
                    <a:pt x="1088" y="20401"/>
                    <a:pt x="1151" y="20401"/>
                  </a:cubicBezTo>
                  <a:cubicBezTo>
                    <a:pt x="1214" y="20401"/>
                    <a:pt x="1277" y="20422"/>
                    <a:pt x="1339" y="20443"/>
                  </a:cubicBezTo>
                  <a:cubicBezTo>
                    <a:pt x="1674" y="20527"/>
                    <a:pt x="2009" y="20631"/>
                    <a:pt x="2344" y="20736"/>
                  </a:cubicBezTo>
                  <a:lnTo>
                    <a:pt x="2448" y="20778"/>
                  </a:lnTo>
                  <a:cubicBezTo>
                    <a:pt x="2197" y="20924"/>
                    <a:pt x="1988" y="21071"/>
                    <a:pt x="1758" y="21217"/>
                  </a:cubicBezTo>
                  <a:cubicBezTo>
                    <a:pt x="1719" y="21243"/>
                    <a:pt x="1672" y="21261"/>
                    <a:pt x="1622" y="21261"/>
                  </a:cubicBezTo>
                  <a:cubicBezTo>
                    <a:pt x="1592" y="21261"/>
                    <a:pt x="1560" y="21254"/>
                    <a:pt x="1528" y="21238"/>
                  </a:cubicBezTo>
                  <a:cubicBezTo>
                    <a:pt x="1339" y="21196"/>
                    <a:pt x="1130" y="21133"/>
                    <a:pt x="921" y="21092"/>
                  </a:cubicBezTo>
                  <a:cubicBezTo>
                    <a:pt x="774" y="21050"/>
                    <a:pt x="649" y="21008"/>
                    <a:pt x="523" y="20966"/>
                  </a:cubicBezTo>
                  <a:cubicBezTo>
                    <a:pt x="487" y="20955"/>
                    <a:pt x="450" y="20950"/>
                    <a:pt x="414" y="20950"/>
                  </a:cubicBezTo>
                  <a:cubicBezTo>
                    <a:pt x="246" y="20950"/>
                    <a:pt x="98" y="21066"/>
                    <a:pt x="63" y="21238"/>
                  </a:cubicBezTo>
                  <a:cubicBezTo>
                    <a:pt x="0" y="21426"/>
                    <a:pt x="126" y="21615"/>
                    <a:pt x="314" y="21677"/>
                  </a:cubicBezTo>
                  <a:cubicBezTo>
                    <a:pt x="440" y="21719"/>
                    <a:pt x="565" y="21740"/>
                    <a:pt x="691" y="21782"/>
                  </a:cubicBezTo>
                  <a:lnTo>
                    <a:pt x="1277" y="21929"/>
                  </a:lnTo>
                  <a:cubicBezTo>
                    <a:pt x="1235" y="22033"/>
                    <a:pt x="1214" y="22117"/>
                    <a:pt x="1193" y="22222"/>
                  </a:cubicBezTo>
                  <a:cubicBezTo>
                    <a:pt x="1130" y="22452"/>
                    <a:pt x="1067" y="22682"/>
                    <a:pt x="1026" y="22912"/>
                  </a:cubicBezTo>
                  <a:cubicBezTo>
                    <a:pt x="984" y="23121"/>
                    <a:pt x="1109" y="23310"/>
                    <a:pt x="1318" y="23330"/>
                  </a:cubicBezTo>
                  <a:cubicBezTo>
                    <a:pt x="1343" y="23336"/>
                    <a:pt x="1367" y="23339"/>
                    <a:pt x="1391" y="23339"/>
                  </a:cubicBezTo>
                  <a:cubicBezTo>
                    <a:pt x="1549" y="23339"/>
                    <a:pt x="1682" y="23222"/>
                    <a:pt x="1737" y="23058"/>
                  </a:cubicBezTo>
                  <a:cubicBezTo>
                    <a:pt x="1800" y="22786"/>
                    <a:pt x="1862" y="22514"/>
                    <a:pt x="1946" y="22242"/>
                  </a:cubicBezTo>
                  <a:cubicBezTo>
                    <a:pt x="2051" y="21845"/>
                    <a:pt x="1967" y="21950"/>
                    <a:pt x="2323" y="21761"/>
                  </a:cubicBezTo>
                  <a:lnTo>
                    <a:pt x="2406" y="21719"/>
                  </a:lnTo>
                  <a:cubicBezTo>
                    <a:pt x="2553" y="21636"/>
                    <a:pt x="2699" y="21573"/>
                    <a:pt x="2867" y="21489"/>
                  </a:cubicBezTo>
                  <a:lnTo>
                    <a:pt x="2867" y="21489"/>
                  </a:lnTo>
                  <a:cubicBezTo>
                    <a:pt x="2825" y="21657"/>
                    <a:pt x="2783" y="21803"/>
                    <a:pt x="2762" y="21929"/>
                  </a:cubicBezTo>
                  <a:cubicBezTo>
                    <a:pt x="2699" y="22284"/>
                    <a:pt x="2595" y="22619"/>
                    <a:pt x="2469" y="22933"/>
                  </a:cubicBezTo>
                  <a:cubicBezTo>
                    <a:pt x="2448" y="22954"/>
                    <a:pt x="2448" y="22975"/>
                    <a:pt x="2448" y="22996"/>
                  </a:cubicBezTo>
                  <a:cubicBezTo>
                    <a:pt x="2406" y="23142"/>
                    <a:pt x="2448" y="23289"/>
                    <a:pt x="2574" y="23372"/>
                  </a:cubicBezTo>
                  <a:cubicBezTo>
                    <a:pt x="2637" y="23425"/>
                    <a:pt x="2710" y="23451"/>
                    <a:pt x="2783" y="23451"/>
                  </a:cubicBezTo>
                  <a:cubicBezTo>
                    <a:pt x="2856" y="23451"/>
                    <a:pt x="2930" y="23425"/>
                    <a:pt x="2992" y="23372"/>
                  </a:cubicBezTo>
                  <a:cubicBezTo>
                    <a:pt x="3055" y="23330"/>
                    <a:pt x="3118" y="23268"/>
                    <a:pt x="3139" y="23184"/>
                  </a:cubicBezTo>
                  <a:cubicBezTo>
                    <a:pt x="3264" y="22933"/>
                    <a:pt x="3348" y="22640"/>
                    <a:pt x="3411" y="22368"/>
                  </a:cubicBezTo>
                  <a:cubicBezTo>
                    <a:pt x="3515" y="21929"/>
                    <a:pt x="3641" y="21489"/>
                    <a:pt x="3746" y="21050"/>
                  </a:cubicBezTo>
                  <a:cubicBezTo>
                    <a:pt x="3767" y="20966"/>
                    <a:pt x="3829" y="20882"/>
                    <a:pt x="3934" y="20841"/>
                  </a:cubicBezTo>
                  <a:lnTo>
                    <a:pt x="4771" y="20422"/>
                  </a:lnTo>
                  <a:cubicBezTo>
                    <a:pt x="4813" y="20401"/>
                    <a:pt x="4855" y="20380"/>
                    <a:pt x="4875" y="20380"/>
                  </a:cubicBezTo>
                  <a:cubicBezTo>
                    <a:pt x="4771" y="20924"/>
                    <a:pt x="4645" y="21447"/>
                    <a:pt x="4541" y="21970"/>
                  </a:cubicBezTo>
                  <a:cubicBezTo>
                    <a:pt x="4457" y="22347"/>
                    <a:pt x="4352" y="22724"/>
                    <a:pt x="4269" y="23100"/>
                  </a:cubicBezTo>
                  <a:cubicBezTo>
                    <a:pt x="4248" y="23184"/>
                    <a:pt x="4248" y="23310"/>
                    <a:pt x="4311" y="23393"/>
                  </a:cubicBezTo>
                  <a:cubicBezTo>
                    <a:pt x="4367" y="23506"/>
                    <a:pt x="4490" y="23585"/>
                    <a:pt x="4621" y="23585"/>
                  </a:cubicBezTo>
                  <a:cubicBezTo>
                    <a:pt x="4636" y="23585"/>
                    <a:pt x="4651" y="23584"/>
                    <a:pt x="4666" y="23582"/>
                  </a:cubicBezTo>
                  <a:cubicBezTo>
                    <a:pt x="4813" y="23561"/>
                    <a:pt x="4938" y="23435"/>
                    <a:pt x="4959" y="23289"/>
                  </a:cubicBezTo>
                  <a:cubicBezTo>
                    <a:pt x="5085" y="22849"/>
                    <a:pt x="5189" y="22389"/>
                    <a:pt x="5294" y="21929"/>
                  </a:cubicBezTo>
                  <a:cubicBezTo>
                    <a:pt x="5440" y="21259"/>
                    <a:pt x="5587" y="20610"/>
                    <a:pt x="5733" y="19941"/>
                  </a:cubicBezTo>
                  <a:cubicBezTo>
                    <a:pt x="5733" y="19857"/>
                    <a:pt x="5796" y="19773"/>
                    <a:pt x="5880" y="19732"/>
                  </a:cubicBezTo>
                  <a:cubicBezTo>
                    <a:pt x="6382" y="19439"/>
                    <a:pt x="6884" y="19146"/>
                    <a:pt x="7407" y="18853"/>
                  </a:cubicBezTo>
                  <a:cubicBezTo>
                    <a:pt x="7449" y="18832"/>
                    <a:pt x="7491" y="18811"/>
                    <a:pt x="7533" y="18790"/>
                  </a:cubicBezTo>
                  <a:lnTo>
                    <a:pt x="7533" y="19794"/>
                  </a:lnTo>
                  <a:lnTo>
                    <a:pt x="7533" y="19941"/>
                  </a:lnTo>
                  <a:cubicBezTo>
                    <a:pt x="7533" y="20087"/>
                    <a:pt x="7533" y="20213"/>
                    <a:pt x="7533" y="20359"/>
                  </a:cubicBezTo>
                  <a:cubicBezTo>
                    <a:pt x="7575" y="20715"/>
                    <a:pt x="7575" y="21071"/>
                    <a:pt x="7512" y="21405"/>
                  </a:cubicBezTo>
                  <a:cubicBezTo>
                    <a:pt x="7470" y="21426"/>
                    <a:pt x="7428" y="21447"/>
                    <a:pt x="7386" y="21468"/>
                  </a:cubicBezTo>
                  <a:lnTo>
                    <a:pt x="6340" y="21908"/>
                  </a:lnTo>
                  <a:cubicBezTo>
                    <a:pt x="6152" y="21991"/>
                    <a:pt x="6047" y="22201"/>
                    <a:pt x="6110" y="22389"/>
                  </a:cubicBezTo>
                  <a:cubicBezTo>
                    <a:pt x="6175" y="22536"/>
                    <a:pt x="6304" y="22619"/>
                    <a:pt x="6446" y="22619"/>
                  </a:cubicBezTo>
                  <a:cubicBezTo>
                    <a:pt x="6487" y="22619"/>
                    <a:pt x="6529" y="22612"/>
                    <a:pt x="6570" y="22598"/>
                  </a:cubicBezTo>
                  <a:cubicBezTo>
                    <a:pt x="6633" y="22577"/>
                    <a:pt x="6675" y="22556"/>
                    <a:pt x="6738" y="22535"/>
                  </a:cubicBezTo>
                  <a:lnTo>
                    <a:pt x="7428" y="22222"/>
                  </a:lnTo>
                  <a:lnTo>
                    <a:pt x="7972" y="21991"/>
                  </a:lnTo>
                  <a:cubicBezTo>
                    <a:pt x="8035" y="22452"/>
                    <a:pt x="8098" y="22870"/>
                    <a:pt x="8119" y="23289"/>
                  </a:cubicBezTo>
                  <a:lnTo>
                    <a:pt x="7993" y="23351"/>
                  </a:lnTo>
                  <a:cubicBezTo>
                    <a:pt x="7428" y="23561"/>
                    <a:pt x="6863" y="23791"/>
                    <a:pt x="6298" y="24021"/>
                  </a:cubicBezTo>
                  <a:cubicBezTo>
                    <a:pt x="6152" y="24084"/>
                    <a:pt x="6026" y="24146"/>
                    <a:pt x="5901" y="24209"/>
                  </a:cubicBezTo>
                  <a:cubicBezTo>
                    <a:pt x="5775" y="24251"/>
                    <a:pt x="5691" y="24356"/>
                    <a:pt x="5671" y="24481"/>
                  </a:cubicBezTo>
                  <a:cubicBezTo>
                    <a:pt x="5650" y="24628"/>
                    <a:pt x="5712" y="24753"/>
                    <a:pt x="5817" y="24837"/>
                  </a:cubicBezTo>
                  <a:cubicBezTo>
                    <a:pt x="5878" y="24886"/>
                    <a:pt x="5954" y="24906"/>
                    <a:pt x="6027" y="24906"/>
                  </a:cubicBezTo>
                  <a:cubicBezTo>
                    <a:pt x="6079" y="24906"/>
                    <a:pt x="6129" y="24896"/>
                    <a:pt x="6173" y="24879"/>
                  </a:cubicBezTo>
                  <a:cubicBezTo>
                    <a:pt x="6340" y="24816"/>
                    <a:pt x="6487" y="24732"/>
                    <a:pt x="6654" y="24670"/>
                  </a:cubicBezTo>
                  <a:cubicBezTo>
                    <a:pt x="7114" y="24481"/>
                    <a:pt x="7596" y="24293"/>
                    <a:pt x="8077" y="24105"/>
                  </a:cubicBezTo>
                  <a:lnTo>
                    <a:pt x="8202" y="24042"/>
                  </a:lnTo>
                  <a:cubicBezTo>
                    <a:pt x="8244" y="24105"/>
                    <a:pt x="8244" y="24146"/>
                    <a:pt x="8244" y="24188"/>
                  </a:cubicBezTo>
                  <a:cubicBezTo>
                    <a:pt x="8286" y="24502"/>
                    <a:pt x="8328" y="24816"/>
                    <a:pt x="8370" y="25130"/>
                  </a:cubicBezTo>
                  <a:cubicBezTo>
                    <a:pt x="8412" y="25465"/>
                    <a:pt x="8474" y="25820"/>
                    <a:pt x="8495" y="26176"/>
                  </a:cubicBezTo>
                  <a:cubicBezTo>
                    <a:pt x="8537" y="26385"/>
                    <a:pt x="8642" y="26532"/>
                    <a:pt x="8851" y="26532"/>
                  </a:cubicBezTo>
                  <a:cubicBezTo>
                    <a:pt x="9060" y="26532"/>
                    <a:pt x="9228" y="26364"/>
                    <a:pt x="9207" y="26155"/>
                  </a:cubicBezTo>
                  <a:cubicBezTo>
                    <a:pt x="9207" y="25988"/>
                    <a:pt x="9207" y="25841"/>
                    <a:pt x="9186" y="25674"/>
                  </a:cubicBezTo>
                  <a:cubicBezTo>
                    <a:pt x="9081" y="25109"/>
                    <a:pt x="8997" y="24544"/>
                    <a:pt x="8914" y="23958"/>
                  </a:cubicBezTo>
                  <a:cubicBezTo>
                    <a:pt x="8914" y="23895"/>
                    <a:pt x="8893" y="23812"/>
                    <a:pt x="8893" y="23728"/>
                  </a:cubicBezTo>
                  <a:lnTo>
                    <a:pt x="10085" y="23205"/>
                  </a:lnTo>
                  <a:cubicBezTo>
                    <a:pt x="10127" y="23602"/>
                    <a:pt x="10169" y="23979"/>
                    <a:pt x="10211" y="24356"/>
                  </a:cubicBezTo>
                  <a:cubicBezTo>
                    <a:pt x="10232" y="24502"/>
                    <a:pt x="10253" y="24649"/>
                    <a:pt x="10274" y="24795"/>
                  </a:cubicBezTo>
                  <a:cubicBezTo>
                    <a:pt x="10327" y="24938"/>
                    <a:pt x="10471" y="25035"/>
                    <a:pt x="10616" y="25035"/>
                  </a:cubicBezTo>
                  <a:cubicBezTo>
                    <a:pt x="10642" y="25035"/>
                    <a:pt x="10667" y="25032"/>
                    <a:pt x="10692" y="25025"/>
                  </a:cubicBezTo>
                  <a:cubicBezTo>
                    <a:pt x="10881" y="24983"/>
                    <a:pt x="11006" y="24816"/>
                    <a:pt x="10985" y="24628"/>
                  </a:cubicBezTo>
                  <a:cubicBezTo>
                    <a:pt x="10964" y="24418"/>
                    <a:pt x="10922" y="24272"/>
                    <a:pt x="10901" y="24021"/>
                  </a:cubicBezTo>
                  <a:cubicBezTo>
                    <a:pt x="10881" y="23791"/>
                    <a:pt x="10860" y="23561"/>
                    <a:pt x="10839" y="23289"/>
                  </a:cubicBezTo>
                  <a:cubicBezTo>
                    <a:pt x="11090" y="23142"/>
                    <a:pt x="11362" y="22996"/>
                    <a:pt x="11613" y="22849"/>
                  </a:cubicBezTo>
                  <a:cubicBezTo>
                    <a:pt x="12073" y="22577"/>
                    <a:pt x="12533" y="22326"/>
                    <a:pt x="12973" y="22033"/>
                  </a:cubicBezTo>
                  <a:cubicBezTo>
                    <a:pt x="13015" y="22012"/>
                    <a:pt x="13036" y="21991"/>
                    <a:pt x="13098" y="21970"/>
                  </a:cubicBezTo>
                  <a:lnTo>
                    <a:pt x="13098" y="22180"/>
                  </a:lnTo>
                  <a:lnTo>
                    <a:pt x="13098" y="23812"/>
                  </a:lnTo>
                  <a:cubicBezTo>
                    <a:pt x="13119" y="23958"/>
                    <a:pt x="13036" y="24105"/>
                    <a:pt x="12910" y="24188"/>
                  </a:cubicBezTo>
                  <a:cubicBezTo>
                    <a:pt x="12659" y="24418"/>
                    <a:pt x="12408" y="24649"/>
                    <a:pt x="12157" y="24879"/>
                  </a:cubicBezTo>
                  <a:lnTo>
                    <a:pt x="10881" y="26051"/>
                  </a:lnTo>
                  <a:cubicBezTo>
                    <a:pt x="10734" y="26197"/>
                    <a:pt x="10588" y="26323"/>
                    <a:pt x="10441" y="26469"/>
                  </a:cubicBezTo>
                  <a:cubicBezTo>
                    <a:pt x="10232" y="26699"/>
                    <a:pt x="10378" y="27055"/>
                    <a:pt x="10692" y="27076"/>
                  </a:cubicBezTo>
                  <a:cubicBezTo>
                    <a:pt x="10710" y="27079"/>
                    <a:pt x="10728" y="27081"/>
                    <a:pt x="10746" y="27081"/>
                  </a:cubicBezTo>
                  <a:cubicBezTo>
                    <a:pt x="10832" y="27081"/>
                    <a:pt x="10916" y="27041"/>
                    <a:pt x="10985" y="26971"/>
                  </a:cubicBezTo>
                  <a:cubicBezTo>
                    <a:pt x="11090" y="26867"/>
                    <a:pt x="11194" y="26741"/>
                    <a:pt x="11299" y="26636"/>
                  </a:cubicBezTo>
                  <a:lnTo>
                    <a:pt x="12931" y="25130"/>
                  </a:lnTo>
                  <a:cubicBezTo>
                    <a:pt x="12973" y="25109"/>
                    <a:pt x="12994" y="25088"/>
                    <a:pt x="13057" y="25046"/>
                  </a:cubicBezTo>
                  <a:cubicBezTo>
                    <a:pt x="13057" y="25276"/>
                    <a:pt x="13078" y="25486"/>
                    <a:pt x="13078" y="25695"/>
                  </a:cubicBezTo>
                  <a:cubicBezTo>
                    <a:pt x="13098" y="25799"/>
                    <a:pt x="13119" y="25925"/>
                    <a:pt x="13119" y="26030"/>
                  </a:cubicBezTo>
                  <a:cubicBezTo>
                    <a:pt x="13140" y="26155"/>
                    <a:pt x="13098" y="26281"/>
                    <a:pt x="13015" y="26385"/>
                  </a:cubicBezTo>
                  <a:cubicBezTo>
                    <a:pt x="12722" y="26678"/>
                    <a:pt x="12408" y="26971"/>
                    <a:pt x="12115" y="27264"/>
                  </a:cubicBezTo>
                  <a:cubicBezTo>
                    <a:pt x="11864" y="27473"/>
                    <a:pt x="11634" y="27724"/>
                    <a:pt x="11425" y="27996"/>
                  </a:cubicBezTo>
                  <a:cubicBezTo>
                    <a:pt x="11299" y="28164"/>
                    <a:pt x="11341" y="28394"/>
                    <a:pt x="11508" y="28520"/>
                  </a:cubicBezTo>
                  <a:cubicBezTo>
                    <a:pt x="11572" y="28575"/>
                    <a:pt x="11647" y="28600"/>
                    <a:pt x="11722" y="28600"/>
                  </a:cubicBezTo>
                  <a:cubicBezTo>
                    <a:pt x="11845" y="28600"/>
                    <a:pt x="11966" y="28532"/>
                    <a:pt x="12031" y="28415"/>
                  </a:cubicBezTo>
                  <a:cubicBezTo>
                    <a:pt x="12157" y="28248"/>
                    <a:pt x="12282" y="28101"/>
                    <a:pt x="12450" y="27955"/>
                  </a:cubicBezTo>
                  <a:cubicBezTo>
                    <a:pt x="12638" y="27766"/>
                    <a:pt x="12847" y="27578"/>
                    <a:pt x="13078" y="27369"/>
                  </a:cubicBezTo>
                  <a:cubicBezTo>
                    <a:pt x="13091" y="27409"/>
                    <a:pt x="13096" y="27432"/>
                    <a:pt x="13098" y="27432"/>
                  </a:cubicBezTo>
                  <a:cubicBezTo>
                    <a:pt x="13098" y="27432"/>
                    <a:pt x="13098" y="27425"/>
                    <a:pt x="13098" y="27411"/>
                  </a:cubicBezTo>
                  <a:cubicBezTo>
                    <a:pt x="13119" y="27662"/>
                    <a:pt x="13119" y="27892"/>
                    <a:pt x="13140" y="28122"/>
                  </a:cubicBezTo>
                  <a:cubicBezTo>
                    <a:pt x="13140" y="28206"/>
                    <a:pt x="13119" y="28289"/>
                    <a:pt x="13057" y="28331"/>
                  </a:cubicBezTo>
                  <a:cubicBezTo>
                    <a:pt x="12806" y="28582"/>
                    <a:pt x="12575" y="28833"/>
                    <a:pt x="12303" y="29084"/>
                  </a:cubicBezTo>
                  <a:cubicBezTo>
                    <a:pt x="12157" y="29210"/>
                    <a:pt x="12136" y="29440"/>
                    <a:pt x="12261" y="29608"/>
                  </a:cubicBezTo>
                  <a:cubicBezTo>
                    <a:pt x="12340" y="29686"/>
                    <a:pt x="12442" y="29728"/>
                    <a:pt x="12543" y="29728"/>
                  </a:cubicBezTo>
                  <a:cubicBezTo>
                    <a:pt x="12630" y="29728"/>
                    <a:pt x="12717" y="29696"/>
                    <a:pt x="12785" y="29628"/>
                  </a:cubicBezTo>
                  <a:cubicBezTo>
                    <a:pt x="12889" y="29545"/>
                    <a:pt x="12994" y="29461"/>
                    <a:pt x="13078" y="29356"/>
                  </a:cubicBezTo>
                  <a:cubicBezTo>
                    <a:pt x="13224" y="29231"/>
                    <a:pt x="13370" y="29084"/>
                    <a:pt x="13496" y="28938"/>
                  </a:cubicBezTo>
                  <a:lnTo>
                    <a:pt x="13705" y="29126"/>
                  </a:lnTo>
                  <a:cubicBezTo>
                    <a:pt x="13873" y="29294"/>
                    <a:pt x="14040" y="29482"/>
                    <a:pt x="14228" y="29628"/>
                  </a:cubicBezTo>
                  <a:cubicBezTo>
                    <a:pt x="14296" y="29696"/>
                    <a:pt x="14382" y="29728"/>
                    <a:pt x="14468" y="29728"/>
                  </a:cubicBezTo>
                  <a:cubicBezTo>
                    <a:pt x="14566" y="29728"/>
                    <a:pt x="14663" y="29686"/>
                    <a:pt x="14730" y="29608"/>
                  </a:cubicBezTo>
                  <a:cubicBezTo>
                    <a:pt x="14877" y="29461"/>
                    <a:pt x="14856" y="29210"/>
                    <a:pt x="14710" y="29084"/>
                  </a:cubicBezTo>
                  <a:cubicBezTo>
                    <a:pt x="14500" y="28875"/>
                    <a:pt x="14291" y="28645"/>
                    <a:pt x="14061" y="28457"/>
                  </a:cubicBezTo>
                  <a:cubicBezTo>
                    <a:pt x="13894" y="28352"/>
                    <a:pt x="13831" y="28143"/>
                    <a:pt x="13873" y="27955"/>
                  </a:cubicBezTo>
                  <a:cubicBezTo>
                    <a:pt x="13873" y="27913"/>
                    <a:pt x="13873" y="27871"/>
                    <a:pt x="13873" y="27850"/>
                  </a:cubicBezTo>
                  <a:cubicBezTo>
                    <a:pt x="13894" y="27683"/>
                    <a:pt x="13914" y="27515"/>
                    <a:pt x="13914" y="27348"/>
                  </a:cubicBezTo>
                  <a:lnTo>
                    <a:pt x="13956" y="27348"/>
                  </a:lnTo>
                  <a:cubicBezTo>
                    <a:pt x="14291" y="27703"/>
                    <a:pt x="14710" y="27976"/>
                    <a:pt x="14982" y="28394"/>
                  </a:cubicBezTo>
                  <a:cubicBezTo>
                    <a:pt x="15043" y="28486"/>
                    <a:pt x="15138" y="28544"/>
                    <a:pt x="15242" y="28544"/>
                  </a:cubicBezTo>
                  <a:cubicBezTo>
                    <a:pt x="15280" y="28544"/>
                    <a:pt x="15319" y="28536"/>
                    <a:pt x="15358" y="28520"/>
                  </a:cubicBezTo>
                  <a:cubicBezTo>
                    <a:pt x="15609" y="28436"/>
                    <a:pt x="15714" y="28122"/>
                    <a:pt x="15546" y="27913"/>
                  </a:cubicBezTo>
                  <a:cubicBezTo>
                    <a:pt x="15337" y="27662"/>
                    <a:pt x="15107" y="27411"/>
                    <a:pt x="14856" y="27201"/>
                  </a:cubicBezTo>
                  <a:cubicBezTo>
                    <a:pt x="14563" y="26908"/>
                    <a:pt x="14270" y="26636"/>
                    <a:pt x="13977" y="26343"/>
                  </a:cubicBezTo>
                  <a:cubicBezTo>
                    <a:pt x="13873" y="26260"/>
                    <a:pt x="13831" y="26113"/>
                    <a:pt x="13873" y="25988"/>
                  </a:cubicBezTo>
                  <a:cubicBezTo>
                    <a:pt x="13873" y="25820"/>
                    <a:pt x="13894" y="25632"/>
                    <a:pt x="13894" y="25444"/>
                  </a:cubicBezTo>
                  <a:cubicBezTo>
                    <a:pt x="13914" y="25297"/>
                    <a:pt x="13914" y="25151"/>
                    <a:pt x="13935" y="25004"/>
                  </a:cubicBezTo>
                  <a:cubicBezTo>
                    <a:pt x="13956" y="25004"/>
                    <a:pt x="13977" y="25025"/>
                    <a:pt x="13998" y="25025"/>
                  </a:cubicBezTo>
                  <a:cubicBezTo>
                    <a:pt x="14333" y="25360"/>
                    <a:pt x="14730" y="25716"/>
                    <a:pt x="15044" y="26009"/>
                  </a:cubicBezTo>
                  <a:cubicBezTo>
                    <a:pt x="15358" y="26302"/>
                    <a:pt x="15672" y="26615"/>
                    <a:pt x="15986" y="26908"/>
                  </a:cubicBezTo>
                  <a:cubicBezTo>
                    <a:pt x="16059" y="26982"/>
                    <a:pt x="16153" y="27018"/>
                    <a:pt x="16250" y="27018"/>
                  </a:cubicBezTo>
                  <a:cubicBezTo>
                    <a:pt x="16347" y="27018"/>
                    <a:pt x="16446" y="26982"/>
                    <a:pt x="16530" y="26908"/>
                  </a:cubicBezTo>
                  <a:cubicBezTo>
                    <a:pt x="16676" y="26762"/>
                    <a:pt x="16655" y="26511"/>
                    <a:pt x="16488" y="26385"/>
                  </a:cubicBezTo>
                  <a:cubicBezTo>
                    <a:pt x="16153" y="26051"/>
                    <a:pt x="15798" y="25716"/>
                    <a:pt x="15442" y="25381"/>
                  </a:cubicBezTo>
                  <a:cubicBezTo>
                    <a:pt x="14961" y="24942"/>
                    <a:pt x="14479" y="24481"/>
                    <a:pt x="13977" y="24042"/>
                  </a:cubicBezTo>
                  <a:cubicBezTo>
                    <a:pt x="13914" y="23979"/>
                    <a:pt x="13873" y="23895"/>
                    <a:pt x="13873" y="23812"/>
                  </a:cubicBezTo>
                  <a:lnTo>
                    <a:pt x="13873" y="22012"/>
                  </a:lnTo>
                  <a:cubicBezTo>
                    <a:pt x="13873" y="21970"/>
                    <a:pt x="13894" y="21929"/>
                    <a:pt x="13894" y="21887"/>
                  </a:cubicBezTo>
                  <a:cubicBezTo>
                    <a:pt x="13956" y="21929"/>
                    <a:pt x="14019" y="21970"/>
                    <a:pt x="14082" y="22012"/>
                  </a:cubicBezTo>
                  <a:cubicBezTo>
                    <a:pt x="14186" y="22096"/>
                    <a:pt x="14291" y="22159"/>
                    <a:pt x="14438" y="22242"/>
                  </a:cubicBezTo>
                  <a:cubicBezTo>
                    <a:pt x="14605" y="22347"/>
                    <a:pt x="14793" y="22431"/>
                    <a:pt x="14898" y="22514"/>
                  </a:cubicBezTo>
                  <a:cubicBezTo>
                    <a:pt x="15023" y="22577"/>
                    <a:pt x="15149" y="22661"/>
                    <a:pt x="15295" y="22724"/>
                  </a:cubicBezTo>
                  <a:cubicBezTo>
                    <a:pt x="15588" y="22891"/>
                    <a:pt x="15881" y="23058"/>
                    <a:pt x="16153" y="23247"/>
                  </a:cubicBezTo>
                  <a:lnTo>
                    <a:pt x="16070" y="24063"/>
                  </a:lnTo>
                  <a:cubicBezTo>
                    <a:pt x="16049" y="24209"/>
                    <a:pt x="16028" y="24335"/>
                    <a:pt x="16007" y="24481"/>
                  </a:cubicBezTo>
                  <a:cubicBezTo>
                    <a:pt x="15944" y="24690"/>
                    <a:pt x="16049" y="24900"/>
                    <a:pt x="16258" y="24963"/>
                  </a:cubicBezTo>
                  <a:cubicBezTo>
                    <a:pt x="16288" y="24969"/>
                    <a:pt x="16319" y="24972"/>
                    <a:pt x="16348" y="24972"/>
                  </a:cubicBezTo>
                  <a:cubicBezTo>
                    <a:pt x="16519" y="24972"/>
                    <a:pt x="16665" y="24869"/>
                    <a:pt x="16718" y="24690"/>
                  </a:cubicBezTo>
                  <a:cubicBezTo>
                    <a:pt x="16718" y="24628"/>
                    <a:pt x="16739" y="24565"/>
                    <a:pt x="16739" y="24502"/>
                  </a:cubicBezTo>
                  <a:cubicBezTo>
                    <a:pt x="16781" y="24126"/>
                    <a:pt x="16823" y="23728"/>
                    <a:pt x="16865" y="23351"/>
                  </a:cubicBezTo>
                  <a:cubicBezTo>
                    <a:pt x="16865" y="23289"/>
                    <a:pt x="16907" y="23226"/>
                    <a:pt x="16907" y="23142"/>
                  </a:cubicBezTo>
                  <a:lnTo>
                    <a:pt x="18078" y="23665"/>
                  </a:lnTo>
                  <a:lnTo>
                    <a:pt x="18078" y="23812"/>
                  </a:lnTo>
                  <a:cubicBezTo>
                    <a:pt x="18036" y="24063"/>
                    <a:pt x="18015" y="24335"/>
                    <a:pt x="17974" y="24586"/>
                  </a:cubicBezTo>
                  <a:cubicBezTo>
                    <a:pt x="17932" y="24963"/>
                    <a:pt x="17848" y="25318"/>
                    <a:pt x="17806" y="25695"/>
                  </a:cubicBezTo>
                  <a:cubicBezTo>
                    <a:pt x="17785" y="25862"/>
                    <a:pt x="17764" y="26009"/>
                    <a:pt x="17785" y="26176"/>
                  </a:cubicBezTo>
                  <a:cubicBezTo>
                    <a:pt x="17785" y="26239"/>
                    <a:pt x="17806" y="26302"/>
                    <a:pt x="17848" y="26343"/>
                  </a:cubicBezTo>
                  <a:cubicBezTo>
                    <a:pt x="17907" y="26446"/>
                    <a:pt x="18006" y="26497"/>
                    <a:pt x="18111" y="26497"/>
                  </a:cubicBezTo>
                  <a:cubicBezTo>
                    <a:pt x="18156" y="26497"/>
                    <a:pt x="18202" y="26488"/>
                    <a:pt x="18246" y="26469"/>
                  </a:cubicBezTo>
                  <a:cubicBezTo>
                    <a:pt x="18392" y="26427"/>
                    <a:pt x="18476" y="26302"/>
                    <a:pt x="18497" y="26155"/>
                  </a:cubicBezTo>
                  <a:cubicBezTo>
                    <a:pt x="18497" y="26030"/>
                    <a:pt x="18497" y="25904"/>
                    <a:pt x="18518" y="25779"/>
                  </a:cubicBezTo>
                  <a:cubicBezTo>
                    <a:pt x="18580" y="25318"/>
                    <a:pt x="18643" y="24900"/>
                    <a:pt x="18706" y="24460"/>
                  </a:cubicBezTo>
                  <a:cubicBezTo>
                    <a:pt x="18727" y="24314"/>
                    <a:pt x="18748" y="24146"/>
                    <a:pt x="18790" y="23979"/>
                  </a:cubicBezTo>
                  <a:lnTo>
                    <a:pt x="19020" y="24084"/>
                  </a:lnTo>
                  <a:cubicBezTo>
                    <a:pt x="19229" y="24167"/>
                    <a:pt x="19417" y="24251"/>
                    <a:pt x="19627" y="24335"/>
                  </a:cubicBezTo>
                  <a:cubicBezTo>
                    <a:pt x="20024" y="24502"/>
                    <a:pt x="20401" y="24649"/>
                    <a:pt x="20777" y="24816"/>
                  </a:cubicBezTo>
                  <a:cubicBezTo>
                    <a:pt x="20842" y="24852"/>
                    <a:pt x="20906" y="24867"/>
                    <a:pt x="20966" y="24867"/>
                  </a:cubicBezTo>
                  <a:cubicBezTo>
                    <a:pt x="21293" y="24867"/>
                    <a:pt x="21508" y="24401"/>
                    <a:pt x="21154" y="24188"/>
                  </a:cubicBezTo>
                  <a:cubicBezTo>
                    <a:pt x="21091" y="24146"/>
                    <a:pt x="21028" y="24105"/>
                    <a:pt x="20945" y="24084"/>
                  </a:cubicBezTo>
                  <a:cubicBezTo>
                    <a:pt x="20610" y="23937"/>
                    <a:pt x="20254" y="23812"/>
                    <a:pt x="19899" y="23665"/>
                  </a:cubicBezTo>
                  <a:cubicBezTo>
                    <a:pt x="19564" y="23540"/>
                    <a:pt x="19208" y="23393"/>
                    <a:pt x="18852" y="23247"/>
                  </a:cubicBezTo>
                  <a:cubicBezTo>
                    <a:pt x="18915" y="22807"/>
                    <a:pt x="18957" y="22389"/>
                    <a:pt x="18999" y="21950"/>
                  </a:cubicBezTo>
                  <a:cubicBezTo>
                    <a:pt x="19062" y="21970"/>
                    <a:pt x="19104" y="21991"/>
                    <a:pt x="19166" y="22012"/>
                  </a:cubicBezTo>
                  <a:cubicBezTo>
                    <a:pt x="19313" y="22075"/>
                    <a:pt x="19438" y="22138"/>
                    <a:pt x="19585" y="22201"/>
                  </a:cubicBezTo>
                  <a:cubicBezTo>
                    <a:pt x="19857" y="22305"/>
                    <a:pt x="20129" y="22431"/>
                    <a:pt x="20401" y="22535"/>
                  </a:cubicBezTo>
                  <a:cubicBezTo>
                    <a:pt x="20445" y="22555"/>
                    <a:pt x="20491" y="22564"/>
                    <a:pt x="20537" y="22564"/>
                  </a:cubicBezTo>
                  <a:cubicBezTo>
                    <a:pt x="20688" y="22564"/>
                    <a:pt x="20834" y="22465"/>
                    <a:pt x="20882" y="22305"/>
                  </a:cubicBezTo>
                  <a:cubicBezTo>
                    <a:pt x="20945" y="22117"/>
                    <a:pt x="20819" y="21908"/>
                    <a:pt x="20631" y="21845"/>
                  </a:cubicBezTo>
                  <a:cubicBezTo>
                    <a:pt x="20380" y="21740"/>
                    <a:pt x="20129" y="21636"/>
                    <a:pt x="19857" y="21531"/>
                  </a:cubicBezTo>
                  <a:cubicBezTo>
                    <a:pt x="19731" y="21468"/>
                    <a:pt x="19606" y="21405"/>
                    <a:pt x="19438" y="21343"/>
                  </a:cubicBezTo>
                  <a:lnTo>
                    <a:pt x="19438" y="20548"/>
                  </a:lnTo>
                  <a:lnTo>
                    <a:pt x="19438" y="19585"/>
                  </a:lnTo>
                  <a:cubicBezTo>
                    <a:pt x="19438" y="19355"/>
                    <a:pt x="19417" y="19125"/>
                    <a:pt x="19417" y="18874"/>
                  </a:cubicBezTo>
                  <a:lnTo>
                    <a:pt x="19417" y="18727"/>
                  </a:lnTo>
                  <a:cubicBezTo>
                    <a:pt x="19480" y="18769"/>
                    <a:pt x="19522" y="18769"/>
                    <a:pt x="19564" y="18811"/>
                  </a:cubicBezTo>
                  <a:cubicBezTo>
                    <a:pt x="20045" y="19083"/>
                    <a:pt x="20526" y="19376"/>
                    <a:pt x="21028" y="19648"/>
                  </a:cubicBezTo>
                  <a:cubicBezTo>
                    <a:pt x="21154" y="19711"/>
                    <a:pt x="21259" y="19836"/>
                    <a:pt x="21280" y="20004"/>
                  </a:cubicBezTo>
                  <a:cubicBezTo>
                    <a:pt x="21321" y="20317"/>
                    <a:pt x="21405" y="20631"/>
                    <a:pt x="21468" y="20924"/>
                  </a:cubicBezTo>
                  <a:cubicBezTo>
                    <a:pt x="21510" y="21050"/>
                    <a:pt x="21531" y="21154"/>
                    <a:pt x="21552" y="21280"/>
                  </a:cubicBezTo>
                  <a:cubicBezTo>
                    <a:pt x="21677" y="21782"/>
                    <a:pt x="21782" y="22305"/>
                    <a:pt x="21886" y="22807"/>
                  </a:cubicBezTo>
                  <a:cubicBezTo>
                    <a:pt x="21928" y="22954"/>
                    <a:pt x="21970" y="23121"/>
                    <a:pt x="22012" y="23268"/>
                  </a:cubicBezTo>
                  <a:cubicBezTo>
                    <a:pt x="22033" y="23414"/>
                    <a:pt x="22158" y="23519"/>
                    <a:pt x="22326" y="23519"/>
                  </a:cubicBezTo>
                  <a:cubicBezTo>
                    <a:pt x="22344" y="23522"/>
                    <a:pt x="22363" y="23523"/>
                    <a:pt x="22381" y="23523"/>
                  </a:cubicBezTo>
                  <a:cubicBezTo>
                    <a:pt x="22606" y="23523"/>
                    <a:pt x="22780" y="23291"/>
                    <a:pt x="22702" y="23058"/>
                  </a:cubicBezTo>
                  <a:cubicBezTo>
                    <a:pt x="22661" y="22891"/>
                    <a:pt x="22619" y="22745"/>
                    <a:pt x="22577" y="22598"/>
                  </a:cubicBezTo>
                  <a:cubicBezTo>
                    <a:pt x="22409" y="21887"/>
                    <a:pt x="22263" y="21196"/>
                    <a:pt x="22096" y="20506"/>
                  </a:cubicBezTo>
                  <a:cubicBezTo>
                    <a:pt x="22096" y="20443"/>
                    <a:pt x="22096" y="20401"/>
                    <a:pt x="22075" y="20317"/>
                  </a:cubicBezTo>
                  <a:lnTo>
                    <a:pt x="22075" y="20317"/>
                  </a:lnTo>
                  <a:cubicBezTo>
                    <a:pt x="22158" y="20359"/>
                    <a:pt x="22200" y="20380"/>
                    <a:pt x="22263" y="20401"/>
                  </a:cubicBezTo>
                  <a:cubicBezTo>
                    <a:pt x="22493" y="20527"/>
                    <a:pt x="22744" y="20652"/>
                    <a:pt x="22995" y="20757"/>
                  </a:cubicBezTo>
                  <a:cubicBezTo>
                    <a:pt x="23121" y="20799"/>
                    <a:pt x="23205" y="20924"/>
                    <a:pt x="23225" y="21050"/>
                  </a:cubicBezTo>
                  <a:cubicBezTo>
                    <a:pt x="23246" y="21113"/>
                    <a:pt x="23267" y="21196"/>
                    <a:pt x="23288" y="21259"/>
                  </a:cubicBezTo>
                  <a:cubicBezTo>
                    <a:pt x="23414" y="21761"/>
                    <a:pt x="23539" y="22263"/>
                    <a:pt x="23665" y="22766"/>
                  </a:cubicBezTo>
                  <a:cubicBezTo>
                    <a:pt x="23707" y="22912"/>
                    <a:pt x="23769" y="23079"/>
                    <a:pt x="23832" y="23205"/>
                  </a:cubicBezTo>
                  <a:cubicBezTo>
                    <a:pt x="23889" y="23336"/>
                    <a:pt x="24012" y="23417"/>
                    <a:pt x="24158" y="23417"/>
                  </a:cubicBezTo>
                  <a:cubicBezTo>
                    <a:pt x="24175" y="23417"/>
                    <a:pt x="24192" y="23416"/>
                    <a:pt x="24209" y="23414"/>
                  </a:cubicBezTo>
                  <a:cubicBezTo>
                    <a:pt x="24355" y="23393"/>
                    <a:pt x="24481" y="23289"/>
                    <a:pt x="24523" y="23142"/>
                  </a:cubicBezTo>
                  <a:cubicBezTo>
                    <a:pt x="24544" y="23038"/>
                    <a:pt x="24523" y="22954"/>
                    <a:pt x="24481" y="22870"/>
                  </a:cubicBezTo>
                  <a:cubicBezTo>
                    <a:pt x="24397" y="22724"/>
                    <a:pt x="24355" y="22577"/>
                    <a:pt x="24313" y="22431"/>
                  </a:cubicBezTo>
                  <a:cubicBezTo>
                    <a:pt x="24251" y="22138"/>
                    <a:pt x="24188" y="21845"/>
                    <a:pt x="24125" y="21552"/>
                  </a:cubicBezTo>
                  <a:cubicBezTo>
                    <a:pt x="24104" y="21531"/>
                    <a:pt x="24104" y="21510"/>
                    <a:pt x="24125" y="21468"/>
                  </a:cubicBezTo>
                  <a:cubicBezTo>
                    <a:pt x="24355" y="21594"/>
                    <a:pt x="24586" y="21719"/>
                    <a:pt x="24837" y="21845"/>
                  </a:cubicBezTo>
                  <a:cubicBezTo>
                    <a:pt x="24899" y="21866"/>
                    <a:pt x="24941" y="21929"/>
                    <a:pt x="24962" y="22012"/>
                  </a:cubicBezTo>
                  <a:cubicBezTo>
                    <a:pt x="25004" y="22222"/>
                    <a:pt x="25067" y="22431"/>
                    <a:pt x="25130" y="22619"/>
                  </a:cubicBezTo>
                  <a:cubicBezTo>
                    <a:pt x="25171" y="22766"/>
                    <a:pt x="25192" y="22891"/>
                    <a:pt x="25213" y="23017"/>
                  </a:cubicBezTo>
                  <a:cubicBezTo>
                    <a:pt x="25250" y="23199"/>
                    <a:pt x="25413" y="23318"/>
                    <a:pt x="25579" y="23318"/>
                  </a:cubicBezTo>
                  <a:cubicBezTo>
                    <a:pt x="25604" y="23318"/>
                    <a:pt x="25628" y="23315"/>
                    <a:pt x="25653" y="23310"/>
                  </a:cubicBezTo>
                  <a:cubicBezTo>
                    <a:pt x="25862" y="23268"/>
                    <a:pt x="25966" y="23079"/>
                    <a:pt x="25925" y="22870"/>
                  </a:cubicBezTo>
                  <a:cubicBezTo>
                    <a:pt x="25904" y="22745"/>
                    <a:pt x="25862" y="22598"/>
                    <a:pt x="25820" y="22473"/>
                  </a:cubicBezTo>
                  <a:cubicBezTo>
                    <a:pt x="25778" y="22284"/>
                    <a:pt x="25715" y="22096"/>
                    <a:pt x="25674" y="21908"/>
                  </a:cubicBezTo>
                  <a:lnTo>
                    <a:pt x="25925" y="21845"/>
                  </a:lnTo>
                  <a:cubicBezTo>
                    <a:pt x="26176" y="21782"/>
                    <a:pt x="26406" y="21719"/>
                    <a:pt x="26657" y="21636"/>
                  </a:cubicBezTo>
                  <a:cubicBezTo>
                    <a:pt x="26803" y="21594"/>
                    <a:pt x="26908" y="21468"/>
                    <a:pt x="26908" y="21322"/>
                  </a:cubicBezTo>
                  <a:cubicBezTo>
                    <a:pt x="26929" y="21175"/>
                    <a:pt x="26845" y="21050"/>
                    <a:pt x="26720" y="20987"/>
                  </a:cubicBezTo>
                  <a:cubicBezTo>
                    <a:pt x="26657" y="20956"/>
                    <a:pt x="26594" y="20940"/>
                    <a:pt x="26534" y="20940"/>
                  </a:cubicBezTo>
                  <a:cubicBezTo>
                    <a:pt x="26474" y="20940"/>
                    <a:pt x="26416" y="20956"/>
                    <a:pt x="26364" y="20987"/>
                  </a:cubicBezTo>
                  <a:cubicBezTo>
                    <a:pt x="26050" y="21071"/>
                    <a:pt x="25715" y="21154"/>
                    <a:pt x="25402" y="21238"/>
                  </a:cubicBezTo>
                  <a:cubicBezTo>
                    <a:pt x="25376" y="21247"/>
                    <a:pt x="25350" y="21252"/>
                    <a:pt x="25325" y="21252"/>
                  </a:cubicBezTo>
                  <a:cubicBezTo>
                    <a:pt x="25290" y="21252"/>
                    <a:pt x="25259" y="21242"/>
                    <a:pt x="25234" y="21217"/>
                  </a:cubicBezTo>
                  <a:cubicBezTo>
                    <a:pt x="24983" y="21071"/>
                    <a:pt x="24774" y="20924"/>
                    <a:pt x="24502" y="20757"/>
                  </a:cubicBezTo>
                  <a:lnTo>
                    <a:pt x="24941" y="20631"/>
                  </a:lnTo>
                  <a:cubicBezTo>
                    <a:pt x="25255" y="20506"/>
                    <a:pt x="25590" y="20422"/>
                    <a:pt x="25946" y="20380"/>
                  </a:cubicBezTo>
                  <a:lnTo>
                    <a:pt x="25987" y="20380"/>
                  </a:lnTo>
                  <a:cubicBezTo>
                    <a:pt x="26176" y="20359"/>
                    <a:pt x="26322" y="20171"/>
                    <a:pt x="26280" y="19983"/>
                  </a:cubicBezTo>
                  <a:cubicBezTo>
                    <a:pt x="26261" y="19806"/>
                    <a:pt x="26095" y="19667"/>
                    <a:pt x="25919" y="19667"/>
                  </a:cubicBezTo>
                  <a:cubicBezTo>
                    <a:pt x="25907" y="19667"/>
                    <a:pt x="25895" y="19667"/>
                    <a:pt x="25883" y="19669"/>
                  </a:cubicBezTo>
                  <a:cubicBezTo>
                    <a:pt x="25715" y="19669"/>
                    <a:pt x="25569" y="19711"/>
                    <a:pt x="25422" y="19732"/>
                  </a:cubicBezTo>
                  <a:cubicBezTo>
                    <a:pt x="25171" y="19815"/>
                    <a:pt x="24941" y="19899"/>
                    <a:pt x="24690" y="19962"/>
                  </a:cubicBezTo>
                  <a:cubicBezTo>
                    <a:pt x="24355" y="20066"/>
                    <a:pt x="24000" y="20150"/>
                    <a:pt x="23665" y="20234"/>
                  </a:cubicBezTo>
                  <a:cubicBezTo>
                    <a:pt x="23635" y="20249"/>
                    <a:pt x="23603" y="20256"/>
                    <a:pt x="23571" y="20256"/>
                  </a:cubicBezTo>
                  <a:cubicBezTo>
                    <a:pt x="23512" y="20256"/>
                    <a:pt x="23454" y="20232"/>
                    <a:pt x="23414" y="20192"/>
                  </a:cubicBezTo>
                  <a:lnTo>
                    <a:pt x="22598" y="19648"/>
                  </a:lnTo>
                  <a:cubicBezTo>
                    <a:pt x="22556" y="19627"/>
                    <a:pt x="22535" y="19606"/>
                    <a:pt x="22514" y="19564"/>
                  </a:cubicBezTo>
                  <a:cubicBezTo>
                    <a:pt x="22661" y="19543"/>
                    <a:pt x="22786" y="19501"/>
                    <a:pt x="22912" y="19460"/>
                  </a:cubicBezTo>
                  <a:lnTo>
                    <a:pt x="24397" y="18999"/>
                  </a:lnTo>
                  <a:lnTo>
                    <a:pt x="25192" y="18769"/>
                  </a:lnTo>
                  <a:cubicBezTo>
                    <a:pt x="25360" y="18727"/>
                    <a:pt x="25464" y="18581"/>
                    <a:pt x="25485" y="18413"/>
                  </a:cubicBezTo>
                  <a:cubicBezTo>
                    <a:pt x="25485" y="18246"/>
                    <a:pt x="25381" y="18120"/>
                    <a:pt x="25234" y="18079"/>
                  </a:cubicBezTo>
                  <a:cubicBezTo>
                    <a:pt x="25192" y="18068"/>
                    <a:pt x="25150" y="18063"/>
                    <a:pt x="25109" y="18063"/>
                  </a:cubicBezTo>
                  <a:cubicBezTo>
                    <a:pt x="25067" y="18063"/>
                    <a:pt x="25025" y="18068"/>
                    <a:pt x="24983" y="18079"/>
                  </a:cubicBezTo>
                  <a:cubicBezTo>
                    <a:pt x="24376" y="18246"/>
                    <a:pt x="23769" y="18434"/>
                    <a:pt x="23184" y="18623"/>
                  </a:cubicBezTo>
                  <a:cubicBezTo>
                    <a:pt x="22681" y="18790"/>
                    <a:pt x="22200" y="18937"/>
                    <a:pt x="21698" y="19083"/>
                  </a:cubicBezTo>
                  <a:cubicBezTo>
                    <a:pt x="21674" y="19099"/>
                    <a:pt x="21644" y="19106"/>
                    <a:pt x="21612" y="19106"/>
                  </a:cubicBezTo>
                  <a:cubicBezTo>
                    <a:pt x="21561" y="19106"/>
                    <a:pt x="21507" y="19088"/>
                    <a:pt x="21468" y="19062"/>
                  </a:cubicBezTo>
                  <a:cubicBezTo>
                    <a:pt x="20945" y="18748"/>
                    <a:pt x="20422" y="18455"/>
                    <a:pt x="19899" y="18162"/>
                  </a:cubicBezTo>
                  <a:cubicBezTo>
                    <a:pt x="19878" y="18120"/>
                    <a:pt x="19836" y="18100"/>
                    <a:pt x="19815" y="18079"/>
                  </a:cubicBezTo>
                  <a:lnTo>
                    <a:pt x="20401" y="17765"/>
                  </a:lnTo>
                  <a:cubicBezTo>
                    <a:pt x="20526" y="17702"/>
                    <a:pt x="20652" y="17618"/>
                    <a:pt x="20777" y="17556"/>
                  </a:cubicBezTo>
                  <a:cubicBezTo>
                    <a:pt x="20945" y="17451"/>
                    <a:pt x="21112" y="17367"/>
                    <a:pt x="21280" y="17263"/>
                  </a:cubicBezTo>
                  <a:cubicBezTo>
                    <a:pt x="21552" y="17095"/>
                    <a:pt x="21824" y="16928"/>
                    <a:pt x="22117" y="16802"/>
                  </a:cubicBezTo>
                  <a:cubicBezTo>
                    <a:pt x="22451" y="17053"/>
                    <a:pt x="22786" y="17304"/>
                    <a:pt x="23121" y="17576"/>
                  </a:cubicBezTo>
                  <a:cubicBezTo>
                    <a:pt x="23191" y="17637"/>
                    <a:pt x="23281" y="17668"/>
                    <a:pt x="23372" y="17668"/>
                  </a:cubicBezTo>
                  <a:cubicBezTo>
                    <a:pt x="23469" y="17668"/>
                    <a:pt x="23568" y="17632"/>
                    <a:pt x="23644" y="17556"/>
                  </a:cubicBezTo>
                  <a:cubicBezTo>
                    <a:pt x="23769" y="17409"/>
                    <a:pt x="23769" y="17158"/>
                    <a:pt x="23623" y="17032"/>
                  </a:cubicBezTo>
                  <a:cubicBezTo>
                    <a:pt x="23581" y="16991"/>
                    <a:pt x="23518" y="16949"/>
                    <a:pt x="23477" y="16907"/>
                  </a:cubicBezTo>
                  <a:lnTo>
                    <a:pt x="22849" y="16447"/>
                  </a:lnTo>
                  <a:lnTo>
                    <a:pt x="22368" y="16112"/>
                  </a:lnTo>
                  <a:lnTo>
                    <a:pt x="23414" y="15317"/>
                  </a:lnTo>
                  <a:lnTo>
                    <a:pt x="23581" y="15442"/>
                  </a:lnTo>
                  <a:lnTo>
                    <a:pt x="24983" y="16551"/>
                  </a:lnTo>
                  <a:cubicBezTo>
                    <a:pt x="25109" y="16635"/>
                    <a:pt x="25234" y="16719"/>
                    <a:pt x="25360" y="16802"/>
                  </a:cubicBezTo>
                  <a:cubicBezTo>
                    <a:pt x="25427" y="16843"/>
                    <a:pt x="25494" y="16860"/>
                    <a:pt x="25556" y="16860"/>
                  </a:cubicBezTo>
                  <a:cubicBezTo>
                    <a:pt x="25879" y="16860"/>
                    <a:pt x="26084" y="16385"/>
                    <a:pt x="25715" y="16175"/>
                  </a:cubicBezTo>
                  <a:cubicBezTo>
                    <a:pt x="25590" y="16112"/>
                    <a:pt x="25464" y="16007"/>
                    <a:pt x="25360" y="15924"/>
                  </a:cubicBezTo>
                  <a:lnTo>
                    <a:pt x="24146" y="14982"/>
                  </a:lnTo>
                  <a:lnTo>
                    <a:pt x="24041" y="14877"/>
                  </a:lnTo>
                  <a:cubicBezTo>
                    <a:pt x="24083" y="14835"/>
                    <a:pt x="24125" y="14794"/>
                    <a:pt x="24167" y="14752"/>
                  </a:cubicBezTo>
                  <a:cubicBezTo>
                    <a:pt x="24418" y="14563"/>
                    <a:pt x="24669" y="14354"/>
                    <a:pt x="24941" y="14145"/>
                  </a:cubicBezTo>
                  <a:cubicBezTo>
                    <a:pt x="25213" y="13957"/>
                    <a:pt x="25485" y="13747"/>
                    <a:pt x="25757" y="13538"/>
                  </a:cubicBezTo>
                  <a:cubicBezTo>
                    <a:pt x="25904" y="13434"/>
                    <a:pt x="25966" y="13224"/>
                    <a:pt x="25883" y="13078"/>
                  </a:cubicBezTo>
                  <a:cubicBezTo>
                    <a:pt x="25805" y="12953"/>
                    <a:pt x="25681" y="12887"/>
                    <a:pt x="25553" y="12887"/>
                  </a:cubicBezTo>
                  <a:cubicBezTo>
                    <a:pt x="25509" y="12887"/>
                    <a:pt x="25465" y="12894"/>
                    <a:pt x="25422" y="12911"/>
                  </a:cubicBezTo>
                  <a:cubicBezTo>
                    <a:pt x="25360" y="12931"/>
                    <a:pt x="25318" y="12952"/>
                    <a:pt x="25255" y="12994"/>
                  </a:cubicBezTo>
                  <a:cubicBezTo>
                    <a:pt x="25150" y="13057"/>
                    <a:pt x="25067" y="13141"/>
                    <a:pt x="24962" y="13224"/>
                  </a:cubicBezTo>
                  <a:lnTo>
                    <a:pt x="23539" y="14333"/>
                  </a:lnTo>
                  <a:cubicBezTo>
                    <a:pt x="23497" y="14375"/>
                    <a:pt x="23456" y="14396"/>
                    <a:pt x="23414" y="14417"/>
                  </a:cubicBezTo>
                  <a:lnTo>
                    <a:pt x="22368" y="13664"/>
                  </a:lnTo>
                  <a:cubicBezTo>
                    <a:pt x="22409" y="13601"/>
                    <a:pt x="22451" y="13580"/>
                    <a:pt x="22493" y="13559"/>
                  </a:cubicBezTo>
                  <a:cubicBezTo>
                    <a:pt x="22765" y="13350"/>
                    <a:pt x="23058" y="13141"/>
                    <a:pt x="23330" y="12931"/>
                  </a:cubicBezTo>
                  <a:cubicBezTo>
                    <a:pt x="23435" y="12869"/>
                    <a:pt x="23539" y="12785"/>
                    <a:pt x="23623" y="12722"/>
                  </a:cubicBezTo>
                  <a:cubicBezTo>
                    <a:pt x="23749" y="12576"/>
                    <a:pt x="23749" y="12346"/>
                    <a:pt x="23623" y="12220"/>
                  </a:cubicBezTo>
                  <a:cubicBezTo>
                    <a:pt x="23545" y="12130"/>
                    <a:pt x="23442" y="12089"/>
                    <a:pt x="23341" y="12089"/>
                  </a:cubicBezTo>
                  <a:cubicBezTo>
                    <a:pt x="23254" y="12089"/>
                    <a:pt x="23168" y="12120"/>
                    <a:pt x="23100" y="12178"/>
                  </a:cubicBezTo>
                  <a:cubicBezTo>
                    <a:pt x="22933" y="12325"/>
                    <a:pt x="22744" y="12471"/>
                    <a:pt x="22577" y="12597"/>
                  </a:cubicBezTo>
                  <a:cubicBezTo>
                    <a:pt x="22409" y="12701"/>
                    <a:pt x="22242" y="12848"/>
                    <a:pt x="22054" y="12973"/>
                  </a:cubicBezTo>
                  <a:lnTo>
                    <a:pt x="21133" y="12429"/>
                  </a:lnTo>
                  <a:cubicBezTo>
                    <a:pt x="21049" y="12387"/>
                    <a:pt x="20966" y="12325"/>
                    <a:pt x="20882" y="12283"/>
                  </a:cubicBezTo>
                  <a:lnTo>
                    <a:pt x="19794" y="11697"/>
                  </a:lnTo>
                  <a:lnTo>
                    <a:pt x="19794" y="11676"/>
                  </a:lnTo>
                  <a:cubicBezTo>
                    <a:pt x="19836" y="11634"/>
                    <a:pt x="19878" y="11613"/>
                    <a:pt x="19940" y="11571"/>
                  </a:cubicBezTo>
                  <a:cubicBezTo>
                    <a:pt x="20422" y="11299"/>
                    <a:pt x="20924" y="11027"/>
                    <a:pt x="21405" y="10734"/>
                  </a:cubicBezTo>
                  <a:cubicBezTo>
                    <a:pt x="21473" y="10694"/>
                    <a:pt x="21549" y="10671"/>
                    <a:pt x="21623" y="10671"/>
                  </a:cubicBezTo>
                  <a:cubicBezTo>
                    <a:pt x="21663" y="10671"/>
                    <a:pt x="21703" y="10678"/>
                    <a:pt x="21740" y="10693"/>
                  </a:cubicBezTo>
                  <a:cubicBezTo>
                    <a:pt x="21949" y="10776"/>
                    <a:pt x="22137" y="10839"/>
                    <a:pt x="22326" y="10902"/>
                  </a:cubicBezTo>
                  <a:cubicBezTo>
                    <a:pt x="23058" y="11132"/>
                    <a:pt x="23769" y="11362"/>
                    <a:pt x="24502" y="11571"/>
                  </a:cubicBezTo>
                  <a:cubicBezTo>
                    <a:pt x="24669" y="11634"/>
                    <a:pt x="24858" y="11676"/>
                    <a:pt x="25025" y="11718"/>
                  </a:cubicBezTo>
                  <a:cubicBezTo>
                    <a:pt x="25053" y="11724"/>
                    <a:pt x="25080" y="11727"/>
                    <a:pt x="25108" y="11727"/>
                  </a:cubicBezTo>
                  <a:cubicBezTo>
                    <a:pt x="25266" y="11727"/>
                    <a:pt x="25408" y="11627"/>
                    <a:pt x="25443" y="11467"/>
                  </a:cubicBezTo>
                  <a:cubicBezTo>
                    <a:pt x="25506" y="11258"/>
                    <a:pt x="25381" y="11048"/>
                    <a:pt x="25171" y="11006"/>
                  </a:cubicBezTo>
                  <a:cubicBezTo>
                    <a:pt x="25025" y="10944"/>
                    <a:pt x="24858" y="10923"/>
                    <a:pt x="24690" y="10881"/>
                  </a:cubicBezTo>
                  <a:cubicBezTo>
                    <a:pt x="24460" y="10797"/>
                    <a:pt x="24230" y="10734"/>
                    <a:pt x="24000" y="10651"/>
                  </a:cubicBezTo>
                  <a:lnTo>
                    <a:pt x="22744" y="10253"/>
                  </a:lnTo>
                  <a:lnTo>
                    <a:pt x="22472" y="10190"/>
                  </a:lnTo>
                  <a:cubicBezTo>
                    <a:pt x="22535" y="10149"/>
                    <a:pt x="22577" y="10107"/>
                    <a:pt x="22619" y="10086"/>
                  </a:cubicBezTo>
                  <a:cubicBezTo>
                    <a:pt x="22849" y="9918"/>
                    <a:pt x="23100" y="9772"/>
                    <a:pt x="23330" y="9605"/>
                  </a:cubicBezTo>
                  <a:cubicBezTo>
                    <a:pt x="23400" y="9549"/>
                    <a:pt x="23479" y="9521"/>
                    <a:pt x="23561" y="9521"/>
                  </a:cubicBezTo>
                  <a:cubicBezTo>
                    <a:pt x="23602" y="9521"/>
                    <a:pt x="23644" y="9528"/>
                    <a:pt x="23686" y="9542"/>
                  </a:cubicBezTo>
                  <a:cubicBezTo>
                    <a:pt x="23749" y="9563"/>
                    <a:pt x="23811" y="9563"/>
                    <a:pt x="23874" y="9584"/>
                  </a:cubicBezTo>
                  <a:cubicBezTo>
                    <a:pt x="24376" y="9730"/>
                    <a:pt x="24858" y="9877"/>
                    <a:pt x="25360" y="10023"/>
                  </a:cubicBezTo>
                  <a:cubicBezTo>
                    <a:pt x="25527" y="10065"/>
                    <a:pt x="25694" y="10086"/>
                    <a:pt x="25841" y="10107"/>
                  </a:cubicBezTo>
                  <a:cubicBezTo>
                    <a:pt x="26050" y="10107"/>
                    <a:pt x="26238" y="9960"/>
                    <a:pt x="26259" y="9751"/>
                  </a:cubicBezTo>
                  <a:cubicBezTo>
                    <a:pt x="26259" y="9563"/>
                    <a:pt x="26113" y="9395"/>
                    <a:pt x="25904" y="9374"/>
                  </a:cubicBezTo>
                  <a:cubicBezTo>
                    <a:pt x="25757" y="9353"/>
                    <a:pt x="25590" y="9333"/>
                    <a:pt x="25443" y="9291"/>
                  </a:cubicBezTo>
                  <a:cubicBezTo>
                    <a:pt x="25150" y="9207"/>
                    <a:pt x="24858" y="9102"/>
                    <a:pt x="24565" y="9019"/>
                  </a:cubicBezTo>
                  <a:cubicBezTo>
                    <a:pt x="24523" y="9019"/>
                    <a:pt x="24502" y="8998"/>
                    <a:pt x="24481" y="8998"/>
                  </a:cubicBezTo>
                  <a:cubicBezTo>
                    <a:pt x="24711" y="8830"/>
                    <a:pt x="24920" y="8705"/>
                    <a:pt x="25130" y="8558"/>
                  </a:cubicBezTo>
                  <a:cubicBezTo>
                    <a:pt x="25191" y="8528"/>
                    <a:pt x="25252" y="8508"/>
                    <a:pt x="25322" y="8508"/>
                  </a:cubicBezTo>
                  <a:cubicBezTo>
                    <a:pt x="25347" y="8508"/>
                    <a:pt x="25373" y="8511"/>
                    <a:pt x="25402" y="8517"/>
                  </a:cubicBezTo>
                  <a:cubicBezTo>
                    <a:pt x="25715" y="8621"/>
                    <a:pt x="26050" y="8684"/>
                    <a:pt x="26364" y="8789"/>
                  </a:cubicBezTo>
                  <a:cubicBezTo>
                    <a:pt x="26405" y="8801"/>
                    <a:pt x="26445" y="8807"/>
                    <a:pt x="26485" y="8807"/>
                  </a:cubicBezTo>
                  <a:cubicBezTo>
                    <a:pt x="26649" y="8807"/>
                    <a:pt x="26795" y="8706"/>
                    <a:pt x="26845" y="8537"/>
                  </a:cubicBezTo>
                  <a:cubicBezTo>
                    <a:pt x="26908" y="8349"/>
                    <a:pt x="26803" y="8140"/>
                    <a:pt x="26594" y="8098"/>
                  </a:cubicBezTo>
                  <a:cubicBezTo>
                    <a:pt x="26490" y="8056"/>
                    <a:pt x="26364" y="8035"/>
                    <a:pt x="26259" y="7993"/>
                  </a:cubicBezTo>
                  <a:lnTo>
                    <a:pt x="25653" y="7826"/>
                  </a:lnTo>
                  <a:cubicBezTo>
                    <a:pt x="25674" y="7742"/>
                    <a:pt x="25694" y="7659"/>
                    <a:pt x="25715" y="7575"/>
                  </a:cubicBezTo>
                  <a:cubicBezTo>
                    <a:pt x="25778" y="7345"/>
                    <a:pt x="25841" y="7115"/>
                    <a:pt x="25904" y="6864"/>
                  </a:cubicBezTo>
                  <a:cubicBezTo>
                    <a:pt x="25946" y="6675"/>
                    <a:pt x="25820" y="6466"/>
                    <a:pt x="25632" y="6424"/>
                  </a:cubicBezTo>
                  <a:cubicBezTo>
                    <a:pt x="25616" y="6423"/>
                    <a:pt x="25601" y="6422"/>
                    <a:pt x="25587" y="6422"/>
                  </a:cubicBezTo>
                  <a:cubicBezTo>
                    <a:pt x="25396" y="6422"/>
                    <a:pt x="25231" y="6544"/>
                    <a:pt x="25192" y="6738"/>
                  </a:cubicBezTo>
                  <a:cubicBezTo>
                    <a:pt x="25109" y="7073"/>
                    <a:pt x="25004" y="7408"/>
                    <a:pt x="24920" y="7742"/>
                  </a:cubicBezTo>
                  <a:cubicBezTo>
                    <a:pt x="24920" y="7805"/>
                    <a:pt x="24878" y="7868"/>
                    <a:pt x="24816" y="7889"/>
                  </a:cubicBezTo>
                  <a:lnTo>
                    <a:pt x="24083" y="8265"/>
                  </a:lnTo>
                  <a:cubicBezTo>
                    <a:pt x="24083" y="8245"/>
                    <a:pt x="24083" y="8224"/>
                    <a:pt x="24083" y="8203"/>
                  </a:cubicBezTo>
                  <a:cubicBezTo>
                    <a:pt x="24146" y="7931"/>
                    <a:pt x="24188" y="7701"/>
                    <a:pt x="24251" y="7429"/>
                  </a:cubicBezTo>
                  <a:cubicBezTo>
                    <a:pt x="24293" y="7219"/>
                    <a:pt x="24376" y="6989"/>
                    <a:pt x="24460" y="6801"/>
                  </a:cubicBezTo>
                  <a:cubicBezTo>
                    <a:pt x="24523" y="6633"/>
                    <a:pt x="24460" y="6466"/>
                    <a:pt x="24313" y="6382"/>
                  </a:cubicBezTo>
                  <a:cubicBezTo>
                    <a:pt x="24259" y="6337"/>
                    <a:pt x="24193" y="6315"/>
                    <a:pt x="24126" y="6315"/>
                  </a:cubicBezTo>
                  <a:cubicBezTo>
                    <a:pt x="24037" y="6315"/>
                    <a:pt x="23945" y="6353"/>
                    <a:pt x="23874" y="6424"/>
                  </a:cubicBezTo>
                  <a:cubicBezTo>
                    <a:pt x="23832" y="6466"/>
                    <a:pt x="23790" y="6529"/>
                    <a:pt x="23769" y="6592"/>
                  </a:cubicBezTo>
                  <a:cubicBezTo>
                    <a:pt x="23644" y="6885"/>
                    <a:pt x="23560" y="7177"/>
                    <a:pt x="23497" y="7470"/>
                  </a:cubicBezTo>
                  <a:cubicBezTo>
                    <a:pt x="23393" y="7889"/>
                    <a:pt x="23288" y="8286"/>
                    <a:pt x="23184" y="8705"/>
                  </a:cubicBezTo>
                  <a:cubicBezTo>
                    <a:pt x="23163" y="8809"/>
                    <a:pt x="23079" y="8914"/>
                    <a:pt x="22974" y="8956"/>
                  </a:cubicBezTo>
                  <a:lnTo>
                    <a:pt x="22179" y="9353"/>
                  </a:lnTo>
                  <a:cubicBezTo>
                    <a:pt x="22137" y="9374"/>
                    <a:pt x="22096" y="9374"/>
                    <a:pt x="22054" y="9395"/>
                  </a:cubicBezTo>
                  <a:lnTo>
                    <a:pt x="22054" y="9312"/>
                  </a:lnTo>
                  <a:lnTo>
                    <a:pt x="22430" y="7680"/>
                  </a:lnTo>
                  <a:cubicBezTo>
                    <a:pt x="22514" y="7345"/>
                    <a:pt x="22598" y="7010"/>
                    <a:pt x="22681" y="6675"/>
                  </a:cubicBezTo>
                  <a:cubicBezTo>
                    <a:pt x="22723" y="6466"/>
                    <a:pt x="22619" y="6278"/>
                    <a:pt x="22430" y="6215"/>
                  </a:cubicBezTo>
                  <a:cubicBezTo>
                    <a:pt x="22394" y="6204"/>
                    <a:pt x="22357" y="6199"/>
                    <a:pt x="22321" y="6199"/>
                  </a:cubicBezTo>
                  <a:cubicBezTo>
                    <a:pt x="22153" y="6199"/>
                    <a:pt x="22005" y="6314"/>
                    <a:pt x="21970" y="6487"/>
                  </a:cubicBezTo>
                  <a:cubicBezTo>
                    <a:pt x="21928" y="6633"/>
                    <a:pt x="21886" y="6780"/>
                    <a:pt x="21845" y="6947"/>
                  </a:cubicBezTo>
                  <a:cubicBezTo>
                    <a:pt x="21740" y="7429"/>
                    <a:pt x="21635" y="7931"/>
                    <a:pt x="21531" y="8433"/>
                  </a:cubicBezTo>
                  <a:cubicBezTo>
                    <a:pt x="21447" y="8768"/>
                    <a:pt x="21363" y="9102"/>
                    <a:pt x="21280" y="9437"/>
                  </a:cubicBezTo>
                  <a:cubicBezTo>
                    <a:pt x="21259" y="9584"/>
                    <a:pt x="21217" y="9730"/>
                    <a:pt x="21196" y="9877"/>
                  </a:cubicBezTo>
                  <a:cubicBezTo>
                    <a:pt x="21196" y="9939"/>
                    <a:pt x="21133" y="10002"/>
                    <a:pt x="21070" y="10044"/>
                  </a:cubicBezTo>
                  <a:lnTo>
                    <a:pt x="19501" y="10944"/>
                  </a:lnTo>
                  <a:cubicBezTo>
                    <a:pt x="19459" y="10965"/>
                    <a:pt x="19438" y="10986"/>
                    <a:pt x="19396" y="10986"/>
                  </a:cubicBezTo>
                  <a:cubicBezTo>
                    <a:pt x="19396" y="10567"/>
                    <a:pt x="19417" y="10190"/>
                    <a:pt x="19417" y="9793"/>
                  </a:cubicBezTo>
                  <a:lnTo>
                    <a:pt x="19417" y="9395"/>
                  </a:lnTo>
                  <a:cubicBezTo>
                    <a:pt x="19396" y="9102"/>
                    <a:pt x="19396" y="8789"/>
                    <a:pt x="19417" y="8475"/>
                  </a:cubicBezTo>
                  <a:cubicBezTo>
                    <a:pt x="19417" y="8412"/>
                    <a:pt x="19459" y="8349"/>
                    <a:pt x="19522" y="8328"/>
                  </a:cubicBezTo>
                  <a:lnTo>
                    <a:pt x="19668" y="8265"/>
                  </a:lnTo>
                  <a:lnTo>
                    <a:pt x="20631" y="7868"/>
                  </a:lnTo>
                  <a:cubicBezTo>
                    <a:pt x="20819" y="7784"/>
                    <a:pt x="20903" y="7575"/>
                    <a:pt x="20840" y="7387"/>
                  </a:cubicBezTo>
                  <a:cubicBezTo>
                    <a:pt x="20792" y="7243"/>
                    <a:pt x="20659" y="7148"/>
                    <a:pt x="20516" y="7148"/>
                  </a:cubicBezTo>
                  <a:cubicBezTo>
                    <a:pt x="20471" y="7148"/>
                    <a:pt x="20425" y="7158"/>
                    <a:pt x="20380" y="7177"/>
                  </a:cubicBezTo>
                  <a:cubicBezTo>
                    <a:pt x="20296" y="7198"/>
                    <a:pt x="20212" y="7240"/>
                    <a:pt x="20129" y="7282"/>
                  </a:cubicBezTo>
                  <a:lnTo>
                    <a:pt x="19166" y="7701"/>
                  </a:lnTo>
                  <a:cubicBezTo>
                    <a:pt x="19116" y="7717"/>
                    <a:pt x="19065" y="7748"/>
                    <a:pt x="19014" y="7748"/>
                  </a:cubicBezTo>
                  <a:cubicBezTo>
                    <a:pt x="19002" y="7748"/>
                    <a:pt x="18990" y="7746"/>
                    <a:pt x="18978" y="7742"/>
                  </a:cubicBezTo>
                  <a:cubicBezTo>
                    <a:pt x="18915" y="7324"/>
                    <a:pt x="18852" y="6905"/>
                    <a:pt x="18852" y="6487"/>
                  </a:cubicBezTo>
                  <a:cubicBezTo>
                    <a:pt x="18915" y="6445"/>
                    <a:pt x="18957" y="6424"/>
                    <a:pt x="19020" y="6403"/>
                  </a:cubicBezTo>
                  <a:cubicBezTo>
                    <a:pt x="19564" y="6194"/>
                    <a:pt x="20108" y="5964"/>
                    <a:pt x="20673" y="5755"/>
                  </a:cubicBezTo>
                  <a:cubicBezTo>
                    <a:pt x="20819" y="5692"/>
                    <a:pt x="20966" y="5629"/>
                    <a:pt x="21091" y="5545"/>
                  </a:cubicBezTo>
                  <a:cubicBezTo>
                    <a:pt x="21476" y="5353"/>
                    <a:pt x="21276" y="4854"/>
                    <a:pt x="20944" y="4854"/>
                  </a:cubicBezTo>
                  <a:cubicBezTo>
                    <a:pt x="20878" y="4854"/>
                    <a:pt x="20808" y="4873"/>
                    <a:pt x="20736" y="4918"/>
                  </a:cubicBezTo>
                  <a:cubicBezTo>
                    <a:pt x="20631" y="4980"/>
                    <a:pt x="20526" y="5022"/>
                    <a:pt x="20401" y="5085"/>
                  </a:cubicBezTo>
                  <a:cubicBezTo>
                    <a:pt x="19899" y="5294"/>
                    <a:pt x="19376" y="5483"/>
                    <a:pt x="18852" y="5692"/>
                  </a:cubicBezTo>
                  <a:lnTo>
                    <a:pt x="18748" y="5734"/>
                  </a:lnTo>
                  <a:cubicBezTo>
                    <a:pt x="18727" y="5566"/>
                    <a:pt x="18706" y="5441"/>
                    <a:pt x="18685" y="5315"/>
                  </a:cubicBezTo>
                  <a:cubicBezTo>
                    <a:pt x="18643" y="4939"/>
                    <a:pt x="18580" y="4562"/>
                    <a:pt x="18518" y="4185"/>
                  </a:cubicBezTo>
                  <a:cubicBezTo>
                    <a:pt x="18497" y="3997"/>
                    <a:pt x="18476" y="3788"/>
                    <a:pt x="18455" y="3579"/>
                  </a:cubicBezTo>
                  <a:cubicBezTo>
                    <a:pt x="18455" y="3401"/>
                    <a:pt x="18306" y="3242"/>
                    <a:pt x="18131" y="3242"/>
                  </a:cubicBezTo>
                  <a:cubicBezTo>
                    <a:pt x="18121" y="3242"/>
                    <a:pt x="18110" y="3243"/>
                    <a:pt x="18099" y="3244"/>
                  </a:cubicBezTo>
                  <a:cubicBezTo>
                    <a:pt x="18087" y="3243"/>
                    <a:pt x="18076" y="3242"/>
                    <a:pt x="18064" y="3242"/>
                  </a:cubicBezTo>
                  <a:cubicBezTo>
                    <a:pt x="17874" y="3242"/>
                    <a:pt x="17743" y="3401"/>
                    <a:pt x="17743" y="3579"/>
                  </a:cubicBezTo>
                  <a:cubicBezTo>
                    <a:pt x="17743" y="3725"/>
                    <a:pt x="17743" y="3872"/>
                    <a:pt x="17764" y="4018"/>
                  </a:cubicBezTo>
                  <a:cubicBezTo>
                    <a:pt x="17827" y="4478"/>
                    <a:pt x="17911" y="4960"/>
                    <a:pt x="17974" y="5420"/>
                  </a:cubicBezTo>
                  <a:cubicBezTo>
                    <a:pt x="18015" y="5629"/>
                    <a:pt x="18015" y="5817"/>
                    <a:pt x="18057" y="6048"/>
                  </a:cubicBezTo>
                  <a:lnTo>
                    <a:pt x="16865" y="6571"/>
                  </a:lnTo>
                  <a:cubicBezTo>
                    <a:pt x="16844" y="6487"/>
                    <a:pt x="16823" y="6424"/>
                    <a:pt x="16823" y="6382"/>
                  </a:cubicBezTo>
                  <a:cubicBezTo>
                    <a:pt x="16781" y="6006"/>
                    <a:pt x="16760" y="5629"/>
                    <a:pt x="16718" y="5252"/>
                  </a:cubicBezTo>
                  <a:cubicBezTo>
                    <a:pt x="16697" y="5169"/>
                    <a:pt x="16697" y="5085"/>
                    <a:pt x="16676" y="5001"/>
                  </a:cubicBezTo>
                  <a:cubicBezTo>
                    <a:pt x="16622" y="4838"/>
                    <a:pt x="16472" y="4721"/>
                    <a:pt x="16324" y="4721"/>
                  </a:cubicBezTo>
                  <a:cubicBezTo>
                    <a:pt x="16302" y="4721"/>
                    <a:pt x="16280" y="4724"/>
                    <a:pt x="16258" y="4729"/>
                  </a:cubicBezTo>
                  <a:cubicBezTo>
                    <a:pt x="16070" y="4771"/>
                    <a:pt x="15944" y="4939"/>
                    <a:pt x="15944" y="5148"/>
                  </a:cubicBezTo>
                  <a:cubicBezTo>
                    <a:pt x="15965" y="5315"/>
                    <a:pt x="16007" y="5483"/>
                    <a:pt x="16028" y="5650"/>
                  </a:cubicBezTo>
                  <a:cubicBezTo>
                    <a:pt x="16070" y="5901"/>
                    <a:pt x="16091" y="6173"/>
                    <a:pt x="16111" y="6466"/>
                  </a:cubicBezTo>
                  <a:lnTo>
                    <a:pt x="15191" y="6989"/>
                  </a:lnTo>
                  <a:cubicBezTo>
                    <a:pt x="15128" y="7031"/>
                    <a:pt x="15065" y="7052"/>
                    <a:pt x="15002" y="7094"/>
                  </a:cubicBezTo>
                  <a:lnTo>
                    <a:pt x="13914" y="7784"/>
                  </a:lnTo>
                  <a:lnTo>
                    <a:pt x="13852" y="7784"/>
                  </a:lnTo>
                  <a:lnTo>
                    <a:pt x="13852" y="7617"/>
                  </a:lnTo>
                  <a:lnTo>
                    <a:pt x="13852" y="5985"/>
                  </a:lnTo>
                  <a:cubicBezTo>
                    <a:pt x="13831" y="5817"/>
                    <a:pt x="13914" y="5671"/>
                    <a:pt x="14040" y="5566"/>
                  </a:cubicBezTo>
                  <a:cubicBezTo>
                    <a:pt x="14312" y="5336"/>
                    <a:pt x="14584" y="5085"/>
                    <a:pt x="14856" y="4834"/>
                  </a:cubicBezTo>
                  <a:lnTo>
                    <a:pt x="15107" y="4583"/>
                  </a:lnTo>
                  <a:lnTo>
                    <a:pt x="16174" y="3620"/>
                  </a:lnTo>
                  <a:cubicBezTo>
                    <a:pt x="16279" y="3516"/>
                    <a:pt x="16383" y="3411"/>
                    <a:pt x="16467" y="3307"/>
                  </a:cubicBezTo>
                  <a:cubicBezTo>
                    <a:pt x="16572" y="3244"/>
                    <a:pt x="16614" y="3118"/>
                    <a:pt x="16593" y="2972"/>
                  </a:cubicBezTo>
                  <a:cubicBezTo>
                    <a:pt x="16565" y="2794"/>
                    <a:pt x="16404" y="2679"/>
                    <a:pt x="16237" y="2679"/>
                  </a:cubicBezTo>
                  <a:cubicBezTo>
                    <a:pt x="16148" y="2679"/>
                    <a:pt x="16058" y="2711"/>
                    <a:pt x="15986" y="2783"/>
                  </a:cubicBezTo>
                  <a:cubicBezTo>
                    <a:pt x="15881" y="2888"/>
                    <a:pt x="15777" y="3014"/>
                    <a:pt x="15651" y="3118"/>
                  </a:cubicBezTo>
                  <a:cubicBezTo>
                    <a:pt x="15107" y="3620"/>
                    <a:pt x="14563" y="4144"/>
                    <a:pt x="14019" y="4646"/>
                  </a:cubicBezTo>
                  <a:cubicBezTo>
                    <a:pt x="13977" y="4667"/>
                    <a:pt x="13935" y="4688"/>
                    <a:pt x="13914" y="4729"/>
                  </a:cubicBezTo>
                  <a:cubicBezTo>
                    <a:pt x="13873" y="4353"/>
                    <a:pt x="13852" y="3997"/>
                    <a:pt x="13831" y="3641"/>
                  </a:cubicBezTo>
                  <a:cubicBezTo>
                    <a:pt x="13831" y="3558"/>
                    <a:pt x="13852" y="3453"/>
                    <a:pt x="13935" y="3390"/>
                  </a:cubicBezTo>
                  <a:cubicBezTo>
                    <a:pt x="14354" y="2993"/>
                    <a:pt x="14772" y="2595"/>
                    <a:pt x="15170" y="2177"/>
                  </a:cubicBezTo>
                  <a:cubicBezTo>
                    <a:pt x="15295" y="2051"/>
                    <a:pt x="15421" y="1905"/>
                    <a:pt x="15526" y="1758"/>
                  </a:cubicBezTo>
                  <a:cubicBezTo>
                    <a:pt x="15651" y="1591"/>
                    <a:pt x="15609" y="1361"/>
                    <a:pt x="15442" y="1256"/>
                  </a:cubicBezTo>
                  <a:cubicBezTo>
                    <a:pt x="15374" y="1205"/>
                    <a:pt x="15299" y="1182"/>
                    <a:pt x="15227" y="1182"/>
                  </a:cubicBezTo>
                  <a:cubicBezTo>
                    <a:pt x="15122" y="1182"/>
                    <a:pt x="15023" y="1232"/>
                    <a:pt x="14961" y="1319"/>
                  </a:cubicBezTo>
                  <a:cubicBezTo>
                    <a:pt x="14919" y="1361"/>
                    <a:pt x="14898" y="1403"/>
                    <a:pt x="14877" y="1444"/>
                  </a:cubicBezTo>
                  <a:cubicBezTo>
                    <a:pt x="14814" y="1507"/>
                    <a:pt x="14751" y="1591"/>
                    <a:pt x="14689" y="1654"/>
                  </a:cubicBezTo>
                  <a:lnTo>
                    <a:pt x="13998" y="2302"/>
                  </a:lnTo>
                  <a:cubicBezTo>
                    <a:pt x="13956" y="2323"/>
                    <a:pt x="13935" y="2344"/>
                    <a:pt x="13873" y="2386"/>
                  </a:cubicBezTo>
                  <a:cubicBezTo>
                    <a:pt x="13873" y="2093"/>
                    <a:pt x="13852" y="1842"/>
                    <a:pt x="13831" y="1570"/>
                  </a:cubicBezTo>
                  <a:cubicBezTo>
                    <a:pt x="13831" y="1507"/>
                    <a:pt x="13852" y="1444"/>
                    <a:pt x="13914" y="1382"/>
                  </a:cubicBezTo>
                  <a:cubicBezTo>
                    <a:pt x="14166" y="1151"/>
                    <a:pt x="14396" y="900"/>
                    <a:pt x="14668" y="649"/>
                  </a:cubicBezTo>
                  <a:cubicBezTo>
                    <a:pt x="14772" y="566"/>
                    <a:pt x="14814" y="440"/>
                    <a:pt x="14793" y="294"/>
                  </a:cubicBezTo>
                  <a:cubicBezTo>
                    <a:pt x="14752" y="116"/>
                    <a:pt x="14595" y="0"/>
                    <a:pt x="144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1"/>
            <p:cNvSpPr/>
            <p:nvPr/>
          </p:nvSpPr>
          <p:spPr>
            <a:xfrm>
              <a:off x="8730173" y="2969244"/>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1"/>
            <p:cNvSpPr/>
            <p:nvPr/>
          </p:nvSpPr>
          <p:spPr>
            <a:xfrm>
              <a:off x="7333186" y="4868276"/>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1"/>
            <p:cNvSpPr/>
            <p:nvPr/>
          </p:nvSpPr>
          <p:spPr>
            <a:xfrm>
              <a:off x="71624" y="4361688"/>
              <a:ext cx="691325" cy="688575"/>
            </a:xfrm>
            <a:custGeom>
              <a:rect b="b" l="l" r="r" t="t"/>
              <a:pathLst>
                <a:path extrusionOk="0" h="27543" w="27653">
                  <a:moveTo>
                    <a:pt x="9437" y="3143"/>
                  </a:moveTo>
                  <a:lnTo>
                    <a:pt x="10483" y="3687"/>
                  </a:lnTo>
                  <a:cubicBezTo>
                    <a:pt x="10379" y="4063"/>
                    <a:pt x="10274" y="4461"/>
                    <a:pt x="10170" y="4858"/>
                  </a:cubicBezTo>
                  <a:cubicBezTo>
                    <a:pt x="9793" y="4670"/>
                    <a:pt x="9458" y="4461"/>
                    <a:pt x="9102" y="4272"/>
                  </a:cubicBezTo>
                  <a:lnTo>
                    <a:pt x="9081" y="4272"/>
                  </a:lnTo>
                  <a:cubicBezTo>
                    <a:pt x="9207" y="3896"/>
                    <a:pt x="9312" y="3540"/>
                    <a:pt x="9437" y="3143"/>
                  </a:cubicBezTo>
                  <a:close/>
                  <a:moveTo>
                    <a:pt x="18246" y="3143"/>
                  </a:moveTo>
                  <a:lnTo>
                    <a:pt x="18225" y="3164"/>
                  </a:lnTo>
                  <a:cubicBezTo>
                    <a:pt x="18351" y="3540"/>
                    <a:pt x="18455" y="3896"/>
                    <a:pt x="18581" y="4272"/>
                  </a:cubicBezTo>
                  <a:lnTo>
                    <a:pt x="17556" y="4858"/>
                  </a:lnTo>
                  <a:cubicBezTo>
                    <a:pt x="17388" y="4482"/>
                    <a:pt x="17263" y="4105"/>
                    <a:pt x="17200" y="3708"/>
                  </a:cubicBezTo>
                  <a:lnTo>
                    <a:pt x="18246" y="3143"/>
                  </a:lnTo>
                  <a:close/>
                  <a:moveTo>
                    <a:pt x="10588" y="5925"/>
                  </a:moveTo>
                  <a:lnTo>
                    <a:pt x="13183" y="7432"/>
                  </a:lnTo>
                  <a:cubicBezTo>
                    <a:pt x="12994" y="7557"/>
                    <a:pt x="12848" y="7662"/>
                    <a:pt x="12680" y="7767"/>
                  </a:cubicBezTo>
                  <a:cubicBezTo>
                    <a:pt x="12367" y="7976"/>
                    <a:pt x="12053" y="8185"/>
                    <a:pt x="11760" y="8374"/>
                  </a:cubicBezTo>
                  <a:cubicBezTo>
                    <a:pt x="11697" y="8415"/>
                    <a:pt x="11634" y="8457"/>
                    <a:pt x="11550" y="8457"/>
                  </a:cubicBezTo>
                  <a:cubicBezTo>
                    <a:pt x="11006" y="8583"/>
                    <a:pt x="10442" y="8708"/>
                    <a:pt x="9898" y="8813"/>
                  </a:cubicBezTo>
                  <a:cubicBezTo>
                    <a:pt x="9877" y="8813"/>
                    <a:pt x="9877" y="8792"/>
                    <a:pt x="9835" y="8792"/>
                  </a:cubicBezTo>
                  <a:lnTo>
                    <a:pt x="10588" y="5925"/>
                  </a:lnTo>
                  <a:close/>
                  <a:moveTo>
                    <a:pt x="17074" y="5925"/>
                  </a:moveTo>
                  <a:cubicBezTo>
                    <a:pt x="17346" y="6888"/>
                    <a:pt x="17576" y="7850"/>
                    <a:pt x="17848" y="8813"/>
                  </a:cubicBezTo>
                  <a:cubicBezTo>
                    <a:pt x="17660" y="8792"/>
                    <a:pt x="17472" y="8771"/>
                    <a:pt x="17304" y="8729"/>
                  </a:cubicBezTo>
                  <a:lnTo>
                    <a:pt x="16175" y="8478"/>
                  </a:lnTo>
                  <a:cubicBezTo>
                    <a:pt x="16112" y="8478"/>
                    <a:pt x="16049" y="8457"/>
                    <a:pt x="15986" y="8415"/>
                  </a:cubicBezTo>
                  <a:cubicBezTo>
                    <a:pt x="15484" y="8102"/>
                    <a:pt x="15024" y="7767"/>
                    <a:pt x="14501" y="7432"/>
                  </a:cubicBezTo>
                  <a:lnTo>
                    <a:pt x="17074" y="5925"/>
                  </a:lnTo>
                  <a:close/>
                  <a:moveTo>
                    <a:pt x="4353" y="9022"/>
                  </a:moveTo>
                  <a:cubicBezTo>
                    <a:pt x="4541" y="9378"/>
                    <a:pt x="4729" y="9713"/>
                    <a:pt x="4939" y="10068"/>
                  </a:cubicBezTo>
                  <a:lnTo>
                    <a:pt x="3767" y="10403"/>
                  </a:lnTo>
                  <a:cubicBezTo>
                    <a:pt x="3579" y="10068"/>
                    <a:pt x="3411" y="9713"/>
                    <a:pt x="3223" y="9378"/>
                  </a:cubicBezTo>
                  <a:lnTo>
                    <a:pt x="4353" y="9022"/>
                  </a:lnTo>
                  <a:close/>
                  <a:moveTo>
                    <a:pt x="23351" y="9001"/>
                  </a:moveTo>
                  <a:lnTo>
                    <a:pt x="24460" y="9357"/>
                  </a:lnTo>
                  <a:lnTo>
                    <a:pt x="23916" y="10403"/>
                  </a:lnTo>
                  <a:lnTo>
                    <a:pt x="22766" y="10068"/>
                  </a:lnTo>
                  <a:cubicBezTo>
                    <a:pt x="22954" y="9713"/>
                    <a:pt x="23142" y="9378"/>
                    <a:pt x="23351" y="9001"/>
                  </a:cubicBezTo>
                  <a:close/>
                  <a:moveTo>
                    <a:pt x="14375" y="8227"/>
                  </a:moveTo>
                  <a:cubicBezTo>
                    <a:pt x="14543" y="8332"/>
                    <a:pt x="14668" y="8415"/>
                    <a:pt x="14815" y="8499"/>
                  </a:cubicBezTo>
                  <a:cubicBezTo>
                    <a:pt x="15087" y="8687"/>
                    <a:pt x="15380" y="8876"/>
                    <a:pt x="15652" y="9064"/>
                  </a:cubicBezTo>
                  <a:cubicBezTo>
                    <a:pt x="15735" y="9106"/>
                    <a:pt x="15798" y="9148"/>
                    <a:pt x="15882" y="9169"/>
                  </a:cubicBezTo>
                  <a:cubicBezTo>
                    <a:pt x="16384" y="9252"/>
                    <a:pt x="16865" y="9357"/>
                    <a:pt x="17367" y="9462"/>
                  </a:cubicBezTo>
                  <a:lnTo>
                    <a:pt x="17367" y="9503"/>
                  </a:lnTo>
                  <a:lnTo>
                    <a:pt x="15191" y="10508"/>
                  </a:lnTo>
                  <a:cubicBezTo>
                    <a:pt x="14919" y="9754"/>
                    <a:pt x="14647" y="9022"/>
                    <a:pt x="14375" y="8227"/>
                  </a:cubicBezTo>
                  <a:close/>
                  <a:moveTo>
                    <a:pt x="13329" y="8248"/>
                  </a:moveTo>
                  <a:lnTo>
                    <a:pt x="13329" y="8248"/>
                  </a:lnTo>
                  <a:cubicBezTo>
                    <a:pt x="13036" y="9001"/>
                    <a:pt x="12764" y="9754"/>
                    <a:pt x="12492" y="10529"/>
                  </a:cubicBezTo>
                  <a:lnTo>
                    <a:pt x="10295" y="9503"/>
                  </a:lnTo>
                  <a:cubicBezTo>
                    <a:pt x="10421" y="9462"/>
                    <a:pt x="10483" y="9441"/>
                    <a:pt x="10546" y="9441"/>
                  </a:cubicBezTo>
                  <a:cubicBezTo>
                    <a:pt x="10965" y="9357"/>
                    <a:pt x="11362" y="9273"/>
                    <a:pt x="11781" y="9169"/>
                  </a:cubicBezTo>
                  <a:cubicBezTo>
                    <a:pt x="11885" y="9148"/>
                    <a:pt x="11969" y="9106"/>
                    <a:pt x="12053" y="9064"/>
                  </a:cubicBezTo>
                  <a:cubicBezTo>
                    <a:pt x="12450" y="8792"/>
                    <a:pt x="12848" y="8541"/>
                    <a:pt x="13245" y="8269"/>
                  </a:cubicBezTo>
                  <a:lnTo>
                    <a:pt x="13329" y="8248"/>
                  </a:lnTo>
                  <a:close/>
                  <a:moveTo>
                    <a:pt x="18832" y="9781"/>
                  </a:moveTo>
                  <a:cubicBezTo>
                    <a:pt x="18853" y="9781"/>
                    <a:pt x="18874" y="9786"/>
                    <a:pt x="18895" y="9796"/>
                  </a:cubicBezTo>
                  <a:lnTo>
                    <a:pt x="20527" y="10215"/>
                  </a:lnTo>
                  <a:cubicBezTo>
                    <a:pt x="20861" y="10298"/>
                    <a:pt x="21217" y="10403"/>
                    <a:pt x="21573" y="10487"/>
                  </a:cubicBezTo>
                  <a:lnTo>
                    <a:pt x="21636" y="10508"/>
                  </a:lnTo>
                  <a:cubicBezTo>
                    <a:pt x="21595" y="10672"/>
                    <a:pt x="20348" y="12805"/>
                    <a:pt x="20141" y="13087"/>
                  </a:cubicBezTo>
                  <a:lnTo>
                    <a:pt x="20141" y="13087"/>
                  </a:lnTo>
                  <a:cubicBezTo>
                    <a:pt x="19956" y="12801"/>
                    <a:pt x="19792" y="12554"/>
                    <a:pt x="19627" y="12307"/>
                  </a:cubicBezTo>
                  <a:cubicBezTo>
                    <a:pt x="19501" y="12098"/>
                    <a:pt x="19355" y="11910"/>
                    <a:pt x="19229" y="11721"/>
                  </a:cubicBezTo>
                  <a:cubicBezTo>
                    <a:pt x="19167" y="11617"/>
                    <a:pt x="19125" y="11512"/>
                    <a:pt x="19104" y="11407"/>
                  </a:cubicBezTo>
                  <a:cubicBezTo>
                    <a:pt x="19020" y="10947"/>
                    <a:pt x="18916" y="10508"/>
                    <a:pt x="18811" y="10047"/>
                  </a:cubicBezTo>
                  <a:cubicBezTo>
                    <a:pt x="18790" y="9964"/>
                    <a:pt x="18790" y="9880"/>
                    <a:pt x="18769" y="9796"/>
                  </a:cubicBezTo>
                  <a:cubicBezTo>
                    <a:pt x="18790" y="9786"/>
                    <a:pt x="18811" y="9781"/>
                    <a:pt x="18832" y="9781"/>
                  </a:cubicBezTo>
                  <a:close/>
                  <a:moveTo>
                    <a:pt x="8872" y="9775"/>
                  </a:moveTo>
                  <a:cubicBezTo>
                    <a:pt x="8872" y="9817"/>
                    <a:pt x="8872" y="9880"/>
                    <a:pt x="8872" y="9922"/>
                  </a:cubicBezTo>
                  <a:cubicBezTo>
                    <a:pt x="8809" y="10194"/>
                    <a:pt x="8747" y="10487"/>
                    <a:pt x="8684" y="10738"/>
                  </a:cubicBezTo>
                  <a:cubicBezTo>
                    <a:pt x="8642" y="10968"/>
                    <a:pt x="8600" y="11198"/>
                    <a:pt x="8558" y="11407"/>
                  </a:cubicBezTo>
                  <a:cubicBezTo>
                    <a:pt x="8537" y="11491"/>
                    <a:pt x="8517" y="11575"/>
                    <a:pt x="8475" y="11659"/>
                  </a:cubicBezTo>
                  <a:cubicBezTo>
                    <a:pt x="8182" y="12098"/>
                    <a:pt x="7889" y="12537"/>
                    <a:pt x="7596" y="12977"/>
                  </a:cubicBezTo>
                  <a:lnTo>
                    <a:pt x="7512" y="13123"/>
                  </a:lnTo>
                  <a:lnTo>
                    <a:pt x="6006" y="10529"/>
                  </a:lnTo>
                  <a:lnTo>
                    <a:pt x="8872" y="9775"/>
                  </a:lnTo>
                  <a:close/>
                  <a:moveTo>
                    <a:pt x="9542" y="10236"/>
                  </a:moveTo>
                  <a:cubicBezTo>
                    <a:pt x="9918" y="10968"/>
                    <a:pt x="10232" y="11679"/>
                    <a:pt x="10588" y="12412"/>
                  </a:cubicBezTo>
                  <a:lnTo>
                    <a:pt x="8307" y="13249"/>
                  </a:lnTo>
                  <a:cubicBezTo>
                    <a:pt x="8391" y="13081"/>
                    <a:pt x="8475" y="12956"/>
                    <a:pt x="8537" y="12830"/>
                  </a:cubicBezTo>
                  <a:cubicBezTo>
                    <a:pt x="8705" y="12579"/>
                    <a:pt x="8872" y="12307"/>
                    <a:pt x="9061" y="12056"/>
                  </a:cubicBezTo>
                  <a:cubicBezTo>
                    <a:pt x="9165" y="11910"/>
                    <a:pt x="9228" y="11742"/>
                    <a:pt x="9249" y="11575"/>
                  </a:cubicBezTo>
                  <a:cubicBezTo>
                    <a:pt x="9333" y="11219"/>
                    <a:pt x="9395" y="10863"/>
                    <a:pt x="9479" y="10529"/>
                  </a:cubicBezTo>
                  <a:cubicBezTo>
                    <a:pt x="9479" y="10445"/>
                    <a:pt x="9500" y="10361"/>
                    <a:pt x="9542" y="10236"/>
                  </a:cubicBezTo>
                  <a:close/>
                  <a:moveTo>
                    <a:pt x="18120" y="10215"/>
                  </a:moveTo>
                  <a:cubicBezTo>
                    <a:pt x="18162" y="10403"/>
                    <a:pt x="18204" y="10550"/>
                    <a:pt x="18246" y="10696"/>
                  </a:cubicBezTo>
                  <a:cubicBezTo>
                    <a:pt x="18309" y="11052"/>
                    <a:pt x="18372" y="11387"/>
                    <a:pt x="18455" y="11721"/>
                  </a:cubicBezTo>
                  <a:cubicBezTo>
                    <a:pt x="18455" y="11805"/>
                    <a:pt x="18497" y="11889"/>
                    <a:pt x="18560" y="11972"/>
                  </a:cubicBezTo>
                  <a:cubicBezTo>
                    <a:pt x="18790" y="12370"/>
                    <a:pt x="19062" y="12767"/>
                    <a:pt x="19313" y="13144"/>
                  </a:cubicBezTo>
                  <a:cubicBezTo>
                    <a:pt x="19334" y="13186"/>
                    <a:pt x="19355" y="13207"/>
                    <a:pt x="19355" y="13249"/>
                  </a:cubicBezTo>
                  <a:lnTo>
                    <a:pt x="17095" y="12412"/>
                  </a:lnTo>
                  <a:cubicBezTo>
                    <a:pt x="17430" y="11679"/>
                    <a:pt x="17765" y="10968"/>
                    <a:pt x="18120" y="10215"/>
                  </a:cubicBezTo>
                  <a:close/>
                  <a:moveTo>
                    <a:pt x="8307" y="14295"/>
                  </a:moveTo>
                  <a:lnTo>
                    <a:pt x="10588" y="15111"/>
                  </a:lnTo>
                  <a:cubicBezTo>
                    <a:pt x="10232" y="15843"/>
                    <a:pt x="9898" y="16555"/>
                    <a:pt x="9584" y="17266"/>
                  </a:cubicBezTo>
                  <a:lnTo>
                    <a:pt x="9542" y="17266"/>
                  </a:lnTo>
                  <a:cubicBezTo>
                    <a:pt x="9437" y="16785"/>
                    <a:pt x="9333" y="16324"/>
                    <a:pt x="9249" y="15843"/>
                  </a:cubicBezTo>
                  <a:cubicBezTo>
                    <a:pt x="9228" y="15739"/>
                    <a:pt x="9186" y="15634"/>
                    <a:pt x="9123" y="15550"/>
                  </a:cubicBezTo>
                  <a:cubicBezTo>
                    <a:pt x="8872" y="15153"/>
                    <a:pt x="8600" y="14755"/>
                    <a:pt x="8349" y="14358"/>
                  </a:cubicBezTo>
                  <a:cubicBezTo>
                    <a:pt x="8328" y="14358"/>
                    <a:pt x="8328" y="14337"/>
                    <a:pt x="8307" y="14295"/>
                  </a:cubicBezTo>
                  <a:close/>
                  <a:moveTo>
                    <a:pt x="19334" y="14295"/>
                  </a:moveTo>
                  <a:lnTo>
                    <a:pt x="19355" y="14337"/>
                  </a:lnTo>
                  <a:cubicBezTo>
                    <a:pt x="19125" y="14692"/>
                    <a:pt x="18895" y="15069"/>
                    <a:pt x="18644" y="15425"/>
                  </a:cubicBezTo>
                  <a:cubicBezTo>
                    <a:pt x="18518" y="15592"/>
                    <a:pt x="18434" y="15780"/>
                    <a:pt x="18413" y="15990"/>
                  </a:cubicBezTo>
                  <a:cubicBezTo>
                    <a:pt x="18330" y="16429"/>
                    <a:pt x="18225" y="16848"/>
                    <a:pt x="18141" y="17266"/>
                  </a:cubicBezTo>
                  <a:lnTo>
                    <a:pt x="18100" y="17266"/>
                  </a:lnTo>
                  <a:lnTo>
                    <a:pt x="17095" y="15111"/>
                  </a:lnTo>
                  <a:lnTo>
                    <a:pt x="19334" y="14295"/>
                  </a:lnTo>
                  <a:close/>
                  <a:moveTo>
                    <a:pt x="7512" y="14441"/>
                  </a:moveTo>
                  <a:cubicBezTo>
                    <a:pt x="7617" y="14609"/>
                    <a:pt x="7721" y="14734"/>
                    <a:pt x="7805" y="14902"/>
                  </a:cubicBezTo>
                  <a:cubicBezTo>
                    <a:pt x="8035" y="15216"/>
                    <a:pt x="8245" y="15550"/>
                    <a:pt x="8454" y="15864"/>
                  </a:cubicBezTo>
                  <a:cubicBezTo>
                    <a:pt x="8496" y="15927"/>
                    <a:pt x="8517" y="15990"/>
                    <a:pt x="8537" y="16073"/>
                  </a:cubicBezTo>
                  <a:cubicBezTo>
                    <a:pt x="8663" y="16596"/>
                    <a:pt x="8768" y="17120"/>
                    <a:pt x="8872" y="17643"/>
                  </a:cubicBezTo>
                  <a:cubicBezTo>
                    <a:pt x="8872" y="17664"/>
                    <a:pt x="8872" y="17705"/>
                    <a:pt x="8872" y="17747"/>
                  </a:cubicBezTo>
                  <a:cubicBezTo>
                    <a:pt x="8705" y="17747"/>
                    <a:pt x="6382" y="17141"/>
                    <a:pt x="6027" y="17015"/>
                  </a:cubicBezTo>
                  <a:cubicBezTo>
                    <a:pt x="6068" y="16868"/>
                    <a:pt x="7366" y="14630"/>
                    <a:pt x="7512" y="14441"/>
                  </a:cubicBezTo>
                  <a:close/>
                  <a:moveTo>
                    <a:pt x="20171" y="14420"/>
                  </a:moveTo>
                  <a:lnTo>
                    <a:pt x="21657" y="16994"/>
                  </a:lnTo>
                  <a:cubicBezTo>
                    <a:pt x="20694" y="17287"/>
                    <a:pt x="19732" y="17538"/>
                    <a:pt x="18769" y="17747"/>
                  </a:cubicBezTo>
                  <a:cubicBezTo>
                    <a:pt x="18832" y="17433"/>
                    <a:pt x="18916" y="17141"/>
                    <a:pt x="18957" y="16848"/>
                  </a:cubicBezTo>
                  <a:cubicBezTo>
                    <a:pt x="19020" y="16596"/>
                    <a:pt x="19062" y="16366"/>
                    <a:pt x="19125" y="16115"/>
                  </a:cubicBezTo>
                  <a:cubicBezTo>
                    <a:pt x="19125" y="16032"/>
                    <a:pt x="19167" y="15948"/>
                    <a:pt x="19188" y="15885"/>
                  </a:cubicBezTo>
                  <a:cubicBezTo>
                    <a:pt x="19481" y="15425"/>
                    <a:pt x="19794" y="14985"/>
                    <a:pt x="20087" y="14525"/>
                  </a:cubicBezTo>
                  <a:cubicBezTo>
                    <a:pt x="20108" y="14504"/>
                    <a:pt x="20129" y="14483"/>
                    <a:pt x="20171" y="14420"/>
                  </a:cubicBezTo>
                  <a:close/>
                  <a:moveTo>
                    <a:pt x="3767" y="17141"/>
                  </a:moveTo>
                  <a:lnTo>
                    <a:pt x="4918" y="17454"/>
                  </a:lnTo>
                  <a:cubicBezTo>
                    <a:pt x="4750" y="17810"/>
                    <a:pt x="4541" y="18145"/>
                    <a:pt x="4353" y="18501"/>
                  </a:cubicBezTo>
                  <a:lnTo>
                    <a:pt x="3223" y="18166"/>
                  </a:lnTo>
                  <a:cubicBezTo>
                    <a:pt x="3411" y="17831"/>
                    <a:pt x="3579" y="17475"/>
                    <a:pt x="3767" y="17141"/>
                  </a:cubicBezTo>
                  <a:close/>
                  <a:moveTo>
                    <a:pt x="23895" y="17120"/>
                  </a:moveTo>
                  <a:lnTo>
                    <a:pt x="24439" y="18166"/>
                  </a:lnTo>
                  <a:lnTo>
                    <a:pt x="23330" y="18521"/>
                  </a:lnTo>
                  <a:lnTo>
                    <a:pt x="22745" y="17454"/>
                  </a:lnTo>
                  <a:cubicBezTo>
                    <a:pt x="23121" y="17329"/>
                    <a:pt x="23498" y="17224"/>
                    <a:pt x="23895" y="17120"/>
                  </a:cubicBezTo>
                  <a:close/>
                  <a:moveTo>
                    <a:pt x="15191" y="17015"/>
                  </a:moveTo>
                  <a:lnTo>
                    <a:pt x="17346" y="18040"/>
                  </a:lnTo>
                  <a:lnTo>
                    <a:pt x="17346" y="18082"/>
                  </a:lnTo>
                  <a:cubicBezTo>
                    <a:pt x="16886" y="18166"/>
                    <a:pt x="16405" y="18270"/>
                    <a:pt x="15944" y="18354"/>
                  </a:cubicBezTo>
                  <a:cubicBezTo>
                    <a:pt x="15819" y="18375"/>
                    <a:pt x="15693" y="18417"/>
                    <a:pt x="15589" y="18480"/>
                  </a:cubicBezTo>
                  <a:cubicBezTo>
                    <a:pt x="15212" y="18773"/>
                    <a:pt x="14815" y="19003"/>
                    <a:pt x="14396" y="19275"/>
                  </a:cubicBezTo>
                  <a:cubicBezTo>
                    <a:pt x="14626" y="18521"/>
                    <a:pt x="14919" y="17768"/>
                    <a:pt x="15191" y="17015"/>
                  </a:cubicBezTo>
                  <a:close/>
                  <a:moveTo>
                    <a:pt x="12492" y="17015"/>
                  </a:moveTo>
                  <a:cubicBezTo>
                    <a:pt x="12764" y="17768"/>
                    <a:pt x="13036" y="18521"/>
                    <a:pt x="13308" y="19254"/>
                  </a:cubicBezTo>
                  <a:lnTo>
                    <a:pt x="13266" y="19296"/>
                  </a:lnTo>
                  <a:cubicBezTo>
                    <a:pt x="12869" y="19024"/>
                    <a:pt x="12471" y="18773"/>
                    <a:pt x="12074" y="18501"/>
                  </a:cubicBezTo>
                  <a:cubicBezTo>
                    <a:pt x="11969" y="18417"/>
                    <a:pt x="11864" y="18375"/>
                    <a:pt x="11760" y="18354"/>
                  </a:cubicBezTo>
                  <a:lnTo>
                    <a:pt x="10316" y="18082"/>
                  </a:lnTo>
                  <a:lnTo>
                    <a:pt x="10316" y="18040"/>
                  </a:lnTo>
                  <a:lnTo>
                    <a:pt x="12492" y="17015"/>
                  </a:lnTo>
                  <a:close/>
                  <a:moveTo>
                    <a:pt x="17848" y="18689"/>
                  </a:moveTo>
                  <a:lnTo>
                    <a:pt x="17848" y="18689"/>
                  </a:lnTo>
                  <a:cubicBezTo>
                    <a:pt x="17597" y="19672"/>
                    <a:pt x="17346" y="20635"/>
                    <a:pt x="17095" y="21576"/>
                  </a:cubicBezTo>
                  <a:cubicBezTo>
                    <a:pt x="16907" y="21534"/>
                    <a:pt x="14647" y="20216"/>
                    <a:pt x="14501" y="20070"/>
                  </a:cubicBezTo>
                  <a:lnTo>
                    <a:pt x="15296" y="19568"/>
                  </a:lnTo>
                  <a:cubicBezTo>
                    <a:pt x="15484" y="19442"/>
                    <a:pt x="15693" y="19317"/>
                    <a:pt x="15903" y="19170"/>
                  </a:cubicBezTo>
                  <a:cubicBezTo>
                    <a:pt x="15986" y="19107"/>
                    <a:pt x="16091" y="19065"/>
                    <a:pt x="16196" y="19045"/>
                  </a:cubicBezTo>
                  <a:cubicBezTo>
                    <a:pt x="16530" y="18982"/>
                    <a:pt x="16865" y="18919"/>
                    <a:pt x="17200" y="18835"/>
                  </a:cubicBezTo>
                  <a:lnTo>
                    <a:pt x="17848" y="18689"/>
                  </a:lnTo>
                  <a:close/>
                  <a:moveTo>
                    <a:pt x="9835" y="18710"/>
                  </a:moveTo>
                  <a:lnTo>
                    <a:pt x="10379" y="18814"/>
                  </a:lnTo>
                  <a:lnTo>
                    <a:pt x="11509" y="19065"/>
                  </a:lnTo>
                  <a:cubicBezTo>
                    <a:pt x="11571" y="19065"/>
                    <a:pt x="11634" y="19086"/>
                    <a:pt x="11697" y="19128"/>
                  </a:cubicBezTo>
                  <a:cubicBezTo>
                    <a:pt x="12157" y="19421"/>
                    <a:pt x="12618" y="19714"/>
                    <a:pt x="13057" y="20007"/>
                  </a:cubicBezTo>
                  <a:cubicBezTo>
                    <a:pt x="13099" y="20028"/>
                    <a:pt x="13120" y="20049"/>
                    <a:pt x="13162" y="20091"/>
                  </a:cubicBezTo>
                  <a:cubicBezTo>
                    <a:pt x="12325" y="20614"/>
                    <a:pt x="11446" y="21095"/>
                    <a:pt x="10588" y="21618"/>
                  </a:cubicBezTo>
                  <a:cubicBezTo>
                    <a:pt x="10337" y="20635"/>
                    <a:pt x="10065" y="19693"/>
                    <a:pt x="9835" y="18710"/>
                  </a:cubicBezTo>
                  <a:close/>
                  <a:moveTo>
                    <a:pt x="10149" y="22664"/>
                  </a:moveTo>
                  <a:cubicBezTo>
                    <a:pt x="10274" y="23041"/>
                    <a:pt x="10379" y="23439"/>
                    <a:pt x="10483" y="23836"/>
                  </a:cubicBezTo>
                  <a:lnTo>
                    <a:pt x="9437" y="24380"/>
                  </a:lnTo>
                  <a:cubicBezTo>
                    <a:pt x="9333" y="24003"/>
                    <a:pt x="9207" y="23648"/>
                    <a:pt x="9081" y="23250"/>
                  </a:cubicBezTo>
                  <a:lnTo>
                    <a:pt x="10149" y="22664"/>
                  </a:lnTo>
                  <a:close/>
                  <a:moveTo>
                    <a:pt x="17556" y="22664"/>
                  </a:moveTo>
                  <a:lnTo>
                    <a:pt x="18602" y="23250"/>
                  </a:lnTo>
                  <a:cubicBezTo>
                    <a:pt x="18476" y="23627"/>
                    <a:pt x="18372" y="23983"/>
                    <a:pt x="18246" y="24380"/>
                  </a:cubicBezTo>
                  <a:lnTo>
                    <a:pt x="17221" y="23836"/>
                  </a:lnTo>
                  <a:cubicBezTo>
                    <a:pt x="17325" y="23459"/>
                    <a:pt x="17430" y="23062"/>
                    <a:pt x="17556" y="22664"/>
                  </a:cubicBezTo>
                  <a:close/>
                  <a:moveTo>
                    <a:pt x="10141" y="1"/>
                  </a:moveTo>
                  <a:cubicBezTo>
                    <a:pt x="10015" y="1"/>
                    <a:pt x="9897" y="63"/>
                    <a:pt x="9835" y="171"/>
                  </a:cubicBezTo>
                  <a:cubicBezTo>
                    <a:pt x="9814" y="213"/>
                    <a:pt x="9793" y="255"/>
                    <a:pt x="9793" y="297"/>
                  </a:cubicBezTo>
                  <a:lnTo>
                    <a:pt x="9270" y="1678"/>
                  </a:lnTo>
                  <a:cubicBezTo>
                    <a:pt x="9207" y="1845"/>
                    <a:pt x="9123" y="2013"/>
                    <a:pt x="9061" y="2201"/>
                  </a:cubicBezTo>
                  <a:lnTo>
                    <a:pt x="7826" y="1636"/>
                  </a:lnTo>
                  <a:cubicBezTo>
                    <a:pt x="7617" y="1531"/>
                    <a:pt x="7408" y="1427"/>
                    <a:pt x="7177" y="1343"/>
                  </a:cubicBezTo>
                  <a:cubicBezTo>
                    <a:pt x="7119" y="1312"/>
                    <a:pt x="7059" y="1298"/>
                    <a:pt x="7002" y="1298"/>
                  </a:cubicBezTo>
                  <a:cubicBezTo>
                    <a:pt x="6789" y="1298"/>
                    <a:pt x="6605" y="1489"/>
                    <a:pt x="6654" y="1720"/>
                  </a:cubicBezTo>
                  <a:cubicBezTo>
                    <a:pt x="6696" y="1866"/>
                    <a:pt x="6801" y="1992"/>
                    <a:pt x="6947" y="2034"/>
                  </a:cubicBezTo>
                  <a:cubicBezTo>
                    <a:pt x="7115" y="2096"/>
                    <a:pt x="7282" y="2180"/>
                    <a:pt x="7449" y="2243"/>
                  </a:cubicBezTo>
                  <a:cubicBezTo>
                    <a:pt x="7826" y="2410"/>
                    <a:pt x="8224" y="2599"/>
                    <a:pt x="8621" y="2766"/>
                  </a:cubicBezTo>
                  <a:lnTo>
                    <a:pt x="8789" y="2850"/>
                  </a:lnTo>
                  <a:cubicBezTo>
                    <a:pt x="8684" y="3205"/>
                    <a:pt x="8579" y="3561"/>
                    <a:pt x="8454" y="3938"/>
                  </a:cubicBezTo>
                  <a:lnTo>
                    <a:pt x="7742" y="3519"/>
                  </a:lnTo>
                  <a:cubicBezTo>
                    <a:pt x="7680" y="3472"/>
                    <a:pt x="7605" y="3449"/>
                    <a:pt x="7528" y="3449"/>
                  </a:cubicBezTo>
                  <a:cubicBezTo>
                    <a:pt x="7502" y="3449"/>
                    <a:pt x="7476" y="3451"/>
                    <a:pt x="7449" y="3456"/>
                  </a:cubicBezTo>
                  <a:cubicBezTo>
                    <a:pt x="7282" y="3477"/>
                    <a:pt x="7157" y="3603"/>
                    <a:pt x="7136" y="3770"/>
                  </a:cubicBezTo>
                  <a:cubicBezTo>
                    <a:pt x="7115" y="3938"/>
                    <a:pt x="7198" y="4084"/>
                    <a:pt x="7345" y="4147"/>
                  </a:cubicBezTo>
                  <a:cubicBezTo>
                    <a:pt x="7575" y="4272"/>
                    <a:pt x="7805" y="4398"/>
                    <a:pt x="8035" y="4524"/>
                  </a:cubicBezTo>
                  <a:cubicBezTo>
                    <a:pt x="8370" y="4691"/>
                    <a:pt x="8705" y="4879"/>
                    <a:pt x="9040" y="5068"/>
                  </a:cubicBezTo>
                  <a:cubicBezTo>
                    <a:pt x="9291" y="5193"/>
                    <a:pt x="9521" y="5319"/>
                    <a:pt x="9772" y="5465"/>
                  </a:cubicBezTo>
                  <a:lnTo>
                    <a:pt x="9960" y="5570"/>
                  </a:lnTo>
                  <a:cubicBezTo>
                    <a:pt x="9646" y="6700"/>
                    <a:pt x="9354" y="7850"/>
                    <a:pt x="9061" y="8959"/>
                  </a:cubicBezTo>
                  <a:lnTo>
                    <a:pt x="5671" y="9859"/>
                  </a:lnTo>
                  <a:cubicBezTo>
                    <a:pt x="5650" y="9838"/>
                    <a:pt x="5629" y="9817"/>
                    <a:pt x="5608" y="9796"/>
                  </a:cubicBezTo>
                  <a:cubicBezTo>
                    <a:pt x="5420" y="9441"/>
                    <a:pt x="5232" y="9085"/>
                    <a:pt x="5022" y="8729"/>
                  </a:cubicBezTo>
                  <a:cubicBezTo>
                    <a:pt x="4813" y="8353"/>
                    <a:pt x="4625" y="7976"/>
                    <a:pt x="4436" y="7620"/>
                  </a:cubicBezTo>
                  <a:cubicBezTo>
                    <a:pt x="4353" y="7495"/>
                    <a:pt x="4290" y="7348"/>
                    <a:pt x="4227" y="7244"/>
                  </a:cubicBezTo>
                  <a:cubicBezTo>
                    <a:pt x="4157" y="7117"/>
                    <a:pt x="4029" y="7047"/>
                    <a:pt x="3902" y="7047"/>
                  </a:cubicBezTo>
                  <a:cubicBezTo>
                    <a:pt x="3841" y="7047"/>
                    <a:pt x="3780" y="7063"/>
                    <a:pt x="3725" y="7097"/>
                  </a:cubicBezTo>
                  <a:cubicBezTo>
                    <a:pt x="3537" y="7202"/>
                    <a:pt x="3495" y="7432"/>
                    <a:pt x="3600" y="7620"/>
                  </a:cubicBezTo>
                  <a:cubicBezTo>
                    <a:pt x="3662" y="7746"/>
                    <a:pt x="3746" y="7850"/>
                    <a:pt x="3809" y="7976"/>
                  </a:cubicBezTo>
                  <a:cubicBezTo>
                    <a:pt x="3892" y="8102"/>
                    <a:pt x="3934" y="8227"/>
                    <a:pt x="3976" y="8374"/>
                  </a:cubicBezTo>
                  <a:lnTo>
                    <a:pt x="2930" y="8687"/>
                  </a:lnTo>
                  <a:lnTo>
                    <a:pt x="2909" y="8646"/>
                  </a:lnTo>
                  <a:cubicBezTo>
                    <a:pt x="2679" y="8164"/>
                    <a:pt x="2470" y="7704"/>
                    <a:pt x="2260" y="7244"/>
                  </a:cubicBezTo>
                  <a:cubicBezTo>
                    <a:pt x="2198" y="7118"/>
                    <a:pt x="2156" y="6993"/>
                    <a:pt x="2093" y="6846"/>
                  </a:cubicBezTo>
                  <a:cubicBezTo>
                    <a:pt x="2072" y="6783"/>
                    <a:pt x="2030" y="6721"/>
                    <a:pt x="1988" y="6679"/>
                  </a:cubicBezTo>
                  <a:cubicBezTo>
                    <a:pt x="1916" y="6592"/>
                    <a:pt x="1814" y="6545"/>
                    <a:pt x="1716" y="6545"/>
                  </a:cubicBezTo>
                  <a:cubicBezTo>
                    <a:pt x="1673" y="6545"/>
                    <a:pt x="1630" y="6555"/>
                    <a:pt x="1591" y="6574"/>
                  </a:cubicBezTo>
                  <a:cubicBezTo>
                    <a:pt x="1444" y="6637"/>
                    <a:pt x="1361" y="6762"/>
                    <a:pt x="1382" y="6888"/>
                  </a:cubicBezTo>
                  <a:cubicBezTo>
                    <a:pt x="1382" y="6972"/>
                    <a:pt x="1382" y="7034"/>
                    <a:pt x="1423" y="7097"/>
                  </a:cubicBezTo>
                  <a:cubicBezTo>
                    <a:pt x="1612" y="7557"/>
                    <a:pt x="1842" y="8018"/>
                    <a:pt x="2051" y="8478"/>
                  </a:cubicBezTo>
                  <a:cubicBezTo>
                    <a:pt x="2114" y="8625"/>
                    <a:pt x="2177" y="8792"/>
                    <a:pt x="2239" y="8959"/>
                  </a:cubicBezTo>
                  <a:lnTo>
                    <a:pt x="2135" y="9001"/>
                  </a:lnTo>
                  <a:lnTo>
                    <a:pt x="942" y="9462"/>
                  </a:lnTo>
                  <a:cubicBezTo>
                    <a:pt x="733" y="9545"/>
                    <a:pt x="503" y="9629"/>
                    <a:pt x="294" y="9713"/>
                  </a:cubicBezTo>
                  <a:cubicBezTo>
                    <a:pt x="105" y="9775"/>
                    <a:pt x="22" y="9985"/>
                    <a:pt x="84" y="10152"/>
                  </a:cubicBezTo>
                  <a:cubicBezTo>
                    <a:pt x="120" y="10313"/>
                    <a:pt x="262" y="10412"/>
                    <a:pt x="420" y="10412"/>
                  </a:cubicBezTo>
                  <a:cubicBezTo>
                    <a:pt x="447" y="10412"/>
                    <a:pt x="475" y="10409"/>
                    <a:pt x="503" y="10403"/>
                  </a:cubicBezTo>
                  <a:cubicBezTo>
                    <a:pt x="545" y="10382"/>
                    <a:pt x="607" y="10382"/>
                    <a:pt x="649" y="10361"/>
                  </a:cubicBezTo>
                  <a:lnTo>
                    <a:pt x="2511" y="9650"/>
                  </a:lnTo>
                  <a:lnTo>
                    <a:pt x="2553" y="9650"/>
                  </a:lnTo>
                  <a:lnTo>
                    <a:pt x="3055" y="10612"/>
                  </a:lnTo>
                  <a:cubicBezTo>
                    <a:pt x="2993" y="10633"/>
                    <a:pt x="2951" y="10675"/>
                    <a:pt x="2909" y="10675"/>
                  </a:cubicBezTo>
                  <a:lnTo>
                    <a:pt x="2239" y="10863"/>
                  </a:lnTo>
                  <a:cubicBezTo>
                    <a:pt x="2072" y="10905"/>
                    <a:pt x="1947" y="11073"/>
                    <a:pt x="1947" y="11240"/>
                  </a:cubicBezTo>
                  <a:cubicBezTo>
                    <a:pt x="1947" y="11407"/>
                    <a:pt x="2072" y="11554"/>
                    <a:pt x="2239" y="11575"/>
                  </a:cubicBezTo>
                  <a:cubicBezTo>
                    <a:pt x="2264" y="11581"/>
                    <a:pt x="2288" y="11583"/>
                    <a:pt x="2313" y="11583"/>
                  </a:cubicBezTo>
                  <a:cubicBezTo>
                    <a:pt x="2372" y="11583"/>
                    <a:pt x="2431" y="11569"/>
                    <a:pt x="2491" y="11554"/>
                  </a:cubicBezTo>
                  <a:cubicBezTo>
                    <a:pt x="2909" y="11449"/>
                    <a:pt x="3327" y="11303"/>
                    <a:pt x="3746" y="11177"/>
                  </a:cubicBezTo>
                  <a:lnTo>
                    <a:pt x="5085" y="10780"/>
                  </a:lnTo>
                  <a:lnTo>
                    <a:pt x="5273" y="10738"/>
                  </a:lnTo>
                  <a:lnTo>
                    <a:pt x="7052" y="13772"/>
                  </a:lnTo>
                  <a:lnTo>
                    <a:pt x="5252" y="16806"/>
                  </a:lnTo>
                  <a:cubicBezTo>
                    <a:pt x="5169" y="16785"/>
                    <a:pt x="5106" y="16764"/>
                    <a:pt x="5022" y="16743"/>
                  </a:cubicBezTo>
                  <a:lnTo>
                    <a:pt x="3600" y="16324"/>
                  </a:lnTo>
                  <a:lnTo>
                    <a:pt x="2930" y="16115"/>
                  </a:lnTo>
                  <a:cubicBezTo>
                    <a:pt x="2763" y="16073"/>
                    <a:pt x="2574" y="16011"/>
                    <a:pt x="2386" y="15969"/>
                  </a:cubicBezTo>
                  <a:cubicBezTo>
                    <a:pt x="2349" y="15956"/>
                    <a:pt x="2311" y="15951"/>
                    <a:pt x="2273" y="15951"/>
                  </a:cubicBezTo>
                  <a:cubicBezTo>
                    <a:pt x="2121" y="15951"/>
                    <a:pt x="1976" y="16048"/>
                    <a:pt x="1926" y="16199"/>
                  </a:cubicBezTo>
                  <a:cubicBezTo>
                    <a:pt x="1884" y="16408"/>
                    <a:pt x="2009" y="16617"/>
                    <a:pt x="2219" y="16680"/>
                  </a:cubicBezTo>
                  <a:cubicBezTo>
                    <a:pt x="2365" y="16722"/>
                    <a:pt x="2511" y="16764"/>
                    <a:pt x="2637" y="16785"/>
                  </a:cubicBezTo>
                  <a:cubicBezTo>
                    <a:pt x="2763" y="16827"/>
                    <a:pt x="2888" y="16868"/>
                    <a:pt x="3035" y="16910"/>
                  </a:cubicBezTo>
                  <a:lnTo>
                    <a:pt x="2511" y="17894"/>
                  </a:lnTo>
                  <a:lnTo>
                    <a:pt x="1005" y="17350"/>
                  </a:lnTo>
                  <a:cubicBezTo>
                    <a:pt x="879" y="17308"/>
                    <a:pt x="733" y="17245"/>
                    <a:pt x="607" y="17182"/>
                  </a:cubicBezTo>
                  <a:cubicBezTo>
                    <a:pt x="545" y="17161"/>
                    <a:pt x="482" y="17141"/>
                    <a:pt x="398" y="17141"/>
                  </a:cubicBezTo>
                  <a:cubicBezTo>
                    <a:pt x="383" y="17138"/>
                    <a:pt x="369" y="17137"/>
                    <a:pt x="354" y="17137"/>
                  </a:cubicBezTo>
                  <a:cubicBezTo>
                    <a:pt x="227" y="17137"/>
                    <a:pt x="120" y="17218"/>
                    <a:pt x="63" y="17350"/>
                  </a:cubicBezTo>
                  <a:cubicBezTo>
                    <a:pt x="1" y="17475"/>
                    <a:pt x="22" y="17643"/>
                    <a:pt x="147" y="17747"/>
                  </a:cubicBezTo>
                  <a:cubicBezTo>
                    <a:pt x="189" y="17789"/>
                    <a:pt x="252" y="17831"/>
                    <a:pt x="314" y="17852"/>
                  </a:cubicBezTo>
                  <a:cubicBezTo>
                    <a:pt x="775" y="18040"/>
                    <a:pt x="1235" y="18208"/>
                    <a:pt x="1695" y="18375"/>
                  </a:cubicBezTo>
                  <a:lnTo>
                    <a:pt x="2219" y="18584"/>
                  </a:lnTo>
                  <a:cubicBezTo>
                    <a:pt x="2198" y="18647"/>
                    <a:pt x="2177" y="18710"/>
                    <a:pt x="2156" y="18752"/>
                  </a:cubicBezTo>
                  <a:cubicBezTo>
                    <a:pt x="1988" y="19128"/>
                    <a:pt x="1800" y="19484"/>
                    <a:pt x="1633" y="19861"/>
                  </a:cubicBezTo>
                  <a:cubicBezTo>
                    <a:pt x="1549" y="20070"/>
                    <a:pt x="1465" y="20258"/>
                    <a:pt x="1382" y="20467"/>
                  </a:cubicBezTo>
                  <a:cubicBezTo>
                    <a:pt x="1319" y="20614"/>
                    <a:pt x="1340" y="20781"/>
                    <a:pt x="1465" y="20886"/>
                  </a:cubicBezTo>
                  <a:cubicBezTo>
                    <a:pt x="1518" y="20951"/>
                    <a:pt x="1603" y="20984"/>
                    <a:pt x="1690" y="20984"/>
                  </a:cubicBezTo>
                  <a:cubicBezTo>
                    <a:pt x="1742" y="20984"/>
                    <a:pt x="1795" y="20972"/>
                    <a:pt x="1842" y="20949"/>
                  </a:cubicBezTo>
                  <a:cubicBezTo>
                    <a:pt x="1947" y="20907"/>
                    <a:pt x="2030" y="20823"/>
                    <a:pt x="2072" y="20698"/>
                  </a:cubicBezTo>
                  <a:lnTo>
                    <a:pt x="2888" y="18898"/>
                  </a:lnTo>
                  <a:cubicBezTo>
                    <a:pt x="2909" y="18877"/>
                    <a:pt x="2909" y="18877"/>
                    <a:pt x="2930" y="18856"/>
                  </a:cubicBezTo>
                  <a:lnTo>
                    <a:pt x="3976" y="19170"/>
                  </a:lnTo>
                  <a:cubicBezTo>
                    <a:pt x="3955" y="19212"/>
                    <a:pt x="3934" y="19254"/>
                    <a:pt x="3934" y="19296"/>
                  </a:cubicBezTo>
                  <a:cubicBezTo>
                    <a:pt x="3809" y="19505"/>
                    <a:pt x="3704" y="19714"/>
                    <a:pt x="3579" y="19923"/>
                  </a:cubicBezTo>
                  <a:cubicBezTo>
                    <a:pt x="3474" y="20112"/>
                    <a:pt x="3516" y="20321"/>
                    <a:pt x="3704" y="20446"/>
                  </a:cubicBezTo>
                  <a:cubicBezTo>
                    <a:pt x="3759" y="20481"/>
                    <a:pt x="3820" y="20497"/>
                    <a:pt x="3881" y="20497"/>
                  </a:cubicBezTo>
                  <a:cubicBezTo>
                    <a:pt x="4008" y="20497"/>
                    <a:pt x="4136" y="20427"/>
                    <a:pt x="4206" y="20300"/>
                  </a:cubicBezTo>
                  <a:cubicBezTo>
                    <a:pt x="4227" y="20279"/>
                    <a:pt x="4227" y="20258"/>
                    <a:pt x="4248" y="20237"/>
                  </a:cubicBezTo>
                  <a:lnTo>
                    <a:pt x="5064" y="18710"/>
                  </a:lnTo>
                  <a:cubicBezTo>
                    <a:pt x="5211" y="18417"/>
                    <a:pt x="5378" y="18124"/>
                    <a:pt x="5545" y="17831"/>
                  </a:cubicBezTo>
                  <a:cubicBezTo>
                    <a:pt x="5566" y="17789"/>
                    <a:pt x="5608" y="17726"/>
                    <a:pt x="5650" y="17685"/>
                  </a:cubicBezTo>
                  <a:lnTo>
                    <a:pt x="7094" y="18082"/>
                  </a:lnTo>
                  <a:cubicBezTo>
                    <a:pt x="7701" y="18229"/>
                    <a:pt x="8307" y="18396"/>
                    <a:pt x="8935" y="18542"/>
                  </a:cubicBezTo>
                  <a:cubicBezTo>
                    <a:pt x="9019" y="18563"/>
                    <a:pt x="9040" y="18605"/>
                    <a:pt x="9061" y="18689"/>
                  </a:cubicBezTo>
                  <a:cubicBezTo>
                    <a:pt x="9186" y="19170"/>
                    <a:pt x="9312" y="19672"/>
                    <a:pt x="9437" y="20154"/>
                  </a:cubicBezTo>
                  <a:cubicBezTo>
                    <a:pt x="9500" y="20405"/>
                    <a:pt x="9584" y="20635"/>
                    <a:pt x="9646" y="20886"/>
                  </a:cubicBezTo>
                  <a:cubicBezTo>
                    <a:pt x="9730" y="21200"/>
                    <a:pt x="9814" y="21534"/>
                    <a:pt x="9898" y="21848"/>
                  </a:cubicBezTo>
                  <a:cubicBezTo>
                    <a:pt x="9918" y="21890"/>
                    <a:pt x="9918" y="21932"/>
                    <a:pt x="9918" y="21974"/>
                  </a:cubicBezTo>
                  <a:lnTo>
                    <a:pt x="9709" y="22099"/>
                  </a:lnTo>
                  <a:lnTo>
                    <a:pt x="8454" y="22769"/>
                  </a:lnTo>
                  <a:cubicBezTo>
                    <a:pt x="8224" y="22894"/>
                    <a:pt x="8014" y="23020"/>
                    <a:pt x="7805" y="23146"/>
                  </a:cubicBezTo>
                  <a:cubicBezTo>
                    <a:pt x="7638" y="23208"/>
                    <a:pt x="7470" y="23313"/>
                    <a:pt x="7303" y="23397"/>
                  </a:cubicBezTo>
                  <a:cubicBezTo>
                    <a:pt x="7157" y="23459"/>
                    <a:pt x="7094" y="23606"/>
                    <a:pt x="7115" y="23752"/>
                  </a:cubicBezTo>
                  <a:cubicBezTo>
                    <a:pt x="7136" y="23899"/>
                    <a:pt x="7240" y="24024"/>
                    <a:pt x="7387" y="24066"/>
                  </a:cubicBezTo>
                  <a:cubicBezTo>
                    <a:pt x="7413" y="24071"/>
                    <a:pt x="7440" y="24074"/>
                    <a:pt x="7468" y="24074"/>
                  </a:cubicBezTo>
                  <a:cubicBezTo>
                    <a:pt x="7553" y="24074"/>
                    <a:pt x="7643" y="24051"/>
                    <a:pt x="7721" y="24003"/>
                  </a:cubicBezTo>
                  <a:cubicBezTo>
                    <a:pt x="7952" y="23857"/>
                    <a:pt x="8182" y="23731"/>
                    <a:pt x="8433" y="23627"/>
                  </a:cubicBezTo>
                  <a:cubicBezTo>
                    <a:pt x="8558" y="23983"/>
                    <a:pt x="8663" y="24317"/>
                    <a:pt x="8768" y="24673"/>
                  </a:cubicBezTo>
                  <a:cubicBezTo>
                    <a:pt x="8537" y="24778"/>
                    <a:pt x="8307" y="24882"/>
                    <a:pt x="8098" y="24987"/>
                  </a:cubicBezTo>
                  <a:lnTo>
                    <a:pt x="7219" y="25384"/>
                  </a:lnTo>
                  <a:cubicBezTo>
                    <a:pt x="7073" y="25447"/>
                    <a:pt x="6926" y="25510"/>
                    <a:pt x="6780" y="25594"/>
                  </a:cubicBezTo>
                  <a:cubicBezTo>
                    <a:pt x="6633" y="25677"/>
                    <a:pt x="6592" y="25866"/>
                    <a:pt x="6654" y="26012"/>
                  </a:cubicBezTo>
                  <a:cubicBezTo>
                    <a:pt x="6711" y="26144"/>
                    <a:pt x="6835" y="26225"/>
                    <a:pt x="6980" y="26225"/>
                  </a:cubicBezTo>
                  <a:cubicBezTo>
                    <a:pt x="6997" y="26225"/>
                    <a:pt x="7014" y="26223"/>
                    <a:pt x="7031" y="26221"/>
                  </a:cubicBezTo>
                  <a:cubicBezTo>
                    <a:pt x="7073" y="26221"/>
                    <a:pt x="7115" y="26200"/>
                    <a:pt x="7177" y="26200"/>
                  </a:cubicBezTo>
                  <a:lnTo>
                    <a:pt x="7805" y="25928"/>
                  </a:lnTo>
                  <a:lnTo>
                    <a:pt x="8893" y="25426"/>
                  </a:lnTo>
                  <a:cubicBezTo>
                    <a:pt x="8935" y="25405"/>
                    <a:pt x="8998" y="25384"/>
                    <a:pt x="9040" y="25384"/>
                  </a:cubicBezTo>
                  <a:cubicBezTo>
                    <a:pt x="9061" y="25426"/>
                    <a:pt x="9102" y="25447"/>
                    <a:pt x="9102" y="25489"/>
                  </a:cubicBezTo>
                  <a:lnTo>
                    <a:pt x="9542" y="26682"/>
                  </a:lnTo>
                  <a:cubicBezTo>
                    <a:pt x="9626" y="26891"/>
                    <a:pt x="9709" y="27121"/>
                    <a:pt x="9793" y="27330"/>
                  </a:cubicBezTo>
                  <a:cubicBezTo>
                    <a:pt x="9858" y="27460"/>
                    <a:pt x="9985" y="27539"/>
                    <a:pt x="10117" y="27539"/>
                  </a:cubicBezTo>
                  <a:cubicBezTo>
                    <a:pt x="10156" y="27539"/>
                    <a:pt x="10195" y="27533"/>
                    <a:pt x="10232" y="27519"/>
                  </a:cubicBezTo>
                  <a:cubicBezTo>
                    <a:pt x="10421" y="27477"/>
                    <a:pt x="10525" y="27288"/>
                    <a:pt x="10462" y="27100"/>
                  </a:cubicBezTo>
                  <a:cubicBezTo>
                    <a:pt x="10442" y="26996"/>
                    <a:pt x="10379" y="26891"/>
                    <a:pt x="10358" y="26786"/>
                  </a:cubicBezTo>
                  <a:lnTo>
                    <a:pt x="9751" y="25196"/>
                  </a:lnTo>
                  <a:cubicBezTo>
                    <a:pt x="9730" y="25154"/>
                    <a:pt x="9709" y="25112"/>
                    <a:pt x="9709" y="25071"/>
                  </a:cubicBezTo>
                  <a:lnTo>
                    <a:pt x="10714" y="24547"/>
                  </a:lnTo>
                  <a:cubicBezTo>
                    <a:pt x="10776" y="24799"/>
                    <a:pt x="10860" y="25071"/>
                    <a:pt x="10923" y="25322"/>
                  </a:cubicBezTo>
                  <a:cubicBezTo>
                    <a:pt x="10958" y="25516"/>
                    <a:pt x="11127" y="25650"/>
                    <a:pt x="11304" y="25650"/>
                  </a:cubicBezTo>
                  <a:cubicBezTo>
                    <a:pt x="11338" y="25650"/>
                    <a:pt x="11371" y="25645"/>
                    <a:pt x="11404" y="25635"/>
                  </a:cubicBezTo>
                  <a:cubicBezTo>
                    <a:pt x="11613" y="25573"/>
                    <a:pt x="11718" y="25363"/>
                    <a:pt x="11655" y="25154"/>
                  </a:cubicBezTo>
                  <a:cubicBezTo>
                    <a:pt x="11571" y="24924"/>
                    <a:pt x="11509" y="24694"/>
                    <a:pt x="11446" y="24485"/>
                  </a:cubicBezTo>
                  <a:lnTo>
                    <a:pt x="11090" y="23292"/>
                  </a:lnTo>
                  <a:cubicBezTo>
                    <a:pt x="11006" y="23041"/>
                    <a:pt x="10944" y="22790"/>
                    <a:pt x="10860" y="22518"/>
                  </a:cubicBezTo>
                  <a:cubicBezTo>
                    <a:pt x="10839" y="22455"/>
                    <a:pt x="10818" y="22392"/>
                    <a:pt x="10818" y="22330"/>
                  </a:cubicBezTo>
                  <a:lnTo>
                    <a:pt x="13852" y="20551"/>
                  </a:lnTo>
                  <a:lnTo>
                    <a:pt x="16865" y="22330"/>
                  </a:lnTo>
                  <a:cubicBezTo>
                    <a:pt x="16823" y="22497"/>
                    <a:pt x="16781" y="22643"/>
                    <a:pt x="16740" y="22790"/>
                  </a:cubicBezTo>
                  <a:cubicBezTo>
                    <a:pt x="16656" y="23062"/>
                    <a:pt x="16593" y="23334"/>
                    <a:pt x="16509" y="23585"/>
                  </a:cubicBezTo>
                  <a:cubicBezTo>
                    <a:pt x="16405" y="24003"/>
                    <a:pt x="16258" y="24401"/>
                    <a:pt x="16133" y="24799"/>
                  </a:cubicBezTo>
                  <a:cubicBezTo>
                    <a:pt x="16091" y="24945"/>
                    <a:pt x="16049" y="25071"/>
                    <a:pt x="16028" y="25217"/>
                  </a:cubicBezTo>
                  <a:cubicBezTo>
                    <a:pt x="15965" y="25405"/>
                    <a:pt x="16091" y="25594"/>
                    <a:pt x="16258" y="25635"/>
                  </a:cubicBezTo>
                  <a:cubicBezTo>
                    <a:pt x="16295" y="25647"/>
                    <a:pt x="16332" y="25652"/>
                    <a:pt x="16369" y="25652"/>
                  </a:cubicBezTo>
                  <a:cubicBezTo>
                    <a:pt x="16537" y="25652"/>
                    <a:pt x="16688" y="25539"/>
                    <a:pt x="16740" y="25384"/>
                  </a:cubicBezTo>
                  <a:cubicBezTo>
                    <a:pt x="16781" y="25238"/>
                    <a:pt x="16802" y="25112"/>
                    <a:pt x="16844" y="24966"/>
                  </a:cubicBezTo>
                  <a:cubicBezTo>
                    <a:pt x="16886" y="24840"/>
                    <a:pt x="16928" y="24694"/>
                    <a:pt x="16970" y="24547"/>
                  </a:cubicBezTo>
                  <a:lnTo>
                    <a:pt x="17974" y="25071"/>
                  </a:lnTo>
                  <a:cubicBezTo>
                    <a:pt x="17932" y="25133"/>
                    <a:pt x="17911" y="25196"/>
                    <a:pt x="17890" y="25259"/>
                  </a:cubicBezTo>
                  <a:cubicBezTo>
                    <a:pt x="17765" y="25594"/>
                    <a:pt x="17639" y="25949"/>
                    <a:pt x="17514" y="26284"/>
                  </a:cubicBezTo>
                  <a:lnTo>
                    <a:pt x="17242" y="26975"/>
                  </a:lnTo>
                  <a:cubicBezTo>
                    <a:pt x="17200" y="27079"/>
                    <a:pt x="17179" y="27205"/>
                    <a:pt x="17221" y="27330"/>
                  </a:cubicBezTo>
                  <a:cubicBezTo>
                    <a:pt x="17284" y="27456"/>
                    <a:pt x="17409" y="27540"/>
                    <a:pt x="17556" y="27540"/>
                  </a:cubicBezTo>
                  <a:cubicBezTo>
                    <a:pt x="17568" y="27541"/>
                    <a:pt x="17581" y="27542"/>
                    <a:pt x="17593" y="27542"/>
                  </a:cubicBezTo>
                  <a:cubicBezTo>
                    <a:pt x="17726" y="27542"/>
                    <a:pt x="17852" y="27443"/>
                    <a:pt x="17890" y="27309"/>
                  </a:cubicBezTo>
                  <a:cubicBezTo>
                    <a:pt x="17974" y="27079"/>
                    <a:pt x="18079" y="26870"/>
                    <a:pt x="18162" y="26640"/>
                  </a:cubicBezTo>
                  <a:cubicBezTo>
                    <a:pt x="18267" y="26305"/>
                    <a:pt x="18413" y="25949"/>
                    <a:pt x="18539" y="25615"/>
                  </a:cubicBezTo>
                  <a:cubicBezTo>
                    <a:pt x="18560" y="25531"/>
                    <a:pt x="18602" y="25447"/>
                    <a:pt x="18644" y="25363"/>
                  </a:cubicBezTo>
                  <a:lnTo>
                    <a:pt x="18727" y="25426"/>
                  </a:lnTo>
                  <a:lnTo>
                    <a:pt x="19878" y="25949"/>
                  </a:lnTo>
                  <a:cubicBezTo>
                    <a:pt x="20087" y="26012"/>
                    <a:pt x="20297" y="26117"/>
                    <a:pt x="20506" y="26200"/>
                  </a:cubicBezTo>
                  <a:cubicBezTo>
                    <a:pt x="20557" y="26226"/>
                    <a:pt x="20610" y="26238"/>
                    <a:pt x="20662" y="26238"/>
                  </a:cubicBezTo>
                  <a:cubicBezTo>
                    <a:pt x="20864" y="26238"/>
                    <a:pt x="21046" y="26061"/>
                    <a:pt x="21029" y="25845"/>
                  </a:cubicBezTo>
                  <a:cubicBezTo>
                    <a:pt x="21008" y="25719"/>
                    <a:pt x="20924" y="25594"/>
                    <a:pt x="20820" y="25552"/>
                  </a:cubicBezTo>
                  <a:cubicBezTo>
                    <a:pt x="20715" y="25510"/>
                    <a:pt x="20610" y="25468"/>
                    <a:pt x="20527" y="25426"/>
                  </a:cubicBezTo>
                  <a:lnTo>
                    <a:pt x="19773" y="25071"/>
                  </a:lnTo>
                  <a:lnTo>
                    <a:pt x="18916" y="24694"/>
                  </a:lnTo>
                  <a:cubicBezTo>
                    <a:pt x="18916" y="24673"/>
                    <a:pt x="18895" y="24673"/>
                    <a:pt x="18874" y="24652"/>
                  </a:cubicBezTo>
                  <a:lnTo>
                    <a:pt x="19209" y="23606"/>
                  </a:lnTo>
                  <a:lnTo>
                    <a:pt x="19313" y="23648"/>
                  </a:lnTo>
                  <a:cubicBezTo>
                    <a:pt x="19522" y="23773"/>
                    <a:pt x="19753" y="23878"/>
                    <a:pt x="19962" y="24003"/>
                  </a:cubicBezTo>
                  <a:cubicBezTo>
                    <a:pt x="20018" y="24038"/>
                    <a:pt x="20080" y="24055"/>
                    <a:pt x="20144" y="24055"/>
                  </a:cubicBezTo>
                  <a:cubicBezTo>
                    <a:pt x="20271" y="24055"/>
                    <a:pt x="20401" y="23990"/>
                    <a:pt x="20485" y="23878"/>
                  </a:cubicBezTo>
                  <a:cubicBezTo>
                    <a:pt x="20589" y="23711"/>
                    <a:pt x="20506" y="23480"/>
                    <a:pt x="20338" y="23376"/>
                  </a:cubicBezTo>
                  <a:cubicBezTo>
                    <a:pt x="20317" y="23355"/>
                    <a:pt x="20276" y="23355"/>
                    <a:pt x="20255" y="23334"/>
                  </a:cubicBezTo>
                  <a:cubicBezTo>
                    <a:pt x="19753" y="23062"/>
                    <a:pt x="19250" y="22790"/>
                    <a:pt x="18727" y="22518"/>
                  </a:cubicBezTo>
                  <a:cubicBezTo>
                    <a:pt x="18434" y="22371"/>
                    <a:pt x="18141" y="22204"/>
                    <a:pt x="17848" y="22037"/>
                  </a:cubicBezTo>
                  <a:cubicBezTo>
                    <a:pt x="17807" y="22016"/>
                    <a:pt x="17765" y="21974"/>
                    <a:pt x="17702" y="21932"/>
                  </a:cubicBezTo>
                  <a:cubicBezTo>
                    <a:pt x="17828" y="21514"/>
                    <a:pt x="17953" y="21074"/>
                    <a:pt x="18058" y="20656"/>
                  </a:cubicBezTo>
                  <a:cubicBezTo>
                    <a:pt x="18225" y="19986"/>
                    <a:pt x="18413" y="19317"/>
                    <a:pt x="18581" y="18647"/>
                  </a:cubicBezTo>
                  <a:cubicBezTo>
                    <a:pt x="18602" y="18584"/>
                    <a:pt x="18644" y="18521"/>
                    <a:pt x="18727" y="18521"/>
                  </a:cubicBezTo>
                  <a:cubicBezTo>
                    <a:pt x="19083" y="18438"/>
                    <a:pt x="19418" y="18354"/>
                    <a:pt x="19773" y="18249"/>
                  </a:cubicBezTo>
                  <a:lnTo>
                    <a:pt x="20966" y="17936"/>
                  </a:lnTo>
                  <a:cubicBezTo>
                    <a:pt x="21238" y="17852"/>
                    <a:pt x="21531" y="17789"/>
                    <a:pt x="21803" y="17705"/>
                  </a:cubicBezTo>
                  <a:cubicBezTo>
                    <a:pt x="21866" y="17685"/>
                    <a:pt x="21950" y="17685"/>
                    <a:pt x="22033" y="17664"/>
                  </a:cubicBezTo>
                  <a:cubicBezTo>
                    <a:pt x="22242" y="18061"/>
                    <a:pt x="22452" y="18438"/>
                    <a:pt x="22661" y="18814"/>
                  </a:cubicBezTo>
                  <a:cubicBezTo>
                    <a:pt x="22870" y="19170"/>
                    <a:pt x="23058" y="19547"/>
                    <a:pt x="23247" y="19923"/>
                  </a:cubicBezTo>
                  <a:cubicBezTo>
                    <a:pt x="23330" y="20049"/>
                    <a:pt x="23372" y="20154"/>
                    <a:pt x="23456" y="20279"/>
                  </a:cubicBezTo>
                  <a:cubicBezTo>
                    <a:pt x="23512" y="20406"/>
                    <a:pt x="23635" y="20476"/>
                    <a:pt x="23767" y="20476"/>
                  </a:cubicBezTo>
                  <a:cubicBezTo>
                    <a:pt x="23831" y="20476"/>
                    <a:pt x="23897" y="20460"/>
                    <a:pt x="23958" y="20426"/>
                  </a:cubicBezTo>
                  <a:cubicBezTo>
                    <a:pt x="24126" y="20321"/>
                    <a:pt x="24188" y="20091"/>
                    <a:pt x="24084" y="19902"/>
                  </a:cubicBezTo>
                  <a:cubicBezTo>
                    <a:pt x="24021" y="19798"/>
                    <a:pt x="23958" y="19693"/>
                    <a:pt x="23874" y="19568"/>
                  </a:cubicBezTo>
                  <a:cubicBezTo>
                    <a:pt x="23812" y="19421"/>
                    <a:pt x="23749" y="19296"/>
                    <a:pt x="23686" y="19149"/>
                  </a:cubicBezTo>
                  <a:lnTo>
                    <a:pt x="24732" y="18835"/>
                  </a:lnTo>
                  <a:cubicBezTo>
                    <a:pt x="24732" y="18835"/>
                    <a:pt x="24753" y="18856"/>
                    <a:pt x="24774" y="18877"/>
                  </a:cubicBezTo>
                  <a:cubicBezTo>
                    <a:pt x="25004" y="19379"/>
                    <a:pt x="25214" y="19881"/>
                    <a:pt x="25444" y="20384"/>
                  </a:cubicBezTo>
                  <a:cubicBezTo>
                    <a:pt x="25507" y="20530"/>
                    <a:pt x="25569" y="20677"/>
                    <a:pt x="25653" y="20823"/>
                  </a:cubicBezTo>
                  <a:cubicBezTo>
                    <a:pt x="25722" y="20919"/>
                    <a:pt x="25827" y="20970"/>
                    <a:pt x="25938" y="20970"/>
                  </a:cubicBezTo>
                  <a:cubicBezTo>
                    <a:pt x="25996" y="20970"/>
                    <a:pt x="26056" y="20956"/>
                    <a:pt x="26113" y="20928"/>
                  </a:cubicBezTo>
                  <a:cubicBezTo>
                    <a:pt x="26260" y="20844"/>
                    <a:pt x="26343" y="20677"/>
                    <a:pt x="26281" y="20509"/>
                  </a:cubicBezTo>
                  <a:cubicBezTo>
                    <a:pt x="26281" y="20467"/>
                    <a:pt x="26260" y="20446"/>
                    <a:pt x="26239" y="20405"/>
                  </a:cubicBezTo>
                  <a:cubicBezTo>
                    <a:pt x="26030" y="19944"/>
                    <a:pt x="25820" y="19484"/>
                    <a:pt x="25611" y="19024"/>
                  </a:cubicBezTo>
                  <a:cubicBezTo>
                    <a:pt x="25548" y="18877"/>
                    <a:pt x="25486" y="18710"/>
                    <a:pt x="25423" y="18563"/>
                  </a:cubicBezTo>
                  <a:lnTo>
                    <a:pt x="25507" y="18521"/>
                  </a:lnTo>
                  <a:lnTo>
                    <a:pt x="26741" y="18061"/>
                  </a:lnTo>
                  <a:cubicBezTo>
                    <a:pt x="26950" y="17998"/>
                    <a:pt x="27159" y="17915"/>
                    <a:pt x="27369" y="17831"/>
                  </a:cubicBezTo>
                  <a:cubicBezTo>
                    <a:pt x="27536" y="17726"/>
                    <a:pt x="27599" y="17538"/>
                    <a:pt x="27536" y="17371"/>
                  </a:cubicBezTo>
                  <a:cubicBezTo>
                    <a:pt x="27483" y="17228"/>
                    <a:pt x="27354" y="17131"/>
                    <a:pt x="27200" y="17131"/>
                  </a:cubicBezTo>
                  <a:cubicBezTo>
                    <a:pt x="27173" y="17131"/>
                    <a:pt x="27146" y="17134"/>
                    <a:pt x="27118" y="17141"/>
                  </a:cubicBezTo>
                  <a:cubicBezTo>
                    <a:pt x="27055" y="17161"/>
                    <a:pt x="26992" y="17161"/>
                    <a:pt x="26950" y="17182"/>
                  </a:cubicBezTo>
                  <a:cubicBezTo>
                    <a:pt x="26887" y="17224"/>
                    <a:pt x="26825" y="17245"/>
                    <a:pt x="26762" y="17266"/>
                  </a:cubicBezTo>
                  <a:lnTo>
                    <a:pt x="25883" y="17601"/>
                  </a:lnTo>
                  <a:lnTo>
                    <a:pt x="25067" y="17894"/>
                  </a:lnTo>
                  <a:lnTo>
                    <a:pt x="24565" y="16910"/>
                  </a:lnTo>
                  <a:cubicBezTo>
                    <a:pt x="24628" y="16889"/>
                    <a:pt x="24670" y="16868"/>
                    <a:pt x="24691" y="16868"/>
                  </a:cubicBezTo>
                  <a:cubicBezTo>
                    <a:pt x="24921" y="16806"/>
                    <a:pt x="25151" y="16743"/>
                    <a:pt x="25360" y="16680"/>
                  </a:cubicBezTo>
                  <a:cubicBezTo>
                    <a:pt x="25548" y="16638"/>
                    <a:pt x="25674" y="16471"/>
                    <a:pt x="25674" y="16283"/>
                  </a:cubicBezTo>
                  <a:cubicBezTo>
                    <a:pt x="25674" y="16136"/>
                    <a:pt x="25569" y="15990"/>
                    <a:pt x="25402" y="15948"/>
                  </a:cubicBezTo>
                  <a:cubicBezTo>
                    <a:pt x="25318" y="15948"/>
                    <a:pt x="25235" y="15948"/>
                    <a:pt x="25151" y="15969"/>
                  </a:cubicBezTo>
                  <a:lnTo>
                    <a:pt x="23874" y="16345"/>
                  </a:lnTo>
                  <a:lnTo>
                    <a:pt x="22535" y="16743"/>
                  </a:lnTo>
                  <a:cubicBezTo>
                    <a:pt x="22473" y="16764"/>
                    <a:pt x="22410" y="16785"/>
                    <a:pt x="22347" y="16785"/>
                  </a:cubicBezTo>
                  <a:cubicBezTo>
                    <a:pt x="21761" y="15760"/>
                    <a:pt x="21154" y="14755"/>
                    <a:pt x="20589" y="13772"/>
                  </a:cubicBezTo>
                  <a:cubicBezTo>
                    <a:pt x="21175" y="12747"/>
                    <a:pt x="21761" y="11742"/>
                    <a:pt x="22368" y="10738"/>
                  </a:cubicBezTo>
                  <a:cubicBezTo>
                    <a:pt x="22786" y="10842"/>
                    <a:pt x="23184" y="10989"/>
                    <a:pt x="23602" y="11094"/>
                  </a:cubicBezTo>
                  <a:cubicBezTo>
                    <a:pt x="24000" y="11198"/>
                    <a:pt x="24398" y="11324"/>
                    <a:pt x="24795" y="11449"/>
                  </a:cubicBezTo>
                  <a:cubicBezTo>
                    <a:pt x="24942" y="11491"/>
                    <a:pt x="25088" y="11533"/>
                    <a:pt x="25235" y="11575"/>
                  </a:cubicBezTo>
                  <a:cubicBezTo>
                    <a:pt x="25271" y="11587"/>
                    <a:pt x="25308" y="11593"/>
                    <a:pt x="25344" y="11593"/>
                  </a:cubicBezTo>
                  <a:cubicBezTo>
                    <a:pt x="25491" y="11593"/>
                    <a:pt x="25623" y="11492"/>
                    <a:pt x="25674" y="11324"/>
                  </a:cubicBezTo>
                  <a:cubicBezTo>
                    <a:pt x="25737" y="11135"/>
                    <a:pt x="25611" y="10926"/>
                    <a:pt x="25402" y="10863"/>
                  </a:cubicBezTo>
                  <a:cubicBezTo>
                    <a:pt x="25297" y="10822"/>
                    <a:pt x="25151" y="10801"/>
                    <a:pt x="25025" y="10759"/>
                  </a:cubicBezTo>
                  <a:lnTo>
                    <a:pt x="24586" y="10612"/>
                  </a:lnTo>
                  <a:lnTo>
                    <a:pt x="25109" y="9629"/>
                  </a:lnTo>
                  <a:lnTo>
                    <a:pt x="26699" y="10215"/>
                  </a:lnTo>
                  <a:cubicBezTo>
                    <a:pt x="26846" y="10298"/>
                    <a:pt x="27013" y="10340"/>
                    <a:pt x="27180" y="10382"/>
                  </a:cubicBezTo>
                  <a:cubicBezTo>
                    <a:pt x="27209" y="10389"/>
                    <a:pt x="27237" y="10393"/>
                    <a:pt x="27264" y="10393"/>
                  </a:cubicBezTo>
                  <a:cubicBezTo>
                    <a:pt x="27480" y="10393"/>
                    <a:pt x="27652" y="10186"/>
                    <a:pt x="27578" y="9964"/>
                  </a:cubicBezTo>
                  <a:cubicBezTo>
                    <a:pt x="27557" y="9838"/>
                    <a:pt x="27473" y="9734"/>
                    <a:pt x="27348" y="9692"/>
                  </a:cubicBezTo>
                  <a:cubicBezTo>
                    <a:pt x="27118" y="9608"/>
                    <a:pt x="26887" y="9524"/>
                    <a:pt x="26657" y="9441"/>
                  </a:cubicBezTo>
                  <a:cubicBezTo>
                    <a:pt x="26343" y="9336"/>
                    <a:pt x="26051" y="9210"/>
                    <a:pt x="25737" y="9106"/>
                  </a:cubicBezTo>
                  <a:cubicBezTo>
                    <a:pt x="25632" y="9064"/>
                    <a:pt x="25527" y="9022"/>
                    <a:pt x="25423" y="8980"/>
                  </a:cubicBezTo>
                  <a:cubicBezTo>
                    <a:pt x="25444" y="8918"/>
                    <a:pt x="25465" y="8876"/>
                    <a:pt x="25486" y="8834"/>
                  </a:cubicBezTo>
                  <a:cubicBezTo>
                    <a:pt x="25653" y="8457"/>
                    <a:pt x="25820" y="8060"/>
                    <a:pt x="26009" y="7683"/>
                  </a:cubicBezTo>
                  <a:cubicBezTo>
                    <a:pt x="26092" y="7474"/>
                    <a:pt x="26176" y="7285"/>
                    <a:pt x="26260" y="7076"/>
                  </a:cubicBezTo>
                  <a:cubicBezTo>
                    <a:pt x="26385" y="6797"/>
                    <a:pt x="26148" y="6574"/>
                    <a:pt x="25914" y="6574"/>
                  </a:cubicBezTo>
                  <a:cubicBezTo>
                    <a:pt x="25797" y="6574"/>
                    <a:pt x="25681" y="6630"/>
                    <a:pt x="25611" y="6762"/>
                  </a:cubicBezTo>
                  <a:cubicBezTo>
                    <a:pt x="25569" y="6825"/>
                    <a:pt x="25527" y="6930"/>
                    <a:pt x="25486" y="7013"/>
                  </a:cubicBezTo>
                  <a:lnTo>
                    <a:pt x="24774" y="8583"/>
                  </a:lnTo>
                  <a:cubicBezTo>
                    <a:pt x="24753" y="8625"/>
                    <a:pt x="24732" y="8666"/>
                    <a:pt x="24711" y="8687"/>
                  </a:cubicBezTo>
                  <a:lnTo>
                    <a:pt x="23665" y="8374"/>
                  </a:lnTo>
                  <a:cubicBezTo>
                    <a:pt x="23749" y="8227"/>
                    <a:pt x="23812" y="8081"/>
                    <a:pt x="23874" y="7955"/>
                  </a:cubicBezTo>
                  <a:cubicBezTo>
                    <a:pt x="23958" y="7829"/>
                    <a:pt x="24021" y="7725"/>
                    <a:pt x="24105" y="7599"/>
                  </a:cubicBezTo>
                  <a:cubicBezTo>
                    <a:pt x="24188" y="7411"/>
                    <a:pt x="24126" y="7202"/>
                    <a:pt x="23958" y="7097"/>
                  </a:cubicBezTo>
                  <a:cubicBezTo>
                    <a:pt x="23897" y="7059"/>
                    <a:pt x="23827" y="7040"/>
                    <a:pt x="23759" y="7040"/>
                  </a:cubicBezTo>
                  <a:cubicBezTo>
                    <a:pt x="23642" y="7040"/>
                    <a:pt x="23530" y="7096"/>
                    <a:pt x="23477" y="7202"/>
                  </a:cubicBezTo>
                  <a:cubicBezTo>
                    <a:pt x="23435" y="7265"/>
                    <a:pt x="23414" y="7306"/>
                    <a:pt x="23393" y="7369"/>
                  </a:cubicBezTo>
                  <a:lnTo>
                    <a:pt x="22933" y="8185"/>
                  </a:lnTo>
                  <a:cubicBezTo>
                    <a:pt x="22766" y="8520"/>
                    <a:pt x="22577" y="8876"/>
                    <a:pt x="22389" y="9210"/>
                  </a:cubicBezTo>
                  <a:cubicBezTo>
                    <a:pt x="22263" y="9420"/>
                    <a:pt x="22138" y="9629"/>
                    <a:pt x="22012" y="9859"/>
                  </a:cubicBezTo>
                  <a:cubicBezTo>
                    <a:pt x="21950" y="9838"/>
                    <a:pt x="21866" y="9817"/>
                    <a:pt x="21803" y="9817"/>
                  </a:cubicBezTo>
                  <a:cubicBezTo>
                    <a:pt x="21385" y="9692"/>
                    <a:pt x="20966" y="9587"/>
                    <a:pt x="20548" y="9462"/>
                  </a:cubicBezTo>
                  <a:cubicBezTo>
                    <a:pt x="19941" y="9315"/>
                    <a:pt x="19334" y="9148"/>
                    <a:pt x="18727" y="9001"/>
                  </a:cubicBezTo>
                  <a:cubicBezTo>
                    <a:pt x="18644" y="8980"/>
                    <a:pt x="18602" y="8938"/>
                    <a:pt x="18602" y="8855"/>
                  </a:cubicBezTo>
                  <a:cubicBezTo>
                    <a:pt x="18476" y="8374"/>
                    <a:pt x="18351" y="7892"/>
                    <a:pt x="18225" y="7411"/>
                  </a:cubicBezTo>
                  <a:cubicBezTo>
                    <a:pt x="18141" y="7097"/>
                    <a:pt x="18058" y="6804"/>
                    <a:pt x="17974" y="6490"/>
                  </a:cubicBezTo>
                  <a:cubicBezTo>
                    <a:pt x="17932" y="6281"/>
                    <a:pt x="17869" y="6051"/>
                    <a:pt x="17807" y="5842"/>
                  </a:cubicBezTo>
                  <a:lnTo>
                    <a:pt x="17744" y="5570"/>
                  </a:lnTo>
                  <a:cubicBezTo>
                    <a:pt x="17765" y="5549"/>
                    <a:pt x="17765" y="5549"/>
                    <a:pt x="17807" y="5528"/>
                  </a:cubicBezTo>
                  <a:lnTo>
                    <a:pt x="18874" y="4921"/>
                  </a:lnTo>
                  <a:lnTo>
                    <a:pt x="20004" y="4314"/>
                  </a:lnTo>
                  <a:cubicBezTo>
                    <a:pt x="20129" y="4252"/>
                    <a:pt x="20234" y="4210"/>
                    <a:pt x="20359" y="4147"/>
                  </a:cubicBezTo>
                  <a:cubicBezTo>
                    <a:pt x="20548" y="4042"/>
                    <a:pt x="20610" y="3812"/>
                    <a:pt x="20506" y="3645"/>
                  </a:cubicBezTo>
                  <a:cubicBezTo>
                    <a:pt x="20435" y="3518"/>
                    <a:pt x="20308" y="3448"/>
                    <a:pt x="20174" y="3448"/>
                  </a:cubicBezTo>
                  <a:cubicBezTo>
                    <a:pt x="20110" y="3448"/>
                    <a:pt x="20044" y="3464"/>
                    <a:pt x="19983" y="3498"/>
                  </a:cubicBezTo>
                  <a:cubicBezTo>
                    <a:pt x="19857" y="3582"/>
                    <a:pt x="19732" y="3645"/>
                    <a:pt x="19606" y="3728"/>
                  </a:cubicBezTo>
                  <a:cubicBezTo>
                    <a:pt x="19481" y="3791"/>
                    <a:pt x="19355" y="3854"/>
                    <a:pt x="19229" y="3917"/>
                  </a:cubicBezTo>
                  <a:cubicBezTo>
                    <a:pt x="19104" y="3561"/>
                    <a:pt x="18999" y="3205"/>
                    <a:pt x="18895" y="2871"/>
                  </a:cubicBezTo>
                  <a:cubicBezTo>
                    <a:pt x="18916" y="2850"/>
                    <a:pt x="18937" y="2850"/>
                    <a:pt x="18957" y="2829"/>
                  </a:cubicBezTo>
                  <a:lnTo>
                    <a:pt x="20443" y="2159"/>
                  </a:lnTo>
                  <a:cubicBezTo>
                    <a:pt x="20589" y="2096"/>
                    <a:pt x="20715" y="2034"/>
                    <a:pt x="20861" y="1971"/>
                  </a:cubicBezTo>
                  <a:cubicBezTo>
                    <a:pt x="21008" y="1887"/>
                    <a:pt x="21092" y="1678"/>
                    <a:pt x="21008" y="1511"/>
                  </a:cubicBezTo>
                  <a:cubicBezTo>
                    <a:pt x="20956" y="1372"/>
                    <a:pt x="20832" y="1291"/>
                    <a:pt x="20684" y="1291"/>
                  </a:cubicBezTo>
                  <a:cubicBezTo>
                    <a:pt x="20653" y="1291"/>
                    <a:pt x="20622" y="1294"/>
                    <a:pt x="20589" y="1301"/>
                  </a:cubicBezTo>
                  <a:cubicBezTo>
                    <a:pt x="20548" y="1322"/>
                    <a:pt x="20527" y="1322"/>
                    <a:pt x="20485" y="1343"/>
                  </a:cubicBezTo>
                  <a:lnTo>
                    <a:pt x="19125" y="1971"/>
                  </a:lnTo>
                  <a:lnTo>
                    <a:pt x="18644" y="2180"/>
                  </a:lnTo>
                  <a:cubicBezTo>
                    <a:pt x="18623" y="2138"/>
                    <a:pt x="18602" y="2117"/>
                    <a:pt x="18602" y="2076"/>
                  </a:cubicBezTo>
                  <a:cubicBezTo>
                    <a:pt x="18434" y="1678"/>
                    <a:pt x="18288" y="1259"/>
                    <a:pt x="18141" y="862"/>
                  </a:cubicBezTo>
                  <a:cubicBezTo>
                    <a:pt x="18058" y="653"/>
                    <a:pt x="17974" y="443"/>
                    <a:pt x="17890" y="234"/>
                  </a:cubicBezTo>
                  <a:cubicBezTo>
                    <a:pt x="17852" y="100"/>
                    <a:pt x="17726" y="1"/>
                    <a:pt x="17577" y="1"/>
                  </a:cubicBezTo>
                  <a:cubicBezTo>
                    <a:pt x="17563" y="1"/>
                    <a:pt x="17549" y="2"/>
                    <a:pt x="17535" y="4"/>
                  </a:cubicBezTo>
                  <a:cubicBezTo>
                    <a:pt x="17409" y="4"/>
                    <a:pt x="17284" y="88"/>
                    <a:pt x="17221" y="234"/>
                  </a:cubicBezTo>
                  <a:cubicBezTo>
                    <a:pt x="17200" y="339"/>
                    <a:pt x="17200" y="464"/>
                    <a:pt x="17263" y="590"/>
                  </a:cubicBezTo>
                  <a:cubicBezTo>
                    <a:pt x="17284" y="653"/>
                    <a:pt x="17325" y="715"/>
                    <a:pt x="17346" y="799"/>
                  </a:cubicBezTo>
                  <a:cubicBezTo>
                    <a:pt x="17535" y="1322"/>
                    <a:pt x="17744" y="1845"/>
                    <a:pt x="17932" y="2368"/>
                  </a:cubicBezTo>
                  <a:cubicBezTo>
                    <a:pt x="17953" y="2389"/>
                    <a:pt x="17953" y="2431"/>
                    <a:pt x="17974" y="2473"/>
                  </a:cubicBezTo>
                  <a:lnTo>
                    <a:pt x="16970" y="2996"/>
                  </a:lnTo>
                  <a:cubicBezTo>
                    <a:pt x="16907" y="2703"/>
                    <a:pt x="16823" y="2431"/>
                    <a:pt x="16740" y="2180"/>
                  </a:cubicBezTo>
                  <a:cubicBezTo>
                    <a:pt x="16701" y="2006"/>
                    <a:pt x="16554" y="1885"/>
                    <a:pt x="16399" y="1885"/>
                  </a:cubicBezTo>
                  <a:cubicBezTo>
                    <a:pt x="16387" y="1885"/>
                    <a:pt x="16375" y="1886"/>
                    <a:pt x="16363" y="1887"/>
                  </a:cubicBezTo>
                  <a:cubicBezTo>
                    <a:pt x="16196" y="1887"/>
                    <a:pt x="16049" y="2013"/>
                    <a:pt x="16028" y="2180"/>
                  </a:cubicBezTo>
                  <a:cubicBezTo>
                    <a:pt x="16007" y="2243"/>
                    <a:pt x="16028" y="2327"/>
                    <a:pt x="16049" y="2389"/>
                  </a:cubicBezTo>
                  <a:cubicBezTo>
                    <a:pt x="16112" y="2599"/>
                    <a:pt x="16175" y="2808"/>
                    <a:pt x="16237" y="3038"/>
                  </a:cubicBezTo>
                  <a:cubicBezTo>
                    <a:pt x="16363" y="3415"/>
                    <a:pt x="16468" y="3812"/>
                    <a:pt x="16593" y="4210"/>
                  </a:cubicBezTo>
                  <a:cubicBezTo>
                    <a:pt x="16677" y="4482"/>
                    <a:pt x="16740" y="4754"/>
                    <a:pt x="16823" y="5026"/>
                  </a:cubicBezTo>
                  <a:cubicBezTo>
                    <a:pt x="16844" y="5089"/>
                    <a:pt x="16865" y="5151"/>
                    <a:pt x="16865" y="5214"/>
                  </a:cubicBezTo>
                  <a:lnTo>
                    <a:pt x="13852" y="6993"/>
                  </a:lnTo>
                  <a:lnTo>
                    <a:pt x="10839" y="5235"/>
                  </a:lnTo>
                  <a:cubicBezTo>
                    <a:pt x="10860" y="5151"/>
                    <a:pt x="10860" y="5089"/>
                    <a:pt x="10881" y="5026"/>
                  </a:cubicBezTo>
                  <a:cubicBezTo>
                    <a:pt x="11027" y="4544"/>
                    <a:pt x="11174" y="4084"/>
                    <a:pt x="11320" y="3603"/>
                  </a:cubicBezTo>
                  <a:cubicBezTo>
                    <a:pt x="11383" y="3373"/>
                    <a:pt x="11446" y="3143"/>
                    <a:pt x="11509" y="2912"/>
                  </a:cubicBezTo>
                  <a:cubicBezTo>
                    <a:pt x="11571" y="2745"/>
                    <a:pt x="11634" y="2557"/>
                    <a:pt x="11676" y="2389"/>
                  </a:cubicBezTo>
                  <a:cubicBezTo>
                    <a:pt x="11739" y="2201"/>
                    <a:pt x="11634" y="1971"/>
                    <a:pt x="11446" y="1908"/>
                  </a:cubicBezTo>
                  <a:cubicBezTo>
                    <a:pt x="11416" y="1903"/>
                    <a:pt x="11387" y="1900"/>
                    <a:pt x="11358" y="1900"/>
                  </a:cubicBezTo>
                  <a:cubicBezTo>
                    <a:pt x="11164" y="1900"/>
                    <a:pt x="11001" y="2019"/>
                    <a:pt x="10965" y="2201"/>
                  </a:cubicBezTo>
                  <a:cubicBezTo>
                    <a:pt x="10923" y="2348"/>
                    <a:pt x="10902" y="2473"/>
                    <a:pt x="10860" y="2599"/>
                  </a:cubicBezTo>
                  <a:cubicBezTo>
                    <a:pt x="10818" y="2745"/>
                    <a:pt x="10755" y="2871"/>
                    <a:pt x="10714" y="3017"/>
                  </a:cubicBezTo>
                  <a:lnTo>
                    <a:pt x="9730" y="2494"/>
                  </a:lnTo>
                  <a:cubicBezTo>
                    <a:pt x="9939" y="1950"/>
                    <a:pt x="10128" y="1448"/>
                    <a:pt x="10316" y="925"/>
                  </a:cubicBezTo>
                  <a:cubicBezTo>
                    <a:pt x="10379" y="757"/>
                    <a:pt x="10442" y="611"/>
                    <a:pt x="10483" y="443"/>
                  </a:cubicBezTo>
                  <a:cubicBezTo>
                    <a:pt x="10546" y="255"/>
                    <a:pt x="10442" y="88"/>
                    <a:pt x="10274" y="25"/>
                  </a:cubicBezTo>
                  <a:cubicBezTo>
                    <a:pt x="10230" y="9"/>
                    <a:pt x="10185" y="1"/>
                    <a:pt x="1014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1"/>
            <p:cNvSpPr/>
            <p:nvPr/>
          </p:nvSpPr>
          <p:spPr>
            <a:xfrm>
              <a:off x="2158912" y="25285"/>
              <a:ext cx="423119" cy="419731"/>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1"/>
            <p:cNvSpPr/>
            <p:nvPr/>
          </p:nvSpPr>
          <p:spPr>
            <a:xfrm>
              <a:off x="126961" y="2404388"/>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8" name="Google Shape;288;p21"/>
          <p:cNvSpPr txBox="1"/>
          <p:nvPr>
            <p:ph idx="1" type="subTitle"/>
          </p:nvPr>
        </p:nvSpPr>
        <p:spPr>
          <a:xfrm>
            <a:off x="5055280" y="3761149"/>
            <a:ext cx="25056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89" name="Google Shape;289;p21"/>
          <p:cNvSpPr txBox="1"/>
          <p:nvPr>
            <p:ph idx="2" type="subTitle"/>
          </p:nvPr>
        </p:nvSpPr>
        <p:spPr>
          <a:xfrm>
            <a:off x="1583300" y="3761149"/>
            <a:ext cx="25056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90" name="Google Shape;290;p21"/>
          <p:cNvSpPr txBox="1"/>
          <p:nvPr>
            <p:ph idx="3" type="subTitle"/>
          </p:nvPr>
        </p:nvSpPr>
        <p:spPr>
          <a:xfrm>
            <a:off x="5055280" y="3453125"/>
            <a:ext cx="25056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91" name="Google Shape;291;p21"/>
          <p:cNvSpPr txBox="1"/>
          <p:nvPr>
            <p:ph idx="4" type="subTitle"/>
          </p:nvPr>
        </p:nvSpPr>
        <p:spPr>
          <a:xfrm>
            <a:off x="1583300" y="3453125"/>
            <a:ext cx="25056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92" name="Google Shape;292;p2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293" name="Shape 293"/>
        <p:cNvGrpSpPr/>
        <p:nvPr/>
      </p:nvGrpSpPr>
      <p:grpSpPr>
        <a:xfrm>
          <a:off x="0" y="0"/>
          <a:ext cx="0" cy="0"/>
          <a:chOff x="0" y="0"/>
          <a:chExt cx="0" cy="0"/>
        </a:xfrm>
      </p:grpSpPr>
      <p:grpSp>
        <p:nvGrpSpPr>
          <p:cNvPr id="294" name="Google Shape;294;p22"/>
          <p:cNvGrpSpPr/>
          <p:nvPr/>
        </p:nvGrpSpPr>
        <p:grpSpPr>
          <a:xfrm>
            <a:off x="-4138" y="-1"/>
            <a:ext cx="9152276" cy="5143502"/>
            <a:chOff x="-4138" y="-1"/>
            <a:chExt cx="9152276" cy="5143502"/>
          </a:xfrm>
        </p:grpSpPr>
        <p:grpSp>
          <p:nvGrpSpPr>
            <p:cNvPr id="295" name="Google Shape;295;p22"/>
            <p:cNvGrpSpPr/>
            <p:nvPr/>
          </p:nvGrpSpPr>
          <p:grpSpPr>
            <a:xfrm>
              <a:off x="-4138" y="-1"/>
              <a:ext cx="9152276" cy="5143502"/>
              <a:chOff x="-4138" y="-1"/>
              <a:chExt cx="9152276" cy="5143502"/>
            </a:xfrm>
          </p:grpSpPr>
          <p:pic>
            <p:nvPicPr>
              <p:cNvPr id="296" name="Google Shape;296;p22"/>
              <p:cNvPicPr preferRelativeResize="0"/>
              <p:nvPr/>
            </p:nvPicPr>
            <p:blipFill>
              <a:blip r:embed="rId2">
                <a:alphaModFix amt="40000"/>
              </a:blip>
              <a:stretch>
                <a:fillRect/>
              </a:stretch>
            </p:blipFill>
            <p:spPr>
              <a:xfrm rot="10800000">
                <a:off x="-4138" y="0"/>
                <a:ext cx="9152276" cy="5143501"/>
              </a:xfrm>
              <a:prstGeom prst="rect">
                <a:avLst/>
              </a:prstGeom>
              <a:noFill/>
              <a:ln>
                <a:noFill/>
              </a:ln>
            </p:spPr>
          </p:pic>
          <p:pic>
            <p:nvPicPr>
              <p:cNvPr id="297" name="Google Shape;297;p22"/>
              <p:cNvPicPr preferRelativeResize="0"/>
              <p:nvPr/>
            </p:nvPicPr>
            <p:blipFill rotWithShape="1">
              <a:blip r:embed="rId3">
                <a:alphaModFix amt="60000"/>
              </a:blip>
              <a:srcRect b="0" l="0" r="0" t="0"/>
              <a:stretch/>
            </p:blipFill>
            <p:spPr>
              <a:xfrm rot="10800000">
                <a:off x="4136" y="-1"/>
                <a:ext cx="9144003" cy="5143501"/>
              </a:xfrm>
              <a:prstGeom prst="rect">
                <a:avLst/>
              </a:prstGeom>
              <a:noFill/>
              <a:ln>
                <a:noFill/>
              </a:ln>
            </p:spPr>
          </p:pic>
        </p:grpSp>
        <p:sp>
          <p:nvSpPr>
            <p:cNvPr id="298" name="Google Shape;298;p22"/>
            <p:cNvSpPr/>
            <p:nvPr/>
          </p:nvSpPr>
          <p:spPr>
            <a:xfrm>
              <a:off x="474600" y="351150"/>
              <a:ext cx="81948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99" name="Google Shape;299;p22"/>
          <p:cNvSpPr txBox="1"/>
          <p:nvPr>
            <p:ph idx="1" type="subTitle"/>
          </p:nvPr>
        </p:nvSpPr>
        <p:spPr>
          <a:xfrm>
            <a:off x="3414631" y="1447024"/>
            <a:ext cx="2321100" cy="287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500"/>
              <a:buNone/>
              <a:defRPr b="0" sz="1400"/>
            </a:lvl1pPr>
            <a:lvl2pPr lvl="1" rtl="0" algn="ctr">
              <a:lnSpc>
                <a:spcPct val="100000"/>
              </a:lnSpc>
              <a:spcBef>
                <a:spcPts val="0"/>
              </a:spcBef>
              <a:spcAft>
                <a:spcPts val="0"/>
              </a:spcAft>
              <a:buSzPts val="1500"/>
              <a:buNone/>
              <a:defRPr sz="1500"/>
            </a:lvl2pPr>
            <a:lvl3pPr lvl="2" rtl="0" algn="ctr">
              <a:lnSpc>
                <a:spcPct val="100000"/>
              </a:lnSpc>
              <a:spcBef>
                <a:spcPts val="0"/>
              </a:spcBef>
              <a:spcAft>
                <a:spcPts val="0"/>
              </a:spcAft>
              <a:buSzPts val="1500"/>
              <a:buNone/>
              <a:defRPr sz="1500"/>
            </a:lvl3pPr>
            <a:lvl4pPr lvl="3" rtl="0" algn="ctr">
              <a:lnSpc>
                <a:spcPct val="100000"/>
              </a:lnSpc>
              <a:spcBef>
                <a:spcPts val="0"/>
              </a:spcBef>
              <a:spcAft>
                <a:spcPts val="0"/>
              </a:spcAft>
              <a:buSzPts val="1500"/>
              <a:buNone/>
              <a:defRPr sz="1500"/>
            </a:lvl4pPr>
            <a:lvl5pPr lvl="4" rtl="0" algn="ctr">
              <a:lnSpc>
                <a:spcPct val="100000"/>
              </a:lnSpc>
              <a:spcBef>
                <a:spcPts val="0"/>
              </a:spcBef>
              <a:spcAft>
                <a:spcPts val="0"/>
              </a:spcAft>
              <a:buSzPts val="1500"/>
              <a:buNone/>
              <a:defRPr sz="1500"/>
            </a:lvl5pPr>
            <a:lvl6pPr lvl="5" rtl="0" algn="ctr">
              <a:lnSpc>
                <a:spcPct val="100000"/>
              </a:lnSpc>
              <a:spcBef>
                <a:spcPts val="0"/>
              </a:spcBef>
              <a:spcAft>
                <a:spcPts val="0"/>
              </a:spcAft>
              <a:buSzPts val="1500"/>
              <a:buNone/>
              <a:defRPr sz="1500"/>
            </a:lvl6pPr>
            <a:lvl7pPr lvl="6" rtl="0" algn="ctr">
              <a:lnSpc>
                <a:spcPct val="100000"/>
              </a:lnSpc>
              <a:spcBef>
                <a:spcPts val="0"/>
              </a:spcBef>
              <a:spcAft>
                <a:spcPts val="0"/>
              </a:spcAft>
              <a:buSzPts val="1500"/>
              <a:buNone/>
              <a:defRPr sz="1500"/>
            </a:lvl7pPr>
            <a:lvl8pPr lvl="7" rtl="0" algn="ctr">
              <a:lnSpc>
                <a:spcPct val="100000"/>
              </a:lnSpc>
              <a:spcBef>
                <a:spcPts val="0"/>
              </a:spcBef>
              <a:spcAft>
                <a:spcPts val="0"/>
              </a:spcAft>
              <a:buSzPts val="1500"/>
              <a:buNone/>
              <a:defRPr sz="1500"/>
            </a:lvl8pPr>
            <a:lvl9pPr lvl="8" rtl="0" algn="ctr">
              <a:lnSpc>
                <a:spcPct val="100000"/>
              </a:lnSpc>
              <a:spcBef>
                <a:spcPts val="0"/>
              </a:spcBef>
              <a:spcAft>
                <a:spcPts val="0"/>
              </a:spcAft>
              <a:buSzPts val="1500"/>
              <a:buNone/>
              <a:defRPr sz="1500"/>
            </a:lvl9pPr>
          </a:lstStyle>
          <a:p/>
        </p:txBody>
      </p:sp>
      <p:sp>
        <p:nvSpPr>
          <p:cNvPr id="300" name="Google Shape;300;p22"/>
          <p:cNvSpPr txBox="1"/>
          <p:nvPr>
            <p:ph idx="2" type="subTitle"/>
          </p:nvPr>
        </p:nvSpPr>
        <p:spPr>
          <a:xfrm>
            <a:off x="969397" y="1447024"/>
            <a:ext cx="2321100" cy="287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500"/>
              <a:buNone/>
              <a:defRPr b="0" sz="1400"/>
            </a:lvl1pPr>
            <a:lvl2pPr lvl="1" rtl="0" algn="ctr">
              <a:lnSpc>
                <a:spcPct val="100000"/>
              </a:lnSpc>
              <a:spcBef>
                <a:spcPts val="0"/>
              </a:spcBef>
              <a:spcAft>
                <a:spcPts val="0"/>
              </a:spcAft>
              <a:buSzPts val="1500"/>
              <a:buNone/>
              <a:defRPr sz="1500"/>
            </a:lvl2pPr>
            <a:lvl3pPr lvl="2" rtl="0" algn="ctr">
              <a:lnSpc>
                <a:spcPct val="100000"/>
              </a:lnSpc>
              <a:spcBef>
                <a:spcPts val="0"/>
              </a:spcBef>
              <a:spcAft>
                <a:spcPts val="0"/>
              </a:spcAft>
              <a:buSzPts val="1500"/>
              <a:buNone/>
              <a:defRPr sz="1500"/>
            </a:lvl3pPr>
            <a:lvl4pPr lvl="3" rtl="0" algn="ctr">
              <a:lnSpc>
                <a:spcPct val="100000"/>
              </a:lnSpc>
              <a:spcBef>
                <a:spcPts val="0"/>
              </a:spcBef>
              <a:spcAft>
                <a:spcPts val="0"/>
              </a:spcAft>
              <a:buSzPts val="1500"/>
              <a:buNone/>
              <a:defRPr sz="1500"/>
            </a:lvl4pPr>
            <a:lvl5pPr lvl="4" rtl="0" algn="ctr">
              <a:lnSpc>
                <a:spcPct val="100000"/>
              </a:lnSpc>
              <a:spcBef>
                <a:spcPts val="0"/>
              </a:spcBef>
              <a:spcAft>
                <a:spcPts val="0"/>
              </a:spcAft>
              <a:buSzPts val="1500"/>
              <a:buNone/>
              <a:defRPr sz="1500"/>
            </a:lvl5pPr>
            <a:lvl6pPr lvl="5" rtl="0" algn="ctr">
              <a:lnSpc>
                <a:spcPct val="100000"/>
              </a:lnSpc>
              <a:spcBef>
                <a:spcPts val="0"/>
              </a:spcBef>
              <a:spcAft>
                <a:spcPts val="0"/>
              </a:spcAft>
              <a:buSzPts val="1500"/>
              <a:buNone/>
              <a:defRPr sz="1500"/>
            </a:lvl6pPr>
            <a:lvl7pPr lvl="6" rtl="0" algn="ctr">
              <a:lnSpc>
                <a:spcPct val="100000"/>
              </a:lnSpc>
              <a:spcBef>
                <a:spcPts val="0"/>
              </a:spcBef>
              <a:spcAft>
                <a:spcPts val="0"/>
              </a:spcAft>
              <a:buSzPts val="1500"/>
              <a:buNone/>
              <a:defRPr sz="1500"/>
            </a:lvl7pPr>
            <a:lvl8pPr lvl="7" rtl="0" algn="ctr">
              <a:lnSpc>
                <a:spcPct val="100000"/>
              </a:lnSpc>
              <a:spcBef>
                <a:spcPts val="0"/>
              </a:spcBef>
              <a:spcAft>
                <a:spcPts val="0"/>
              </a:spcAft>
              <a:buSzPts val="1500"/>
              <a:buNone/>
              <a:defRPr sz="1500"/>
            </a:lvl8pPr>
            <a:lvl9pPr lvl="8" rtl="0" algn="ctr">
              <a:lnSpc>
                <a:spcPct val="100000"/>
              </a:lnSpc>
              <a:spcBef>
                <a:spcPts val="0"/>
              </a:spcBef>
              <a:spcAft>
                <a:spcPts val="0"/>
              </a:spcAft>
              <a:buSzPts val="1500"/>
              <a:buNone/>
              <a:defRPr sz="1500"/>
            </a:lvl9pPr>
          </a:lstStyle>
          <a:p/>
        </p:txBody>
      </p:sp>
      <p:sp>
        <p:nvSpPr>
          <p:cNvPr id="301" name="Google Shape;301;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2" name="Google Shape;302;p22"/>
          <p:cNvSpPr txBox="1"/>
          <p:nvPr>
            <p:ph idx="3" type="subTitle"/>
          </p:nvPr>
        </p:nvSpPr>
        <p:spPr>
          <a:xfrm>
            <a:off x="5853503" y="1447024"/>
            <a:ext cx="2321100" cy="287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500"/>
              <a:buNone/>
              <a:defRPr b="0" sz="1400"/>
            </a:lvl1pPr>
            <a:lvl2pPr lvl="1" rtl="0" algn="ctr">
              <a:lnSpc>
                <a:spcPct val="100000"/>
              </a:lnSpc>
              <a:spcBef>
                <a:spcPts val="0"/>
              </a:spcBef>
              <a:spcAft>
                <a:spcPts val="0"/>
              </a:spcAft>
              <a:buSzPts val="1500"/>
              <a:buNone/>
              <a:defRPr sz="1500"/>
            </a:lvl2pPr>
            <a:lvl3pPr lvl="2" rtl="0" algn="ctr">
              <a:lnSpc>
                <a:spcPct val="100000"/>
              </a:lnSpc>
              <a:spcBef>
                <a:spcPts val="0"/>
              </a:spcBef>
              <a:spcAft>
                <a:spcPts val="0"/>
              </a:spcAft>
              <a:buSzPts val="1500"/>
              <a:buNone/>
              <a:defRPr sz="1500"/>
            </a:lvl3pPr>
            <a:lvl4pPr lvl="3" rtl="0" algn="ctr">
              <a:lnSpc>
                <a:spcPct val="100000"/>
              </a:lnSpc>
              <a:spcBef>
                <a:spcPts val="0"/>
              </a:spcBef>
              <a:spcAft>
                <a:spcPts val="0"/>
              </a:spcAft>
              <a:buSzPts val="1500"/>
              <a:buNone/>
              <a:defRPr sz="1500"/>
            </a:lvl4pPr>
            <a:lvl5pPr lvl="4" rtl="0" algn="ctr">
              <a:lnSpc>
                <a:spcPct val="100000"/>
              </a:lnSpc>
              <a:spcBef>
                <a:spcPts val="0"/>
              </a:spcBef>
              <a:spcAft>
                <a:spcPts val="0"/>
              </a:spcAft>
              <a:buSzPts val="1500"/>
              <a:buNone/>
              <a:defRPr sz="1500"/>
            </a:lvl5pPr>
            <a:lvl6pPr lvl="5" rtl="0" algn="ctr">
              <a:lnSpc>
                <a:spcPct val="100000"/>
              </a:lnSpc>
              <a:spcBef>
                <a:spcPts val="0"/>
              </a:spcBef>
              <a:spcAft>
                <a:spcPts val="0"/>
              </a:spcAft>
              <a:buSzPts val="1500"/>
              <a:buNone/>
              <a:defRPr sz="1500"/>
            </a:lvl6pPr>
            <a:lvl7pPr lvl="6" rtl="0" algn="ctr">
              <a:lnSpc>
                <a:spcPct val="100000"/>
              </a:lnSpc>
              <a:spcBef>
                <a:spcPts val="0"/>
              </a:spcBef>
              <a:spcAft>
                <a:spcPts val="0"/>
              </a:spcAft>
              <a:buSzPts val="1500"/>
              <a:buNone/>
              <a:defRPr sz="1500"/>
            </a:lvl7pPr>
            <a:lvl8pPr lvl="7" rtl="0" algn="ctr">
              <a:lnSpc>
                <a:spcPct val="100000"/>
              </a:lnSpc>
              <a:spcBef>
                <a:spcPts val="0"/>
              </a:spcBef>
              <a:spcAft>
                <a:spcPts val="0"/>
              </a:spcAft>
              <a:buSzPts val="1500"/>
              <a:buNone/>
              <a:defRPr sz="1500"/>
            </a:lvl8pPr>
            <a:lvl9pPr lvl="8" rtl="0" algn="ctr">
              <a:lnSpc>
                <a:spcPct val="100000"/>
              </a:lnSpc>
              <a:spcBef>
                <a:spcPts val="0"/>
              </a:spcBef>
              <a:spcAft>
                <a:spcPts val="0"/>
              </a:spcAft>
              <a:buSzPts val="1500"/>
              <a:buNone/>
              <a:defRPr sz="1500"/>
            </a:lvl9pPr>
          </a:lstStyle>
          <a:p/>
        </p:txBody>
      </p:sp>
      <p:grpSp>
        <p:nvGrpSpPr>
          <p:cNvPr id="303" name="Google Shape;303;p22"/>
          <p:cNvGrpSpPr/>
          <p:nvPr/>
        </p:nvGrpSpPr>
        <p:grpSpPr>
          <a:xfrm>
            <a:off x="52574" y="-197568"/>
            <a:ext cx="8994009" cy="5285222"/>
            <a:chOff x="52574" y="-197568"/>
            <a:chExt cx="8994009" cy="5285222"/>
          </a:xfrm>
        </p:grpSpPr>
        <p:sp>
          <p:nvSpPr>
            <p:cNvPr id="304" name="Google Shape;304;p22"/>
            <p:cNvSpPr/>
            <p:nvPr/>
          </p:nvSpPr>
          <p:spPr>
            <a:xfrm>
              <a:off x="7373102" y="-197568"/>
              <a:ext cx="480541" cy="476693"/>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2"/>
            <p:cNvSpPr/>
            <p:nvPr/>
          </p:nvSpPr>
          <p:spPr>
            <a:xfrm>
              <a:off x="5548038" y="4596300"/>
              <a:ext cx="301807" cy="333188"/>
            </a:xfrm>
            <a:custGeom>
              <a:rect b="b" l="l" r="r" t="t"/>
              <a:pathLst>
                <a:path extrusionOk="0" h="29729" w="26929">
                  <a:moveTo>
                    <a:pt x="8809" y="6822"/>
                  </a:moveTo>
                  <a:lnTo>
                    <a:pt x="10002" y="7366"/>
                  </a:lnTo>
                  <a:lnTo>
                    <a:pt x="9855" y="8600"/>
                  </a:lnTo>
                  <a:cubicBezTo>
                    <a:pt x="9458" y="8475"/>
                    <a:pt x="9060" y="8307"/>
                    <a:pt x="8684" y="8098"/>
                  </a:cubicBezTo>
                  <a:cubicBezTo>
                    <a:pt x="8725" y="7680"/>
                    <a:pt x="8767" y="7261"/>
                    <a:pt x="8809" y="6822"/>
                  </a:cubicBezTo>
                  <a:close/>
                  <a:moveTo>
                    <a:pt x="18162" y="6843"/>
                  </a:moveTo>
                  <a:cubicBezTo>
                    <a:pt x="18204" y="7219"/>
                    <a:pt x="18225" y="7575"/>
                    <a:pt x="18267" y="7931"/>
                  </a:cubicBezTo>
                  <a:cubicBezTo>
                    <a:pt x="18308" y="8035"/>
                    <a:pt x="18225" y="8161"/>
                    <a:pt x="18120" y="8182"/>
                  </a:cubicBezTo>
                  <a:cubicBezTo>
                    <a:pt x="17785" y="8328"/>
                    <a:pt x="17471" y="8475"/>
                    <a:pt x="17158" y="8621"/>
                  </a:cubicBezTo>
                  <a:cubicBezTo>
                    <a:pt x="17053" y="8224"/>
                    <a:pt x="16990" y="7805"/>
                    <a:pt x="16990" y="7387"/>
                  </a:cubicBezTo>
                  <a:cubicBezTo>
                    <a:pt x="17367" y="7177"/>
                    <a:pt x="17743" y="6989"/>
                    <a:pt x="18162" y="6843"/>
                  </a:cubicBezTo>
                  <a:close/>
                  <a:moveTo>
                    <a:pt x="10734" y="7324"/>
                  </a:moveTo>
                  <a:cubicBezTo>
                    <a:pt x="11550" y="7721"/>
                    <a:pt x="12345" y="8182"/>
                    <a:pt x="13078" y="8747"/>
                  </a:cubicBezTo>
                  <a:lnTo>
                    <a:pt x="13078" y="10128"/>
                  </a:lnTo>
                  <a:cubicBezTo>
                    <a:pt x="12743" y="9981"/>
                    <a:pt x="12450" y="9835"/>
                    <a:pt x="12136" y="9688"/>
                  </a:cubicBezTo>
                  <a:lnTo>
                    <a:pt x="10713" y="8998"/>
                  </a:lnTo>
                  <a:cubicBezTo>
                    <a:pt x="10567" y="8935"/>
                    <a:pt x="10546" y="8956"/>
                    <a:pt x="10567" y="8747"/>
                  </a:cubicBezTo>
                  <a:cubicBezTo>
                    <a:pt x="10629" y="8286"/>
                    <a:pt x="10671" y="7847"/>
                    <a:pt x="10713" y="7408"/>
                  </a:cubicBezTo>
                  <a:cubicBezTo>
                    <a:pt x="10734" y="7387"/>
                    <a:pt x="10734" y="7345"/>
                    <a:pt x="10734" y="7324"/>
                  </a:cubicBezTo>
                  <a:close/>
                  <a:moveTo>
                    <a:pt x="16237" y="7303"/>
                  </a:moveTo>
                  <a:cubicBezTo>
                    <a:pt x="16300" y="7575"/>
                    <a:pt x="16300" y="7847"/>
                    <a:pt x="16321" y="8098"/>
                  </a:cubicBezTo>
                  <a:cubicBezTo>
                    <a:pt x="16363" y="8370"/>
                    <a:pt x="16404" y="8642"/>
                    <a:pt x="16446" y="8914"/>
                  </a:cubicBezTo>
                  <a:lnTo>
                    <a:pt x="13914" y="10128"/>
                  </a:lnTo>
                  <a:lnTo>
                    <a:pt x="13914" y="9981"/>
                  </a:lnTo>
                  <a:lnTo>
                    <a:pt x="13914" y="8872"/>
                  </a:lnTo>
                  <a:cubicBezTo>
                    <a:pt x="13894" y="8768"/>
                    <a:pt x="13956" y="8684"/>
                    <a:pt x="14019" y="8642"/>
                  </a:cubicBezTo>
                  <a:cubicBezTo>
                    <a:pt x="14124" y="8579"/>
                    <a:pt x="14228" y="8496"/>
                    <a:pt x="14333" y="8412"/>
                  </a:cubicBezTo>
                  <a:cubicBezTo>
                    <a:pt x="14793" y="8119"/>
                    <a:pt x="15254" y="7847"/>
                    <a:pt x="15714" y="7596"/>
                  </a:cubicBezTo>
                  <a:cubicBezTo>
                    <a:pt x="15881" y="7491"/>
                    <a:pt x="16049" y="7408"/>
                    <a:pt x="16237" y="7303"/>
                  </a:cubicBezTo>
                  <a:close/>
                  <a:moveTo>
                    <a:pt x="8265" y="8726"/>
                  </a:moveTo>
                  <a:lnTo>
                    <a:pt x="9791" y="9395"/>
                  </a:lnTo>
                  <a:lnTo>
                    <a:pt x="9791" y="9395"/>
                  </a:lnTo>
                  <a:cubicBezTo>
                    <a:pt x="9708" y="10329"/>
                    <a:pt x="9646" y="11222"/>
                    <a:pt x="9583" y="12136"/>
                  </a:cubicBezTo>
                  <a:cubicBezTo>
                    <a:pt x="9541" y="12136"/>
                    <a:pt x="9520" y="12115"/>
                    <a:pt x="9479" y="12115"/>
                  </a:cubicBezTo>
                  <a:cubicBezTo>
                    <a:pt x="9123" y="11906"/>
                    <a:pt x="8788" y="11718"/>
                    <a:pt x="8432" y="11509"/>
                  </a:cubicBezTo>
                  <a:cubicBezTo>
                    <a:pt x="8370" y="11488"/>
                    <a:pt x="8328" y="11425"/>
                    <a:pt x="8328" y="11341"/>
                  </a:cubicBezTo>
                  <a:cubicBezTo>
                    <a:pt x="8307" y="11090"/>
                    <a:pt x="8286" y="10818"/>
                    <a:pt x="8265" y="10567"/>
                  </a:cubicBezTo>
                  <a:lnTo>
                    <a:pt x="8265" y="10295"/>
                  </a:lnTo>
                  <a:lnTo>
                    <a:pt x="8265" y="8726"/>
                  </a:lnTo>
                  <a:close/>
                  <a:moveTo>
                    <a:pt x="18706" y="8726"/>
                  </a:moveTo>
                  <a:cubicBezTo>
                    <a:pt x="18727" y="9207"/>
                    <a:pt x="18727" y="9688"/>
                    <a:pt x="18706" y="10190"/>
                  </a:cubicBezTo>
                  <a:cubicBezTo>
                    <a:pt x="18685" y="10253"/>
                    <a:pt x="18706" y="10316"/>
                    <a:pt x="18706" y="10379"/>
                  </a:cubicBezTo>
                  <a:cubicBezTo>
                    <a:pt x="18685" y="10714"/>
                    <a:pt x="18664" y="11048"/>
                    <a:pt x="18622" y="11383"/>
                  </a:cubicBezTo>
                  <a:cubicBezTo>
                    <a:pt x="18622" y="11425"/>
                    <a:pt x="18580" y="11467"/>
                    <a:pt x="18539" y="11509"/>
                  </a:cubicBezTo>
                  <a:cubicBezTo>
                    <a:pt x="18183" y="11718"/>
                    <a:pt x="17827" y="11927"/>
                    <a:pt x="17451" y="12136"/>
                  </a:cubicBezTo>
                  <a:lnTo>
                    <a:pt x="17409" y="12136"/>
                  </a:lnTo>
                  <a:cubicBezTo>
                    <a:pt x="17346" y="11216"/>
                    <a:pt x="17262" y="10295"/>
                    <a:pt x="17179" y="9374"/>
                  </a:cubicBezTo>
                  <a:lnTo>
                    <a:pt x="18706" y="8726"/>
                  </a:lnTo>
                  <a:close/>
                  <a:moveTo>
                    <a:pt x="7930" y="12230"/>
                  </a:moveTo>
                  <a:cubicBezTo>
                    <a:pt x="7972" y="12230"/>
                    <a:pt x="8014" y="12241"/>
                    <a:pt x="8056" y="12262"/>
                  </a:cubicBezTo>
                  <a:cubicBezTo>
                    <a:pt x="8370" y="12450"/>
                    <a:pt x="8684" y="12618"/>
                    <a:pt x="8997" y="12806"/>
                  </a:cubicBezTo>
                  <a:lnTo>
                    <a:pt x="9144" y="12890"/>
                  </a:lnTo>
                  <a:lnTo>
                    <a:pt x="6842" y="14459"/>
                  </a:lnTo>
                  <a:lnTo>
                    <a:pt x="5524" y="13517"/>
                  </a:lnTo>
                  <a:cubicBezTo>
                    <a:pt x="5650" y="13434"/>
                    <a:pt x="5733" y="13392"/>
                    <a:pt x="5838" y="13329"/>
                  </a:cubicBezTo>
                  <a:cubicBezTo>
                    <a:pt x="6131" y="13120"/>
                    <a:pt x="6445" y="12973"/>
                    <a:pt x="6759" y="12785"/>
                  </a:cubicBezTo>
                  <a:cubicBezTo>
                    <a:pt x="7093" y="12597"/>
                    <a:pt x="7449" y="12408"/>
                    <a:pt x="7805" y="12262"/>
                  </a:cubicBezTo>
                  <a:cubicBezTo>
                    <a:pt x="7847" y="12241"/>
                    <a:pt x="7888" y="12230"/>
                    <a:pt x="7930" y="12230"/>
                  </a:cubicBezTo>
                  <a:close/>
                  <a:moveTo>
                    <a:pt x="19038" y="12189"/>
                  </a:moveTo>
                  <a:cubicBezTo>
                    <a:pt x="19077" y="12189"/>
                    <a:pt x="19114" y="12199"/>
                    <a:pt x="19145" y="12220"/>
                  </a:cubicBezTo>
                  <a:cubicBezTo>
                    <a:pt x="19376" y="12325"/>
                    <a:pt x="19606" y="12429"/>
                    <a:pt x="19815" y="12534"/>
                  </a:cubicBezTo>
                  <a:cubicBezTo>
                    <a:pt x="19940" y="12597"/>
                    <a:pt x="20087" y="12680"/>
                    <a:pt x="20212" y="12764"/>
                  </a:cubicBezTo>
                  <a:lnTo>
                    <a:pt x="21447" y="13475"/>
                  </a:lnTo>
                  <a:cubicBezTo>
                    <a:pt x="21217" y="13664"/>
                    <a:pt x="20987" y="13789"/>
                    <a:pt x="20777" y="13957"/>
                  </a:cubicBezTo>
                  <a:lnTo>
                    <a:pt x="20129" y="14459"/>
                  </a:lnTo>
                  <a:lnTo>
                    <a:pt x="17848" y="12869"/>
                  </a:lnTo>
                  <a:cubicBezTo>
                    <a:pt x="17869" y="12848"/>
                    <a:pt x="17911" y="12827"/>
                    <a:pt x="17932" y="12806"/>
                  </a:cubicBezTo>
                  <a:cubicBezTo>
                    <a:pt x="18267" y="12618"/>
                    <a:pt x="18601" y="12429"/>
                    <a:pt x="18915" y="12220"/>
                  </a:cubicBezTo>
                  <a:cubicBezTo>
                    <a:pt x="18957" y="12199"/>
                    <a:pt x="18999" y="12189"/>
                    <a:pt x="19038" y="12189"/>
                  </a:cubicBezTo>
                  <a:close/>
                  <a:moveTo>
                    <a:pt x="5210" y="14145"/>
                  </a:moveTo>
                  <a:lnTo>
                    <a:pt x="6235" y="14898"/>
                  </a:lnTo>
                  <a:cubicBezTo>
                    <a:pt x="5901" y="15170"/>
                    <a:pt x="5566" y="15442"/>
                    <a:pt x="5210" y="15672"/>
                  </a:cubicBezTo>
                  <a:lnTo>
                    <a:pt x="4164" y="14919"/>
                  </a:lnTo>
                  <a:lnTo>
                    <a:pt x="5210" y="14145"/>
                  </a:lnTo>
                  <a:close/>
                  <a:moveTo>
                    <a:pt x="21782" y="14145"/>
                  </a:moveTo>
                  <a:lnTo>
                    <a:pt x="22828" y="14919"/>
                  </a:lnTo>
                  <a:lnTo>
                    <a:pt x="21782" y="15672"/>
                  </a:lnTo>
                  <a:cubicBezTo>
                    <a:pt x="21426" y="15442"/>
                    <a:pt x="21091" y="15191"/>
                    <a:pt x="20777" y="14919"/>
                  </a:cubicBezTo>
                  <a:cubicBezTo>
                    <a:pt x="21091" y="14626"/>
                    <a:pt x="21426" y="14375"/>
                    <a:pt x="21782" y="14145"/>
                  </a:cubicBezTo>
                  <a:close/>
                  <a:moveTo>
                    <a:pt x="6842" y="15359"/>
                  </a:moveTo>
                  <a:lnTo>
                    <a:pt x="9144" y="16928"/>
                  </a:lnTo>
                  <a:cubicBezTo>
                    <a:pt x="8746" y="17158"/>
                    <a:pt x="8370" y="17388"/>
                    <a:pt x="7993" y="17597"/>
                  </a:cubicBezTo>
                  <a:cubicBezTo>
                    <a:pt x="7972" y="17608"/>
                    <a:pt x="7951" y="17613"/>
                    <a:pt x="7928" y="17613"/>
                  </a:cubicBezTo>
                  <a:cubicBezTo>
                    <a:pt x="7904" y="17613"/>
                    <a:pt x="7878" y="17608"/>
                    <a:pt x="7847" y="17597"/>
                  </a:cubicBezTo>
                  <a:cubicBezTo>
                    <a:pt x="7512" y="17451"/>
                    <a:pt x="7156" y="17284"/>
                    <a:pt x="6842" y="17095"/>
                  </a:cubicBezTo>
                  <a:cubicBezTo>
                    <a:pt x="6424" y="16844"/>
                    <a:pt x="5984" y="16593"/>
                    <a:pt x="5524" y="16342"/>
                  </a:cubicBezTo>
                  <a:cubicBezTo>
                    <a:pt x="5671" y="16216"/>
                    <a:pt x="5817" y="16112"/>
                    <a:pt x="5963" y="16007"/>
                  </a:cubicBezTo>
                  <a:lnTo>
                    <a:pt x="6403" y="15693"/>
                  </a:lnTo>
                  <a:lnTo>
                    <a:pt x="6842" y="15359"/>
                  </a:lnTo>
                  <a:close/>
                  <a:moveTo>
                    <a:pt x="20150" y="15359"/>
                  </a:moveTo>
                  <a:lnTo>
                    <a:pt x="21447" y="16342"/>
                  </a:lnTo>
                  <a:cubicBezTo>
                    <a:pt x="21070" y="16572"/>
                    <a:pt x="20715" y="16760"/>
                    <a:pt x="20359" y="16991"/>
                  </a:cubicBezTo>
                  <a:cubicBezTo>
                    <a:pt x="19961" y="17221"/>
                    <a:pt x="19564" y="17430"/>
                    <a:pt x="19145" y="17597"/>
                  </a:cubicBezTo>
                  <a:cubicBezTo>
                    <a:pt x="19124" y="17608"/>
                    <a:pt x="19093" y="17613"/>
                    <a:pt x="19062" y="17613"/>
                  </a:cubicBezTo>
                  <a:cubicBezTo>
                    <a:pt x="19030" y="17613"/>
                    <a:pt x="18999" y="17608"/>
                    <a:pt x="18978" y="17597"/>
                  </a:cubicBezTo>
                  <a:lnTo>
                    <a:pt x="17827" y="16928"/>
                  </a:lnTo>
                  <a:lnTo>
                    <a:pt x="20150" y="15359"/>
                  </a:lnTo>
                  <a:close/>
                  <a:moveTo>
                    <a:pt x="13433" y="11697"/>
                  </a:moveTo>
                  <a:cubicBezTo>
                    <a:pt x="13517" y="11697"/>
                    <a:pt x="13601" y="11697"/>
                    <a:pt x="13684" y="11718"/>
                  </a:cubicBezTo>
                  <a:cubicBezTo>
                    <a:pt x="14082" y="11739"/>
                    <a:pt x="14375" y="12011"/>
                    <a:pt x="14689" y="12199"/>
                  </a:cubicBezTo>
                  <a:cubicBezTo>
                    <a:pt x="15002" y="12408"/>
                    <a:pt x="15316" y="12576"/>
                    <a:pt x="15651" y="12722"/>
                  </a:cubicBezTo>
                  <a:cubicBezTo>
                    <a:pt x="15902" y="12848"/>
                    <a:pt x="16111" y="13036"/>
                    <a:pt x="16237" y="13287"/>
                  </a:cubicBezTo>
                  <a:cubicBezTo>
                    <a:pt x="16363" y="13496"/>
                    <a:pt x="16446" y="13727"/>
                    <a:pt x="16446" y="13957"/>
                  </a:cubicBezTo>
                  <a:lnTo>
                    <a:pt x="16446" y="13978"/>
                  </a:lnTo>
                  <a:cubicBezTo>
                    <a:pt x="16425" y="14291"/>
                    <a:pt x="16404" y="14584"/>
                    <a:pt x="16383" y="14856"/>
                  </a:cubicBezTo>
                  <a:cubicBezTo>
                    <a:pt x="16383" y="15003"/>
                    <a:pt x="16404" y="15149"/>
                    <a:pt x="16404" y="15296"/>
                  </a:cubicBezTo>
                  <a:cubicBezTo>
                    <a:pt x="16425" y="15484"/>
                    <a:pt x="16446" y="15672"/>
                    <a:pt x="16446" y="15861"/>
                  </a:cubicBezTo>
                  <a:cubicBezTo>
                    <a:pt x="16404" y="16154"/>
                    <a:pt x="16300" y="16447"/>
                    <a:pt x="16111" y="16698"/>
                  </a:cubicBezTo>
                  <a:cubicBezTo>
                    <a:pt x="15860" y="16949"/>
                    <a:pt x="15546" y="17137"/>
                    <a:pt x="15212" y="17263"/>
                  </a:cubicBezTo>
                  <a:cubicBezTo>
                    <a:pt x="14898" y="17430"/>
                    <a:pt x="14584" y="17618"/>
                    <a:pt x="14291" y="17828"/>
                  </a:cubicBezTo>
                  <a:cubicBezTo>
                    <a:pt x="14082" y="17974"/>
                    <a:pt x="13810" y="18058"/>
                    <a:pt x="13559" y="18100"/>
                  </a:cubicBezTo>
                  <a:cubicBezTo>
                    <a:pt x="13454" y="18100"/>
                    <a:pt x="13370" y="18079"/>
                    <a:pt x="13266" y="18058"/>
                  </a:cubicBezTo>
                  <a:cubicBezTo>
                    <a:pt x="12889" y="18037"/>
                    <a:pt x="12596" y="17786"/>
                    <a:pt x="12303" y="17597"/>
                  </a:cubicBezTo>
                  <a:cubicBezTo>
                    <a:pt x="11969" y="17388"/>
                    <a:pt x="11634" y="17221"/>
                    <a:pt x="11299" y="17053"/>
                  </a:cubicBezTo>
                  <a:cubicBezTo>
                    <a:pt x="11027" y="16907"/>
                    <a:pt x="10818" y="16698"/>
                    <a:pt x="10671" y="16426"/>
                  </a:cubicBezTo>
                  <a:cubicBezTo>
                    <a:pt x="10546" y="16154"/>
                    <a:pt x="10504" y="15882"/>
                    <a:pt x="10546" y="15589"/>
                  </a:cubicBezTo>
                  <a:cubicBezTo>
                    <a:pt x="10567" y="15275"/>
                    <a:pt x="10567" y="14961"/>
                    <a:pt x="10567" y="14647"/>
                  </a:cubicBezTo>
                  <a:cubicBezTo>
                    <a:pt x="10567" y="14417"/>
                    <a:pt x="10525" y="14166"/>
                    <a:pt x="10546" y="13936"/>
                  </a:cubicBezTo>
                  <a:cubicBezTo>
                    <a:pt x="10546" y="13622"/>
                    <a:pt x="10671" y="13329"/>
                    <a:pt x="10881" y="13099"/>
                  </a:cubicBezTo>
                  <a:cubicBezTo>
                    <a:pt x="11048" y="12911"/>
                    <a:pt x="11257" y="12764"/>
                    <a:pt x="11487" y="12659"/>
                  </a:cubicBezTo>
                  <a:cubicBezTo>
                    <a:pt x="11906" y="12450"/>
                    <a:pt x="12303" y="12220"/>
                    <a:pt x="12680" y="11948"/>
                  </a:cubicBezTo>
                  <a:cubicBezTo>
                    <a:pt x="12910" y="11802"/>
                    <a:pt x="13161" y="11718"/>
                    <a:pt x="13433" y="11697"/>
                  </a:cubicBezTo>
                  <a:close/>
                  <a:moveTo>
                    <a:pt x="9562" y="17681"/>
                  </a:moveTo>
                  <a:cubicBezTo>
                    <a:pt x="9625" y="18623"/>
                    <a:pt x="9709" y="19501"/>
                    <a:pt x="9793" y="20443"/>
                  </a:cubicBezTo>
                  <a:lnTo>
                    <a:pt x="8265" y="21092"/>
                  </a:lnTo>
                  <a:lnTo>
                    <a:pt x="8265" y="20548"/>
                  </a:lnTo>
                  <a:cubicBezTo>
                    <a:pt x="8244" y="20045"/>
                    <a:pt x="8244" y="19564"/>
                    <a:pt x="8265" y="19062"/>
                  </a:cubicBezTo>
                  <a:cubicBezTo>
                    <a:pt x="8286" y="18853"/>
                    <a:pt x="8307" y="18644"/>
                    <a:pt x="8349" y="18455"/>
                  </a:cubicBezTo>
                  <a:cubicBezTo>
                    <a:pt x="8349" y="18392"/>
                    <a:pt x="8370" y="18351"/>
                    <a:pt x="8412" y="18330"/>
                  </a:cubicBezTo>
                  <a:cubicBezTo>
                    <a:pt x="8767" y="18100"/>
                    <a:pt x="9144" y="17890"/>
                    <a:pt x="9500" y="17681"/>
                  </a:cubicBezTo>
                  <a:close/>
                  <a:moveTo>
                    <a:pt x="17471" y="17681"/>
                  </a:moveTo>
                  <a:cubicBezTo>
                    <a:pt x="17827" y="17890"/>
                    <a:pt x="18183" y="18079"/>
                    <a:pt x="18539" y="18288"/>
                  </a:cubicBezTo>
                  <a:cubicBezTo>
                    <a:pt x="18580" y="18330"/>
                    <a:pt x="18622" y="18372"/>
                    <a:pt x="18622" y="18413"/>
                  </a:cubicBezTo>
                  <a:cubicBezTo>
                    <a:pt x="18643" y="18539"/>
                    <a:pt x="18664" y="18664"/>
                    <a:pt x="18685" y="18790"/>
                  </a:cubicBezTo>
                  <a:cubicBezTo>
                    <a:pt x="18727" y="19041"/>
                    <a:pt x="18727" y="19313"/>
                    <a:pt x="18706" y="19564"/>
                  </a:cubicBezTo>
                  <a:cubicBezTo>
                    <a:pt x="18706" y="19648"/>
                    <a:pt x="18706" y="19732"/>
                    <a:pt x="18727" y="19815"/>
                  </a:cubicBezTo>
                  <a:cubicBezTo>
                    <a:pt x="18706" y="20108"/>
                    <a:pt x="18706" y="20380"/>
                    <a:pt x="18706" y="20673"/>
                  </a:cubicBezTo>
                  <a:lnTo>
                    <a:pt x="18706" y="21092"/>
                  </a:lnTo>
                  <a:lnTo>
                    <a:pt x="17179" y="20443"/>
                  </a:lnTo>
                  <a:cubicBezTo>
                    <a:pt x="17262" y="19501"/>
                    <a:pt x="17346" y="18602"/>
                    <a:pt x="17409" y="17681"/>
                  </a:cubicBezTo>
                  <a:close/>
                  <a:moveTo>
                    <a:pt x="13057" y="19690"/>
                  </a:moveTo>
                  <a:lnTo>
                    <a:pt x="13057" y="21092"/>
                  </a:lnTo>
                  <a:cubicBezTo>
                    <a:pt x="12764" y="21343"/>
                    <a:pt x="12450" y="21552"/>
                    <a:pt x="12115" y="21740"/>
                  </a:cubicBezTo>
                  <a:lnTo>
                    <a:pt x="12031" y="21782"/>
                  </a:lnTo>
                  <a:lnTo>
                    <a:pt x="10776" y="22494"/>
                  </a:lnTo>
                  <a:lnTo>
                    <a:pt x="10734" y="22494"/>
                  </a:lnTo>
                  <a:cubicBezTo>
                    <a:pt x="10671" y="21950"/>
                    <a:pt x="10609" y="21426"/>
                    <a:pt x="10567" y="20882"/>
                  </a:cubicBezTo>
                  <a:lnTo>
                    <a:pt x="13057" y="19690"/>
                  </a:lnTo>
                  <a:close/>
                  <a:moveTo>
                    <a:pt x="13894" y="19690"/>
                  </a:moveTo>
                  <a:lnTo>
                    <a:pt x="16425" y="20882"/>
                  </a:lnTo>
                  <a:cubicBezTo>
                    <a:pt x="16363" y="21426"/>
                    <a:pt x="16300" y="21970"/>
                    <a:pt x="16237" y="22514"/>
                  </a:cubicBezTo>
                  <a:cubicBezTo>
                    <a:pt x="15421" y="22117"/>
                    <a:pt x="14626" y="21636"/>
                    <a:pt x="13894" y="21092"/>
                  </a:cubicBezTo>
                  <a:lnTo>
                    <a:pt x="13894" y="19690"/>
                  </a:lnTo>
                  <a:close/>
                  <a:moveTo>
                    <a:pt x="9834" y="21196"/>
                  </a:moveTo>
                  <a:cubicBezTo>
                    <a:pt x="9918" y="21615"/>
                    <a:pt x="9981" y="22033"/>
                    <a:pt x="10002" y="22452"/>
                  </a:cubicBezTo>
                  <a:cubicBezTo>
                    <a:pt x="9625" y="22661"/>
                    <a:pt x="9207" y="22786"/>
                    <a:pt x="8809" y="22996"/>
                  </a:cubicBezTo>
                  <a:cubicBezTo>
                    <a:pt x="8767" y="22556"/>
                    <a:pt x="8725" y="22138"/>
                    <a:pt x="8684" y="21719"/>
                  </a:cubicBezTo>
                  <a:cubicBezTo>
                    <a:pt x="8809" y="21657"/>
                    <a:pt x="8914" y="21615"/>
                    <a:pt x="9018" y="21552"/>
                  </a:cubicBezTo>
                  <a:cubicBezTo>
                    <a:pt x="9290" y="21426"/>
                    <a:pt x="9562" y="21322"/>
                    <a:pt x="9834" y="21196"/>
                  </a:cubicBezTo>
                  <a:close/>
                  <a:moveTo>
                    <a:pt x="17137" y="21196"/>
                  </a:moveTo>
                  <a:lnTo>
                    <a:pt x="18267" y="21677"/>
                  </a:lnTo>
                  <a:cubicBezTo>
                    <a:pt x="18246" y="22117"/>
                    <a:pt x="18225" y="22556"/>
                    <a:pt x="18162" y="22996"/>
                  </a:cubicBezTo>
                  <a:lnTo>
                    <a:pt x="16969" y="22473"/>
                  </a:lnTo>
                  <a:cubicBezTo>
                    <a:pt x="16990" y="22033"/>
                    <a:pt x="17053" y="21615"/>
                    <a:pt x="17137" y="21196"/>
                  </a:cubicBezTo>
                  <a:close/>
                  <a:moveTo>
                    <a:pt x="14432" y="0"/>
                  </a:moveTo>
                  <a:cubicBezTo>
                    <a:pt x="14346" y="0"/>
                    <a:pt x="14259" y="33"/>
                    <a:pt x="14186" y="105"/>
                  </a:cubicBezTo>
                  <a:cubicBezTo>
                    <a:pt x="13998" y="273"/>
                    <a:pt x="13831" y="461"/>
                    <a:pt x="13663" y="628"/>
                  </a:cubicBezTo>
                  <a:lnTo>
                    <a:pt x="13475" y="817"/>
                  </a:lnTo>
                  <a:cubicBezTo>
                    <a:pt x="13391" y="733"/>
                    <a:pt x="13329" y="670"/>
                    <a:pt x="13266" y="607"/>
                  </a:cubicBezTo>
                  <a:cubicBezTo>
                    <a:pt x="13098" y="440"/>
                    <a:pt x="12931" y="273"/>
                    <a:pt x="12764" y="105"/>
                  </a:cubicBezTo>
                  <a:cubicBezTo>
                    <a:pt x="12693" y="45"/>
                    <a:pt x="12603" y="14"/>
                    <a:pt x="12515" y="14"/>
                  </a:cubicBezTo>
                  <a:cubicBezTo>
                    <a:pt x="12420" y="14"/>
                    <a:pt x="12327" y="50"/>
                    <a:pt x="12261" y="126"/>
                  </a:cubicBezTo>
                  <a:cubicBezTo>
                    <a:pt x="12115" y="294"/>
                    <a:pt x="12136" y="524"/>
                    <a:pt x="12282" y="649"/>
                  </a:cubicBezTo>
                  <a:cubicBezTo>
                    <a:pt x="12513" y="859"/>
                    <a:pt x="12722" y="1089"/>
                    <a:pt x="12952" y="1298"/>
                  </a:cubicBezTo>
                  <a:cubicBezTo>
                    <a:pt x="13098" y="1403"/>
                    <a:pt x="13161" y="1570"/>
                    <a:pt x="13098" y="1737"/>
                  </a:cubicBezTo>
                  <a:cubicBezTo>
                    <a:pt x="13098" y="1800"/>
                    <a:pt x="13098" y="1863"/>
                    <a:pt x="13098" y="1905"/>
                  </a:cubicBezTo>
                  <a:cubicBezTo>
                    <a:pt x="13078" y="2072"/>
                    <a:pt x="13078" y="2219"/>
                    <a:pt x="13078" y="2386"/>
                  </a:cubicBezTo>
                  <a:lnTo>
                    <a:pt x="13036" y="2386"/>
                  </a:lnTo>
                  <a:cubicBezTo>
                    <a:pt x="12701" y="2030"/>
                    <a:pt x="12282" y="1758"/>
                    <a:pt x="11989" y="1340"/>
                  </a:cubicBezTo>
                  <a:cubicBezTo>
                    <a:pt x="11928" y="1248"/>
                    <a:pt x="11833" y="1190"/>
                    <a:pt x="11729" y="1190"/>
                  </a:cubicBezTo>
                  <a:cubicBezTo>
                    <a:pt x="11691" y="1190"/>
                    <a:pt x="11652" y="1197"/>
                    <a:pt x="11613" y="1214"/>
                  </a:cubicBezTo>
                  <a:cubicBezTo>
                    <a:pt x="11362" y="1277"/>
                    <a:pt x="11257" y="1591"/>
                    <a:pt x="11425" y="1800"/>
                  </a:cubicBezTo>
                  <a:cubicBezTo>
                    <a:pt x="11634" y="2072"/>
                    <a:pt x="11864" y="2302"/>
                    <a:pt x="12115" y="2511"/>
                  </a:cubicBezTo>
                  <a:cubicBezTo>
                    <a:pt x="12408" y="2825"/>
                    <a:pt x="12722" y="3118"/>
                    <a:pt x="13015" y="3411"/>
                  </a:cubicBezTo>
                  <a:cubicBezTo>
                    <a:pt x="13098" y="3474"/>
                    <a:pt x="13119" y="3579"/>
                    <a:pt x="13119" y="3683"/>
                  </a:cubicBezTo>
                  <a:cubicBezTo>
                    <a:pt x="13098" y="3892"/>
                    <a:pt x="13098" y="4102"/>
                    <a:pt x="13078" y="4290"/>
                  </a:cubicBezTo>
                  <a:cubicBezTo>
                    <a:pt x="13057" y="4436"/>
                    <a:pt x="13057" y="4583"/>
                    <a:pt x="13036" y="4729"/>
                  </a:cubicBezTo>
                  <a:cubicBezTo>
                    <a:pt x="13015" y="4729"/>
                    <a:pt x="12994" y="4708"/>
                    <a:pt x="12973" y="4708"/>
                  </a:cubicBezTo>
                  <a:cubicBezTo>
                    <a:pt x="12617" y="4374"/>
                    <a:pt x="12261" y="4039"/>
                    <a:pt x="11906" y="3704"/>
                  </a:cubicBezTo>
                  <a:cubicBezTo>
                    <a:pt x="11592" y="3411"/>
                    <a:pt x="11278" y="3118"/>
                    <a:pt x="10985" y="2825"/>
                  </a:cubicBezTo>
                  <a:cubicBezTo>
                    <a:pt x="10912" y="2752"/>
                    <a:pt x="10813" y="2715"/>
                    <a:pt x="10713" y="2715"/>
                  </a:cubicBezTo>
                  <a:cubicBezTo>
                    <a:pt x="10614" y="2715"/>
                    <a:pt x="10514" y="2752"/>
                    <a:pt x="10441" y="2825"/>
                  </a:cubicBezTo>
                  <a:cubicBezTo>
                    <a:pt x="10295" y="2972"/>
                    <a:pt x="10316" y="3223"/>
                    <a:pt x="10462" y="3348"/>
                  </a:cubicBezTo>
                  <a:cubicBezTo>
                    <a:pt x="10818" y="3683"/>
                    <a:pt x="11153" y="4018"/>
                    <a:pt x="11508" y="4332"/>
                  </a:cubicBezTo>
                  <a:cubicBezTo>
                    <a:pt x="11989" y="4792"/>
                    <a:pt x="12492" y="5232"/>
                    <a:pt x="12994" y="5671"/>
                  </a:cubicBezTo>
                  <a:cubicBezTo>
                    <a:pt x="13057" y="5734"/>
                    <a:pt x="13098" y="5838"/>
                    <a:pt x="13098" y="5943"/>
                  </a:cubicBezTo>
                  <a:lnTo>
                    <a:pt x="13098" y="7701"/>
                  </a:lnTo>
                  <a:lnTo>
                    <a:pt x="13098" y="7847"/>
                  </a:lnTo>
                  <a:lnTo>
                    <a:pt x="12910" y="7742"/>
                  </a:lnTo>
                  <a:cubicBezTo>
                    <a:pt x="12785" y="7638"/>
                    <a:pt x="12638" y="7554"/>
                    <a:pt x="12513" y="7470"/>
                  </a:cubicBezTo>
                  <a:cubicBezTo>
                    <a:pt x="12387" y="7408"/>
                    <a:pt x="12282" y="7345"/>
                    <a:pt x="12157" y="7282"/>
                  </a:cubicBezTo>
                  <a:lnTo>
                    <a:pt x="11613" y="6968"/>
                  </a:lnTo>
                  <a:lnTo>
                    <a:pt x="10797" y="6487"/>
                  </a:lnTo>
                  <a:cubicBezTo>
                    <a:pt x="10818" y="6299"/>
                    <a:pt x="10818" y="6131"/>
                    <a:pt x="10839" y="5943"/>
                  </a:cubicBezTo>
                  <a:cubicBezTo>
                    <a:pt x="10881" y="5692"/>
                    <a:pt x="10901" y="5462"/>
                    <a:pt x="10943" y="5211"/>
                  </a:cubicBezTo>
                  <a:cubicBezTo>
                    <a:pt x="10985" y="5022"/>
                    <a:pt x="10881" y="4834"/>
                    <a:pt x="10692" y="4771"/>
                  </a:cubicBezTo>
                  <a:cubicBezTo>
                    <a:pt x="10650" y="4757"/>
                    <a:pt x="10607" y="4750"/>
                    <a:pt x="10566" y="4750"/>
                  </a:cubicBezTo>
                  <a:cubicBezTo>
                    <a:pt x="10424" y="4750"/>
                    <a:pt x="10297" y="4830"/>
                    <a:pt x="10232" y="4960"/>
                  </a:cubicBezTo>
                  <a:cubicBezTo>
                    <a:pt x="10211" y="5022"/>
                    <a:pt x="10211" y="5064"/>
                    <a:pt x="10211" y="5127"/>
                  </a:cubicBezTo>
                  <a:cubicBezTo>
                    <a:pt x="10169" y="5378"/>
                    <a:pt x="10148" y="5692"/>
                    <a:pt x="10106" y="5901"/>
                  </a:cubicBezTo>
                  <a:cubicBezTo>
                    <a:pt x="10085" y="6131"/>
                    <a:pt x="10065" y="6340"/>
                    <a:pt x="10044" y="6592"/>
                  </a:cubicBezTo>
                  <a:lnTo>
                    <a:pt x="8851" y="6068"/>
                  </a:lnTo>
                  <a:cubicBezTo>
                    <a:pt x="8851" y="6027"/>
                    <a:pt x="8851" y="6006"/>
                    <a:pt x="8851" y="5964"/>
                  </a:cubicBezTo>
                  <a:cubicBezTo>
                    <a:pt x="8935" y="5441"/>
                    <a:pt x="8997" y="4939"/>
                    <a:pt x="9081" y="4416"/>
                  </a:cubicBezTo>
                  <a:cubicBezTo>
                    <a:pt x="9102" y="4164"/>
                    <a:pt x="9165" y="3892"/>
                    <a:pt x="9165" y="3641"/>
                  </a:cubicBezTo>
                  <a:cubicBezTo>
                    <a:pt x="9186" y="3380"/>
                    <a:pt x="8997" y="3249"/>
                    <a:pt x="8809" y="3249"/>
                  </a:cubicBezTo>
                  <a:cubicBezTo>
                    <a:pt x="8621" y="3249"/>
                    <a:pt x="8432" y="3380"/>
                    <a:pt x="8453" y="3641"/>
                  </a:cubicBezTo>
                  <a:cubicBezTo>
                    <a:pt x="8432" y="3767"/>
                    <a:pt x="8432" y="3892"/>
                    <a:pt x="8412" y="4018"/>
                  </a:cubicBezTo>
                  <a:cubicBezTo>
                    <a:pt x="8349" y="4499"/>
                    <a:pt x="8265" y="4980"/>
                    <a:pt x="8202" y="5462"/>
                  </a:cubicBezTo>
                  <a:cubicBezTo>
                    <a:pt x="8181" y="5566"/>
                    <a:pt x="8160" y="5671"/>
                    <a:pt x="8140" y="5776"/>
                  </a:cubicBezTo>
                  <a:lnTo>
                    <a:pt x="8098" y="5776"/>
                  </a:lnTo>
                  <a:lnTo>
                    <a:pt x="6131" y="4960"/>
                  </a:lnTo>
                  <a:cubicBezTo>
                    <a:pt x="6080" y="4934"/>
                    <a:pt x="6027" y="4922"/>
                    <a:pt x="5974" y="4922"/>
                  </a:cubicBezTo>
                  <a:cubicBezTo>
                    <a:pt x="5856" y="4922"/>
                    <a:pt x="5743" y="4983"/>
                    <a:pt x="5671" y="5085"/>
                  </a:cubicBezTo>
                  <a:cubicBezTo>
                    <a:pt x="5566" y="5232"/>
                    <a:pt x="5587" y="5420"/>
                    <a:pt x="5733" y="5545"/>
                  </a:cubicBezTo>
                  <a:cubicBezTo>
                    <a:pt x="5796" y="5608"/>
                    <a:pt x="5859" y="5650"/>
                    <a:pt x="5943" y="5671"/>
                  </a:cubicBezTo>
                  <a:cubicBezTo>
                    <a:pt x="6194" y="5776"/>
                    <a:pt x="6445" y="5880"/>
                    <a:pt x="6717" y="5985"/>
                  </a:cubicBezTo>
                  <a:lnTo>
                    <a:pt x="8056" y="6508"/>
                  </a:lnTo>
                  <a:cubicBezTo>
                    <a:pt x="8014" y="6947"/>
                    <a:pt x="7972" y="7387"/>
                    <a:pt x="7909" y="7826"/>
                  </a:cubicBezTo>
                  <a:lnTo>
                    <a:pt x="7344" y="7554"/>
                  </a:lnTo>
                  <a:cubicBezTo>
                    <a:pt x="7072" y="7449"/>
                    <a:pt x="6800" y="7303"/>
                    <a:pt x="6507" y="7198"/>
                  </a:cubicBezTo>
                  <a:cubicBezTo>
                    <a:pt x="6467" y="7185"/>
                    <a:pt x="6425" y="7178"/>
                    <a:pt x="6383" y="7178"/>
                  </a:cubicBezTo>
                  <a:cubicBezTo>
                    <a:pt x="6235" y="7178"/>
                    <a:pt x="6096" y="7265"/>
                    <a:pt x="6047" y="7429"/>
                  </a:cubicBezTo>
                  <a:cubicBezTo>
                    <a:pt x="5984" y="7617"/>
                    <a:pt x="6068" y="7826"/>
                    <a:pt x="6277" y="7889"/>
                  </a:cubicBezTo>
                  <a:cubicBezTo>
                    <a:pt x="6570" y="8014"/>
                    <a:pt x="6863" y="8140"/>
                    <a:pt x="7156" y="8265"/>
                  </a:cubicBezTo>
                  <a:lnTo>
                    <a:pt x="7470" y="8412"/>
                  </a:lnTo>
                  <a:lnTo>
                    <a:pt x="7470" y="9186"/>
                  </a:lnTo>
                  <a:lnTo>
                    <a:pt x="7470" y="9960"/>
                  </a:lnTo>
                  <a:cubicBezTo>
                    <a:pt x="7470" y="10107"/>
                    <a:pt x="7449" y="10253"/>
                    <a:pt x="7449" y="10379"/>
                  </a:cubicBezTo>
                  <a:cubicBezTo>
                    <a:pt x="7449" y="10462"/>
                    <a:pt x="7449" y="10546"/>
                    <a:pt x="7449" y="10609"/>
                  </a:cubicBezTo>
                  <a:cubicBezTo>
                    <a:pt x="7470" y="10755"/>
                    <a:pt x="7491" y="10881"/>
                    <a:pt x="7491" y="11048"/>
                  </a:cubicBezTo>
                  <a:lnTo>
                    <a:pt x="7303" y="10944"/>
                  </a:lnTo>
                  <a:cubicBezTo>
                    <a:pt x="6821" y="10672"/>
                    <a:pt x="6319" y="10379"/>
                    <a:pt x="5838" y="10107"/>
                  </a:cubicBezTo>
                  <a:cubicBezTo>
                    <a:pt x="5733" y="10044"/>
                    <a:pt x="5671" y="9960"/>
                    <a:pt x="5650" y="9835"/>
                  </a:cubicBezTo>
                  <a:cubicBezTo>
                    <a:pt x="5608" y="9563"/>
                    <a:pt x="5545" y="9291"/>
                    <a:pt x="5482" y="8998"/>
                  </a:cubicBezTo>
                  <a:cubicBezTo>
                    <a:pt x="5378" y="8537"/>
                    <a:pt x="5273" y="8077"/>
                    <a:pt x="5168" y="7617"/>
                  </a:cubicBezTo>
                  <a:cubicBezTo>
                    <a:pt x="5127" y="7449"/>
                    <a:pt x="5085" y="7282"/>
                    <a:pt x="5043" y="7094"/>
                  </a:cubicBezTo>
                  <a:cubicBezTo>
                    <a:pt x="5001" y="6885"/>
                    <a:pt x="4959" y="6696"/>
                    <a:pt x="4896" y="6508"/>
                  </a:cubicBezTo>
                  <a:cubicBezTo>
                    <a:pt x="4860" y="6344"/>
                    <a:pt x="4713" y="6228"/>
                    <a:pt x="4551" y="6228"/>
                  </a:cubicBezTo>
                  <a:cubicBezTo>
                    <a:pt x="4527" y="6228"/>
                    <a:pt x="4502" y="6230"/>
                    <a:pt x="4478" y="6236"/>
                  </a:cubicBezTo>
                  <a:cubicBezTo>
                    <a:pt x="4290" y="6278"/>
                    <a:pt x="4164" y="6445"/>
                    <a:pt x="4185" y="6612"/>
                  </a:cubicBezTo>
                  <a:cubicBezTo>
                    <a:pt x="4206" y="6654"/>
                    <a:pt x="4206" y="6717"/>
                    <a:pt x="4206" y="6759"/>
                  </a:cubicBezTo>
                  <a:cubicBezTo>
                    <a:pt x="4248" y="6905"/>
                    <a:pt x="4290" y="7052"/>
                    <a:pt x="4331" y="7198"/>
                  </a:cubicBezTo>
                  <a:cubicBezTo>
                    <a:pt x="4394" y="7429"/>
                    <a:pt x="4436" y="7659"/>
                    <a:pt x="4478" y="7889"/>
                  </a:cubicBezTo>
                  <a:cubicBezTo>
                    <a:pt x="4603" y="8391"/>
                    <a:pt x="4708" y="8893"/>
                    <a:pt x="4834" y="9374"/>
                  </a:cubicBezTo>
                  <a:cubicBezTo>
                    <a:pt x="4834" y="9395"/>
                    <a:pt x="4834" y="9416"/>
                    <a:pt x="4834" y="9437"/>
                  </a:cubicBezTo>
                  <a:cubicBezTo>
                    <a:pt x="4771" y="9416"/>
                    <a:pt x="4708" y="9374"/>
                    <a:pt x="4645" y="9353"/>
                  </a:cubicBezTo>
                  <a:cubicBezTo>
                    <a:pt x="4478" y="9249"/>
                    <a:pt x="4311" y="9144"/>
                    <a:pt x="4122" y="9081"/>
                  </a:cubicBezTo>
                  <a:cubicBezTo>
                    <a:pt x="3704" y="8893"/>
                    <a:pt x="3767" y="8956"/>
                    <a:pt x="3641" y="8517"/>
                  </a:cubicBezTo>
                  <a:cubicBezTo>
                    <a:pt x="3515" y="8014"/>
                    <a:pt x="3390" y="7491"/>
                    <a:pt x="3264" y="6989"/>
                  </a:cubicBezTo>
                  <a:cubicBezTo>
                    <a:pt x="3222" y="6843"/>
                    <a:pt x="3160" y="6696"/>
                    <a:pt x="3097" y="6550"/>
                  </a:cubicBezTo>
                  <a:cubicBezTo>
                    <a:pt x="3023" y="6416"/>
                    <a:pt x="2896" y="6346"/>
                    <a:pt x="2769" y="6346"/>
                  </a:cubicBezTo>
                  <a:cubicBezTo>
                    <a:pt x="2717" y="6346"/>
                    <a:pt x="2665" y="6358"/>
                    <a:pt x="2616" y="6382"/>
                  </a:cubicBezTo>
                  <a:cubicBezTo>
                    <a:pt x="2427" y="6466"/>
                    <a:pt x="2365" y="6675"/>
                    <a:pt x="2448" y="6864"/>
                  </a:cubicBezTo>
                  <a:cubicBezTo>
                    <a:pt x="2448" y="6905"/>
                    <a:pt x="2490" y="6947"/>
                    <a:pt x="2511" y="7010"/>
                  </a:cubicBezTo>
                  <a:cubicBezTo>
                    <a:pt x="2532" y="7073"/>
                    <a:pt x="2553" y="7136"/>
                    <a:pt x="2574" y="7198"/>
                  </a:cubicBezTo>
                  <a:cubicBezTo>
                    <a:pt x="2658" y="7533"/>
                    <a:pt x="2720" y="7847"/>
                    <a:pt x="2804" y="8182"/>
                  </a:cubicBezTo>
                  <a:cubicBezTo>
                    <a:pt x="2825" y="8224"/>
                    <a:pt x="2825" y="8265"/>
                    <a:pt x="2825" y="8307"/>
                  </a:cubicBezTo>
                  <a:lnTo>
                    <a:pt x="2114" y="7952"/>
                  </a:lnTo>
                  <a:cubicBezTo>
                    <a:pt x="2051" y="7910"/>
                    <a:pt x="1988" y="7847"/>
                    <a:pt x="1967" y="7763"/>
                  </a:cubicBezTo>
                  <a:cubicBezTo>
                    <a:pt x="1883" y="7408"/>
                    <a:pt x="1800" y="7073"/>
                    <a:pt x="1695" y="6738"/>
                  </a:cubicBezTo>
                  <a:cubicBezTo>
                    <a:pt x="1674" y="6675"/>
                    <a:pt x="1632" y="6592"/>
                    <a:pt x="1570" y="6550"/>
                  </a:cubicBezTo>
                  <a:cubicBezTo>
                    <a:pt x="1499" y="6485"/>
                    <a:pt x="1417" y="6457"/>
                    <a:pt x="1338" y="6457"/>
                  </a:cubicBezTo>
                  <a:cubicBezTo>
                    <a:pt x="1133" y="6457"/>
                    <a:pt x="944" y="6644"/>
                    <a:pt x="1005" y="6885"/>
                  </a:cubicBezTo>
                  <a:cubicBezTo>
                    <a:pt x="1046" y="7115"/>
                    <a:pt x="1109" y="7366"/>
                    <a:pt x="1172" y="7596"/>
                  </a:cubicBezTo>
                  <a:cubicBezTo>
                    <a:pt x="1193" y="7659"/>
                    <a:pt x="1214" y="7763"/>
                    <a:pt x="1256" y="7847"/>
                  </a:cubicBezTo>
                  <a:cubicBezTo>
                    <a:pt x="1130" y="7889"/>
                    <a:pt x="1026" y="7910"/>
                    <a:pt x="921" y="7931"/>
                  </a:cubicBezTo>
                  <a:cubicBezTo>
                    <a:pt x="691" y="7993"/>
                    <a:pt x="481" y="8056"/>
                    <a:pt x="272" y="8119"/>
                  </a:cubicBezTo>
                  <a:cubicBezTo>
                    <a:pt x="126" y="8161"/>
                    <a:pt x="21" y="8286"/>
                    <a:pt x="21" y="8433"/>
                  </a:cubicBezTo>
                  <a:cubicBezTo>
                    <a:pt x="21" y="8579"/>
                    <a:pt x="105" y="8705"/>
                    <a:pt x="230" y="8768"/>
                  </a:cubicBezTo>
                  <a:cubicBezTo>
                    <a:pt x="276" y="8802"/>
                    <a:pt x="335" y="8818"/>
                    <a:pt x="396" y="8818"/>
                  </a:cubicBezTo>
                  <a:cubicBezTo>
                    <a:pt x="446" y="8818"/>
                    <a:pt x="497" y="8807"/>
                    <a:pt x="544" y="8789"/>
                  </a:cubicBezTo>
                  <a:cubicBezTo>
                    <a:pt x="879" y="8705"/>
                    <a:pt x="1214" y="8621"/>
                    <a:pt x="1549" y="8537"/>
                  </a:cubicBezTo>
                  <a:cubicBezTo>
                    <a:pt x="1566" y="8529"/>
                    <a:pt x="1587" y="8524"/>
                    <a:pt x="1610" y="8524"/>
                  </a:cubicBezTo>
                  <a:cubicBezTo>
                    <a:pt x="1642" y="8524"/>
                    <a:pt x="1679" y="8534"/>
                    <a:pt x="1716" y="8558"/>
                  </a:cubicBezTo>
                  <a:cubicBezTo>
                    <a:pt x="1946" y="8684"/>
                    <a:pt x="2176" y="8851"/>
                    <a:pt x="2427" y="8998"/>
                  </a:cubicBezTo>
                  <a:cubicBezTo>
                    <a:pt x="2134" y="9102"/>
                    <a:pt x="1883" y="9186"/>
                    <a:pt x="1611" y="9270"/>
                  </a:cubicBezTo>
                  <a:cubicBezTo>
                    <a:pt x="1423" y="9333"/>
                    <a:pt x="1214" y="9395"/>
                    <a:pt x="984" y="9395"/>
                  </a:cubicBezTo>
                  <a:cubicBezTo>
                    <a:pt x="795" y="9416"/>
                    <a:pt x="628" y="9584"/>
                    <a:pt x="649" y="9772"/>
                  </a:cubicBezTo>
                  <a:cubicBezTo>
                    <a:pt x="669" y="9969"/>
                    <a:pt x="819" y="10129"/>
                    <a:pt x="1011" y="10129"/>
                  </a:cubicBezTo>
                  <a:cubicBezTo>
                    <a:pt x="1023" y="10129"/>
                    <a:pt x="1035" y="10129"/>
                    <a:pt x="1046" y="10128"/>
                  </a:cubicBezTo>
                  <a:cubicBezTo>
                    <a:pt x="1193" y="10128"/>
                    <a:pt x="1339" y="10086"/>
                    <a:pt x="1486" y="10065"/>
                  </a:cubicBezTo>
                  <a:cubicBezTo>
                    <a:pt x="1737" y="10002"/>
                    <a:pt x="1967" y="9898"/>
                    <a:pt x="2218" y="9835"/>
                  </a:cubicBezTo>
                  <a:cubicBezTo>
                    <a:pt x="2574" y="9730"/>
                    <a:pt x="2930" y="9646"/>
                    <a:pt x="3285" y="9542"/>
                  </a:cubicBezTo>
                  <a:cubicBezTo>
                    <a:pt x="3308" y="9536"/>
                    <a:pt x="3329" y="9534"/>
                    <a:pt x="3348" y="9534"/>
                  </a:cubicBezTo>
                  <a:cubicBezTo>
                    <a:pt x="3403" y="9534"/>
                    <a:pt x="3449" y="9553"/>
                    <a:pt x="3494" y="9584"/>
                  </a:cubicBezTo>
                  <a:lnTo>
                    <a:pt x="4331" y="10149"/>
                  </a:lnTo>
                  <a:cubicBezTo>
                    <a:pt x="4352" y="10149"/>
                    <a:pt x="4394" y="10190"/>
                    <a:pt x="4415" y="10211"/>
                  </a:cubicBezTo>
                  <a:lnTo>
                    <a:pt x="2950" y="10672"/>
                  </a:lnTo>
                  <a:cubicBezTo>
                    <a:pt x="2553" y="10797"/>
                    <a:pt x="2134" y="10902"/>
                    <a:pt x="1737" y="11027"/>
                  </a:cubicBezTo>
                  <a:cubicBezTo>
                    <a:pt x="1632" y="11048"/>
                    <a:pt x="1549" y="11111"/>
                    <a:pt x="1507" y="11195"/>
                  </a:cubicBezTo>
                  <a:cubicBezTo>
                    <a:pt x="1423" y="11320"/>
                    <a:pt x="1423" y="11488"/>
                    <a:pt x="1528" y="11592"/>
                  </a:cubicBezTo>
                  <a:cubicBezTo>
                    <a:pt x="1586" y="11695"/>
                    <a:pt x="1686" y="11746"/>
                    <a:pt x="1791" y="11746"/>
                  </a:cubicBezTo>
                  <a:cubicBezTo>
                    <a:pt x="1835" y="11746"/>
                    <a:pt x="1881" y="11737"/>
                    <a:pt x="1925" y="11718"/>
                  </a:cubicBezTo>
                  <a:cubicBezTo>
                    <a:pt x="2386" y="11592"/>
                    <a:pt x="2825" y="11467"/>
                    <a:pt x="3285" y="11320"/>
                  </a:cubicBezTo>
                  <a:cubicBezTo>
                    <a:pt x="3913" y="11132"/>
                    <a:pt x="4541" y="10923"/>
                    <a:pt x="5168" y="10714"/>
                  </a:cubicBezTo>
                  <a:lnTo>
                    <a:pt x="5231" y="10693"/>
                  </a:lnTo>
                  <a:cubicBezTo>
                    <a:pt x="5266" y="10684"/>
                    <a:pt x="5297" y="10679"/>
                    <a:pt x="5326" y="10679"/>
                  </a:cubicBezTo>
                  <a:cubicBezTo>
                    <a:pt x="5367" y="10679"/>
                    <a:pt x="5404" y="10689"/>
                    <a:pt x="5440" y="10714"/>
                  </a:cubicBezTo>
                  <a:cubicBezTo>
                    <a:pt x="5984" y="11027"/>
                    <a:pt x="6507" y="11341"/>
                    <a:pt x="7031" y="11634"/>
                  </a:cubicBezTo>
                  <a:cubicBezTo>
                    <a:pt x="7052" y="11655"/>
                    <a:pt x="7072" y="11676"/>
                    <a:pt x="7093" y="11697"/>
                  </a:cubicBezTo>
                  <a:cubicBezTo>
                    <a:pt x="6800" y="11864"/>
                    <a:pt x="6487" y="12053"/>
                    <a:pt x="6235" y="12199"/>
                  </a:cubicBezTo>
                  <a:cubicBezTo>
                    <a:pt x="6005" y="12346"/>
                    <a:pt x="5733" y="12492"/>
                    <a:pt x="5482" y="12638"/>
                  </a:cubicBezTo>
                  <a:cubicBezTo>
                    <a:pt x="5252" y="12764"/>
                    <a:pt x="5043" y="12869"/>
                    <a:pt x="4813" y="12994"/>
                  </a:cubicBezTo>
                  <a:cubicBezTo>
                    <a:pt x="4478" y="12722"/>
                    <a:pt x="4143" y="12471"/>
                    <a:pt x="3808" y="12199"/>
                  </a:cubicBezTo>
                  <a:cubicBezTo>
                    <a:pt x="3731" y="12147"/>
                    <a:pt x="3645" y="12112"/>
                    <a:pt x="3557" y="12112"/>
                  </a:cubicBezTo>
                  <a:cubicBezTo>
                    <a:pt x="3502" y="12112"/>
                    <a:pt x="3446" y="12125"/>
                    <a:pt x="3390" y="12157"/>
                  </a:cubicBezTo>
                  <a:cubicBezTo>
                    <a:pt x="3264" y="12199"/>
                    <a:pt x="3181" y="12346"/>
                    <a:pt x="3181" y="12492"/>
                  </a:cubicBezTo>
                  <a:cubicBezTo>
                    <a:pt x="3181" y="12618"/>
                    <a:pt x="3243" y="12722"/>
                    <a:pt x="3348" y="12785"/>
                  </a:cubicBezTo>
                  <a:lnTo>
                    <a:pt x="4059" y="13308"/>
                  </a:lnTo>
                  <a:lnTo>
                    <a:pt x="4541" y="13685"/>
                  </a:lnTo>
                  <a:lnTo>
                    <a:pt x="3494" y="14438"/>
                  </a:lnTo>
                  <a:cubicBezTo>
                    <a:pt x="3453" y="14417"/>
                    <a:pt x="3411" y="14396"/>
                    <a:pt x="3369" y="14354"/>
                  </a:cubicBezTo>
                  <a:lnTo>
                    <a:pt x="2302" y="13517"/>
                  </a:lnTo>
                  <a:cubicBezTo>
                    <a:pt x="2051" y="13329"/>
                    <a:pt x="1821" y="13141"/>
                    <a:pt x="1570" y="12973"/>
                  </a:cubicBezTo>
                  <a:cubicBezTo>
                    <a:pt x="1505" y="12925"/>
                    <a:pt x="1429" y="12902"/>
                    <a:pt x="1353" y="12902"/>
                  </a:cubicBezTo>
                  <a:cubicBezTo>
                    <a:pt x="1231" y="12902"/>
                    <a:pt x="1111" y="12962"/>
                    <a:pt x="1046" y="13078"/>
                  </a:cubicBezTo>
                  <a:cubicBezTo>
                    <a:pt x="942" y="13266"/>
                    <a:pt x="1005" y="13496"/>
                    <a:pt x="1193" y="13580"/>
                  </a:cubicBezTo>
                  <a:cubicBezTo>
                    <a:pt x="1318" y="13664"/>
                    <a:pt x="1444" y="13747"/>
                    <a:pt x="1570" y="13852"/>
                  </a:cubicBezTo>
                  <a:lnTo>
                    <a:pt x="2762" y="14773"/>
                  </a:lnTo>
                  <a:cubicBezTo>
                    <a:pt x="2804" y="14815"/>
                    <a:pt x="2825" y="14856"/>
                    <a:pt x="2867" y="14877"/>
                  </a:cubicBezTo>
                  <a:cubicBezTo>
                    <a:pt x="2469" y="15191"/>
                    <a:pt x="2093" y="15505"/>
                    <a:pt x="1716" y="15819"/>
                  </a:cubicBezTo>
                  <a:cubicBezTo>
                    <a:pt x="1528" y="15965"/>
                    <a:pt x="1339" y="16091"/>
                    <a:pt x="1151" y="16237"/>
                  </a:cubicBezTo>
                  <a:cubicBezTo>
                    <a:pt x="1005" y="16342"/>
                    <a:pt x="963" y="16530"/>
                    <a:pt x="1026" y="16677"/>
                  </a:cubicBezTo>
                  <a:cubicBezTo>
                    <a:pt x="1095" y="16798"/>
                    <a:pt x="1221" y="16876"/>
                    <a:pt x="1357" y="16876"/>
                  </a:cubicBezTo>
                  <a:cubicBezTo>
                    <a:pt x="1386" y="16876"/>
                    <a:pt x="1415" y="16872"/>
                    <a:pt x="1444" y="16865"/>
                  </a:cubicBezTo>
                  <a:cubicBezTo>
                    <a:pt x="1528" y="16844"/>
                    <a:pt x="1590" y="16802"/>
                    <a:pt x="1632" y="16781"/>
                  </a:cubicBezTo>
                  <a:cubicBezTo>
                    <a:pt x="1758" y="16698"/>
                    <a:pt x="1862" y="16614"/>
                    <a:pt x="1946" y="16530"/>
                  </a:cubicBezTo>
                  <a:lnTo>
                    <a:pt x="3264" y="15526"/>
                  </a:lnTo>
                  <a:lnTo>
                    <a:pt x="3494" y="15338"/>
                  </a:lnTo>
                  <a:cubicBezTo>
                    <a:pt x="3871" y="15589"/>
                    <a:pt x="4206" y="15840"/>
                    <a:pt x="4541" y="16112"/>
                  </a:cubicBezTo>
                  <a:lnTo>
                    <a:pt x="4373" y="16258"/>
                  </a:lnTo>
                  <a:lnTo>
                    <a:pt x="3474" y="16907"/>
                  </a:lnTo>
                  <a:cubicBezTo>
                    <a:pt x="3411" y="16949"/>
                    <a:pt x="3348" y="16991"/>
                    <a:pt x="3306" y="17053"/>
                  </a:cubicBezTo>
                  <a:cubicBezTo>
                    <a:pt x="3160" y="17200"/>
                    <a:pt x="3160" y="17409"/>
                    <a:pt x="3306" y="17556"/>
                  </a:cubicBezTo>
                  <a:cubicBezTo>
                    <a:pt x="3374" y="17635"/>
                    <a:pt x="3467" y="17671"/>
                    <a:pt x="3561" y="17671"/>
                  </a:cubicBezTo>
                  <a:cubicBezTo>
                    <a:pt x="3640" y="17671"/>
                    <a:pt x="3720" y="17645"/>
                    <a:pt x="3787" y="17597"/>
                  </a:cubicBezTo>
                  <a:cubicBezTo>
                    <a:pt x="3955" y="17451"/>
                    <a:pt x="4122" y="17325"/>
                    <a:pt x="4311" y="17200"/>
                  </a:cubicBezTo>
                  <a:cubicBezTo>
                    <a:pt x="4478" y="17053"/>
                    <a:pt x="4666" y="16928"/>
                    <a:pt x="4855" y="16802"/>
                  </a:cubicBezTo>
                  <a:cubicBezTo>
                    <a:pt x="5106" y="16949"/>
                    <a:pt x="5357" y="17095"/>
                    <a:pt x="5608" y="17242"/>
                  </a:cubicBezTo>
                  <a:cubicBezTo>
                    <a:pt x="6089" y="17493"/>
                    <a:pt x="6528" y="17786"/>
                    <a:pt x="7031" y="18016"/>
                  </a:cubicBezTo>
                  <a:cubicBezTo>
                    <a:pt x="7052" y="18037"/>
                    <a:pt x="7093" y="18058"/>
                    <a:pt x="7135" y="18079"/>
                  </a:cubicBezTo>
                  <a:lnTo>
                    <a:pt x="6989" y="18183"/>
                  </a:lnTo>
                  <a:cubicBezTo>
                    <a:pt x="6507" y="18455"/>
                    <a:pt x="6026" y="18727"/>
                    <a:pt x="5524" y="19020"/>
                  </a:cubicBezTo>
                  <a:cubicBezTo>
                    <a:pt x="5463" y="19069"/>
                    <a:pt x="5387" y="19090"/>
                    <a:pt x="5310" y="19090"/>
                  </a:cubicBezTo>
                  <a:cubicBezTo>
                    <a:pt x="5255" y="19090"/>
                    <a:pt x="5199" y="19079"/>
                    <a:pt x="5147" y="19062"/>
                  </a:cubicBezTo>
                  <a:cubicBezTo>
                    <a:pt x="4917" y="18978"/>
                    <a:pt x="4708" y="18895"/>
                    <a:pt x="4478" y="18832"/>
                  </a:cubicBezTo>
                  <a:lnTo>
                    <a:pt x="2469" y="18204"/>
                  </a:lnTo>
                  <a:cubicBezTo>
                    <a:pt x="2281" y="18141"/>
                    <a:pt x="2093" y="18100"/>
                    <a:pt x="1904" y="18058"/>
                  </a:cubicBezTo>
                  <a:cubicBezTo>
                    <a:pt x="1877" y="18052"/>
                    <a:pt x="1849" y="18049"/>
                    <a:pt x="1821" y="18049"/>
                  </a:cubicBezTo>
                  <a:cubicBezTo>
                    <a:pt x="1663" y="18049"/>
                    <a:pt x="1518" y="18148"/>
                    <a:pt x="1465" y="18309"/>
                  </a:cubicBezTo>
                  <a:cubicBezTo>
                    <a:pt x="1423" y="18497"/>
                    <a:pt x="1528" y="18685"/>
                    <a:pt x="1716" y="18769"/>
                  </a:cubicBezTo>
                  <a:cubicBezTo>
                    <a:pt x="1800" y="18790"/>
                    <a:pt x="1904" y="18811"/>
                    <a:pt x="1988" y="18832"/>
                  </a:cubicBezTo>
                  <a:lnTo>
                    <a:pt x="2260" y="18916"/>
                  </a:lnTo>
                  <a:lnTo>
                    <a:pt x="2909" y="19104"/>
                  </a:lnTo>
                  <a:lnTo>
                    <a:pt x="4311" y="19543"/>
                  </a:lnTo>
                  <a:lnTo>
                    <a:pt x="4415" y="19585"/>
                  </a:lnTo>
                  <a:cubicBezTo>
                    <a:pt x="4394" y="19606"/>
                    <a:pt x="4394" y="19627"/>
                    <a:pt x="4394" y="19627"/>
                  </a:cubicBezTo>
                  <a:lnTo>
                    <a:pt x="3494" y="20213"/>
                  </a:lnTo>
                  <a:cubicBezTo>
                    <a:pt x="3464" y="20243"/>
                    <a:pt x="3411" y="20263"/>
                    <a:pt x="3360" y="20263"/>
                  </a:cubicBezTo>
                  <a:cubicBezTo>
                    <a:pt x="3341" y="20263"/>
                    <a:pt x="3323" y="20260"/>
                    <a:pt x="3306" y="20255"/>
                  </a:cubicBezTo>
                  <a:cubicBezTo>
                    <a:pt x="2909" y="20129"/>
                    <a:pt x="2532" y="20045"/>
                    <a:pt x="2134" y="19920"/>
                  </a:cubicBezTo>
                  <a:cubicBezTo>
                    <a:pt x="1821" y="19815"/>
                    <a:pt x="1486" y="19732"/>
                    <a:pt x="1130" y="19669"/>
                  </a:cubicBezTo>
                  <a:cubicBezTo>
                    <a:pt x="1103" y="19663"/>
                    <a:pt x="1076" y="19661"/>
                    <a:pt x="1049" y="19661"/>
                  </a:cubicBezTo>
                  <a:cubicBezTo>
                    <a:pt x="870" y="19661"/>
                    <a:pt x="706" y="19780"/>
                    <a:pt x="670" y="19962"/>
                  </a:cubicBezTo>
                  <a:cubicBezTo>
                    <a:pt x="649" y="20171"/>
                    <a:pt x="774" y="20359"/>
                    <a:pt x="984" y="20380"/>
                  </a:cubicBezTo>
                  <a:cubicBezTo>
                    <a:pt x="1046" y="20401"/>
                    <a:pt x="1088" y="20401"/>
                    <a:pt x="1151" y="20401"/>
                  </a:cubicBezTo>
                  <a:cubicBezTo>
                    <a:pt x="1214" y="20401"/>
                    <a:pt x="1277" y="20422"/>
                    <a:pt x="1339" y="20443"/>
                  </a:cubicBezTo>
                  <a:cubicBezTo>
                    <a:pt x="1674" y="20527"/>
                    <a:pt x="2009" y="20631"/>
                    <a:pt x="2344" y="20736"/>
                  </a:cubicBezTo>
                  <a:lnTo>
                    <a:pt x="2448" y="20778"/>
                  </a:lnTo>
                  <a:cubicBezTo>
                    <a:pt x="2197" y="20924"/>
                    <a:pt x="1988" y="21071"/>
                    <a:pt x="1758" y="21217"/>
                  </a:cubicBezTo>
                  <a:cubicBezTo>
                    <a:pt x="1719" y="21243"/>
                    <a:pt x="1672" y="21261"/>
                    <a:pt x="1622" y="21261"/>
                  </a:cubicBezTo>
                  <a:cubicBezTo>
                    <a:pt x="1592" y="21261"/>
                    <a:pt x="1560" y="21254"/>
                    <a:pt x="1528" y="21238"/>
                  </a:cubicBezTo>
                  <a:cubicBezTo>
                    <a:pt x="1339" y="21196"/>
                    <a:pt x="1130" y="21133"/>
                    <a:pt x="921" y="21092"/>
                  </a:cubicBezTo>
                  <a:cubicBezTo>
                    <a:pt x="774" y="21050"/>
                    <a:pt x="649" y="21008"/>
                    <a:pt x="523" y="20966"/>
                  </a:cubicBezTo>
                  <a:cubicBezTo>
                    <a:pt x="487" y="20955"/>
                    <a:pt x="450" y="20950"/>
                    <a:pt x="414" y="20950"/>
                  </a:cubicBezTo>
                  <a:cubicBezTo>
                    <a:pt x="246" y="20950"/>
                    <a:pt x="98" y="21066"/>
                    <a:pt x="63" y="21238"/>
                  </a:cubicBezTo>
                  <a:cubicBezTo>
                    <a:pt x="0" y="21426"/>
                    <a:pt x="126" y="21615"/>
                    <a:pt x="314" y="21677"/>
                  </a:cubicBezTo>
                  <a:cubicBezTo>
                    <a:pt x="440" y="21719"/>
                    <a:pt x="565" y="21740"/>
                    <a:pt x="691" y="21782"/>
                  </a:cubicBezTo>
                  <a:lnTo>
                    <a:pt x="1277" y="21929"/>
                  </a:lnTo>
                  <a:cubicBezTo>
                    <a:pt x="1235" y="22033"/>
                    <a:pt x="1214" y="22117"/>
                    <a:pt x="1193" y="22222"/>
                  </a:cubicBezTo>
                  <a:cubicBezTo>
                    <a:pt x="1130" y="22452"/>
                    <a:pt x="1067" y="22682"/>
                    <a:pt x="1026" y="22912"/>
                  </a:cubicBezTo>
                  <a:cubicBezTo>
                    <a:pt x="984" y="23121"/>
                    <a:pt x="1109" y="23310"/>
                    <a:pt x="1318" y="23330"/>
                  </a:cubicBezTo>
                  <a:cubicBezTo>
                    <a:pt x="1343" y="23336"/>
                    <a:pt x="1367" y="23339"/>
                    <a:pt x="1391" y="23339"/>
                  </a:cubicBezTo>
                  <a:cubicBezTo>
                    <a:pt x="1549" y="23339"/>
                    <a:pt x="1682" y="23222"/>
                    <a:pt x="1737" y="23058"/>
                  </a:cubicBezTo>
                  <a:cubicBezTo>
                    <a:pt x="1800" y="22786"/>
                    <a:pt x="1862" y="22514"/>
                    <a:pt x="1946" y="22242"/>
                  </a:cubicBezTo>
                  <a:cubicBezTo>
                    <a:pt x="2051" y="21845"/>
                    <a:pt x="1967" y="21950"/>
                    <a:pt x="2323" y="21761"/>
                  </a:cubicBezTo>
                  <a:lnTo>
                    <a:pt x="2406" y="21719"/>
                  </a:lnTo>
                  <a:cubicBezTo>
                    <a:pt x="2553" y="21636"/>
                    <a:pt x="2699" y="21573"/>
                    <a:pt x="2867" y="21489"/>
                  </a:cubicBezTo>
                  <a:lnTo>
                    <a:pt x="2867" y="21489"/>
                  </a:lnTo>
                  <a:cubicBezTo>
                    <a:pt x="2825" y="21657"/>
                    <a:pt x="2783" y="21803"/>
                    <a:pt x="2762" y="21929"/>
                  </a:cubicBezTo>
                  <a:cubicBezTo>
                    <a:pt x="2699" y="22284"/>
                    <a:pt x="2595" y="22619"/>
                    <a:pt x="2469" y="22933"/>
                  </a:cubicBezTo>
                  <a:cubicBezTo>
                    <a:pt x="2448" y="22954"/>
                    <a:pt x="2448" y="22975"/>
                    <a:pt x="2448" y="22996"/>
                  </a:cubicBezTo>
                  <a:cubicBezTo>
                    <a:pt x="2406" y="23142"/>
                    <a:pt x="2448" y="23289"/>
                    <a:pt x="2574" y="23372"/>
                  </a:cubicBezTo>
                  <a:cubicBezTo>
                    <a:pt x="2637" y="23425"/>
                    <a:pt x="2710" y="23451"/>
                    <a:pt x="2783" y="23451"/>
                  </a:cubicBezTo>
                  <a:cubicBezTo>
                    <a:pt x="2856" y="23451"/>
                    <a:pt x="2930" y="23425"/>
                    <a:pt x="2992" y="23372"/>
                  </a:cubicBezTo>
                  <a:cubicBezTo>
                    <a:pt x="3055" y="23330"/>
                    <a:pt x="3118" y="23268"/>
                    <a:pt x="3139" y="23184"/>
                  </a:cubicBezTo>
                  <a:cubicBezTo>
                    <a:pt x="3264" y="22933"/>
                    <a:pt x="3348" y="22640"/>
                    <a:pt x="3411" y="22368"/>
                  </a:cubicBezTo>
                  <a:cubicBezTo>
                    <a:pt x="3515" y="21929"/>
                    <a:pt x="3641" y="21489"/>
                    <a:pt x="3746" y="21050"/>
                  </a:cubicBezTo>
                  <a:cubicBezTo>
                    <a:pt x="3767" y="20966"/>
                    <a:pt x="3829" y="20882"/>
                    <a:pt x="3934" y="20841"/>
                  </a:cubicBezTo>
                  <a:lnTo>
                    <a:pt x="4771" y="20422"/>
                  </a:lnTo>
                  <a:cubicBezTo>
                    <a:pt x="4813" y="20401"/>
                    <a:pt x="4855" y="20380"/>
                    <a:pt x="4875" y="20380"/>
                  </a:cubicBezTo>
                  <a:cubicBezTo>
                    <a:pt x="4771" y="20924"/>
                    <a:pt x="4645" y="21447"/>
                    <a:pt x="4541" y="21970"/>
                  </a:cubicBezTo>
                  <a:cubicBezTo>
                    <a:pt x="4457" y="22347"/>
                    <a:pt x="4352" y="22724"/>
                    <a:pt x="4269" y="23100"/>
                  </a:cubicBezTo>
                  <a:cubicBezTo>
                    <a:pt x="4248" y="23184"/>
                    <a:pt x="4248" y="23310"/>
                    <a:pt x="4311" y="23393"/>
                  </a:cubicBezTo>
                  <a:cubicBezTo>
                    <a:pt x="4367" y="23506"/>
                    <a:pt x="4490" y="23585"/>
                    <a:pt x="4621" y="23585"/>
                  </a:cubicBezTo>
                  <a:cubicBezTo>
                    <a:pt x="4636" y="23585"/>
                    <a:pt x="4651" y="23584"/>
                    <a:pt x="4666" y="23582"/>
                  </a:cubicBezTo>
                  <a:cubicBezTo>
                    <a:pt x="4813" y="23561"/>
                    <a:pt x="4938" y="23435"/>
                    <a:pt x="4959" y="23289"/>
                  </a:cubicBezTo>
                  <a:cubicBezTo>
                    <a:pt x="5085" y="22849"/>
                    <a:pt x="5189" y="22389"/>
                    <a:pt x="5294" y="21929"/>
                  </a:cubicBezTo>
                  <a:cubicBezTo>
                    <a:pt x="5440" y="21259"/>
                    <a:pt x="5587" y="20610"/>
                    <a:pt x="5733" y="19941"/>
                  </a:cubicBezTo>
                  <a:cubicBezTo>
                    <a:pt x="5733" y="19857"/>
                    <a:pt x="5796" y="19773"/>
                    <a:pt x="5880" y="19732"/>
                  </a:cubicBezTo>
                  <a:cubicBezTo>
                    <a:pt x="6382" y="19439"/>
                    <a:pt x="6884" y="19146"/>
                    <a:pt x="7407" y="18853"/>
                  </a:cubicBezTo>
                  <a:cubicBezTo>
                    <a:pt x="7449" y="18832"/>
                    <a:pt x="7491" y="18811"/>
                    <a:pt x="7533" y="18790"/>
                  </a:cubicBezTo>
                  <a:lnTo>
                    <a:pt x="7533" y="19794"/>
                  </a:lnTo>
                  <a:lnTo>
                    <a:pt x="7533" y="19941"/>
                  </a:lnTo>
                  <a:cubicBezTo>
                    <a:pt x="7533" y="20087"/>
                    <a:pt x="7533" y="20213"/>
                    <a:pt x="7533" y="20359"/>
                  </a:cubicBezTo>
                  <a:cubicBezTo>
                    <a:pt x="7575" y="20715"/>
                    <a:pt x="7575" y="21071"/>
                    <a:pt x="7512" y="21405"/>
                  </a:cubicBezTo>
                  <a:cubicBezTo>
                    <a:pt x="7470" y="21426"/>
                    <a:pt x="7428" y="21447"/>
                    <a:pt x="7386" y="21468"/>
                  </a:cubicBezTo>
                  <a:lnTo>
                    <a:pt x="6340" y="21908"/>
                  </a:lnTo>
                  <a:cubicBezTo>
                    <a:pt x="6152" y="21991"/>
                    <a:pt x="6047" y="22201"/>
                    <a:pt x="6110" y="22389"/>
                  </a:cubicBezTo>
                  <a:cubicBezTo>
                    <a:pt x="6175" y="22536"/>
                    <a:pt x="6304" y="22619"/>
                    <a:pt x="6446" y="22619"/>
                  </a:cubicBezTo>
                  <a:cubicBezTo>
                    <a:pt x="6487" y="22619"/>
                    <a:pt x="6529" y="22612"/>
                    <a:pt x="6570" y="22598"/>
                  </a:cubicBezTo>
                  <a:cubicBezTo>
                    <a:pt x="6633" y="22577"/>
                    <a:pt x="6675" y="22556"/>
                    <a:pt x="6738" y="22535"/>
                  </a:cubicBezTo>
                  <a:lnTo>
                    <a:pt x="7428" y="22222"/>
                  </a:lnTo>
                  <a:lnTo>
                    <a:pt x="7972" y="21991"/>
                  </a:lnTo>
                  <a:cubicBezTo>
                    <a:pt x="8035" y="22452"/>
                    <a:pt x="8098" y="22870"/>
                    <a:pt x="8119" y="23289"/>
                  </a:cubicBezTo>
                  <a:lnTo>
                    <a:pt x="7993" y="23351"/>
                  </a:lnTo>
                  <a:cubicBezTo>
                    <a:pt x="7428" y="23561"/>
                    <a:pt x="6863" y="23791"/>
                    <a:pt x="6298" y="24021"/>
                  </a:cubicBezTo>
                  <a:cubicBezTo>
                    <a:pt x="6152" y="24084"/>
                    <a:pt x="6026" y="24146"/>
                    <a:pt x="5901" y="24209"/>
                  </a:cubicBezTo>
                  <a:cubicBezTo>
                    <a:pt x="5775" y="24251"/>
                    <a:pt x="5691" y="24356"/>
                    <a:pt x="5671" y="24481"/>
                  </a:cubicBezTo>
                  <a:cubicBezTo>
                    <a:pt x="5650" y="24628"/>
                    <a:pt x="5712" y="24753"/>
                    <a:pt x="5817" y="24837"/>
                  </a:cubicBezTo>
                  <a:cubicBezTo>
                    <a:pt x="5878" y="24886"/>
                    <a:pt x="5954" y="24906"/>
                    <a:pt x="6027" y="24906"/>
                  </a:cubicBezTo>
                  <a:cubicBezTo>
                    <a:pt x="6079" y="24906"/>
                    <a:pt x="6129" y="24896"/>
                    <a:pt x="6173" y="24879"/>
                  </a:cubicBezTo>
                  <a:cubicBezTo>
                    <a:pt x="6340" y="24816"/>
                    <a:pt x="6487" y="24732"/>
                    <a:pt x="6654" y="24670"/>
                  </a:cubicBezTo>
                  <a:cubicBezTo>
                    <a:pt x="7114" y="24481"/>
                    <a:pt x="7596" y="24293"/>
                    <a:pt x="8077" y="24105"/>
                  </a:cubicBezTo>
                  <a:lnTo>
                    <a:pt x="8202" y="24042"/>
                  </a:lnTo>
                  <a:cubicBezTo>
                    <a:pt x="8244" y="24105"/>
                    <a:pt x="8244" y="24146"/>
                    <a:pt x="8244" y="24188"/>
                  </a:cubicBezTo>
                  <a:cubicBezTo>
                    <a:pt x="8286" y="24502"/>
                    <a:pt x="8328" y="24816"/>
                    <a:pt x="8370" y="25130"/>
                  </a:cubicBezTo>
                  <a:cubicBezTo>
                    <a:pt x="8412" y="25465"/>
                    <a:pt x="8474" y="25820"/>
                    <a:pt x="8495" y="26176"/>
                  </a:cubicBezTo>
                  <a:cubicBezTo>
                    <a:pt x="8537" y="26385"/>
                    <a:pt x="8642" y="26532"/>
                    <a:pt x="8851" y="26532"/>
                  </a:cubicBezTo>
                  <a:cubicBezTo>
                    <a:pt x="9060" y="26532"/>
                    <a:pt x="9228" y="26364"/>
                    <a:pt x="9207" y="26155"/>
                  </a:cubicBezTo>
                  <a:cubicBezTo>
                    <a:pt x="9207" y="25988"/>
                    <a:pt x="9207" y="25841"/>
                    <a:pt x="9186" y="25674"/>
                  </a:cubicBezTo>
                  <a:cubicBezTo>
                    <a:pt x="9081" y="25109"/>
                    <a:pt x="8997" y="24544"/>
                    <a:pt x="8914" y="23958"/>
                  </a:cubicBezTo>
                  <a:cubicBezTo>
                    <a:pt x="8914" y="23895"/>
                    <a:pt x="8893" y="23812"/>
                    <a:pt x="8893" y="23728"/>
                  </a:cubicBezTo>
                  <a:lnTo>
                    <a:pt x="10085" y="23205"/>
                  </a:lnTo>
                  <a:cubicBezTo>
                    <a:pt x="10127" y="23602"/>
                    <a:pt x="10169" y="23979"/>
                    <a:pt x="10211" y="24356"/>
                  </a:cubicBezTo>
                  <a:cubicBezTo>
                    <a:pt x="10232" y="24502"/>
                    <a:pt x="10253" y="24649"/>
                    <a:pt x="10274" y="24795"/>
                  </a:cubicBezTo>
                  <a:cubicBezTo>
                    <a:pt x="10327" y="24938"/>
                    <a:pt x="10471" y="25035"/>
                    <a:pt x="10616" y="25035"/>
                  </a:cubicBezTo>
                  <a:cubicBezTo>
                    <a:pt x="10642" y="25035"/>
                    <a:pt x="10667" y="25032"/>
                    <a:pt x="10692" y="25025"/>
                  </a:cubicBezTo>
                  <a:cubicBezTo>
                    <a:pt x="10881" y="24983"/>
                    <a:pt x="11006" y="24816"/>
                    <a:pt x="10985" y="24628"/>
                  </a:cubicBezTo>
                  <a:cubicBezTo>
                    <a:pt x="10964" y="24418"/>
                    <a:pt x="10922" y="24272"/>
                    <a:pt x="10901" y="24021"/>
                  </a:cubicBezTo>
                  <a:cubicBezTo>
                    <a:pt x="10881" y="23791"/>
                    <a:pt x="10860" y="23561"/>
                    <a:pt x="10839" y="23289"/>
                  </a:cubicBezTo>
                  <a:cubicBezTo>
                    <a:pt x="11090" y="23142"/>
                    <a:pt x="11362" y="22996"/>
                    <a:pt x="11613" y="22849"/>
                  </a:cubicBezTo>
                  <a:cubicBezTo>
                    <a:pt x="12073" y="22577"/>
                    <a:pt x="12533" y="22326"/>
                    <a:pt x="12973" y="22033"/>
                  </a:cubicBezTo>
                  <a:cubicBezTo>
                    <a:pt x="13015" y="22012"/>
                    <a:pt x="13036" y="21991"/>
                    <a:pt x="13098" y="21970"/>
                  </a:cubicBezTo>
                  <a:lnTo>
                    <a:pt x="13098" y="22180"/>
                  </a:lnTo>
                  <a:lnTo>
                    <a:pt x="13098" y="23812"/>
                  </a:lnTo>
                  <a:cubicBezTo>
                    <a:pt x="13119" y="23958"/>
                    <a:pt x="13036" y="24105"/>
                    <a:pt x="12910" y="24188"/>
                  </a:cubicBezTo>
                  <a:cubicBezTo>
                    <a:pt x="12659" y="24418"/>
                    <a:pt x="12408" y="24649"/>
                    <a:pt x="12157" y="24879"/>
                  </a:cubicBezTo>
                  <a:lnTo>
                    <a:pt x="10881" y="26051"/>
                  </a:lnTo>
                  <a:cubicBezTo>
                    <a:pt x="10734" y="26197"/>
                    <a:pt x="10588" y="26323"/>
                    <a:pt x="10441" y="26469"/>
                  </a:cubicBezTo>
                  <a:cubicBezTo>
                    <a:pt x="10232" y="26699"/>
                    <a:pt x="10378" y="27055"/>
                    <a:pt x="10692" y="27076"/>
                  </a:cubicBezTo>
                  <a:cubicBezTo>
                    <a:pt x="10710" y="27079"/>
                    <a:pt x="10728" y="27081"/>
                    <a:pt x="10746" y="27081"/>
                  </a:cubicBezTo>
                  <a:cubicBezTo>
                    <a:pt x="10832" y="27081"/>
                    <a:pt x="10916" y="27041"/>
                    <a:pt x="10985" y="26971"/>
                  </a:cubicBezTo>
                  <a:cubicBezTo>
                    <a:pt x="11090" y="26867"/>
                    <a:pt x="11194" y="26741"/>
                    <a:pt x="11299" y="26636"/>
                  </a:cubicBezTo>
                  <a:lnTo>
                    <a:pt x="12931" y="25130"/>
                  </a:lnTo>
                  <a:cubicBezTo>
                    <a:pt x="12973" y="25109"/>
                    <a:pt x="12994" y="25088"/>
                    <a:pt x="13057" y="25046"/>
                  </a:cubicBezTo>
                  <a:cubicBezTo>
                    <a:pt x="13057" y="25276"/>
                    <a:pt x="13078" y="25486"/>
                    <a:pt x="13078" y="25695"/>
                  </a:cubicBezTo>
                  <a:cubicBezTo>
                    <a:pt x="13098" y="25799"/>
                    <a:pt x="13119" y="25925"/>
                    <a:pt x="13119" y="26030"/>
                  </a:cubicBezTo>
                  <a:cubicBezTo>
                    <a:pt x="13140" y="26155"/>
                    <a:pt x="13098" y="26281"/>
                    <a:pt x="13015" y="26385"/>
                  </a:cubicBezTo>
                  <a:cubicBezTo>
                    <a:pt x="12722" y="26678"/>
                    <a:pt x="12408" y="26971"/>
                    <a:pt x="12115" y="27264"/>
                  </a:cubicBezTo>
                  <a:cubicBezTo>
                    <a:pt x="11864" y="27473"/>
                    <a:pt x="11634" y="27724"/>
                    <a:pt x="11425" y="27996"/>
                  </a:cubicBezTo>
                  <a:cubicBezTo>
                    <a:pt x="11299" y="28164"/>
                    <a:pt x="11341" y="28394"/>
                    <a:pt x="11508" y="28520"/>
                  </a:cubicBezTo>
                  <a:cubicBezTo>
                    <a:pt x="11572" y="28575"/>
                    <a:pt x="11647" y="28600"/>
                    <a:pt x="11722" y="28600"/>
                  </a:cubicBezTo>
                  <a:cubicBezTo>
                    <a:pt x="11845" y="28600"/>
                    <a:pt x="11966" y="28532"/>
                    <a:pt x="12031" y="28415"/>
                  </a:cubicBezTo>
                  <a:cubicBezTo>
                    <a:pt x="12157" y="28248"/>
                    <a:pt x="12282" y="28101"/>
                    <a:pt x="12450" y="27955"/>
                  </a:cubicBezTo>
                  <a:cubicBezTo>
                    <a:pt x="12638" y="27766"/>
                    <a:pt x="12847" y="27578"/>
                    <a:pt x="13078" y="27369"/>
                  </a:cubicBezTo>
                  <a:cubicBezTo>
                    <a:pt x="13091" y="27409"/>
                    <a:pt x="13096" y="27432"/>
                    <a:pt x="13098" y="27432"/>
                  </a:cubicBezTo>
                  <a:cubicBezTo>
                    <a:pt x="13098" y="27432"/>
                    <a:pt x="13098" y="27425"/>
                    <a:pt x="13098" y="27411"/>
                  </a:cubicBezTo>
                  <a:cubicBezTo>
                    <a:pt x="13119" y="27662"/>
                    <a:pt x="13119" y="27892"/>
                    <a:pt x="13140" y="28122"/>
                  </a:cubicBezTo>
                  <a:cubicBezTo>
                    <a:pt x="13140" y="28206"/>
                    <a:pt x="13119" y="28289"/>
                    <a:pt x="13057" y="28331"/>
                  </a:cubicBezTo>
                  <a:cubicBezTo>
                    <a:pt x="12806" y="28582"/>
                    <a:pt x="12575" y="28833"/>
                    <a:pt x="12303" y="29084"/>
                  </a:cubicBezTo>
                  <a:cubicBezTo>
                    <a:pt x="12157" y="29210"/>
                    <a:pt x="12136" y="29440"/>
                    <a:pt x="12261" y="29608"/>
                  </a:cubicBezTo>
                  <a:cubicBezTo>
                    <a:pt x="12340" y="29686"/>
                    <a:pt x="12442" y="29728"/>
                    <a:pt x="12543" y="29728"/>
                  </a:cubicBezTo>
                  <a:cubicBezTo>
                    <a:pt x="12630" y="29728"/>
                    <a:pt x="12717" y="29696"/>
                    <a:pt x="12785" y="29628"/>
                  </a:cubicBezTo>
                  <a:cubicBezTo>
                    <a:pt x="12889" y="29545"/>
                    <a:pt x="12994" y="29461"/>
                    <a:pt x="13078" y="29356"/>
                  </a:cubicBezTo>
                  <a:cubicBezTo>
                    <a:pt x="13224" y="29231"/>
                    <a:pt x="13370" y="29084"/>
                    <a:pt x="13496" y="28938"/>
                  </a:cubicBezTo>
                  <a:lnTo>
                    <a:pt x="13705" y="29126"/>
                  </a:lnTo>
                  <a:cubicBezTo>
                    <a:pt x="13873" y="29294"/>
                    <a:pt x="14040" y="29482"/>
                    <a:pt x="14228" y="29628"/>
                  </a:cubicBezTo>
                  <a:cubicBezTo>
                    <a:pt x="14296" y="29696"/>
                    <a:pt x="14382" y="29728"/>
                    <a:pt x="14468" y="29728"/>
                  </a:cubicBezTo>
                  <a:cubicBezTo>
                    <a:pt x="14566" y="29728"/>
                    <a:pt x="14663" y="29686"/>
                    <a:pt x="14730" y="29608"/>
                  </a:cubicBezTo>
                  <a:cubicBezTo>
                    <a:pt x="14877" y="29461"/>
                    <a:pt x="14856" y="29210"/>
                    <a:pt x="14710" y="29084"/>
                  </a:cubicBezTo>
                  <a:cubicBezTo>
                    <a:pt x="14500" y="28875"/>
                    <a:pt x="14291" y="28645"/>
                    <a:pt x="14061" y="28457"/>
                  </a:cubicBezTo>
                  <a:cubicBezTo>
                    <a:pt x="13894" y="28352"/>
                    <a:pt x="13831" y="28143"/>
                    <a:pt x="13873" y="27955"/>
                  </a:cubicBezTo>
                  <a:cubicBezTo>
                    <a:pt x="13873" y="27913"/>
                    <a:pt x="13873" y="27871"/>
                    <a:pt x="13873" y="27850"/>
                  </a:cubicBezTo>
                  <a:cubicBezTo>
                    <a:pt x="13894" y="27683"/>
                    <a:pt x="13914" y="27515"/>
                    <a:pt x="13914" y="27348"/>
                  </a:cubicBezTo>
                  <a:lnTo>
                    <a:pt x="13956" y="27348"/>
                  </a:lnTo>
                  <a:cubicBezTo>
                    <a:pt x="14291" y="27703"/>
                    <a:pt x="14710" y="27976"/>
                    <a:pt x="14982" y="28394"/>
                  </a:cubicBezTo>
                  <a:cubicBezTo>
                    <a:pt x="15043" y="28486"/>
                    <a:pt x="15138" y="28544"/>
                    <a:pt x="15242" y="28544"/>
                  </a:cubicBezTo>
                  <a:cubicBezTo>
                    <a:pt x="15280" y="28544"/>
                    <a:pt x="15319" y="28536"/>
                    <a:pt x="15358" y="28520"/>
                  </a:cubicBezTo>
                  <a:cubicBezTo>
                    <a:pt x="15609" y="28436"/>
                    <a:pt x="15714" y="28122"/>
                    <a:pt x="15546" y="27913"/>
                  </a:cubicBezTo>
                  <a:cubicBezTo>
                    <a:pt x="15337" y="27662"/>
                    <a:pt x="15107" y="27411"/>
                    <a:pt x="14856" y="27201"/>
                  </a:cubicBezTo>
                  <a:cubicBezTo>
                    <a:pt x="14563" y="26908"/>
                    <a:pt x="14270" y="26636"/>
                    <a:pt x="13977" y="26343"/>
                  </a:cubicBezTo>
                  <a:cubicBezTo>
                    <a:pt x="13873" y="26260"/>
                    <a:pt x="13831" y="26113"/>
                    <a:pt x="13873" y="25988"/>
                  </a:cubicBezTo>
                  <a:cubicBezTo>
                    <a:pt x="13873" y="25820"/>
                    <a:pt x="13894" y="25632"/>
                    <a:pt x="13894" y="25444"/>
                  </a:cubicBezTo>
                  <a:cubicBezTo>
                    <a:pt x="13914" y="25297"/>
                    <a:pt x="13914" y="25151"/>
                    <a:pt x="13935" y="25004"/>
                  </a:cubicBezTo>
                  <a:cubicBezTo>
                    <a:pt x="13956" y="25004"/>
                    <a:pt x="13977" y="25025"/>
                    <a:pt x="13998" y="25025"/>
                  </a:cubicBezTo>
                  <a:cubicBezTo>
                    <a:pt x="14333" y="25360"/>
                    <a:pt x="14730" y="25716"/>
                    <a:pt x="15044" y="26009"/>
                  </a:cubicBezTo>
                  <a:cubicBezTo>
                    <a:pt x="15358" y="26302"/>
                    <a:pt x="15672" y="26615"/>
                    <a:pt x="15986" y="26908"/>
                  </a:cubicBezTo>
                  <a:cubicBezTo>
                    <a:pt x="16059" y="26982"/>
                    <a:pt x="16153" y="27018"/>
                    <a:pt x="16250" y="27018"/>
                  </a:cubicBezTo>
                  <a:cubicBezTo>
                    <a:pt x="16347" y="27018"/>
                    <a:pt x="16446" y="26982"/>
                    <a:pt x="16530" y="26908"/>
                  </a:cubicBezTo>
                  <a:cubicBezTo>
                    <a:pt x="16676" y="26762"/>
                    <a:pt x="16655" y="26511"/>
                    <a:pt x="16488" y="26385"/>
                  </a:cubicBezTo>
                  <a:cubicBezTo>
                    <a:pt x="16153" y="26051"/>
                    <a:pt x="15798" y="25716"/>
                    <a:pt x="15442" y="25381"/>
                  </a:cubicBezTo>
                  <a:cubicBezTo>
                    <a:pt x="14961" y="24942"/>
                    <a:pt x="14479" y="24481"/>
                    <a:pt x="13977" y="24042"/>
                  </a:cubicBezTo>
                  <a:cubicBezTo>
                    <a:pt x="13914" y="23979"/>
                    <a:pt x="13873" y="23895"/>
                    <a:pt x="13873" y="23812"/>
                  </a:cubicBezTo>
                  <a:lnTo>
                    <a:pt x="13873" y="22012"/>
                  </a:lnTo>
                  <a:cubicBezTo>
                    <a:pt x="13873" y="21970"/>
                    <a:pt x="13894" y="21929"/>
                    <a:pt x="13894" y="21887"/>
                  </a:cubicBezTo>
                  <a:cubicBezTo>
                    <a:pt x="13956" y="21929"/>
                    <a:pt x="14019" y="21970"/>
                    <a:pt x="14082" y="22012"/>
                  </a:cubicBezTo>
                  <a:cubicBezTo>
                    <a:pt x="14186" y="22096"/>
                    <a:pt x="14291" y="22159"/>
                    <a:pt x="14438" y="22242"/>
                  </a:cubicBezTo>
                  <a:cubicBezTo>
                    <a:pt x="14605" y="22347"/>
                    <a:pt x="14793" y="22431"/>
                    <a:pt x="14898" y="22514"/>
                  </a:cubicBezTo>
                  <a:cubicBezTo>
                    <a:pt x="15023" y="22577"/>
                    <a:pt x="15149" y="22661"/>
                    <a:pt x="15295" y="22724"/>
                  </a:cubicBezTo>
                  <a:cubicBezTo>
                    <a:pt x="15588" y="22891"/>
                    <a:pt x="15881" y="23058"/>
                    <a:pt x="16153" y="23247"/>
                  </a:cubicBezTo>
                  <a:lnTo>
                    <a:pt x="16070" y="24063"/>
                  </a:lnTo>
                  <a:cubicBezTo>
                    <a:pt x="16049" y="24209"/>
                    <a:pt x="16028" y="24335"/>
                    <a:pt x="16007" y="24481"/>
                  </a:cubicBezTo>
                  <a:cubicBezTo>
                    <a:pt x="15944" y="24690"/>
                    <a:pt x="16049" y="24900"/>
                    <a:pt x="16258" y="24963"/>
                  </a:cubicBezTo>
                  <a:cubicBezTo>
                    <a:pt x="16288" y="24969"/>
                    <a:pt x="16319" y="24972"/>
                    <a:pt x="16348" y="24972"/>
                  </a:cubicBezTo>
                  <a:cubicBezTo>
                    <a:pt x="16519" y="24972"/>
                    <a:pt x="16665" y="24869"/>
                    <a:pt x="16718" y="24690"/>
                  </a:cubicBezTo>
                  <a:cubicBezTo>
                    <a:pt x="16718" y="24628"/>
                    <a:pt x="16739" y="24565"/>
                    <a:pt x="16739" y="24502"/>
                  </a:cubicBezTo>
                  <a:cubicBezTo>
                    <a:pt x="16781" y="24126"/>
                    <a:pt x="16823" y="23728"/>
                    <a:pt x="16865" y="23351"/>
                  </a:cubicBezTo>
                  <a:cubicBezTo>
                    <a:pt x="16865" y="23289"/>
                    <a:pt x="16907" y="23226"/>
                    <a:pt x="16907" y="23142"/>
                  </a:cubicBezTo>
                  <a:lnTo>
                    <a:pt x="18078" y="23665"/>
                  </a:lnTo>
                  <a:lnTo>
                    <a:pt x="18078" y="23812"/>
                  </a:lnTo>
                  <a:cubicBezTo>
                    <a:pt x="18036" y="24063"/>
                    <a:pt x="18015" y="24335"/>
                    <a:pt x="17974" y="24586"/>
                  </a:cubicBezTo>
                  <a:cubicBezTo>
                    <a:pt x="17932" y="24963"/>
                    <a:pt x="17848" y="25318"/>
                    <a:pt x="17806" y="25695"/>
                  </a:cubicBezTo>
                  <a:cubicBezTo>
                    <a:pt x="17785" y="25862"/>
                    <a:pt x="17764" y="26009"/>
                    <a:pt x="17785" y="26176"/>
                  </a:cubicBezTo>
                  <a:cubicBezTo>
                    <a:pt x="17785" y="26239"/>
                    <a:pt x="17806" y="26302"/>
                    <a:pt x="17848" y="26343"/>
                  </a:cubicBezTo>
                  <a:cubicBezTo>
                    <a:pt x="17907" y="26446"/>
                    <a:pt x="18006" y="26497"/>
                    <a:pt x="18111" y="26497"/>
                  </a:cubicBezTo>
                  <a:cubicBezTo>
                    <a:pt x="18156" y="26497"/>
                    <a:pt x="18202" y="26488"/>
                    <a:pt x="18246" y="26469"/>
                  </a:cubicBezTo>
                  <a:cubicBezTo>
                    <a:pt x="18392" y="26427"/>
                    <a:pt x="18476" y="26302"/>
                    <a:pt x="18497" y="26155"/>
                  </a:cubicBezTo>
                  <a:cubicBezTo>
                    <a:pt x="18497" y="26030"/>
                    <a:pt x="18497" y="25904"/>
                    <a:pt x="18518" y="25779"/>
                  </a:cubicBezTo>
                  <a:cubicBezTo>
                    <a:pt x="18580" y="25318"/>
                    <a:pt x="18643" y="24900"/>
                    <a:pt x="18706" y="24460"/>
                  </a:cubicBezTo>
                  <a:cubicBezTo>
                    <a:pt x="18727" y="24314"/>
                    <a:pt x="18748" y="24146"/>
                    <a:pt x="18790" y="23979"/>
                  </a:cubicBezTo>
                  <a:lnTo>
                    <a:pt x="19020" y="24084"/>
                  </a:lnTo>
                  <a:cubicBezTo>
                    <a:pt x="19229" y="24167"/>
                    <a:pt x="19417" y="24251"/>
                    <a:pt x="19627" y="24335"/>
                  </a:cubicBezTo>
                  <a:cubicBezTo>
                    <a:pt x="20024" y="24502"/>
                    <a:pt x="20401" y="24649"/>
                    <a:pt x="20777" y="24816"/>
                  </a:cubicBezTo>
                  <a:cubicBezTo>
                    <a:pt x="20842" y="24852"/>
                    <a:pt x="20906" y="24867"/>
                    <a:pt x="20966" y="24867"/>
                  </a:cubicBezTo>
                  <a:cubicBezTo>
                    <a:pt x="21293" y="24867"/>
                    <a:pt x="21508" y="24401"/>
                    <a:pt x="21154" y="24188"/>
                  </a:cubicBezTo>
                  <a:cubicBezTo>
                    <a:pt x="21091" y="24146"/>
                    <a:pt x="21028" y="24105"/>
                    <a:pt x="20945" y="24084"/>
                  </a:cubicBezTo>
                  <a:cubicBezTo>
                    <a:pt x="20610" y="23937"/>
                    <a:pt x="20254" y="23812"/>
                    <a:pt x="19899" y="23665"/>
                  </a:cubicBezTo>
                  <a:cubicBezTo>
                    <a:pt x="19564" y="23540"/>
                    <a:pt x="19208" y="23393"/>
                    <a:pt x="18852" y="23247"/>
                  </a:cubicBezTo>
                  <a:cubicBezTo>
                    <a:pt x="18915" y="22807"/>
                    <a:pt x="18957" y="22389"/>
                    <a:pt x="18999" y="21950"/>
                  </a:cubicBezTo>
                  <a:cubicBezTo>
                    <a:pt x="19062" y="21970"/>
                    <a:pt x="19104" y="21991"/>
                    <a:pt x="19166" y="22012"/>
                  </a:cubicBezTo>
                  <a:cubicBezTo>
                    <a:pt x="19313" y="22075"/>
                    <a:pt x="19438" y="22138"/>
                    <a:pt x="19585" y="22201"/>
                  </a:cubicBezTo>
                  <a:cubicBezTo>
                    <a:pt x="19857" y="22305"/>
                    <a:pt x="20129" y="22431"/>
                    <a:pt x="20401" y="22535"/>
                  </a:cubicBezTo>
                  <a:cubicBezTo>
                    <a:pt x="20445" y="22555"/>
                    <a:pt x="20491" y="22564"/>
                    <a:pt x="20537" y="22564"/>
                  </a:cubicBezTo>
                  <a:cubicBezTo>
                    <a:pt x="20688" y="22564"/>
                    <a:pt x="20834" y="22465"/>
                    <a:pt x="20882" y="22305"/>
                  </a:cubicBezTo>
                  <a:cubicBezTo>
                    <a:pt x="20945" y="22117"/>
                    <a:pt x="20819" y="21908"/>
                    <a:pt x="20631" y="21845"/>
                  </a:cubicBezTo>
                  <a:cubicBezTo>
                    <a:pt x="20380" y="21740"/>
                    <a:pt x="20129" y="21636"/>
                    <a:pt x="19857" y="21531"/>
                  </a:cubicBezTo>
                  <a:cubicBezTo>
                    <a:pt x="19731" y="21468"/>
                    <a:pt x="19606" y="21405"/>
                    <a:pt x="19438" y="21343"/>
                  </a:cubicBezTo>
                  <a:lnTo>
                    <a:pt x="19438" y="20548"/>
                  </a:lnTo>
                  <a:lnTo>
                    <a:pt x="19438" y="19585"/>
                  </a:lnTo>
                  <a:cubicBezTo>
                    <a:pt x="19438" y="19355"/>
                    <a:pt x="19417" y="19125"/>
                    <a:pt x="19417" y="18874"/>
                  </a:cubicBezTo>
                  <a:lnTo>
                    <a:pt x="19417" y="18727"/>
                  </a:lnTo>
                  <a:cubicBezTo>
                    <a:pt x="19480" y="18769"/>
                    <a:pt x="19522" y="18769"/>
                    <a:pt x="19564" y="18811"/>
                  </a:cubicBezTo>
                  <a:cubicBezTo>
                    <a:pt x="20045" y="19083"/>
                    <a:pt x="20526" y="19376"/>
                    <a:pt x="21028" y="19648"/>
                  </a:cubicBezTo>
                  <a:cubicBezTo>
                    <a:pt x="21154" y="19711"/>
                    <a:pt x="21259" y="19836"/>
                    <a:pt x="21280" y="20004"/>
                  </a:cubicBezTo>
                  <a:cubicBezTo>
                    <a:pt x="21321" y="20317"/>
                    <a:pt x="21405" y="20631"/>
                    <a:pt x="21468" y="20924"/>
                  </a:cubicBezTo>
                  <a:cubicBezTo>
                    <a:pt x="21510" y="21050"/>
                    <a:pt x="21531" y="21154"/>
                    <a:pt x="21552" y="21280"/>
                  </a:cubicBezTo>
                  <a:cubicBezTo>
                    <a:pt x="21677" y="21782"/>
                    <a:pt x="21782" y="22305"/>
                    <a:pt x="21886" y="22807"/>
                  </a:cubicBezTo>
                  <a:cubicBezTo>
                    <a:pt x="21928" y="22954"/>
                    <a:pt x="21970" y="23121"/>
                    <a:pt x="22012" y="23268"/>
                  </a:cubicBezTo>
                  <a:cubicBezTo>
                    <a:pt x="22033" y="23414"/>
                    <a:pt x="22158" y="23519"/>
                    <a:pt x="22326" y="23519"/>
                  </a:cubicBezTo>
                  <a:cubicBezTo>
                    <a:pt x="22344" y="23522"/>
                    <a:pt x="22363" y="23523"/>
                    <a:pt x="22381" y="23523"/>
                  </a:cubicBezTo>
                  <a:cubicBezTo>
                    <a:pt x="22606" y="23523"/>
                    <a:pt x="22780" y="23291"/>
                    <a:pt x="22702" y="23058"/>
                  </a:cubicBezTo>
                  <a:cubicBezTo>
                    <a:pt x="22661" y="22891"/>
                    <a:pt x="22619" y="22745"/>
                    <a:pt x="22577" y="22598"/>
                  </a:cubicBezTo>
                  <a:cubicBezTo>
                    <a:pt x="22409" y="21887"/>
                    <a:pt x="22263" y="21196"/>
                    <a:pt x="22096" y="20506"/>
                  </a:cubicBezTo>
                  <a:cubicBezTo>
                    <a:pt x="22096" y="20443"/>
                    <a:pt x="22096" y="20401"/>
                    <a:pt x="22075" y="20317"/>
                  </a:cubicBezTo>
                  <a:lnTo>
                    <a:pt x="22075" y="20317"/>
                  </a:lnTo>
                  <a:cubicBezTo>
                    <a:pt x="22158" y="20359"/>
                    <a:pt x="22200" y="20380"/>
                    <a:pt x="22263" y="20401"/>
                  </a:cubicBezTo>
                  <a:cubicBezTo>
                    <a:pt x="22493" y="20527"/>
                    <a:pt x="22744" y="20652"/>
                    <a:pt x="22995" y="20757"/>
                  </a:cubicBezTo>
                  <a:cubicBezTo>
                    <a:pt x="23121" y="20799"/>
                    <a:pt x="23205" y="20924"/>
                    <a:pt x="23225" y="21050"/>
                  </a:cubicBezTo>
                  <a:cubicBezTo>
                    <a:pt x="23246" y="21113"/>
                    <a:pt x="23267" y="21196"/>
                    <a:pt x="23288" y="21259"/>
                  </a:cubicBezTo>
                  <a:cubicBezTo>
                    <a:pt x="23414" y="21761"/>
                    <a:pt x="23539" y="22263"/>
                    <a:pt x="23665" y="22766"/>
                  </a:cubicBezTo>
                  <a:cubicBezTo>
                    <a:pt x="23707" y="22912"/>
                    <a:pt x="23769" y="23079"/>
                    <a:pt x="23832" y="23205"/>
                  </a:cubicBezTo>
                  <a:cubicBezTo>
                    <a:pt x="23889" y="23336"/>
                    <a:pt x="24012" y="23417"/>
                    <a:pt x="24158" y="23417"/>
                  </a:cubicBezTo>
                  <a:cubicBezTo>
                    <a:pt x="24175" y="23417"/>
                    <a:pt x="24192" y="23416"/>
                    <a:pt x="24209" y="23414"/>
                  </a:cubicBezTo>
                  <a:cubicBezTo>
                    <a:pt x="24355" y="23393"/>
                    <a:pt x="24481" y="23289"/>
                    <a:pt x="24523" y="23142"/>
                  </a:cubicBezTo>
                  <a:cubicBezTo>
                    <a:pt x="24544" y="23038"/>
                    <a:pt x="24523" y="22954"/>
                    <a:pt x="24481" y="22870"/>
                  </a:cubicBezTo>
                  <a:cubicBezTo>
                    <a:pt x="24397" y="22724"/>
                    <a:pt x="24355" y="22577"/>
                    <a:pt x="24313" y="22431"/>
                  </a:cubicBezTo>
                  <a:cubicBezTo>
                    <a:pt x="24251" y="22138"/>
                    <a:pt x="24188" y="21845"/>
                    <a:pt x="24125" y="21552"/>
                  </a:cubicBezTo>
                  <a:cubicBezTo>
                    <a:pt x="24104" y="21531"/>
                    <a:pt x="24104" y="21510"/>
                    <a:pt x="24125" y="21468"/>
                  </a:cubicBezTo>
                  <a:cubicBezTo>
                    <a:pt x="24355" y="21594"/>
                    <a:pt x="24586" y="21719"/>
                    <a:pt x="24837" y="21845"/>
                  </a:cubicBezTo>
                  <a:cubicBezTo>
                    <a:pt x="24899" y="21866"/>
                    <a:pt x="24941" y="21929"/>
                    <a:pt x="24962" y="22012"/>
                  </a:cubicBezTo>
                  <a:cubicBezTo>
                    <a:pt x="25004" y="22222"/>
                    <a:pt x="25067" y="22431"/>
                    <a:pt x="25130" y="22619"/>
                  </a:cubicBezTo>
                  <a:cubicBezTo>
                    <a:pt x="25171" y="22766"/>
                    <a:pt x="25192" y="22891"/>
                    <a:pt x="25213" y="23017"/>
                  </a:cubicBezTo>
                  <a:cubicBezTo>
                    <a:pt x="25250" y="23199"/>
                    <a:pt x="25413" y="23318"/>
                    <a:pt x="25579" y="23318"/>
                  </a:cubicBezTo>
                  <a:cubicBezTo>
                    <a:pt x="25604" y="23318"/>
                    <a:pt x="25628" y="23315"/>
                    <a:pt x="25653" y="23310"/>
                  </a:cubicBezTo>
                  <a:cubicBezTo>
                    <a:pt x="25862" y="23268"/>
                    <a:pt x="25966" y="23079"/>
                    <a:pt x="25925" y="22870"/>
                  </a:cubicBezTo>
                  <a:cubicBezTo>
                    <a:pt x="25904" y="22745"/>
                    <a:pt x="25862" y="22598"/>
                    <a:pt x="25820" y="22473"/>
                  </a:cubicBezTo>
                  <a:cubicBezTo>
                    <a:pt x="25778" y="22284"/>
                    <a:pt x="25715" y="22096"/>
                    <a:pt x="25674" y="21908"/>
                  </a:cubicBezTo>
                  <a:lnTo>
                    <a:pt x="25925" y="21845"/>
                  </a:lnTo>
                  <a:cubicBezTo>
                    <a:pt x="26176" y="21782"/>
                    <a:pt x="26406" y="21719"/>
                    <a:pt x="26657" y="21636"/>
                  </a:cubicBezTo>
                  <a:cubicBezTo>
                    <a:pt x="26803" y="21594"/>
                    <a:pt x="26908" y="21468"/>
                    <a:pt x="26908" y="21322"/>
                  </a:cubicBezTo>
                  <a:cubicBezTo>
                    <a:pt x="26929" y="21175"/>
                    <a:pt x="26845" y="21050"/>
                    <a:pt x="26720" y="20987"/>
                  </a:cubicBezTo>
                  <a:cubicBezTo>
                    <a:pt x="26657" y="20956"/>
                    <a:pt x="26594" y="20940"/>
                    <a:pt x="26534" y="20940"/>
                  </a:cubicBezTo>
                  <a:cubicBezTo>
                    <a:pt x="26474" y="20940"/>
                    <a:pt x="26416" y="20956"/>
                    <a:pt x="26364" y="20987"/>
                  </a:cubicBezTo>
                  <a:cubicBezTo>
                    <a:pt x="26050" y="21071"/>
                    <a:pt x="25715" y="21154"/>
                    <a:pt x="25402" y="21238"/>
                  </a:cubicBezTo>
                  <a:cubicBezTo>
                    <a:pt x="25376" y="21247"/>
                    <a:pt x="25350" y="21252"/>
                    <a:pt x="25325" y="21252"/>
                  </a:cubicBezTo>
                  <a:cubicBezTo>
                    <a:pt x="25290" y="21252"/>
                    <a:pt x="25259" y="21242"/>
                    <a:pt x="25234" y="21217"/>
                  </a:cubicBezTo>
                  <a:cubicBezTo>
                    <a:pt x="24983" y="21071"/>
                    <a:pt x="24774" y="20924"/>
                    <a:pt x="24502" y="20757"/>
                  </a:cubicBezTo>
                  <a:lnTo>
                    <a:pt x="24941" y="20631"/>
                  </a:lnTo>
                  <a:cubicBezTo>
                    <a:pt x="25255" y="20506"/>
                    <a:pt x="25590" y="20422"/>
                    <a:pt x="25946" y="20380"/>
                  </a:cubicBezTo>
                  <a:lnTo>
                    <a:pt x="25987" y="20380"/>
                  </a:lnTo>
                  <a:cubicBezTo>
                    <a:pt x="26176" y="20359"/>
                    <a:pt x="26322" y="20171"/>
                    <a:pt x="26280" y="19983"/>
                  </a:cubicBezTo>
                  <a:cubicBezTo>
                    <a:pt x="26261" y="19806"/>
                    <a:pt x="26095" y="19667"/>
                    <a:pt x="25919" y="19667"/>
                  </a:cubicBezTo>
                  <a:cubicBezTo>
                    <a:pt x="25907" y="19667"/>
                    <a:pt x="25895" y="19667"/>
                    <a:pt x="25883" y="19669"/>
                  </a:cubicBezTo>
                  <a:cubicBezTo>
                    <a:pt x="25715" y="19669"/>
                    <a:pt x="25569" y="19711"/>
                    <a:pt x="25422" y="19732"/>
                  </a:cubicBezTo>
                  <a:cubicBezTo>
                    <a:pt x="25171" y="19815"/>
                    <a:pt x="24941" y="19899"/>
                    <a:pt x="24690" y="19962"/>
                  </a:cubicBezTo>
                  <a:cubicBezTo>
                    <a:pt x="24355" y="20066"/>
                    <a:pt x="24000" y="20150"/>
                    <a:pt x="23665" y="20234"/>
                  </a:cubicBezTo>
                  <a:cubicBezTo>
                    <a:pt x="23635" y="20249"/>
                    <a:pt x="23603" y="20256"/>
                    <a:pt x="23571" y="20256"/>
                  </a:cubicBezTo>
                  <a:cubicBezTo>
                    <a:pt x="23512" y="20256"/>
                    <a:pt x="23454" y="20232"/>
                    <a:pt x="23414" y="20192"/>
                  </a:cubicBezTo>
                  <a:lnTo>
                    <a:pt x="22598" y="19648"/>
                  </a:lnTo>
                  <a:cubicBezTo>
                    <a:pt x="22556" y="19627"/>
                    <a:pt x="22535" y="19606"/>
                    <a:pt x="22514" y="19564"/>
                  </a:cubicBezTo>
                  <a:cubicBezTo>
                    <a:pt x="22661" y="19543"/>
                    <a:pt x="22786" y="19501"/>
                    <a:pt x="22912" y="19460"/>
                  </a:cubicBezTo>
                  <a:lnTo>
                    <a:pt x="24397" y="18999"/>
                  </a:lnTo>
                  <a:lnTo>
                    <a:pt x="25192" y="18769"/>
                  </a:lnTo>
                  <a:cubicBezTo>
                    <a:pt x="25360" y="18727"/>
                    <a:pt x="25464" y="18581"/>
                    <a:pt x="25485" y="18413"/>
                  </a:cubicBezTo>
                  <a:cubicBezTo>
                    <a:pt x="25485" y="18246"/>
                    <a:pt x="25381" y="18120"/>
                    <a:pt x="25234" y="18079"/>
                  </a:cubicBezTo>
                  <a:cubicBezTo>
                    <a:pt x="25192" y="18068"/>
                    <a:pt x="25150" y="18063"/>
                    <a:pt x="25109" y="18063"/>
                  </a:cubicBezTo>
                  <a:cubicBezTo>
                    <a:pt x="25067" y="18063"/>
                    <a:pt x="25025" y="18068"/>
                    <a:pt x="24983" y="18079"/>
                  </a:cubicBezTo>
                  <a:cubicBezTo>
                    <a:pt x="24376" y="18246"/>
                    <a:pt x="23769" y="18434"/>
                    <a:pt x="23184" y="18623"/>
                  </a:cubicBezTo>
                  <a:cubicBezTo>
                    <a:pt x="22681" y="18790"/>
                    <a:pt x="22200" y="18937"/>
                    <a:pt x="21698" y="19083"/>
                  </a:cubicBezTo>
                  <a:cubicBezTo>
                    <a:pt x="21674" y="19099"/>
                    <a:pt x="21644" y="19106"/>
                    <a:pt x="21612" y="19106"/>
                  </a:cubicBezTo>
                  <a:cubicBezTo>
                    <a:pt x="21561" y="19106"/>
                    <a:pt x="21507" y="19088"/>
                    <a:pt x="21468" y="19062"/>
                  </a:cubicBezTo>
                  <a:cubicBezTo>
                    <a:pt x="20945" y="18748"/>
                    <a:pt x="20422" y="18455"/>
                    <a:pt x="19899" y="18162"/>
                  </a:cubicBezTo>
                  <a:cubicBezTo>
                    <a:pt x="19878" y="18120"/>
                    <a:pt x="19836" y="18100"/>
                    <a:pt x="19815" y="18079"/>
                  </a:cubicBezTo>
                  <a:lnTo>
                    <a:pt x="20401" y="17765"/>
                  </a:lnTo>
                  <a:cubicBezTo>
                    <a:pt x="20526" y="17702"/>
                    <a:pt x="20652" y="17618"/>
                    <a:pt x="20777" y="17556"/>
                  </a:cubicBezTo>
                  <a:cubicBezTo>
                    <a:pt x="20945" y="17451"/>
                    <a:pt x="21112" y="17367"/>
                    <a:pt x="21280" y="17263"/>
                  </a:cubicBezTo>
                  <a:cubicBezTo>
                    <a:pt x="21552" y="17095"/>
                    <a:pt x="21824" y="16928"/>
                    <a:pt x="22117" y="16802"/>
                  </a:cubicBezTo>
                  <a:cubicBezTo>
                    <a:pt x="22451" y="17053"/>
                    <a:pt x="22786" y="17304"/>
                    <a:pt x="23121" y="17576"/>
                  </a:cubicBezTo>
                  <a:cubicBezTo>
                    <a:pt x="23191" y="17637"/>
                    <a:pt x="23281" y="17668"/>
                    <a:pt x="23372" y="17668"/>
                  </a:cubicBezTo>
                  <a:cubicBezTo>
                    <a:pt x="23469" y="17668"/>
                    <a:pt x="23568" y="17632"/>
                    <a:pt x="23644" y="17556"/>
                  </a:cubicBezTo>
                  <a:cubicBezTo>
                    <a:pt x="23769" y="17409"/>
                    <a:pt x="23769" y="17158"/>
                    <a:pt x="23623" y="17032"/>
                  </a:cubicBezTo>
                  <a:cubicBezTo>
                    <a:pt x="23581" y="16991"/>
                    <a:pt x="23518" y="16949"/>
                    <a:pt x="23477" y="16907"/>
                  </a:cubicBezTo>
                  <a:lnTo>
                    <a:pt x="22849" y="16447"/>
                  </a:lnTo>
                  <a:lnTo>
                    <a:pt x="22368" y="16112"/>
                  </a:lnTo>
                  <a:lnTo>
                    <a:pt x="23414" y="15317"/>
                  </a:lnTo>
                  <a:lnTo>
                    <a:pt x="23581" y="15442"/>
                  </a:lnTo>
                  <a:lnTo>
                    <a:pt x="24983" y="16551"/>
                  </a:lnTo>
                  <a:cubicBezTo>
                    <a:pt x="25109" y="16635"/>
                    <a:pt x="25234" y="16719"/>
                    <a:pt x="25360" y="16802"/>
                  </a:cubicBezTo>
                  <a:cubicBezTo>
                    <a:pt x="25427" y="16843"/>
                    <a:pt x="25494" y="16860"/>
                    <a:pt x="25556" y="16860"/>
                  </a:cubicBezTo>
                  <a:cubicBezTo>
                    <a:pt x="25879" y="16860"/>
                    <a:pt x="26084" y="16385"/>
                    <a:pt x="25715" y="16175"/>
                  </a:cubicBezTo>
                  <a:cubicBezTo>
                    <a:pt x="25590" y="16112"/>
                    <a:pt x="25464" y="16007"/>
                    <a:pt x="25360" y="15924"/>
                  </a:cubicBezTo>
                  <a:lnTo>
                    <a:pt x="24146" y="14982"/>
                  </a:lnTo>
                  <a:lnTo>
                    <a:pt x="24041" y="14877"/>
                  </a:lnTo>
                  <a:cubicBezTo>
                    <a:pt x="24083" y="14835"/>
                    <a:pt x="24125" y="14794"/>
                    <a:pt x="24167" y="14752"/>
                  </a:cubicBezTo>
                  <a:cubicBezTo>
                    <a:pt x="24418" y="14563"/>
                    <a:pt x="24669" y="14354"/>
                    <a:pt x="24941" y="14145"/>
                  </a:cubicBezTo>
                  <a:cubicBezTo>
                    <a:pt x="25213" y="13957"/>
                    <a:pt x="25485" y="13747"/>
                    <a:pt x="25757" y="13538"/>
                  </a:cubicBezTo>
                  <a:cubicBezTo>
                    <a:pt x="25904" y="13434"/>
                    <a:pt x="25966" y="13224"/>
                    <a:pt x="25883" y="13078"/>
                  </a:cubicBezTo>
                  <a:cubicBezTo>
                    <a:pt x="25805" y="12953"/>
                    <a:pt x="25681" y="12887"/>
                    <a:pt x="25553" y="12887"/>
                  </a:cubicBezTo>
                  <a:cubicBezTo>
                    <a:pt x="25509" y="12887"/>
                    <a:pt x="25465" y="12894"/>
                    <a:pt x="25422" y="12911"/>
                  </a:cubicBezTo>
                  <a:cubicBezTo>
                    <a:pt x="25360" y="12931"/>
                    <a:pt x="25318" y="12952"/>
                    <a:pt x="25255" y="12994"/>
                  </a:cubicBezTo>
                  <a:cubicBezTo>
                    <a:pt x="25150" y="13057"/>
                    <a:pt x="25067" y="13141"/>
                    <a:pt x="24962" y="13224"/>
                  </a:cubicBezTo>
                  <a:lnTo>
                    <a:pt x="23539" y="14333"/>
                  </a:lnTo>
                  <a:cubicBezTo>
                    <a:pt x="23497" y="14375"/>
                    <a:pt x="23456" y="14396"/>
                    <a:pt x="23414" y="14417"/>
                  </a:cubicBezTo>
                  <a:lnTo>
                    <a:pt x="22368" y="13664"/>
                  </a:lnTo>
                  <a:cubicBezTo>
                    <a:pt x="22409" y="13601"/>
                    <a:pt x="22451" y="13580"/>
                    <a:pt x="22493" y="13559"/>
                  </a:cubicBezTo>
                  <a:cubicBezTo>
                    <a:pt x="22765" y="13350"/>
                    <a:pt x="23058" y="13141"/>
                    <a:pt x="23330" y="12931"/>
                  </a:cubicBezTo>
                  <a:cubicBezTo>
                    <a:pt x="23435" y="12869"/>
                    <a:pt x="23539" y="12785"/>
                    <a:pt x="23623" y="12722"/>
                  </a:cubicBezTo>
                  <a:cubicBezTo>
                    <a:pt x="23749" y="12576"/>
                    <a:pt x="23749" y="12346"/>
                    <a:pt x="23623" y="12220"/>
                  </a:cubicBezTo>
                  <a:cubicBezTo>
                    <a:pt x="23545" y="12130"/>
                    <a:pt x="23442" y="12089"/>
                    <a:pt x="23341" y="12089"/>
                  </a:cubicBezTo>
                  <a:cubicBezTo>
                    <a:pt x="23254" y="12089"/>
                    <a:pt x="23168" y="12120"/>
                    <a:pt x="23100" y="12178"/>
                  </a:cubicBezTo>
                  <a:cubicBezTo>
                    <a:pt x="22933" y="12325"/>
                    <a:pt x="22744" y="12471"/>
                    <a:pt x="22577" y="12597"/>
                  </a:cubicBezTo>
                  <a:cubicBezTo>
                    <a:pt x="22409" y="12701"/>
                    <a:pt x="22242" y="12848"/>
                    <a:pt x="22054" y="12973"/>
                  </a:cubicBezTo>
                  <a:lnTo>
                    <a:pt x="21133" y="12429"/>
                  </a:lnTo>
                  <a:cubicBezTo>
                    <a:pt x="21049" y="12387"/>
                    <a:pt x="20966" y="12325"/>
                    <a:pt x="20882" y="12283"/>
                  </a:cubicBezTo>
                  <a:lnTo>
                    <a:pt x="19794" y="11697"/>
                  </a:lnTo>
                  <a:lnTo>
                    <a:pt x="19794" y="11676"/>
                  </a:lnTo>
                  <a:cubicBezTo>
                    <a:pt x="19836" y="11634"/>
                    <a:pt x="19878" y="11613"/>
                    <a:pt x="19940" y="11571"/>
                  </a:cubicBezTo>
                  <a:cubicBezTo>
                    <a:pt x="20422" y="11299"/>
                    <a:pt x="20924" y="11027"/>
                    <a:pt x="21405" y="10734"/>
                  </a:cubicBezTo>
                  <a:cubicBezTo>
                    <a:pt x="21473" y="10694"/>
                    <a:pt x="21549" y="10671"/>
                    <a:pt x="21623" y="10671"/>
                  </a:cubicBezTo>
                  <a:cubicBezTo>
                    <a:pt x="21663" y="10671"/>
                    <a:pt x="21703" y="10678"/>
                    <a:pt x="21740" y="10693"/>
                  </a:cubicBezTo>
                  <a:cubicBezTo>
                    <a:pt x="21949" y="10776"/>
                    <a:pt x="22137" y="10839"/>
                    <a:pt x="22326" y="10902"/>
                  </a:cubicBezTo>
                  <a:cubicBezTo>
                    <a:pt x="23058" y="11132"/>
                    <a:pt x="23769" y="11362"/>
                    <a:pt x="24502" y="11571"/>
                  </a:cubicBezTo>
                  <a:cubicBezTo>
                    <a:pt x="24669" y="11634"/>
                    <a:pt x="24858" y="11676"/>
                    <a:pt x="25025" y="11718"/>
                  </a:cubicBezTo>
                  <a:cubicBezTo>
                    <a:pt x="25053" y="11724"/>
                    <a:pt x="25080" y="11727"/>
                    <a:pt x="25108" y="11727"/>
                  </a:cubicBezTo>
                  <a:cubicBezTo>
                    <a:pt x="25266" y="11727"/>
                    <a:pt x="25408" y="11627"/>
                    <a:pt x="25443" y="11467"/>
                  </a:cubicBezTo>
                  <a:cubicBezTo>
                    <a:pt x="25506" y="11258"/>
                    <a:pt x="25381" y="11048"/>
                    <a:pt x="25171" y="11006"/>
                  </a:cubicBezTo>
                  <a:cubicBezTo>
                    <a:pt x="25025" y="10944"/>
                    <a:pt x="24858" y="10923"/>
                    <a:pt x="24690" y="10881"/>
                  </a:cubicBezTo>
                  <a:cubicBezTo>
                    <a:pt x="24460" y="10797"/>
                    <a:pt x="24230" y="10734"/>
                    <a:pt x="24000" y="10651"/>
                  </a:cubicBezTo>
                  <a:lnTo>
                    <a:pt x="22744" y="10253"/>
                  </a:lnTo>
                  <a:lnTo>
                    <a:pt x="22472" y="10190"/>
                  </a:lnTo>
                  <a:cubicBezTo>
                    <a:pt x="22535" y="10149"/>
                    <a:pt x="22577" y="10107"/>
                    <a:pt x="22619" y="10086"/>
                  </a:cubicBezTo>
                  <a:cubicBezTo>
                    <a:pt x="22849" y="9918"/>
                    <a:pt x="23100" y="9772"/>
                    <a:pt x="23330" y="9605"/>
                  </a:cubicBezTo>
                  <a:cubicBezTo>
                    <a:pt x="23400" y="9549"/>
                    <a:pt x="23479" y="9521"/>
                    <a:pt x="23561" y="9521"/>
                  </a:cubicBezTo>
                  <a:cubicBezTo>
                    <a:pt x="23602" y="9521"/>
                    <a:pt x="23644" y="9528"/>
                    <a:pt x="23686" y="9542"/>
                  </a:cubicBezTo>
                  <a:cubicBezTo>
                    <a:pt x="23749" y="9563"/>
                    <a:pt x="23811" y="9563"/>
                    <a:pt x="23874" y="9584"/>
                  </a:cubicBezTo>
                  <a:cubicBezTo>
                    <a:pt x="24376" y="9730"/>
                    <a:pt x="24858" y="9877"/>
                    <a:pt x="25360" y="10023"/>
                  </a:cubicBezTo>
                  <a:cubicBezTo>
                    <a:pt x="25527" y="10065"/>
                    <a:pt x="25694" y="10086"/>
                    <a:pt x="25841" y="10107"/>
                  </a:cubicBezTo>
                  <a:cubicBezTo>
                    <a:pt x="26050" y="10107"/>
                    <a:pt x="26238" y="9960"/>
                    <a:pt x="26259" y="9751"/>
                  </a:cubicBezTo>
                  <a:cubicBezTo>
                    <a:pt x="26259" y="9563"/>
                    <a:pt x="26113" y="9395"/>
                    <a:pt x="25904" y="9374"/>
                  </a:cubicBezTo>
                  <a:cubicBezTo>
                    <a:pt x="25757" y="9353"/>
                    <a:pt x="25590" y="9333"/>
                    <a:pt x="25443" y="9291"/>
                  </a:cubicBezTo>
                  <a:cubicBezTo>
                    <a:pt x="25150" y="9207"/>
                    <a:pt x="24858" y="9102"/>
                    <a:pt x="24565" y="9019"/>
                  </a:cubicBezTo>
                  <a:cubicBezTo>
                    <a:pt x="24523" y="9019"/>
                    <a:pt x="24502" y="8998"/>
                    <a:pt x="24481" y="8998"/>
                  </a:cubicBezTo>
                  <a:cubicBezTo>
                    <a:pt x="24711" y="8830"/>
                    <a:pt x="24920" y="8705"/>
                    <a:pt x="25130" y="8558"/>
                  </a:cubicBezTo>
                  <a:cubicBezTo>
                    <a:pt x="25191" y="8528"/>
                    <a:pt x="25252" y="8508"/>
                    <a:pt x="25322" y="8508"/>
                  </a:cubicBezTo>
                  <a:cubicBezTo>
                    <a:pt x="25347" y="8508"/>
                    <a:pt x="25373" y="8511"/>
                    <a:pt x="25402" y="8517"/>
                  </a:cubicBezTo>
                  <a:cubicBezTo>
                    <a:pt x="25715" y="8621"/>
                    <a:pt x="26050" y="8684"/>
                    <a:pt x="26364" y="8789"/>
                  </a:cubicBezTo>
                  <a:cubicBezTo>
                    <a:pt x="26405" y="8801"/>
                    <a:pt x="26445" y="8807"/>
                    <a:pt x="26485" y="8807"/>
                  </a:cubicBezTo>
                  <a:cubicBezTo>
                    <a:pt x="26649" y="8807"/>
                    <a:pt x="26795" y="8706"/>
                    <a:pt x="26845" y="8537"/>
                  </a:cubicBezTo>
                  <a:cubicBezTo>
                    <a:pt x="26908" y="8349"/>
                    <a:pt x="26803" y="8140"/>
                    <a:pt x="26594" y="8098"/>
                  </a:cubicBezTo>
                  <a:cubicBezTo>
                    <a:pt x="26490" y="8056"/>
                    <a:pt x="26364" y="8035"/>
                    <a:pt x="26259" y="7993"/>
                  </a:cubicBezTo>
                  <a:lnTo>
                    <a:pt x="25653" y="7826"/>
                  </a:lnTo>
                  <a:cubicBezTo>
                    <a:pt x="25674" y="7742"/>
                    <a:pt x="25694" y="7659"/>
                    <a:pt x="25715" y="7575"/>
                  </a:cubicBezTo>
                  <a:cubicBezTo>
                    <a:pt x="25778" y="7345"/>
                    <a:pt x="25841" y="7115"/>
                    <a:pt x="25904" y="6864"/>
                  </a:cubicBezTo>
                  <a:cubicBezTo>
                    <a:pt x="25946" y="6675"/>
                    <a:pt x="25820" y="6466"/>
                    <a:pt x="25632" y="6424"/>
                  </a:cubicBezTo>
                  <a:cubicBezTo>
                    <a:pt x="25616" y="6423"/>
                    <a:pt x="25601" y="6422"/>
                    <a:pt x="25587" y="6422"/>
                  </a:cubicBezTo>
                  <a:cubicBezTo>
                    <a:pt x="25396" y="6422"/>
                    <a:pt x="25231" y="6544"/>
                    <a:pt x="25192" y="6738"/>
                  </a:cubicBezTo>
                  <a:cubicBezTo>
                    <a:pt x="25109" y="7073"/>
                    <a:pt x="25004" y="7408"/>
                    <a:pt x="24920" y="7742"/>
                  </a:cubicBezTo>
                  <a:cubicBezTo>
                    <a:pt x="24920" y="7805"/>
                    <a:pt x="24878" y="7868"/>
                    <a:pt x="24816" y="7889"/>
                  </a:cubicBezTo>
                  <a:lnTo>
                    <a:pt x="24083" y="8265"/>
                  </a:lnTo>
                  <a:cubicBezTo>
                    <a:pt x="24083" y="8245"/>
                    <a:pt x="24083" y="8224"/>
                    <a:pt x="24083" y="8203"/>
                  </a:cubicBezTo>
                  <a:cubicBezTo>
                    <a:pt x="24146" y="7931"/>
                    <a:pt x="24188" y="7701"/>
                    <a:pt x="24251" y="7429"/>
                  </a:cubicBezTo>
                  <a:cubicBezTo>
                    <a:pt x="24293" y="7219"/>
                    <a:pt x="24376" y="6989"/>
                    <a:pt x="24460" y="6801"/>
                  </a:cubicBezTo>
                  <a:cubicBezTo>
                    <a:pt x="24523" y="6633"/>
                    <a:pt x="24460" y="6466"/>
                    <a:pt x="24313" y="6382"/>
                  </a:cubicBezTo>
                  <a:cubicBezTo>
                    <a:pt x="24259" y="6337"/>
                    <a:pt x="24193" y="6315"/>
                    <a:pt x="24126" y="6315"/>
                  </a:cubicBezTo>
                  <a:cubicBezTo>
                    <a:pt x="24037" y="6315"/>
                    <a:pt x="23945" y="6353"/>
                    <a:pt x="23874" y="6424"/>
                  </a:cubicBezTo>
                  <a:cubicBezTo>
                    <a:pt x="23832" y="6466"/>
                    <a:pt x="23790" y="6529"/>
                    <a:pt x="23769" y="6592"/>
                  </a:cubicBezTo>
                  <a:cubicBezTo>
                    <a:pt x="23644" y="6885"/>
                    <a:pt x="23560" y="7177"/>
                    <a:pt x="23497" y="7470"/>
                  </a:cubicBezTo>
                  <a:cubicBezTo>
                    <a:pt x="23393" y="7889"/>
                    <a:pt x="23288" y="8286"/>
                    <a:pt x="23184" y="8705"/>
                  </a:cubicBezTo>
                  <a:cubicBezTo>
                    <a:pt x="23163" y="8809"/>
                    <a:pt x="23079" y="8914"/>
                    <a:pt x="22974" y="8956"/>
                  </a:cubicBezTo>
                  <a:lnTo>
                    <a:pt x="22179" y="9353"/>
                  </a:lnTo>
                  <a:cubicBezTo>
                    <a:pt x="22137" y="9374"/>
                    <a:pt x="22096" y="9374"/>
                    <a:pt x="22054" y="9395"/>
                  </a:cubicBezTo>
                  <a:lnTo>
                    <a:pt x="22054" y="9312"/>
                  </a:lnTo>
                  <a:lnTo>
                    <a:pt x="22430" y="7680"/>
                  </a:lnTo>
                  <a:cubicBezTo>
                    <a:pt x="22514" y="7345"/>
                    <a:pt x="22598" y="7010"/>
                    <a:pt x="22681" y="6675"/>
                  </a:cubicBezTo>
                  <a:cubicBezTo>
                    <a:pt x="22723" y="6466"/>
                    <a:pt x="22619" y="6278"/>
                    <a:pt x="22430" y="6215"/>
                  </a:cubicBezTo>
                  <a:cubicBezTo>
                    <a:pt x="22394" y="6204"/>
                    <a:pt x="22357" y="6199"/>
                    <a:pt x="22321" y="6199"/>
                  </a:cubicBezTo>
                  <a:cubicBezTo>
                    <a:pt x="22153" y="6199"/>
                    <a:pt x="22005" y="6314"/>
                    <a:pt x="21970" y="6487"/>
                  </a:cubicBezTo>
                  <a:cubicBezTo>
                    <a:pt x="21928" y="6633"/>
                    <a:pt x="21886" y="6780"/>
                    <a:pt x="21845" y="6947"/>
                  </a:cubicBezTo>
                  <a:cubicBezTo>
                    <a:pt x="21740" y="7429"/>
                    <a:pt x="21635" y="7931"/>
                    <a:pt x="21531" y="8433"/>
                  </a:cubicBezTo>
                  <a:cubicBezTo>
                    <a:pt x="21447" y="8768"/>
                    <a:pt x="21363" y="9102"/>
                    <a:pt x="21280" y="9437"/>
                  </a:cubicBezTo>
                  <a:cubicBezTo>
                    <a:pt x="21259" y="9584"/>
                    <a:pt x="21217" y="9730"/>
                    <a:pt x="21196" y="9877"/>
                  </a:cubicBezTo>
                  <a:cubicBezTo>
                    <a:pt x="21196" y="9939"/>
                    <a:pt x="21133" y="10002"/>
                    <a:pt x="21070" y="10044"/>
                  </a:cubicBezTo>
                  <a:lnTo>
                    <a:pt x="19501" y="10944"/>
                  </a:lnTo>
                  <a:cubicBezTo>
                    <a:pt x="19459" y="10965"/>
                    <a:pt x="19438" y="10986"/>
                    <a:pt x="19396" y="10986"/>
                  </a:cubicBezTo>
                  <a:cubicBezTo>
                    <a:pt x="19396" y="10567"/>
                    <a:pt x="19417" y="10190"/>
                    <a:pt x="19417" y="9793"/>
                  </a:cubicBezTo>
                  <a:lnTo>
                    <a:pt x="19417" y="9395"/>
                  </a:lnTo>
                  <a:cubicBezTo>
                    <a:pt x="19396" y="9102"/>
                    <a:pt x="19396" y="8789"/>
                    <a:pt x="19417" y="8475"/>
                  </a:cubicBezTo>
                  <a:cubicBezTo>
                    <a:pt x="19417" y="8412"/>
                    <a:pt x="19459" y="8349"/>
                    <a:pt x="19522" y="8328"/>
                  </a:cubicBezTo>
                  <a:lnTo>
                    <a:pt x="19668" y="8265"/>
                  </a:lnTo>
                  <a:lnTo>
                    <a:pt x="20631" y="7868"/>
                  </a:lnTo>
                  <a:cubicBezTo>
                    <a:pt x="20819" y="7784"/>
                    <a:pt x="20903" y="7575"/>
                    <a:pt x="20840" y="7387"/>
                  </a:cubicBezTo>
                  <a:cubicBezTo>
                    <a:pt x="20792" y="7243"/>
                    <a:pt x="20659" y="7148"/>
                    <a:pt x="20516" y="7148"/>
                  </a:cubicBezTo>
                  <a:cubicBezTo>
                    <a:pt x="20471" y="7148"/>
                    <a:pt x="20425" y="7158"/>
                    <a:pt x="20380" y="7177"/>
                  </a:cubicBezTo>
                  <a:cubicBezTo>
                    <a:pt x="20296" y="7198"/>
                    <a:pt x="20212" y="7240"/>
                    <a:pt x="20129" y="7282"/>
                  </a:cubicBezTo>
                  <a:lnTo>
                    <a:pt x="19166" y="7701"/>
                  </a:lnTo>
                  <a:cubicBezTo>
                    <a:pt x="19116" y="7717"/>
                    <a:pt x="19065" y="7748"/>
                    <a:pt x="19014" y="7748"/>
                  </a:cubicBezTo>
                  <a:cubicBezTo>
                    <a:pt x="19002" y="7748"/>
                    <a:pt x="18990" y="7746"/>
                    <a:pt x="18978" y="7742"/>
                  </a:cubicBezTo>
                  <a:cubicBezTo>
                    <a:pt x="18915" y="7324"/>
                    <a:pt x="18852" y="6905"/>
                    <a:pt x="18852" y="6487"/>
                  </a:cubicBezTo>
                  <a:cubicBezTo>
                    <a:pt x="18915" y="6445"/>
                    <a:pt x="18957" y="6424"/>
                    <a:pt x="19020" y="6403"/>
                  </a:cubicBezTo>
                  <a:cubicBezTo>
                    <a:pt x="19564" y="6194"/>
                    <a:pt x="20108" y="5964"/>
                    <a:pt x="20673" y="5755"/>
                  </a:cubicBezTo>
                  <a:cubicBezTo>
                    <a:pt x="20819" y="5692"/>
                    <a:pt x="20966" y="5629"/>
                    <a:pt x="21091" y="5545"/>
                  </a:cubicBezTo>
                  <a:cubicBezTo>
                    <a:pt x="21476" y="5353"/>
                    <a:pt x="21276" y="4854"/>
                    <a:pt x="20944" y="4854"/>
                  </a:cubicBezTo>
                  <a:cubicBezTo>
                    <a:pt x="20878" y="4854"/>
                    <a:pt x="20808" y="4873"/>
                    <a:pt x="20736" y="4918"/>
                  </a:cubicBezTo>
                  <a:cubicBezTo>
                    <a:pt x="20631" y="4980"/>
                    <a:pt x="20526" y="5022"/>
                    <a:pt x="20401" y="5085"/>
                  </a:cubicBezTo>
                  <a:cubicBezTo>
                    <a:pt x="19899" y="5294"/>
                    <a:pt x="19376" y="5483"/>
                    <a:pt x="18852" y="5692"/>
                  </a:cubicBezTo>
                  <a:lnTo>
                    <a:pt x="18748" y="5734"/>
                  </a:lnTo>
                  <a:cubicBezTo>
                    <a:pt x="18727" y="5566"/>
                    <a:pt x="18706" y="5441"/>
                    <a:pt x="18685" y="5315"/>
                  </a:cubicBezTo>
                  <a:cubicBezTo>
                    <a:pt x="18643" y="4939"/>
                    <a:pt x="18580" y="4562"/>
                    <a:pt x="18518" y="4185"/>
                  </a:cubicBezTo>
                  <a:cubicBezTo>
                    <a:pt x="18497" y="3997"/>
                    <a:pt x="18476" y="3788"/>
                    <a:pt x="18455" y="3579"/>
                  </a:cubicBezTo>
                  <a:cubicBezTo>
                    <a:pt x="18455" y="3401"/>
                    <a:pt x="18306" y="3242"/>
                    <a:pt x="18131" y="3242"/>
                  </a:cubicBezTo>
                  <a:cubicBezTo>
                    <a:pt x="18121" y="3242"/>
                    <a:pt x="18110" y="3243"/>
                    <a:pt x="18099" y="3244"/>
                  </a:cubicBezTo>
                  <a:cubicBezTo>
                    <a:pt x="18087" y="3243"/>
                    <a:pt x="18076" y="3242"/>
                    <a:pt x="18064" y="3242"/>
                  </a:cubicBezTo>
                  <a:cubicBezTo>
                    <a:pt x="17874" y="3242"/>
                    <a:pt x="17743" y="3401"/>
                    <a:pt x="17743" y="3579"/>
                  </a:cubicBezTo>
                  <a:cubicBezTo>
                    <a:pt x="17743" y="3725"/>
                    <a:pt x="17743" y="3872"/>
                    <a:pt x="17764" y="4018"/>
                  </a:cubicBezTo>
                  <a:cubicBezTo>
                    <a:pt x="17827" y="4478"/>
                    <a:pt x="17911" y="4960"/>
                    <a:pt x="17974" y="5420"/>
                  </a:cubicBezTo>
                  <a:cubicBezTo>
                    <a:pt x="18015" y="5629"/>
                    <a:pt x="18015" y="5817"/>
                    <a:pt x="18057" y="6048"/>
                  </a:cubicBezTo>
                  <a:lnTo>
                    <a:pt x="16865" y="6571"/>
                  </a:lnTo>
                  <a:cubicBezTo>
                    <a:pt x="16844" y="6487"/>
                    <a:pt x="16823" y="6424"/>
                    <a:pt x="16823" y="6382"/>
                  </a:cubicBezTo>
                  <a:cubicBezTo>
                    <a:pt x="16781" y="6006"/>
                    <a:pt x="16760" y="5629"/>
                    <a:pt x="16718" y="5252"/>
                  </a:cubicBezTo>
                  <a:cubicBezTo>
                    <a:pt x="16697" y="5169"/>
                    <a:pt x="16697" y="5085"/>
                    <a:pt x="16676" y="5001"/>
                  </a:cubicBezTo>
                  <a:cubicBezTo>
                    <a:pt x="16622" y="4838"/>
                    <a:pt x="16472" y="4721"/>
                    <a:pt x="16324" y="4721"/>
                  </a:cubicBezTo>
                  <a:cubicBezTo>
                    <a:pt x="16302" y="4721"/>
                    <a:pt x="16280" y="4724"/>
                    <a:pt x="16258" y="4729"/>
                  </a:cubicBezTo>
                  <a:cubicBezTo>
                    <a:pt x="16070" y="4771"/>
                    <a:pt x="15944" y="4939"/>
                    <a:pt x="15944" y="5148"/>
                  </a:cubicBezTo>
                  <a:cubicBezTo>
                    <a:pt x="15965" y="5315"/>
                    <a:pt x="16007" y="5483"/>
                    <a:pt x="16028" y="5650"/>
                  </a:cubicBezTo>
                  <a:cubicBezTo>
                    <a:pt x="16070" y="5901"/>
                    <a:pt x="16091" y="6173"/>
                    <a:pt x="16111" y="6466"/>
                  </a:cubicBezTo>
                  <a:lnTo>
                    <a:pt x="15191" y="6989"/>
                  </a:lnTo>
                  <a:cubicBezTo>
                    <a:pt x="15128" y="7031"/>
                    <a:pt x="15065" y="7052"/>
                    <a:pt x="15002" y="7094"/>
                  </a:cubicBezTo>
                  <a:lnTo>
                    <a:pt x="13914" y="7784"/>
                  </a:lnTo>
                  <a:lnTo>
                    <a:pt x="13852" y="7784"/>
                  </a:lnTo>
                  <a:lnTo>
                    <a:pt x="13852" y="7617"/>
                  </a:lnTo>
                  <a:lnTo>
                    <a:pt x="13852" y="5985"/>
                  </a:lnTo>
                  <a:cubicBezTo>
                    <a:pt x="13831" y="5817"/>
                    <a:pt x="13914" y="5671"/>
                    <a:pt x="14040" y="5566"/>
                  </a:cubicBezTo>
                  <a:cubicBezTo>
                    <a:pt x="14312" y="5336"/>
                    <a:pt x="14584" y="5085"/>
                    <a:pt x="14856" y="4834"/>
                  </a:cubicBezTo>
                  <a:lnTo>
                    <a:pt x="15107" y="4583"/>
                  </a:lnTo>
                  <a:lnTo>
                    <a:pt x="16174" y="3620"/>
                  </a:lnTo>
                  <a:cubicBezTo>
                    <a:pt x="16279" y="3516"/>
                    <a:pt x="16383" y="3411"/>
                    <a:pt x="16467" y="3307"/>
                  </a:cubicBezTo>
                  <a:cubicBezTo>
                    <a:pt x="16572" y="3244"/>
                    <a:pt x="16614" y="3118"/>
                    <a:pt x="16593" y="2972"/>
                  </a:cubicBezTo>
                  <a:cubicBezTo>
                    <a:pt x="16565" y="2794"/>
                    <a:pt x="16404" y="2679"/>
                    <a:pt x="16237" y="2679"/>
                  </a:cubicBezTo>
                  <a:cubicBezTo>
                    <a:pt x="16148" y="2679"/>
                    <a:pt x="16058" y="2711"/>
                    <a:pt x="15986" y="2783"/>
                  </a:cubicBezTo>
                  <a:cubicBezTo>
                    <a:pt x="15881" y="2888"/>
                    <a:pt x="15777" y="3014"/>
                    <a:pt x="15651" y="3118"/>
                  </a:cubicBezTo>
                  <a:cubicBezTo>
                    <a:pt x="15107" y="3620"/>
                    <a:pt x="14563" y="4144"/>
                    <a:pt x="14019" y="4646"/>
                  </a:cubicBezTo>
                  <a:cubicBezTo>
                    <a:pt x="13977" y="4667"/>
                    <a:pt x="13935" y="4688"/>
                    <a:pt x="13914" y="4729"/>
                  </a:cubicBezTo>
                  <a:cubicBezTo>
                    <a:pt x="13873" y="4353"/>
                    <a:pt x="13852" y="3997"/>
                    <a:pt x="13831" y="3641"/>
                  </a:cubicBezTo>
                  <a:cubicBezTo>
                    <a:pt x="13831" y="3558"/>
                    <a:pt x="13852" y="3453"/>
                    <a:pt x="13935" y="3390"/>
                  </a:cubicBezTo>
                  <a:cubicBezTo>
                    <a:pt x="14354" y="2993"/>
                    <a:pt x="14772" y="2595"/>
                    <a:pt x="15170" y="2177"/>
                  </a:cubicBezTo>
                  <a:cubicBezTo>
                    <a:pt x="15295" y="2051"/>
                    <a:pt x="15421" y="1905"/>
                    <a:pt x="15526" y="1758"/>
                  </a:cubicBezTo>
                  <a:cubicBezTo>
                    <a:pt x="15651" y="1591"/>
                    <a:pt x="15609" y="1361"/>
                    <a:pt x="15442" y="1256"/>
                  </a:cubicBezTo>
                  <a:cubicBezTo>
                    <a:pt x="15374" y="1205"/>
                    <a:pt x="15299" y="1182"/>
                    <a:pt x="15227" y="1182"/>
                  </a:cubicBezTo>
                  <a:cubicBezTo>
                    <a:pt x="15122" y="1182"/>
                    <a:pt x="15023" y="1232"/>
                    <a:pt x="14961" y="1319"/>
                  </a:cubicBezTo>
                  <a:cubicBezTo>
                    <a:pt x="14919" y="1361"/>
                    <a:pt x="14898" y="1403"/>
                    <a:pt x="14877" y="1444"/>
                  </a:cubicBezTo>
                  <a:cubicBezTo>
                    <a:pt x="14814" y="1507"/>
                    <a:pt x="14751" y="1591"/>
                    <a:pt x="14689" y="1654"/>
                  </a:cubicBezTo>
                  <a:lnTo>
                    <a:pt x="13998" y="2302"/>
                  </a:lnTo>
                  <a:cubicBezTo>
                    <a:pt x="13956" y="2323"/>
                    <a:pt x="13935" y="2344"/>
                    <a:pt x="13873" y="2386"/>
                  </a:cubicBezTo>
                  <a:cubicBezTo>
                    <a:pt x="13873" y="2093"/>
                    <a:pt x="13852" y="1842"/>
                    <a:pt x="13831" y="1570"/>
                  </a:cubicBezTo>
                  <a:cubicBezTo>
                    <a:pt x="13831" y="1507"/>
                    <a:pt x="13852" y="1444"/>
                    <a:pt x="13914" y="1382"/>
                  </a:cubicBezTo>
                  <a:cubicBezTo>
                    <a:pt x="14166" y="1151"/>
                    <a:pt x="14396" y="900"/>
                    <a:pt x="14668" y="649"/>
                  </a:cubicBezTo>
                  <a:cubicBezTo>
                    <a:pt x="14772" y="566"/>
                    <a:pt x="14814" y="440"/>
                    <a:pt x="14793" y="294"/>
                  </a:cubicBezTo>
                  <a:cubicBezTo>
                    <a:pt x="14752" y="116"/>
                    <a:pt x="14595" y="0"/>
                    <a:pt x="144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2"/>
            <p:cNvSpPr/>
            <p:nvPr/>
          </p:nvSpPr>
          <p:spPr>
            <a:xfrm>
              <a:off x="8423995" y="482423"/>
              <a:ext cx="480536" cy="497913"/>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2"/>
            <p:cNvSpPr/>
            <p:nvPr/>
          </p:nvSpPr>
          <p:spPr>
            <a:xfrm>
              <a:off x="8712936" y="4264644"/>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2"/>
            <p:cNvSpPr/>
            <p:nvPr/>
          </p:nvSpPr>
          <p:spPr>
            <a:xfrm>
              <a:off x="1204250" y="2"/>
              <a:ext cx="301827" cy="299410"/>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2"/>
            <p:cNvSpPr/>
            <p:nvPr/>
          </p:nvSpPr>
          <p:spPr>
            <a:xfrm>
              <a:off x="7373099" y="4868276"/>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2"/>
            <p:cNvSpPr/>
            <p:nvPr/>
          </p:nvSpPr>
          <p:spPr>
            <a:xfrm>
              <a:off x="111538" y="4361688"/>
              <a:ext cx="691325" cy="688575"/>
            </a:xfrm>
            <a:custGeom>
              <a:rect b="b" l="l" r="r" t="t"/>
              <a:pathLst>
                <a:path extrusionOk="0" h="27543" w="27653">
                  <a:moveTo>
                    <a:pt x="9437" y="3143"/>
                  </a:moveTo>
                  <a:lnTo>
                    <a:pt x="10483" y="3687"/>
                  </a:lnTo>
                  <a:cubicBezTo>
                    <a:pt x="10379" y="4063"/>
                    <a:pt x="10274" y="4461"/>
                    <a:pt x="10170" y="4858"/>
                  </a:cubicBezTo>
                  <a:cubicBezTo>
                    <a:pt x="9793" y="4670"/>
                    <a:pt x="9458" y="4461"/>
                    <a:pt x="9102" y="4272"/>
                  </a:cubicBezTo>
                  <a:lnTo>
                    <a:pt x="9081" y="4272"/>
                  </a:lnTo>
                  <a:cubicBezTo>
                    <a:pt x="9207" y="3896"/>
                    <a:pt x="9312" y="3540"/>
                    <a:pt x="9437" y="3143"/>
                  </a:cubicBezTo>
                  <a:close/>
                  <a:moveTo>
                    <a:pt x="18246" y="3143"/>
                  </a:moveTo>
                  <a:lnTo>
                    <a:pt x="18225" y="3164"/>
                  </a:lnTo>
                  <a:cubicBezTo>
                    <a:pt x="18351" y="3540"/>
                    <a:pt x="18455" y="3896"/>
                    <a:pt x="18581" y="4272"/>
                  </a:cubicBezTo>
                  <a:lnTo>
                    <a:pt x="17556" y="4858"/>
                  </a:lnTo>
                  <a:cubicBezTo>
                    <a:pt x="17388" y="4482"/>
                    <a:pt x="17263" y="4105"/>
                    <a:pt x="17200" y="3708"/>
                  </a:cubicBezTo>
                  <a:lnTo>
                    <a:pt x="18246" y="3143"/>
                  </a:lnTo>
                  <a:close/>
                  <a:moveTo>
                    <a:pt x="10588" y="5925"/>
                  </a:moveTo>
                  <a:lnTo>
                    <a:pt x="13183" y="7432"/>
                  </a:lnTo>
                  <a:cubicBezTo>
                    <a:pt x="12994" y="7557"/>
                    <a:pt x="12848" y="7662"/>
                    <a:pt x="12680" y="7767"/>
                  </a:cubicBezTo>
                  <a:cubicBezTo>
                    <a:pt x="12367" y="7976"/>
                    <a:pt x="12053" y="8185"/>
                    <a:pt x="11760" y="8374"/>
                  </a:cubicBezTo>
                  <a:cubicBezTo>
                    <a:pt x="11697" y="8415"/>
                    <a:pt x="11634" y="8457"/>
                    <a:pt x="11550" y="8457"/>
                  </a:cubicBezTo>
                  <a:cubicBezTo>
                    <a:pt x="11006" y="8583"/>
                    <a:pt x="10442" y="8708"/>
                    <a:pt x="9898" y="8813"/>
                  </a:cubicBezTo>
                  <a:cubicBezTo>
                    <a:pt x="9877" y="8813"/>
                    <a:pt x="9877" y="8792"/>
                    <a:pt x="9835" y="8792"/>
                  </a:cubicBezTo>
                  <a:lnTo>
                    <a:pt x="10588" y="5925"/>
                  </a:lnTo>
                  <a:close/>
                  <a:moveTo>
                    <a:pt x="17074" y="5925"/>
                  </a:moveTo>
                  <a:cubicBezTo>
                    <a:pt x="17346" y="6888"/>
                    <a:pt x="17576" y="7850"/>
                    <a:pt x="17848" y="8813"/>
                  </a:cubicBezTo>
                  <a:cubicBezTo>
                    <a:pt x="17660" y="8792"/>
                    <a:pt x="17472" y="8771"/>
                    <a:pt x="17304" y="8729"/>
                  </a:cubicBezTo>
                  <a:lnTo>
                    <a:pt x="16175" y="8478"/>
                  </a:lnTo>
                  <a:cubicBezTo>
                    <a:pt x="16112" y="8478"/>
                    <a:pt x="16049" y="8457"/>
                    <a:pt x="15986" y="8415"/>
                  </a:cubicBezTo>
                  <a:cubicBezTo>
                    <a:pt x="15484" y="8102"/>
                    <a:pt x="15024" y="7767"/>
                    <a:pt x="14501" y="7432"/>
                  </a:cubicBezTo>
                  <a:lnTo>
                    <a:pt x="17074" y="5925"/>
                  </a:lnTo>
                  <a:close/>
                  <a:moveTo>
                    <a:pt x="4353" y="9022"/>
                  </a:moveTo>
                  <a:cubicBezTo>
                    <a:pt x="4541" y="9378"/>
                    <a:pt x="4729" y="9713"/>
                    <a:pt x="4939" y="10068"/>
                  </a:cubicBezTo>
                  <a:lnTo>
                    <a:pt x="3767" y="10403"/>
                  </a:lnTo>
                  <a:cubicBezTo>
                    <a:pt x="3579" y="10068"/>
                    <a:pt x="3411" y="9713"/>
                    <a:pt x="3223" y="9378"/>
                  </a:cubicBezTo>
                  <a:lnTo>
                    <a:pt x="4353" y="9022"/>
                  </a:lnTo>
                  <a:close/>
                  <a:moveTo>
                    <a:pt x="23351" y="9001"/>
                  </a:moveTo>
                  <a:lnTo>
                    <a:pt x="24460" y="9357"/>
                  </a:lnTo>
                  <a:lnTo>
                    <a:pt x="23916" y="10403"/>
                  </a:lnTo>
                  <a:lnTo>
                    <a:pt x="22766" y="10068"/>
                  </a:lnTo>
                  <a:cubicBezTo>
                    <a:pt x="22954" y="9713"/>
                    <a:pt x="23142" y="9378"/>
                    <a:pt x="23351" y="9001"/>
                  </a:cubicBezTo>
                  <a:close/>
                  <a:moveTo>
                    <a:pt x="14375" y="8227"/>
                  </a:moveTo>
                  <a:cubicBezTo>
                    <a:pt x="14543" y="8332"/>
                    <a:pt x="14668" y="8415"/>
                    <a:pt x="14815" y="8499"/>
                  </a:cubicBezTo>
                  <a:cubicBezTo>
                    <a:pt x="15087" y="8687"/>
                    <a:pt x="15380" y="8876"/>
                    <a:pt x="15652" y="9064"/>
                  </a:cubicBezTo>
                  <a:cubicBezTo>
                    <a:pt x="15735" y="9106"/>
                    <a:pt x="15798" y="9148"/>
                    <a:pt x="15882" y="9169"/>
                  </a:cubicBezTo>
                  <a:cubicBezTo>
                    <a:pt x="16384" y="9252"/>
                    <a:pt x="16865" y="9357"/>
                    <a:pt x="17367" y="9462"/>
                  </a:cubicBezTo>
                  <a:lnTo>
                    <a:pt x="17367" y="9503"/>
                  </a:lnTo>
                  <a:lnTo>
                    <a:pt x="15191" y="10508"/>
                  </a:lnTo>
                  <a:cubicBezTo>
                    <a:pt x="14919" y="9754"/>
                    <a:pt x="14647" y="9022"/>
                    <a:pt x="14375" y="8227"/>
                  </a:cubicBezTo>
                  <a:close/>
                  <a:moveTo>
                    <a:pt x="13329" y="8248"/>
                  </a:moveTo>
                  <a:lnTo>
                    <a:pt x="13329" y="8248"/>
                  </a:lnTo>
                  <a:cubicBezTo>
                    <a:pt x="13036" y="9001"/>
                    <a:pt x="12764" y="9754"/>
                    <a:pt x="12492" y="10529"/>
                  </a:cubicBezTo>
                  <a:lnTo>
                    <a:pt x="10295" y="9503"/>
                  </a:lnTo>
                  <a:cubicBezTo>
                    <a:pt x="10421" y="9462"/>
                    <a:pt x="10483" y="9441"/>
                    <a:pt x="10546" y="9441"/>
                  </a:cubicBezTo>
                  <a:cubicBezTo>
                    <a:pt x="10965" y="9357"/>
                    <a:pt x="11362" y="9273"/>
                    <a:pt x="11781" y="9169"/>
                  </a:cubicBezTo>
                  <a:cubicBezTo>
                    <a:pt x="11885" y="9148"/>
                    <a:pt x="11969" y="9106"/>
                    <a:pt x="12053" y="9064"/>
                  </a:cubicBezTo>
                  <a:cubicBezTo>
                    <a:pt x="12450" y="8792"/>
                    <a:pt x="12848" y="8541"/>
                    <a:pt x="13245" y="8269"/>
                  </a:cubicBezTo>
                  <a:lnTo>
                    <a:pt x="13329" y="8248"/>
                  </a:lnTo>
                  <a:close/>
                  <a:moveTo>
                    <a:pt x="18832" y="9781"/>
                  </a:moveTo>
                  <a:cubicBezTo>
                    <a:pt x="18853" y="9781"/>
                    <a:pt x="18874" y="9786"/>
                    <a:pt x="18895" y="9796"/>
                  </a:cubicBezTo>
                  <a:lnTo>
                    <a:pt x="20527" y="10215"/>
                  </a:lnTo>
                  <a:cubicBezTo>
                    <a:pt x="20861" y="10298"/>
                    <a:pt x="21217" y="10403"/>
                    <a:pt x="21573" y="10487"/>
                  </a:cubicBezTo>
                  <a:lnTo>
                    <a:pt x="21636" y="10508"/>
                  </a:lnTo>
                  <a:cubicBezTo>
                    <a:pt x="21595" y="10672"/>
                    <a:pt x="20348" y="12805"/>
                    <a:pt x="20141" y="13087"/>
                  </a:cubicBezTo>
                  <a:lnTo>
                    <a:pt x="20141" y="13087"/>
                  </a:lnTo>
                  <a:cubicBezTo>
                    <a:pt x="19956" y="12801"/>
                    <a:pt x="19792" y="12554"/>
                    <a:pt x="19627" y="12307"/>
                  </a:cubicBezTo>
                  <a:cubicBezTo>
                    <a:pt x="19501" y="12098"/>
                    <a:pt x="19355" y="11910"/>
                    <a:pt x="19229" y="11721"/>
                  </a:cubicBezTo>
                  <a:cubicBezTo>
                    <a:pt x="19167" y="11617"/>
                    <a:pt x="19125" y="11512"/>
                    <a:pt x="19104" y="11407"/>
                  </a:cubicBezTo>
                  <a:cubicBezTo>
                    <a:pt x="19020" y="10947"/>
                    <a:pt x="18916" y="10508"/>
                    <a:pt x="18811" y="10047"/>
                  </a:cubicBezTo>
                  <a:cubicBezTo>
                    <a:pt x="18790" y="9964"/>
                    <a:pt x="18790" y="9880"/>
                    <a:pt x="18769" y="9796"/>
                  </a:cubicBezTo>
                  <a:cubicBezTo>
                    <a:pt x="18790" y="9786"/>
                    <a:pt x="18811" y="9781"/>
                    <a:pt x="18832" y="9781"/>
                  </a:cubicBezTo>
                  <a:close/>
                  <a:moveTo>
                    <a:pt x="8872" y="9775"/>
                  </a:moveTo>
                  <a:cubicBezTo>
                    <a:pt x="8872" y="9817"/>
                    <a:pt x="8872" y="9880"/>
                    <a:pt x="8872" y="9922"/>
                  </a:cubicBezTo>
                  <a:cubicBezTo>
                    <a:pt x="8809" y="10194"/>
                    <a:pt x="8747" y="10487"/>
                    <a:pt x="8684" y="10738"/>
                  </a:cubicBezTo>
                  <a:cubicBezTo>
                    <a:pt x="8642" y="10968"/>
                    <a:pt x="8600" y="11198"/>
                    <a:pt x="8558" y="11407"/>
                  </a:cubicBezTo>
                  <a:cubicBezTo>
                    <a:pt x="8537" y="11491"/>
                    <a:pt x="8517" y="11575"/>
                    <a:pt x="8475" y="11659"/>
                  </a:cubicBezTo>
                  <a:cubicBezTo>
                    <a:pt x="8182" y="12098"/>
                    <a:pt x="7889" y="12537"/>
                    <a:pt x="7596" y="12977"/>
                  </a:cubicBezTo>
                  <a:lnTo>
                    <a:pt x="7512" y="13123"/>
                  </a:lnTo>
                  <a:lnTo>
                    <a:pt x="6006" y="10529"/>
                  </a:lnTo>
                  <a:lnTo>
                    <a:pt x="8872" y="9775"/>
                  </a:lnTo>
                  <a:close/>
                  <a:moveTo>
                    <a:pt x="9542" y="10236"/>
                  </a:moveTo>
                  <a:cubicBezTo>
                    <a:pt x="9918" y="10968"/>
                    <a:pt x="10232" y="11679"/>
                    <a:pt x="10588" y="12412"/>
                  </a:cubicBezTo>
                  <a:lnTo>
                    <a:pt x="8307" y="13249"/>
                  </a:lnTo>
                  <a:cubicBezTo>
                    <a:pt x="8391" y="13081"/>
                    <a:pt x="8475" y="12956"/>
                    <a:pt x="8537" y="12830"/>
                  </a:cubicBezTo>
                  <a:cubicBezTo>
                    <a:pt x="8705" y="12579"/>
                    <a:pt x="8872" y="12307"/>
                    <a:pt x="9061" y="12056"/>
                  </a:cubicBezTo>
                  <a:cubicBezTo>
                    <a:pt x="9165" y="11910"/>
                    <a:pt x="9228" y="11742"/>
                    <a:pt x="9249" y="11575"/>
                  </a:cubicBezTo>
                  <a:cubicBezTo>
                    <a:pt x="9333" y="11219"/>
                    <a:pt x="9395" y="10863"/>
                    <a:pt x="9479" y="10529"/>
                  </a:cubicBezTo>
                  <a:cubicBezTo>
                    <a:pt x="9479" y="10445"/>
                    <a:pt x="9500" y="10361"/>
                    <a:pt x="9542" y="10236"/>
                  </a:cubicBezTo>
                  <a:close/>
                  <a:moveTo>
                    <a:pt x="18120" y="10215"/>
                  </a:moveTo>
                  <a:cubicBezTo>
                    <a:pt x="18162" y="10403"/>
                    <a:pt x="18204" y="10550"/>
                    <a:pt x="18246" y="10696"/>
                  </a:cubicBezTo>
                  <a:cubicBezTo>
                    <a:pt x="18309" y="11052"/>
                    <a:pt x="18372" y="11387"/>
                    <a:pt x="18455" y="11721"/>
                  </a:cubicBezTo>
                  <a:cubicBezTo>
                    <a:pt x="18455" y="11805"/>
                    <a:pt x="18497" y="11889"/>
                    <a:pt x="18560" y="11972"/>
                  </a:cubicBezTo>
                  <a:cubicBezTo>
                    <a:pt x="18790" y="12370"/>
                    <a:pt x="19062" y="12767"/>
                    <a:pt x="19313" y="13144"/>
                  </a:cubicBezTo>
                  <a:cubicBezTo>
                    <a:pt x="19334" y="13186"/>
                    <a:pt x="19355" y="13207"/>
                    <a:pt x="19355" y="13249"/>
                  </a:cubicBezTo>
                  <a:lnTo>
                    <a:pt x="17095" y="12412"/>
                  </a:lnTo>
                  <a:cubicBezTo>
                    <a:pt x="17430" y="11679"/>
                    <a:pt x="17765" y="10968"/>
                    <a:pt x="18120" y="10215"/>
                  </a:cubicBezTo>
                  <a:close/>
                  <a:moveTo>
                    <a:pt x="8307" y="14295"/>
                  </a:moveTo>
                  <a:lnTo>
                    <a:pt x="10588" y="15111"/>
                  </a:lnTo>
                  <a:cubicBezTo>
                    <a:pt x="10232" y="15843"/>
                    <a:pt x="9898" y="16555"/>
                    <a:pt x="9584" y="17266"/>
                  </a:cubicBezTo>
                  <a:lnTo>
                    <a:pt x="9542" y="17266"/>
                  </a:lnTo>
                  <a:cubicBezTo>
                    <a:pt x="9437" y="16785"/>
                    <a:pt x="9333" y="16324"/>
                    <a:pt x="9249" y="15843"/>
                  </a:cubicBezTo>
                  <a:cubicBezTo>
                    <a:pt x="9228" y="15739"/>
                    <a:pt x="9186" y="15634"/>
                    <a:pt x="9123" y="15550"/>
                  </a:cubicBezTo>
                  <a:cubicBezTo>
                    <a:pt x="8872" y="15153"/>
                    <a:pt x="8600" y="14755"/>
                    <a:pt x="8349" y="14358"/>
                  </a:cubicBezTo>
                  <a:cubicBezTo>
                    <a:pt x="8328" y="14358"/>
                    <a:pt x="8328" y="14337"/>
                    <a:pt x="8307" y="14295"/>
                  </a:cubicBezTo>
                  <a:close/>
                  <a:moveTo>
                    <a:pt x="19334" y="14295"/>
                  </a:moveTo>
                  <a:lnTo>
                    <a:pt x="19355" y="14337"/>
                  </a:lnTo>
                  <a:cubicBezTo>
                    <a:pt x="19125" y="14692"/>
                    <a:pt x="18895" y="15069"/>
                    <a:pt x="18644" y="15425"/>
                  </a:cubicBezTo>
                  <a:cubicBezTo>
                    <a:pt x="18518" y="15592"/>
                    <a:pt x="18434" y="15780"/>
                    <a:pt x="18413" y="15990"/>
                  </a:cubicBezTo>
                  <a:cubicBezTo>
                    <a:pt x="18330" y="16429"/>
                    <a:pt x="18225" y="16848"/>
                    <a:pt x="18141" y="17266"/>
                  </a:cubicBezTo>
                  <a:lnTo>
                    <a:pt x="18100" y="17266"/>
                  </a:lnTo>
                  <a:lnTo>
                    <a:pt x="17095" y="15111"/>
                  </a:lnTo>
                  <a:lnTo>
                    <a:pt x="19334" y="14295"/>
                  </a:lnTo>
                  <a:close/>
                  <a:moveTo>
                    <a:pt x="7512" y="14441"/>
                  </a:moveTo>
                  <a:cubicBezTo>
                    <a:pt x="7617" y="14609"/>
                    <a:pt x="7721" y="14734"/>
                    <a:pt x="7805" y="14902"/>
                  </a:cubicBezTo>
                  <a:cubicBezTo>
                    <a:pt x="8035" y="15216"/>
                    <a:pt x="8245" y="15550"/>
                    <a:pt x="8454" y="15864"/>
                  </a:cubicBezTo>
                  <a:cubicBezTo>
                    <a:pt x="8496" y="15927"/>
                    <a:pt x="8517" y="15990"/>
                    <a:pt x="8537" y="16073"/>
                  </a:cubicBezTo>
                  <a:cubicBezTo>
                    <a:pt x="8663" y="16596"/>
                    <a:pt x="8768" y="17120"/>
                    <a:pt x="8872" y="17643"/>
                  </a:cubicBezTo>
                  <a:cubicBezTo>
                    <a:pt x="8872" y="17664"/>
                    <a:pt x="8872" y="17705"/>
                    <a:pt x="8872" y="17747"/>
                  </a:cubicBezTo>
                  <a:cubicBezTo>
                    <a:pt x="8705" y="17747"/>
                    <a:pt x="6382" y="17141"/>
                    <a:pt x="6027" y="17015"/>
                  </a:cubicBezTo>
                  <a:cubicBezTo>
                    <a:pt x="6068" y="16868"/>
                    <a:pt x="7366" y="14630"/>
                    <a:pt x="7512" y="14441"/>
                  </a:cubicBezTo>
                  <a:close/>
                  <a:moveTo>
                    <a:pt x="20171" y="14420"/>
                  </a:moveTo>
                  <a:lnTo>
                    <a:pt x="21657" y="16994"/>
                  </a:lnTo>
                  <a:cubicBezTo>
                    <a:pt x="20694" y="17287"/>
                    <a:pt x="19732" y="17538"/>
                    <a:pt x="18769" y="17747"/>
                  </a:cubicBezTo>
                  <a:cubicBezTo>
                    <a:pt x="18832" y="17433"/>
                    <a:pt x="18916" y="17141"/>
                    <a:pt x="18957" y="16848"/>
                  </a:cubicBezTo>
                  <a:cubicBezTo>
                    <a:pt x="19020" y="16596"/>
                    <a:pt x="19062" y="16366"/>
                    <a:pt x="19125" y="16115"/>
                  </a:cubicBezTo>
                  <a:cubicBezTo>
                    <a:pt x="19125" y="16032"/>
                    <a:pt x="19167" y="15948"/>
                    <a:pt x="19188" y="15885"/>
                  </a:cubicBezTo>
                  <a:cubicBezTo>
                    <a:pt x="19481" y="15425"/>
                    <a:pt x="19794" y="14985"/>
                    <a:pt x="20087" y="14525"/>
                  </a:cubicBezTo>
                  <a:cubicBezTo>
                    <a:pt x="20108" y="14504"/>
                    <a:pt x="20129" y="14483"/>
                    <a:pt x="20171" y="14420"/>
                  </a:cubicBezTo>
                  <a:close/>
                  <a:moveTo>
                    <a:pt x="3767" y="17141"/>
                  </a:moveTo>
                  <a:lnTo>
                    <a:pt x="4918" y="17454"/>
                  </a:lnTo>
                  <a:cubicBezTo>
                    <a:pt x="4750" y="17810"/>
                    <a:pt x="4541" y="18145"/>
                    <a:pt x="4353" y="18501"/>
                  </a:cubicBezTo>
                  <a:lnTo>
                    <a:pt x="3223" y="18166"/>
                  </a:lnTo>
                  <a:cubicBezTo>
                    <a:pt x="3411" y="17831"/>
                    <a:pt x="3579" y="17475"/>
                    <a:pt x="3767" y="17141"/>
                  </a:cubicBezTo>
                  <a:close/>
                  <a:moveTo>
                    <a:pt x="23895" y="17120"/>
                  </a:moveTo>
                  <a:lnTo>
                    <a:pt x="24439" y="18166"/>
                  </a:lnTo>
                  <a:lnTo>
                    <a:pt x="23330" y="18521"/>
                  </a:lnTo>
                  <a:lnTo>
                    <a:pt x="22745" y="17454"/>
                  </a:lnTo>
                  <a:cubicBezTo>
                    <a:pt x="23121" y="17329"/>
                    <a:pt x="23498" y="17224"/>
                    <a:pt x="23895" y="17120"/>
                  </a:cubicBezTo>
                  <a:close/>
                  <a:moveTo>
                    <a:pt x="15191" y="17015"/>
                  </a:moveTo>
                  <a:lnTo>
                    <a:pt x="17346" y="18040"/>
                  </a:lnTo>
                  <a:lnTo>
                    <a:pt x="17346" y="18082"/>
                  </a:lnTo>
                  <a:cubicBezTo>
                    <a:pt x="16886" y="18166"/>
                    <a:pt x="16405" y="18270"/>
                    <a:pt x="15944" y="18354"/>
                  </a:cubicBezTo>
                  <a:cubicBezTo>
                    <a:pt x="15819" y="18375"/>
                    <a:pt x="15693" y="18417"/>
                    <a:pt x="15589" y="18480"/>
                  </a:cubicBezTo>
                  <a:cubicBezTo>
                    <a:pt x="15212" y="18773"/>
                    <a:pt x="14815" y="19003"/>
                    <a:pt x="14396" y="19275"/>
                  </a:cubicBezTo>
                  <a:cubicBezTo>
                    <a:pt x="14626" y="18521"/>
                    <a:pt x="14919" y="17768"/>
                    <a:pt x="15191" y="17015"/>
                  </a:cubicBezTo>
                  <a:close/>
                  <a:moveTo>
                    <a:pt x="12492" y="17015"/>
                  </a:moveTo>
                  <a:cubicBezTo>
                    <a:pt x="12764" y="17768"/>
                    <a:pt x="13036" y="18521"/>
                    <a:pt x="13308" y="19254"/>
                  </a:cubicBezTo>
                  <a:lnTo>
                    <a:pt x="13266" y="19296"/>
                  </a:lnTo>
                  <a:cubicBezTo>
                    <a:pt x="12869" y="19024"/>
                    <a:pt x="12471" y="18773"/>
                    <a:pt x="12074" y="18501"/>
                  </a:cubicBezTo>
                  <a:cubicBezTo>
                    <a:pt x="11969" y="18417"/>
                    <a:pt x="11864" y="18375"/>
                    <a:pt x="11760" y="18354"/>
                  </a:cubicBezTo>
                  <a:lnTo>
                    <a:pt x="10316" y="18082"/>
                  </a:lnTo>
                  <a:lnTo>
                    <a:pt x="10316" y="18040"/>
                  </a:lnTo>
                  <a:lnTo>
                    <a:pt x="12492" y="17015"/>
                  </a:lnTo>
                  <a:close/>
                  <a:moveTo>
                    <a:pt x="17848" y="18689"/>
                  </a:moveTo>
                  <a:lnTo>
                    <a:pt x="17848" y="18689"/>
                  </a:lnTo>
                  <a:cubicBezTo>
                    <a:pt x="17597" y="19672"/>
                    <a:pt x="17346" y="20635"/>
                    <a:pt x="17095" y="21576"/>
                  </a:cubicBezTo>
                  <a:cubicBezTo>
                    <a:pt x="16907" y="21534"/>
                    <a:pt x="14647" y="20216"/>
                    <a:pt x="14501" y="20070"/>
                  </a:cubicBezTo>
                  <a:lnTo>
                    <a:pt x="15296" y="19568"/>
                  </a:lnTo>
                  <a:cubicBezTo>
                    <a:pt x="15484" y="19442"/>
                    <a:pt x="15693" y="19317"/>
                    <a:pt x="15903" y="19170"/>
                  </a:cubicBezTo>
                  <a:cubicBezTo>
                    <a:pt x="15986" y="19107"/>
                    <a:pt x="16091" y="19065"/>
                    <a:pt x="16196" y="19045"/>
                  </a:cubicBezTo>
                  <a:cubicBezTo>
                    <a:pt x="16530" y="18982"/>
                    <a:pt x="16865" y="18919"/>
                    <a:pt x="17200" y="18835"/>
                  </a:cubicBezTo>
                  <a:lnTo>
                    <a:pt x="17848" y="18689"/>
                  </a:lnTo>
                  <a:close/>
                  <a:moveTo>
                    <a:pt x="9835" y="18710"/>
                  </a:moveTo>
                  <a:lnTo>
                    <a:pt x="10379" y="18814"/>
                  </a:lnTo>
                  <a:lnTo>
                    <a:pt x="11509" y="19065"/>
                  </a:lnTo>
                  <a:cubicBezTo>
                    <a:pt x="11571" y="19065"/>
                    <a:pt x="11634" y="19086"/>
                    <a:pt x="11697" y="19128"/>
                  </a:cubicBezTo>
                  <a:cubicBezTo>
                    <a:pt x="12157" y="19421"/>
                    <a:pt x="12618" y="19714"/>
                    <a:pt x="13057" y="20007"/>
                  </a:cubicBezTo>
                  <a:cubicBezTo>
                    <a:pt x="13099" y="20028"/>
                    <a:pt x="13120" y="20049"/>
                    <a:pt x="13162" y="20091"/>
                  </a:cubicBezTo>
                  <a:cubicBezTo>
                    <a:pt x="12325" y="20614"/>
                    <a:pt x="11446" y="21095"/>
                    <a:pt x="10588" y="21618"/>
                  </a:cubicBezTo>
                  <a:cubicBezTo>
                    <a:pt x="10337" y="20635"/>
                    <a:pt x="10065" y="19693"/>
                    <a:pt x="9835" y="18710"/>
                  </a:cubicBezTo>
                  <a:close/>
                  <a:moveTo>
                    <a:pt x="10149" y="22664"/>
                  </a:moveTo>
                  <a:cubicBezTo>
                    <a:pt x="10274" y="23041"/>
                    <a:pt x="10379" y="23439"/>
                    <a:pt x="10483" y="23836"/>
                  </a:cubicBezTo>
                  <a:lnTo>
                    <a:pt x="9437" y="24380"/>
                  </a:lnTo>
                  <a:cubicBezTo>
                    <a:pt x="9333" y="24003"/>
                    <a:pt x="9207" y="23648"/>
                    <a:pt x="9081" y="23250"/>
                  </a:cubicBezTo>
                  <a:lnTo>
                    <a:pt x="10149" y="22664"/>
                  </a:lnTo>
                  <a:close/>
                  <a:moveTo>
                    <a:pt x="17556" y="22664"/>
                  </a:moveTo>
                  <a:lnTo>
                    <a:pt x="18602" y="23250"/>
                  </a:lnTo>
                  <a:cubicBezTo>
                    <a:pt x="18476" y="23627"/>
                    <a:pt x="18372" y="23983"/>
                    <a:pt x="18246" y="24380"/>
                  </a:cubicBezTo>
                  <a:lnTo>
                    <a:pt x="17221" y="23836"/>
                  </a:lnTo>
                  <a:cubicBezTo>
                    <a:pt x="17325" y="23459"/>
                    <a:pt x="17430" y="23062"/>
                    <a:pt x="17556" y="22664"/>
                  </a:cubicBezTo>
                  <a:close/>
                  <a:moveTo>
                    <a:pt x="10141" y="1"/>
                  </a:moveTo>
                  <a:cubicBezTo>
                    <a:pt x="10015" y="1"/>
                    <a:pt x="9897" y="63"/>
                    <a:pt x="9835" y="171"/>
                  </a:cubicBezTo>
                  <a:cubicBezTo>
                    <a:pt x="9814" y="213"/>
                    <a:pt x="9793" y="255"/>
                    <a:pt x="9793" y="297"/>
                  </a:cubicBezTo>
                  <a:lnTo>
                    <a:pt x="9270" y="1678"/>
                  </a:lnTo>
                  <a:cubicBezTo>
                    <a:pt x="9207" y="1845"/>
                    <a:pt x="9123" y="2013"/>
                    <a:pt x="9061" y="2201"/>
                  </a:cubicBezTo>
                  <a:lnTo>
                    <a:pt x="7826" y="1636"/>
                  </a:lnTo>
                  <a:cubicBezTo>
                    <a:pt x="7617" y="1531"/>
                    <a:pt x="7408" y="1427"/>
                    <a:pt x="7177" y="1343"/>
                  </a:cubicBezTo>
                  <a:cubicBezTo>
                    <a:pt x="7119" y="1312"/>
                    <a:pt x="7059" y="1298"/>
                    <a:pt x="7002" y="1298"/>
                  </a:cubicBezTo>
                  <a:cubicBezTo>
                    <a:pt x="6789" y="1298"/>
                    <a:pt x="6605" y="1489"/>
                    <a:pt x="6654" y="1720"/>
                  </a:cubicBezTo>
                  <a:cubicBezTo>
                    <a:pt x="6696" y="1866"/>
                    <a:pt x="6801" y="1992"/>
                    <a:pt x="6947" y="2034"/>
                  </a:cubicBezTo>
                  <a:cubicBezTo>
                    <a:pt x="7115" y="2096"/>
                    <a:pt x="7282" y="2180"/>
                    <a:pt x="7449" y="2243"/>
                  </a:cubicBezTo>
                  <a:cubicBezTo>
                    <a:pt x="7826" y="2410"/>
                    <a:pt x="8224" y="2599"/>
                    <a:pt x="8621" y="2766"/>
                  </a:cubicBezTo>
                  <a:lnTo>
                    <a:pt x="8789" y="2850"/>
                  </a:lnTo>
                  <a:cubicBezTo>
                    <a:pt x="8684" y="3205"/>
                    <a:pt x="8579" y="3561"/>
                    <a:pt x="8454" y="3938"/>
                  </a:cubicBezTo>
                  <a:lnTo>
                    <a:pt x="7742" y="3519"/>
                  </a:lnTo>
                  <a:cubicBezTo>
                    <a:pt x="7680" y="3472"/>
                    <a:pt x="7605" y="3449"/>
                    <a:pt x="7528" y="3449"/>
                  </a:cubicBezTo>
                  <a:cubicBezTo>
                    <a:pt x="7502" y="3449"/>
                    <a:pt x="7476" y="3451"/>
                    <a:pt x="7449" y="3456"/>
                  </a:cubicBezTo>
                  <a:cubicBezTo>
                    <a:pt x="7282" y="3477"/>
                    <a:pt x="7157" y="3603"/>
                    <a:pt x="7136" y="3770"/>
                  </a:cubicBezTo>
                  <a:cubicBezTo>
                    <a:pt x="7115" y="3938"/>
                    <a:pt x="7198" y="4084"/>
                    <a:pt x="7345" y="4147"/>
                  </a:cubicBezTo>
                  <a:cubicBezTo>
                    <a:pt x="7575" y="4272"/>
                    <a:pt x="7805" y="4398"/>
                    <a:pt x="8035" y="4524"/>
                  </a:cubicBezTo>
                  <a:cubicBezTo>
                    <a:pt x="8370" y="4691"/>
                    <a:pt x="8705" y="4879"/>
                    <a:pt x="9040" y="5068"/>
                  </a:cubicBezTo>
                  <a:cubicBezTo>
                    <a:pt x="9291" y="5193"/>
                    <a:pt x="9521" y="5319"/>
                    <a:pt x="9772" y="5465"/>
                  </a:cubicBezTo>
                  <a:lnTo>
                    <a:pt x="9960" y="5570"/>
                  </a:lnTo>
                  <a:cubicBezTo>
                    <a:pt x="9646" y="6700"/>
                    <a:pt x="9354" y="7850"/>
                    <a:pt x="9061" y="8959"/>
                  </a:cubicBezTo>
                  <a:lnTo>
                    <a:pt x="5671" y="9859"/>
                  </a:lnTo>
                  <a:cubicBezTo>
                    <a:pt x="5650" y="9838"/>
                    <a:pt x="5629" y="9817"/>
                    <a:pt x="5608" y="9796"/>
                  </a:cubicBezTo>
                  <a:cubicBezTo>
                    <a:pt x="5420" y="9441"/>
                    <a:pt x="5232" y="9085"/>
                    <a:pt x="5022" y="8729"/>
                  </a:cubicBezTo>
                  <a:cubicBezTo>
                    <a:pt x="4813" y="8353"/>
                    <a:pt x="4625" y="7976"/>
                    <a:pt x="4436" y="7620"/>
                  </a:cubicBezTo>
                  <a:cubicBezTo>
                    <a:pt x="4353" y="7495"/>
                    <a:pt x="4290" y="7348"/>
                    <a:pt x="4227" y="7244"/>
                  </a:cubicBezTo>
                  <a:cubicBezTo>
                    <a:pt x="4157" y="7117"/>
                    <a:pt x="4029" y="7047"/>
                    <a:pt x="3902" y="7047"/>
                  </a:cubicBezTo>
                  <a:cubicBezTo>
                    <a:pt x="3841" y="7047"/>
                    <a:pt x="3780" y="7063"/>
                    <a:pt x="3725" y="7097"/>
                  </a:cubicBezTo>
                  <a:cubicBezTo>
                    <a:pt x="3537" y="7202"/>
                    <a:pt x="3495" y="7432"/>
                    <a:pt x="3600" y="7620"/>
                  </a:cubicBezTo>
                  <a:cubicBezTo>
                    <a:pt x="3662" y="7746"/>
                    <a:pt x="3746" y="7850"/>
                    <a:pt x="3809" y="7976"/>
                  </a:cubicBezTo>
                  <a:cubicBezTo>
                    <a:pt x="3892" y="8102"/>
                    <a:pt x="3934" y="8227"/>
                    <a:pt x="3976" y="8374"/>
                  </a:cubicBezTo>
                  <a:lnTo>
                    <a:pt x="2930" y="8687"/>
                  </a:lnTo>
                  <a:lnTo>
                    <a:pt x="2909" y="8646"/>
                  </a:lnTo>
                  <a:cubicBezTo>
                    <a:pt x="2679" y="8164"/>
                    <a:pt x="2470" y="7704"/>
                    <a:pt x="2260" y="7244"/>
                  </a:cubicBezTo>
                  <a:cubicBezTo>
                    <a:pt x="2198" y="7118"/>
                    <a:pt x="2156" y="6993"/>
                    <a:pt x="2093" y="6846"/>
                  </a:cubicBezTo>
                  <a:cubicBezTo>
                    <a:pt x="2072" y="6783"/>
                    <a:pt x="2030" y="6721"/>
                    <a:pt x="1988" y="6679"/>
                  </a:cubicBezTo>
                  <a:cubicBezTo>
                    <a:pt x="1916" y="6592"/>
                    <a:pt x="1814" y="6545"/>
                    <a:pt x="1716" y="6545"/>
                  </a:cubicBezTo>
                  <a:cubicBezTo>
                    <a:pt x="1673" y="6545"/>
                    <a:pt x="1630" y="6555"/>
                    <a:pt x="1591" y="6574"/>
                  </a:cubicBezTo>
                  <a:cubicBezTo>
                    <a:pt x="1444" y="6637"/>
                    <a:pt x="1361" y="6762"/>
                    <a:pt x="1382" y="6888"/>
                  </a:cubicBezTo>
                  <a:cubicBezTo>
                    <a:pt x="1382" y="6972"/>
                    <a:pt x="1382" y="7034"/>
                    <a:pt x="1423" y="7097"/>
                  </a:cubicBezTo>
                  <a:cubicBezTo>
                    <a:pt x="1612" y="7557"/>
                    <a:pt x="1842" y="8018"/>
                    <a:pt x="2051" y="8478"/>
                  </a:cubicBezTo>
                  <a:cubicBezTo>
                    <a:pt x="2114" y="8625"/>
                    <a:pt x="2177" y="8792"/>
                    <a:pt x="2239" y="8959"/>
                  </a:cubicBezTo>
                  <a:lnTo>
                    <a:pt x="2135" y="9001"/>
                  </a:lnTo>
                  <a:lnTo>
                    <a:pt x="942" y="9462"/>
                  </a:lnTo>
                  <a:cubicBezTo>
                    <a:pt x="733" y="9545"/>
                    <a:pt x="503" y="9629"/>
                    <a:pt x="294" y="9713"/>
                  </a:cubicBezTo>
                  <a:cubicBezTo>
                    <a:pt x="105" y="9775"/>
                    <a:pt x="22" y="9985"/>
                    <a:pt x="84" y="10152"/>
                  </a:cubicBezTo>
                  <a:cubicBezTo>
                    <a:pt x="120" y="10313"/>
                    <a:pt x="262" y="10412"/>
                    <a:pt x="420" y="10412"/>
                  </a:cubicBezTo>
                  <a:cubicBezTo>
                    <a:pt x="447" y="10412"/>
                    <a:pt x="475" y="10409"/>
                    <a:pt x="503" y="10403"/>
                  </a:cubicBezTo>
                  <a:cubicBezTo>
                    <a:pt x="545" y="10382"/>
                    <a:pt x="607" y="10382"/>
                    <a:pt x="649" y="10361"/>
                  </a:cubicBezTo>
                  <a:lnTo>
                    <a:pt x="2511" y="9650"/>
                  </a:lnTo>
                  <a:lnTo>
                    <a:pt x="2553" y="9650"/>
                  </a:lnTo>
                  <a:lnTo>
                    <a:pt x="3055" y="10612"/>
                  </a:lnTo>
                  <a:cubicBezTo>
                    <a:pt x="2993" y="10633"/>
                    <a:pt x="2951" y="10675"/>
                    <a:pt x="2909" y="10675"/>
                  </a:cubicBezTo>
                  <a:lnTo>
                    <a:pt x="2239" y="10863"/>
                  </a:lnTo>
                  <a:cubicBezTo>
                    <a:pt x="2072" y="10905"/>
                    <a:pt x="1947" y="11073"/>
                    <a:pt x="1947" y="11240"/>
                  </a:cubicBezTo>
                  <a:cubicBezTo>
                    <a:pt x="1947" y="11407"/>
                    <a:pt x="2072" y="11554"/>
                    <a:pt x="2239" y="11575"/>
                  </a:cubicBezTo>
                  <a:cubicBezTo>
                    <a:pt x="2264" y="11581"/>
                    <a:pt x="2288" y="11583"/>
                    <a:pt x="2313" y="11583"/>
                  </a:cubicBezTo>
                  <a:cubicBezTo>
                    <a:pt x="2372" y="11583"/>
                    <a:pt x="2431" y="11569"/>
                    <a:pt x="2491" y="11554"/>
                  </a:cubicBezTo>
                  <a:cubicBezTo>
                    <a:pt x="2909" y="11449"/>
                    <a:pt x="3327" y="11303"/>
                    <a:pt x="3746" y="11177"/>
                  </a:cubicBezTo>
                  <a:lnTo>
                    <a:pt x="5085" y="10780"/>
                  </a:lnTo>
                  <a:lnTo>
                    <a:pt x="5273" y="10738"/>
                  </a:lnTo>
                  <a:lnTo>
                    <a:pt x="7052" y="13772"/>
                  </a:lnTo>
                  <a:lnTo>
                    <a:pt x="5252" y="16806"/>
                  </a:lnTo>
                  <a:cubicBezTo>
                    <a:pt x="5169" y="16785"/>
                    <a:pt x="5106" y="16764"/>
                    <a:pt x="5022" y="16743"/>
                  </a:cubicBezTo>
                  <a:lnTo>
                    <a:pt x="3600" y="16324"/>
                  </a:lnTo>
                  <a:lnTo>
                    <a:pt x="2930" y="16115"/>
                  </a:lnTo>
                  <a:cubicBezTo>
                    <a:pt x="2763" y="16073"/>
                    <a:pt x="2574" y="16011"/>
                    <a:pt x="2386" y="15969"/>
                  </a:cubicBezTo>
                  <a:cubicBezTo>
                    <a:pt x="2349" y="15956"/>
                    <a:pt x="2311" y="15951"/>
                    <a:pt x="2273" y="15951"/>
                  </a:cubicBezTo>
                  <a:cubicBezTo>
                    <a:pt x="2121" y="15951"/>
                    <a:pt x="1976" y="16048"/>
                    <a:pt x="1926" y="16199"/>
                  </a:cubicBezTo>
                  <a:cubicBezTo>
                    <a:pt x="1884" y="16408"/>
                    <a:pt x="2009" y="16617"/>
                    <a:pt x="2219" y="16680"/>
                  </a:cubicBezTo>
                  <a:cubicBezTo>
                    <a:pt x="2365" y="16722"/>
                    <a:pt x="2511" y="16764"/>
                    <a:pt x="2637" y="16785"/>
                  </a:cubicBezTo>
                  <a:cubicBezTo>
                    <a:pt x="2763" y="16827"/>
                    <a:pt x="2888" y="16868"/>
                    <a:pt x="3035" y="16910"/>
                  </a:cubicBezTo>
                  <a:lnTo>
                    <a:pt x="2511" y="17894"/>
                  </a:lnTo>
                  <a:lnTo>
                    <a:pt x="1005" y="17350"/>
                  </a:lnTo>
                  <a:cubicBezTo>
                    <a:pt x="879" y="17308"/>
                    <a:pt x="733" y="17245"/>
                    <a:pt x="607" y="17182"/>
                  </a:cubicBezTo>
                  <a:cubicBezTo>
                    <a:pt x="545" y="17161"/>
                    <a:pt x="482" y="17141"/>
                    <a:pt x="398" y="17141"/>
                  </a:cubicBezTo>
                  <a:cubicBezTo>
                    <a:pt x="383" y="17138"/>
                    <a:pt x="369" y="17137"/>
                    <a:pt x="354" y="17137"/>
                  </a:cubicBezTo>
                  <a:cubicBezTo>
                    <a:pt x="227" y="17137"/>
                    <a:pt x="120" y="17218"/>
                    <a:pt x="63" y="17350"/>
                  </a:cubicBezTo>
                  <a:cubicBezTo>
                    <a:pt x="1" y="17475"/>
                    <a:pt x="22" y="17643"/>
                    <a:pt x="147" y="17747"/>
                  </a:cubicBezTo>
                  <a:cubicBezTo>
                    <a:pt x="189" y="17789"/>
                    <a:pt x="252" y="17831"/>
                    <a:pt x="314" y="17852"/>
                  </a:cubicBezTo>
                  <a:cubicBezTo>
                    <a:pt x="775" y="18040"/>
                    <a:pt x="1235" y="18208"/>
                    <a:pt x="1695" y="18375"/>
                  </a:cubicBezTo>
                  <a:lnTo>
                    <a:pt x="2219" y="18584"/>
                  </a:lnTo>
                  <a:cubicBezTo>
                    <a:pt x="2198" y="18647"/>
                    <a:pt x="2177" y="18710"/>
                    <a:pt x="2156" y="18752"/>
                  </a:cubicBezTo>
                  <a:cubicBezTo>
                    <a:pt x="1988" y="19128"/>
                    <a:pt x="1800" y="19484"/>
                    <a:pt x="1633" y="19861"/>
                  </a:cubicBezTo>
                  <a:cubicBezTo>
                    <a:pt x="1549" y="20070"/>
                    <a:pt x="1465" y="20258"/>
                    <a:pt x="1382" y="20467"/>
                  </a:cubicBezTo>
                  <a:cubicBezTo>
                    <a:pt x="1319" y="20614"/>
                    <a:pt x="1340" y="20781"/>
                    <a:pt x="1465" y="20886"/>
                  </a:cubicBezTo>
                  <a:cubicBezTo>
                    <a:pt x="1518" y="20951"/>
                    <a:pt x="1603" y="20984"/>
                    <a:pt x="1690" y="20984"/>
                  </a:cubicBezTo>
                  <a:cubicBezTo>
                    <a:pt x="1742" y="20984"/>
                    <a:pt x="1795" y="20972"/>
                    <a:pt x="1842" y="20949"/>
                  </a:cubicBezTo>
                  <a:cubicBezTo>
                    <a:pt x="1947" y="20907"/>
                    <a:pt x="2030" y="20823"/>
                    <a:pt x="2072" y="20698"/>
                  </a:cubicBezTo>
                  <a:lnTo>
                    <a:pt x="2888" y="18898"/>
                  </a:lnTo>
                  <a:cubicBezTo>
                    <a:pt x="2909" y="18877"/>
                    <a:pt x="2909" y="18877"/>
                    <a:pt x="2930" y="18856"/>
                  </a:cubicBezTo>
                  <a:lnTo>
                    <a:pt x="3976" y="19170"/>
                  </a:lnTo>
                  <a:cubicBezTo>
                    <a:pt x="3955" y="19212"/>
                    <a:pt x="3934" y="19254"/>
                    <a:pt x="3934" y="19296"/>
                  </a:cubicBezTo>
                  <a:cubicBezTo>
                    <a:pt x="3809" y="19505"/>
                    <a:pt x="3704" y="19714"/>
                    <a:pt x="3579" y="19923"/>
                  </a:cubicBezTo>
                  <a:cubicBezTo>
                    <a:pt x="3474" y="20112"/>
                    <a:pt x="3516" y="20321"/>
                    <a:pt x="3704" y="20446"/>
                  </a:cubicBezTo>
                  <a:cubicBezTo>
                    <a:pt x="3759" y="20481"/>
                    <a:pt x="3820" y="20497"/>
                    <a:pt x="3881" y="20497"/>
                  </a:cubicBezTo>
                  <a:cubicBezTo>
                    <a:pt x="4008" y="20497"/>
                    <a:pt x="4136" y="20427"/>
                    <a:pt x="4206" y="20300"/>
                  </a:cubicBezTo>
                  <a:cubicBezTo>
                    <a:pt x="4227" y="20279"/>
                    <a:pt x="4227" y="20258"/>
                    <a:pt x="4248" y="20237"/>
                  </a:cubicBezTo>
                  <a:lnTo>
                    <a:pt x="5064" y="18710"/>
                  </a:lnTo>
                  <a:cubicBezTo>
                    <a:pt x="5211" y="18417"/>
                    <a:pt x="5378" y="18124"/>
                    <a:pt x="5545" y="17831"/>
                  </a:cubicBezTo>
                  <a:cubicBezTo>
                    <a:pt x="5566" y="17789"/>
                    <a:pt x="5608" y="17726"/>
                    <a:pt x="5650" y="17685"/>
                  </a:cubicBezTo>
                  <a:lnTo>
                    <a:pt x="7094" y="18082"/>
                  </a:lnTo>
                  <a:cubicBezTo>
                    <a:pt x="7701" y="18229"/>
                    <a:pt x="8307" y="18396"/>
                    <a:pt x="8935" y="18542"/>
                  </a:cubicBezTo>
                  <a:cubicBezTo>
                    <a:pt x="9019" y="18563"/>
                    <a:pt x="9040" y="18605"/>
                    <a:pt x="9061" y="18689"/>
                  </a:cubicBezTo>
                  <a:cubicBezTo>
                    <a:pt x="9186" y="19170"/>
                    <a:pt x="9312" y="19672"/>
                    <a:pt x="9437" y="20154"/>
                  </a:cubicBezTo>
                  <a:cubicBezTo>
                    <a:pt x="9500" y="20405"/>
                    <a:pt x="9584" y="20635"/>
                    <a:pt x="9646" y="20886"/>
                  </a:cubicBezTo>
                  <a:cubicBezTo>
                    <a:pt x="9730" y="21200"/>
                    <a:pt x="9814" y="21534"/>
                    <a:pt x="9898" y="21848"/>
                  </a:cubicBezTo>
                  <a:cubicBezTo>
                    <a:pt x="9918" y="21890"/>
                    <a:pt x="9918" y="21932"/>
                    <a:pt x="9918" y="21974"/>
                  </a:cubicBezTo>
                  <a:lnTo>
                    <a:pt x="9709" y="22099"/>
                  </a:lnTo>
                  <a:lnTo>
                    <a:pt x="8454" y="22769"/>
                  </a:lnTo>
                  <a:cubicBezTo>
                    <a:pt x="8224" y="22894"/>
                    <a:pt x="8014" y="23020"/>
                    <a:pt x="7805" y="23146"/>
                  </a:cubicBezTo>
                  <a:cubicBezTo>
                    <a:pt x="7638" y="23208"/>
                    <a:pt x="7470" y="23313"/>
                    <a:pt x="7303" y="23397"/>
                  </a:cubicBezTo>
                  <a:cubicBezTo>
                    <a:pt x="7157" y="23459"/>
                    <a:pt x="7094" y="23606"/>
                    <a:pt x="7115" y="23752"/>
                  </a:cubicBezTo>
                  <a:cubicBezTo>
                    <a:pt x="7136" y="23899"/>
                    <a:pt x="7240" y="24024"/>
                    <a:pt x="7387" y="24066"/>
                  </a:cubicBezTo>
                  <a:cubicBezTo>
                    <a:pt x="7413" y="24071"/>
                    <a:pt x="7440" y="24074"/>
                    <a:pt x="7468" y="24074"/>
                  </a:cubicBezTo>
                  <a:cubicBezTo>
                    <a:pt x="7553" y="24074"/>
                    <a:pt x="7643" y="24051"/>
                    <a:pt x="7721" y="24003"/>
                  </a:cubicBezTo>
                  <a:cubicBezTo>
                    <a:pt x="7952" y="23857"/>
                    <a:pt x="8182" y="23731"/>
                    <a:pt x="8433" y="23627"/>
                  </a:cubicBezTo>
                  <a:cubicBezTo>
                    <a:pt x="8558" y="23983"/>
                    <a:pt x="8663" y="24317"/>
                    <a:pt x="8768" y="24673"/>
                  </a:cubicBezTo>
                  <a:cubicBezTo>
                    <a:pt x="8537" y="24778"/>
                    <a:pt x="8307" y="24882"/>
                    <a:pt x="8098" y="24987"/>
                  </a:cubicBezTo>
                  <a:lnTo>
                    <a:pt x="7219" y="25384"/>
                  </a:lnTo>
                  <a:cubicBezTo>
                    <a:pt x="7073" y="25447"/>
                    <a:pt x="6926" y="25510"/>
                    <a:pt x="6780" y="25594"/>
                  </a:cubicBezTo>
                  <a:cubicBezTo>
                    <a:pt x="6633" y="25677"/>
                    <a:pt x="6592" y="25866"/>
                    <a:pt x="6654" y="26012"/>
                  </a:cubicBezTo>
                  <a:cubicBezTo>
                    <a:pt x="6711" y="26144"/>
                    <a:pt x="6835" y="26225"/>
                    <a:pt x="6980" y="26225"/>
                  </a:cubicBezTo>
                  <a:cubicBezTo>
                    <a:pt x="6997" y="26225"/>
                    <a:pt x="7014" y="26223"/>
                    <a:pt x="7031" y="26221"/>
                  </a:cubicBezTo>
                  <a:cubicBezTo>
                    <a:pt x="7073" y="26221"/>
                    <a:pt x="7115" y="26200"/>
                    <a:pt x="7177" y="26200"/>
                  </a:cubicBezTo>
                  <a:lnTo>
                    <a:pt x="7805" y="25928"/>
                  </a:lnTo>
                  <a:lnTo>
                    <a:pt x="8893" y="25426"/>
                  </a:lnTo>
                  <a:cubicBezTo>
                    <a:pt x="8935" y="25405"/>
                    <a:pt x="8998" y="25384"/>
                    <a:pt x="9040" y="25384"/>
                  </a:cubicBezTo>
                  <a:cubicBezTo>
                    <a:pt x="9061" y="25426"/>
                    <a:pt x="9102" y="25447"/>
                    <a:pt x="9102" y="25489"/>
                  </a:cubicBezTo>
                  <a:lnTo>
                    <a:pt x="9542" y="26682"/>
                  </a:lnTo>
                  <a:cubicBezTo>
                    <a:pt x="9626" y="26891"/>
                    <a:pt x="9709" y="27121"/>
                    <a:pt x="9793" y="27330"/>
                  </a:cubicBezTo>
                  <a:cubicBezTo>
                    <a:pt x="9858" y="27460"/>
                    <a:pt x="9985" y="27539"/>
                    <a:pt x="10117" y="27539"/>
                  </a:cubicBezTo>
                  <a:cubicBezTo>
                    <a:pt x="10156" y="27539"/>
                    <a:pt x="10195" y="27533"/>
                    <a:pt x="10232" y="27519"/>
                  </a:cubicBezTo>
                  <a:cubicBezTo>
                    <a:pt x="10421" y="27477"/>
                    <a:pt x="10525" y="27288"/>
                    <a:pt x="10462" y="27100"/>
                  </a:cubicBezTo>
                  <a:cubicBezTo>
                    <a:pt x="10442" y="26996"/>
                    <a:pt x="10379" y="26891"/>
                    <a:pt x="10358" y="26786"/>
                  </a:cubicBezTo>
                  <a:lnTo>
                    <a:pt x="9751" y="25196"/>
                  </a:lnTo>
                  <a:cubicBezTo>
                    <a:pt x="9730" y="25154"/>
                    <a:pt x="9709" y="25112"/>
                    <a:pt x="9709" y="25071"/>
                  </a:cubicBezTo>
                  <a:lnTo>
                    <a:pt x="10714" y="24547"/>
                  </a:lnTo>
                  <a:cubicBezTo>
                    <a:pt x="10776" y="24799"/>
                    <a:pt x="10860" y="25071"/>
                    <a:pt x="10923" y="25322"/>
                  </a:cubicBezTo>
                  <a:cubicBezTo>
                    <a:pt x="10958" y="25516"/>
                    <a:pt x="11127" y="25650"/>
                    <a:pt x="11304" y="25650"/>
                  </a:cubicBezTo>
                  <a:cubicBezTo>
                    <a:pt x="11338" y="25650"/>
                    <a:pt x="11371" y="25645"/>
                    <a:pt x="11404" y="25635"/>
                  </a:cubicBezTo>
                  <a:cubicBezTo>
                    <a:pt x="11613" y="25573"/>
                    <a:pt x="11718" y="25363"/>
                    <a:pt x="11655" y="25154"/>
                  </a:cubicBezTo>
                  <a:cubicBezTo>
                    <a:pt x="11571" y="24924"/>
                    <a:pt x="11509" y="24694"/>
                    <a:pt x="11446" y="24485"/>
                  </a:cubicBezTo>
                  <a:lnTo>
                    <a:pt x="11090" y="23292"/>
                  </a:lnTo>
                  <a:cubicBezTo>
                    <a:pt x="11006" y="23041"/>
                    <a:pt x="10944" y="22790"/>
                    <a:pt x="10860" y="22518"/>
                  </a:cubicBezTo>
                  <a:cubicBezTo>
                    <a:pt x="10839" y="22455"/>
                    <a:pt x="10818" y="22392"/>
                    <a:pt x="10818" y="22330"/>
                  </a:cubicBezTo>
                  <a:lnTo>
                    <a:pt x="13852" y="20551"/>
                  </a:lnTo>
                  <a:lnTo>
                    <a:pt x="16865" y="22330"/>
                  </a:lnTo>
                  <a:cubicBezTo>
                    <a:pt x="16823" y="22497"/>
                    <a:pt x="16781" y="22643"/>
                    <a:pt x="16740" y="22790"/>
                  </a:cubicBezTo>
                  <a:cubicBezTo>
                    <a:pt x="16656" y="23062"/>
                    <a:pt x="16593" y="23334"/>
                    <a:pt x="16509" y="23585"/>
                  </a:cubicBezTo>
                  <a:cubicBezTo>
                    <a:pt x="16405" y="24003"/>
                    <a:pt x="16258" y="24401"/>
                    <a:pt x="16133" y="24799"/>
                  </a:cubicBezTo>
                  <a:cubicBezTo>
                    <a:pt x="16091" y="24945"/>
                    <a:pt x="16049" y="25071"/>
                    <a:pt x="16028" y="25217"/>
                  </a:cubicBezTo>
                  <a:cubicBezTo>
                    <a:pt x="15965" y="25405"/>
                    <a:pt x="16091" y="25594"/>
                    <a:pt x="16258" y="25635"/>
                  </a:cubicBezTo>
                  <a:cubicBezTo>
                    <a:pt x="16295" y="25647"/>
                    <a:pt x="16332" y="25652"/>
                    <a:pt x="16369" y="25652"/>
                  </a:cubicBezTo>
                  <a:cubicBezTo>
                    <a:pt x="16537" y="25652"/>
                    <a:pt x="16688" y="25539"/>
                    <a:pt x="16740" y="25384"/>
                  </a:cubicBezTo>
                  <a:cubicBezTo>
                    <a:pt x="16781" y="25238"/>
                    <a:pt x="16802" y="25112"/>
                    <a:pt x="16844" y="24966"/>
                  </a:cubicBezTo>
                  <a:cubicBezTo>
                    <a:pt x="16886" y="24840"/>
                    <a:pt x="16928" y="24694"/>
                    <a:pt x="16970" y="24547"/>
                  </a:cubicBezTo>
                  <a:lnTo>
                    <a:pt x="17974" y="25071"/>
                  </a:lnTo>
                  <a:cubicBezTo>
                    <a:pt x="17932" y="25133"/>
                    <a:pt x="17911" y="25196"/>
                    <a:pt x="17890" y="25259"/>
                  </a:cubicBezTo>
                  <a:cubicBezTo>
                    <a:pt x="17765" y="25594"/>
                    <a:pt x="17639" y="25949"/>
                    <a:pt x="17514" y="26284"/>
                  </a:cubicBezTo>
                  <a:lnTo>
                    <a:pt x="17242" y="26975"/>
                  </a:lnTo>
                  <a:cubicBezTo>
                    <a:pt x="17200" y="27079"/>
                    <a:pt x="17179" y="27205"/>
                    <a:pt x="17221" y="27330"/>
                  </a:cubicBezTo>
                  <a:cubicBezTo>
                    <a:pt x="17284" y="27456"/>
                    <a:pt x="17409" y="27540"/>
                    <a:pt x="17556" y="27540"/>
                  </a:cubicBezTo>
                  <a:cubicBezTo>
                    <a:pt x="17568" y="27541"/>
                    <a:pt x="17581" y="27542"/>
                    <a:pt x="17593" y="27542"/>
                  </a:cubicBezTo>
                  <a:cubicBezTo>
                    <a:pt x="17726" y="27542"/>
                    <a:pt x="17852" y="27443"/>
                    <a:pt x="17890" y="27309"/>
                  </a:cubicBezTo>
                  <a:cubicBezTo>
                    <a:pt x="17974" y="27079"/>
                    <a:pt x="18079" y="26870"/>
                    <a:pt x="18162" y="26640"/>
                  </a:cubicBezTo>
                  <a:cubicBezTo>
                    <a:pt x="18267" y="26305"/>
                    <a:pt x="18413" y="25949"/>
                    <a:pt x="18539" y="25615"/>
                  </a:cubicBezTo>
                  <a:cubicBezTo>
                    <a:pt x="18560" y="25531"/>
                    <a:pt x="18602" y="25447"/>
                    <a:pt x="18644" y="25363"/>
                  </a:cubicBezTo>
                  <a:lnTo>
                    <a:pt x="18727" y="25426"/>
                  </a:lnTo>
                  <a:lnTo>
                    <a:pt x="19878" y="25949"/>
                  </a:lnTo>
                  <a:cubicBezTo>
                    <a:pt x="20087" y="26012"/>
                    <a:pt x="20297" y="26117"/>
                    <a:pt x="20506" y="26200"/>
                  </a:cubicBezTo>
                  <a:cubicBezTo>
                    <a:pt x="20557" y="26226"/>
                    <a:pt x="20610" y="26238"/>
                    <a:pt x="20662" y="26238"/>
                  </a:cubicBezTo>
                  <a:cubicBezTo>
                    <a:pt x="20864" y="26238"/>
                    <a:pt x="21046" y="26061"/>
                    <a:pt x="21029" y="25845"/>
                  </a:cubicBezTo>
                  <a:cubicBezTo>
                    <a:pt x="21008" y="25719"/>
                    <a:pt x="20924" y="25594"/>
                    <a:pt x="20820" y="25552"/>
                  </a:cubicBezTo>
                  <a:cubicBezTo>
                    <a:pt x="20715" y="25510"/>
                    <a:pt x="20610" y="25468"/>
                    <a:pt x="20527" y="25426"/>
                  </a:cubicBezTo>
                  <a:lnTo>
                    <a:pt x="19773" y="25071"/>
                  </a:lnTo>
                  <a:lnTo>
                    <a:pt x="18916" y="24694"/>
                  </a:lnTo>
                  <a:cubicBezTo>
                    <a:pt x="18916" y="24673"/>
                    <a:pt x="18895" y="24673"/>
                    <a:pt x="18874" y="24652"/>
                  </a:cubicBezTo>
                  <a:lnTo>
                    <a:pt x="19209" y="23606"/>
                  </a:lnTo>
                  <a:lnTo>
                    <a:pt x="19313" y="23648"/>
                  </a:lnTo>
                  <a:cubicBezTo>
                    <a:pt x="19522" y="23773"/>
                    <a:pt x="19753" y="23878"/>
                    <a:pt x="19962" y="24003"/>
                  </a:cubicBezTo>
                  <a:cubicBezTo>
                    <a:pt x="20018" y="24038"/>
                    <a:pt x="20080" y="24055"/>
                    <a:pt x="20144" y="24055"/>
                  </a:cubicBezTo>
                  <a:cubicBezTo>
                    <a:pt x="20271" y="24055"/>
                    <a:pt x="20401" y="23990"/>
                    <a:pt x="20485" y="23878"/>
                  </a:cubicBezTo>
                  <a:cubicBezTo>
                    <a:pt x="20589" y="23711"/>
                    <a:pt x="20506" y="23480"/>
                    <a:pt x="20338" y="23376"/>
                  </a:cubicBezTo>
                  <a:cubicBezTo>
                    <a:pt x="20317" y="23355"/>
                    <a:pt x="20276" y="23355"/>
                    <a:pt x="20255" y="23334"/>
                  </a:cubicBezTo>
                  <a:cubicBezTo>
                    <a:pt x="19753" y="23062"/>
                    <a:pt x="19250" y="22790"/>
                    <a:pt x="18727" y="22518"/>
                  </a:cubicBezTo>
                  <a:cubicBezTo>
                    <a:pt x="18434" y="22371"/>
                    <a:pt x="18141" y="22204"/>
                    <a:pt x="17848" y="22037"/>
                  </a:cubicBezTo>
                  <a:cubicBezTo>
                    <a:pt x="17807" y="22016"/>
                    <a:pt x="17765" y="21974"/>
                    <a:pt x="17702" y="21932"/>
                  </a:cubicBezTo>
                  <a:cubicBezTo>
                    <a:pt x="17828" y="21514"/>
                    <a:pt x="17953" y="21074"/>
                    <a:pt x="18058" y="20656"/>
                  </a:cubicBezTo>
                  <a:cubicBezTo>
                    <a:pt x="18225" y="19986"/>
                    <a:pt x="18413" y="19317"/>
                    <a:pt x="18581" y="18647"/>
                  </a:cubicBezTo>
                  <a:cubicBezTo>
                    <a:pt x="18602" y="18584"/>
                    <a:pt x="18644" y="18521"/>
                    <a:pt x="18727" y="18521"/>
                  </a:cubicBezTo>
                  <a:cubicBezTo>
                    <a:pt x="19083" y="18438"/>
                    <a:pt x="19418" y="18354"/>
                    <a:pt x="19773" y="18249"/>
                  </a:cubicBezTo>
                  <a:lnTo>
                    <a:pt x="20966" y="17936"/>
                  </a:lnTo>
                  <a:cubicBezTo>
                    <a:pt x="21238" y="17852"/>
                    <a:pt x="21531" y="17789"/>
                    <a:pt x="21803" y="17705"/>
                  </a:cubicBezTo>
                  <a:cubicBezTo>
                    <a:pt x="21866" y="17685"/>
                    <a:pt x="21950" y="17685"/>
                    <a:pt x="22033" y="17664"/>
                  </a:cubicBezTo>
                  <a:cubicBezTo>
                    <a:pt x="22242" y="18061"/>
                    <a:pt x="22452" y="18438"/>
                    <a:pt x="22661" y="18814"/>
                  </a:cubicBezTo>
                  <a:cubicBezTo>
                    <a:pt x="22870" y="19170"/>
                    <a:pt x="23058" y="19547"/>
                    <a:pt x="23247" y="19923"/>
                  </a:cubicBezTo>
                  <a:cubicBezTo>
                    <a:pt x="23330" y="20049"/>
                    <a:pt x="23372" y="20154"/>
                    <a:pt x="23456" y="20279"/>
                  </a:cubicBezTo>
                  <a:cubicBezTo>
                    <a:pt x="23512" y="20406"/>
                    <a:pt x="23635" y="20476"/>
                    <a:pt x="23767" y="20476"/>
                  </a:cubicBezTo>
                  <a:cubicBezTo>
                    <a:pt x="23831" y="20476"/>
                    <a:pt x="23897" y="20460"/>
                    <a:pt x="23958" y="20426"/>
                  </a:cubicBezTo>
                  <a:cubicBezTo>
                    <a:pt x="24126" y="20321"/>
                    <a:pt x="24188" y="20091"/>
                    <a:pt x="24084" y="19902"/>
                  </a:cubicBezTo>
                  <a:cubicBezTo>
                    <a:pt x="24021" y="19798"/>
                    <a:pt x="23958" y="19693"/>
                    <a:pt x="23874" y="19568"/>
                  </a:cubicBezTo>
                  <a:cubicBezTo>
                    <a:pt x="23812" y="19421"/>
                    <a:pt x="23749" y="19296"/>
                    <a:pt x="23686" y="19149"/>
                  </a:cubicBezTo>
                  <a:lnTo>
                    <a:pt x="24732" y="18835"/>
                  </a:lnTo>
                  <a:cubicBezTo>
                    <a:pt x="24732" y="18835"/>
                    <a:pt x="24753" y="18856"/>
                    <a:pt x="24774" y="18877"/>
                  </a:cubicBezTo>
                  <a:cubicBezTo>
                    <a:pt x="25004" y="19379"/>
                    <a:pt x="25214" y="19881"/>
                    <a:pt x="25444" y="20384"/>
                  </a:cubicBezTo>
                  <a:cubicBezTo>
                    <a:pt x="25507" y="20530"/>
                    <a:pt x="25569" y="20677"/>
                    <a:pt x="25653" y="20823"/>
                  </a:cubicBezTo>
                  <a:cubicBezTo>
                    <a:pt x="25722" y="20919"/>
                    <a:pt x="25827" y="20970"/>
                    <a:pt x="25938" y="20970"/>
                  </a:cubicBezTo>
                  <a:cubicBezTo>
                    <a:pt x="25996" y="20970"/>
                    <a:pt x="26056" y="20956"/>
                    <a:pt x="26113" y="20928"/>
                  </a:cubicBezTo>
                  <a:cubicBezTo>
                    <a:pt x="26260" y="20844"/>
                    <a:pt x="26343" y="20677"/>
                    <a:pt x="26281" y="20509"/>
                  </a:cubicBezTo>
                  <a:cubicBezTo>
                    <a:pt x="26281" y="20467"/>
                    <a:pt x="26260" y="20446"/>
                    <a:pt x="26239" y="20405"/>
                  </a:cubicBezTo>
                  <a:cubicBezTo>
                    <a:pt x="26030" y="19944"/>
                    <a:pt x="25820" y="19484"/>
                    <a:pt x="25611" y="19024"/>
                  </a:cubicBezTo>
                  <a:cubicBezTo>
                    <a:pt x="25548" y="18877"/>
                    <a:pt x="25486" y="18710"/>
                    <a:pt x="25423" y="18563"/>
                  </a:cubicBezTo>
                  <a:lnTo>
                    <a:pt x="25507" y="18521"/>
                  </a:lnTo>
                  <a:lnTo>
                    <a:pt x="26741" y="18061"/>
                  </a:lnTo>
                  <a:cubicBezTo>
                    <a:pt x="26950" y="17998"/>
                    <a:pt x="27159" y="17915"/>
                    <a:pt x="27369" y="17831"/>
                  </a:cubicBezTo>
                  <a:cubicBezTo>
                    <a:pt x="27536" y="17726"/>
                    <a:pt x="27599" y="17538"/>
                    <a:pt x="27536" y="17371"/>
                  </a:cubicBezTo>
                  <a:cubicBezTo>
                    <a:pt x="27483" y="17228"/>
                    <a:pt x="27354" y="17131"/>
                    <a:pt x="27200" y="17131"/>
                  </a:cubicBezTo>
                  <a:cubicBezTo>
                    <a:pt x="27173" y="17131"/>
                    <a:pt x="27146" y="17134"/>
                    <a:pt x="27118" y="17141"/>
                  </a:cubicBezTo>
                  <a:cubicBezTo>
                    <a:pt x="27055" y="17161"/>
                    <a:pt x="26992" y="17161"/>
                    <a:pt x="26950" y="17182"/>
                  </a:cubicBezTo>
                  <a:cubicBezTo>
                    <a:pt x="26887" y="17224"/>
                    <a:pt x="26825" y="17245"/>
                    <a:pt x="26762" y="17266"/>
                  </a:cubicBezTo>
                  <a:lnTo>
                    <a:pt x="25883" y="17601"/>
                  </a:lnTo>
                  <a:lnTo>
                    <a:pt x="25067" y="17894"/>
                  </a:lnTo>
                  <a:lnTo>
                    <a:pt x="24565" y="16910"/>
                  </a:lnTo>
                  <a:cubicBezTo>
                    <a:pt x="24628" y="16889"/>
                    <a:pt x="24670" y="16868"/>
                    <a:pt x="24691" y="16868"/>
                  </a:cubicBezTo>
                  <a:cubicBezTo>
                    <a:pt x="24921" y="16806"/>
                    <a:pt x="25151" y="16743"/>
                    <a:pt x="25360" y="16680"/>
                  </a:cubicBezTo>
                  <a:cubicBezTo>
                    <a:pt x="25548" y="16638"/>
                    <a:pt x="25674" y="16471"/>
                    <a:pt x="25674" y="16283"/>
                  </a:cubicBezTo>
                  <a:cubicBezTo>
                    <a:pt x="25674" y="16136"/>
                    <a:pt x="25569" y="15990"/>
                    <a:pt x="25402" y="15948"/>
                  </a:cubicBezTo>
                  <a:cubicBezTo>
                    <a:pt x="25318" y="15948"/>
                    <a:pt x="25235" y="15948"/>
                    <a:pt x="25151" y="15969"/>
                  </a:cubicBezTo>
                  <a:lnTo>
                    <a:pt x="23874" y="16345"/>
                  </a:lnTo>
                  <a:lnTo>
                    <a:pt x="22535" y="16743"/>
                  </a:lnTo>
                  <a:cubicBezTo>
                    <a:pt x="22473" y="16764"/>
                    <a:pt x="22410" y="16785"/>
                    <a:pt x="22347" y="16785"/>
                  </a:cubicBezTo>
                  <a:cubicBezTo>
                    <a:pt x="21761" y="15760"/>
                    <a:pt x="21154" y="14755"/>
                    <a:pt x="20589" y="13772"/>
                  </a:cubicBezTo>
                  <a:cubicBezTo>
                    <a:pt x="21175" y="12747"/>
                    <a:pt x="21761" y="11742"/>
                    <a:pt x="22368" y="10738"/>
                  </a:cubicBezTo>
                  <a:cubicBezTo>
                    <a:pt x="22786" y="10842"/>
                    <a:pt x="23184" y="10989"/>
                    <a:pt x="23602" y="11094"/>
                  </a:cubicBezTo>
                  <a:cubicBezTo>
                    <a:pt x="24000" y="11198"/>
                    <a:pt x="24398" y="11324"/>
                    <a:pt x="24795" y="11449"/>
                  </a:cubicBezTo>
                  <a:cubicBezTo>
                    <a:pt x="24942" y="11491"/>
                    <a:pt x="25088" y="11533"/>
                    <a:pt x="25235" y="11575"/>
                  </a:cubicBezTo>
                  <a:cubicBezTo>
                    <a:pt x="25271" y="11587"/>
                    <a:pt x="25308" y="11593"/>
                    <a:pt x="25344" y="11593"/>
                  </a:cubicBezTo>
                  <a:cubicBezTo>
                    <a:pt x="25491" y="11593"/>
                    <a:pt x="25623" y="11492"/>
                    <a:pt x="25674" y="11324"/>
                  </a:cubicBezTo>
                  <a:cubicBezTo>
                    <a:pt x="25737" y="11135"/>
                    <a:pt x="25611" y="10926"/>
                    <a:pt x="25402" y="10863"/>
                  </a:cubicBezTo>
                  <a:cubicBezTo>
                    <a:pt x="25297" y="10822"/>
                    <a:pt x="25151" y="10801"/>
                    <a:pt x="25025" y="10759"/>
                  </a:cubicBezTo>
                  <a:lnTo>
                    <a:pt x="24586" y="10612"/>
                  </a:lnTo>
                  <a:lnTo>
                    <a:pt x="25109" y="9629"/>
                  </a:lnTo>
                  <a:lnTo>
                    <a:pt x="26699" y="10215"/>
                  </a:lnTo>
                  <a:cubicBezTo>
                    <a:pt x="26846" y="10298"/>
                    <a:pt x="27013" y="10340"/>
                    <a:pt x="27180" y="10382"/>
                  </a:cubicBezTo>
                  <a:cubicBezTo>
                    <a:pt x="27209" y="10389"/>
                    <a:pt x="27237" y="10393"/>
                    <a:pt x="27264" y="10393"/>
                  </a:cubicBezTo>
                  <a:cubicBezTo>
                    <a:pt x="27480" y="10393"/>
                    <a:pt x="27652" y="10186"/>
                    <a:pt x="27578" y="9964"/>
                  </a:cubicBezTo>
                  <a:cubicBezTo>
                    <a:pt x="27557" y="9838"/>
                    <a:pt x="27473" y="9734"/>
                    <a:pt x="27348" y="9692"/>
                  </a:cubicBezTo>
                  <a:cubicBezTo>
                    <a:pt x="27118" y="9608"/>
                    <a:pt x="26887" y="9524"/>
                    <a:pt x="26657" y="9441"/>
                  </a:cubicBezTo>
                  <a:cubicBezTo>
                    <a:pt x="26343" y="9336"/>
                    <a:pt x="26051" y="9210"/>
                    <a:pt x="25737" y="9106"/>
                  </a:cubicBezTo>
                  <a:cubicBezTo>
                    <a:pt x="25632" y="9064"/>
                    <a:pt x="25527" y="9022"/>
                    <a:pt x="25423" y="8980"/>
                  </a:cubicBezTo>
                  <a:cubicBezTo>
                    <a:pt x="25444" y="8918"/>
                    <a:pt x="25465" y="8876"/>
                    <a:pt x="25486" y="8834"/>
                  </a:cubicBezTo>
                  <a:cubicBezTo>
                    <a:pt x="25653" y="8457"/>
                    <a:pt x="25820" y="8060"/>
                    <a:pt x="26009" y="7683"/>
                  </a:cubicBezTo>
                  <a:cubicBezTo>
                    <a:pt x="26092" y="7474"/>
                    <a:pt x="26176" y="7285"/>
                    <a:pt x="26260" y="7076"/>
                  </a:cubicBezTo>
                  <a:cubicBezTo>
                    <a:pt x="26385" y="6797"/>
                    <a:pt x="26148" y="6574"/>
                    <a:pt x="25914" y="6574"/>
                  </a:cubicBezTo>
                  <a:cubicBezTo>
                    <a:pt x="25797" y="6574"/>
                    <a:pt x="25681" y="6630"/>
                    <a:pt x="25611" y="6762"/>
                  </a:cubicBezTo>
                  <a:cubicBezTo>
                    <a:pt x="25569" y="6825"/>
                    <a:pt x="25527" y="6930"/>
                    <a:pt x="25486" y="7013"/>
                  </a:cubicBezTo>
                  <a:lnTo>
                    <a:pt x="24774" y="8583"/>
                  </a:lnTo>
                  <a:cubicBezTo>
                    <a:pt x="24753" y="8625"/>
                    <a:pt x="24732" y="8666"/>
                    <a:pt x="24711" y="8687"/>
                  </a:cubicBezTo>
                  <a:lnTo>
                    <a:pt x="23665" y="8374"/>
                  </a:lnTo>
                  <a:cubicBezTo>
                    <a:pt x="23749" y="8227"/>
                    <a:pt x="23812" y="8081"/>
                    <a:pt x="23874" y="7955"/>
                  </a:cubicBezTo>
                  <a:cubicBezTo>
                    <a:pt x="23958" y="7829"/>
                    <a:pt x="24021" y="7725"/>
                    <a:pt x="24105" y="7599"/>
                  </a:cubicBezTo>
                  <a:cubicBezTo>
                    <a:pt x="24188" y="7411"/>
                    <a:pt x="24126" y="7202"/>
                    <a:pt x="23958" y="7097"/>
                  </a:cubicBezTo>
                  <a:cubicBezTo>
                    <a:pt x="23897" y="7059"/>
                    <a:pt x="23827" y="7040"/>
                    <a:pt x="23759" y="7040"/>
                  </a:cubicBezTo>
                  <a:cubicBezTo>
                    <a:pt x="23642" y="7040"/>
                    <a:pt x="23530" y="7096"/>
                    <a:pt x="23477" y="7202"/>
                  </a:cubicBezTo>
                  <a:cubicBezTo>
                    <a:pt x="23435" y="7265"/>
                    <a:pt x="23414" y="7306"/>
                    <a:pt x="23393" y="7369"/>
                  </a:cubicBezTo>
                  <a:lnTo>
                    <a:pt x="22933" y="8185"/>
                  </a:lnTo>
                  <a:cubicBezTo>
                    <a:pt x="22766" y="8520"/>
                    <a:pt x="22577" y="8876"/>
                    <a:pt x="22389" y="9210"/>
                  </a:cubicBezTo>
                  <a:cubicBezTo>
                    <a:pt x="22263" y="9420"/>
                    <a:pt x="22138" y="9629"/>
                    <a:pt x="22012" y="9859"/>
                  </a:cubicBezTo>
                  <a:cubicBezTo>
                    <a:pt x="21950" y="9838"/>
                    <a:pt x="21866" y="9817"/>
                    <a:pt x="21803" y="9817"/>
                  </a:cubicBezTo>
                  <a:cubicBezTo>
                    <a:pt x="21385" y="9692"/>
                    <a:pt x="20966" y="9587"/>
                    <a:pt x="20548" y="9462"/>
                  </a:cubicBezTo>
                  <a:cubicBezTo>
                    <a:pt x="19941" y="9315"/>
                    <a:pt x="19334" y="9148"/>
                    <a:pt x="18727" y="9001"/>
                  </a:cubicBezTo>
                  <a:cubicBezTo>
                    <a:pt x="18644" y="8980"/>
                    <a:pt x="18602" y="8938"/>
                    <a:pt x="18602" y="8855"/>
                  </a:cubicBezTo>
                  <a:cubicBezTo>
                    <a:pt x="18476" y="8374"/>
                    <a:pt x="18351" y="7892"/>
                    <a:pt x="18225" y="7411"/>
                  </a:cubicBezTo>
                  <a:cubicBezTo>
                    <a:pt x="18141" y="7097"/>
                    <a:pt x="18058" y="6804"/>
                    <a:pt x="17974" y="6490"/>
                  </a:cubicBezTo>
                  <a:cubicBezTo>
                    <a:pt x="17932" y="6281"/>
                    <a:pt x="17869" y="6051"/>
                    <a:pt x="17807" y="5842"/>
                  </a:cubicBezTo>
                  <a:lnTo>
                    <a:pt x="17744" y="5570"/>
                  </a:lnTo>
                  <a:cubicBezTo>
                    <a:pt x="17765" y="5549"/>
                    <a:pt x="17765" y="5549"/>
                    <a:pt x="17807" y="5528"/>
                  </a:cubicBezTo>
                  <a:lnTo>
                    <a:pt x="18874" y="4921"/>
                  </a:lnTo>
                  <a:lnTo>
                    <a:pt x="20004" y="4314"/>
                  </a:lnTo>
                  <a:cubicBezTo>
                    <a:pt x="20129" y="4252"/>
                    <a:pt x="20234" y="4210"/>
                    <a:pt x="20359" y="4147"/>
                  </a:cubicBezTo>
                  <a:cubicBezTo>
                    <a:pt x="20548" y="4042"/>
                    <a:pt x="20610" y="3812"/>
                    <a:pt x="20506" y="3645"/>
                  </a:cubicBezTo>
                  <a:cubicBezTo>
                    <a:pt x="20435" y="3518"/>
                    <a:pt x="20308" y="3448"/>
                    <a:pt x="20174" y="3448"/>
                  </a:cubicBezTo>
                  <a:cubicBezTo>
                    <a:pt x="20110" y="3448"/>
                    <a:pt x="20044" y="3464"/>
                    <a:pt x="19983" y="3498"/>
                  </a:cubicBezTo>
                  <a:cubicBezTo>
                    <a:pt x="19857" y="3582"/>
                    <a:pt x="19732" y="3645"/>
                    <a:pt x="19606" y="3728"/>
                  </a:cubicBezTo>
                  <a:cubicBezTo>
                    <a:pt x="19481" y="3791"/>
                    <a:pt x="19355" y="3854"/>
                    <a:pt x="19229" y="3917"/>
                  </a:cubicBezTo>
                  <a:cubicBezTo>
                    <a:pt x="19104" y="3561"/>
                    <a:pt x="18999" y="3205"/>
                    <a:pt x="18895" y="2871"/>
                  </a:cubicBezTo>
                  <a:cubicBezTo>
                    <a:pt x="18916" y="2850"/>
                    <a:pt x="18937" y="2850"/>
                    <a:pt x="18957" y="2829"/>
                  </a:cubicBezTo>
                  <a:lnTo>
                    <a:pt x="20443" y="2159"/>
                  </a:lnTo>
                  <a:cubicBezTo>
                    <a:pt x="20589" y="2096"/>
                    <a:pt x="20715" y="2034"/>
                    <a:pt x="20861" y="1971"/>
                  </a:cubicBezTo>
                  <a:cubicBezTo>
                    <a:pt x="21008" y="1887"/>
                    <a:pt x="21092" y="1678"/>
                    <a:pt x="21008" y="1511"/>
                  </a:cubicBezTo>
                  <a:cubicBezTo>
                    <a:pt x="20956" y="1372"/>
                    <a:pt x="20832" y="1291"/>
                    <a:pt x="20684" y="1291"/>
                  </a:cubicBezTo>
                  <a:cubicBezTo>
                    <a:pt x="20653" y="1291"/>
                    <a:pt x="20622" y="1294"/>
                    <a:pt x="20589" y="1301"/>
                  </a:cubicBezTo>
                  <a:cubicBezTo>
                    <a:pt x="20548" y="1322"/>
                    <a:pt x="20527" y="1322"/>
                    <a:pt x="20485" y="1343"/>
                  </a:cubicBezTo>
                  <a:lnTo>
                    <a:pt x="19125" y="1971"/>
                  </a:lnTo>
                  <a:lnTo>
                    <a:pt x="18644" y="2180"/>
                  </a:lnTo>
                  <a:cubicBezTo>
                    <a:pt x="18623" y="2138"/>
                    <a:pt x="18602" y="2117"/>
                    <a:pt x="18602" y="2076"/>
                  </a:cubicBezTo>
                  <a:cubicBezTo>
                    <a:pt x="18434" y="1678"/>
                    <a:pt x="18288" y="1259"/>
                    <a:pt x="18141" y="862"/>
                  </a:cubicBezTo>
                  <a:cubicBezTo>
                    <a:pt x="18058" y="653"/>
                    <a:pt x="17974" y="443"/>
                    <a:pt x="17890" y="234"/>
                  </a:cubicBezTo>
                  <a:cubicBezTo>
                    <a:pt x="17852" y="100"/>
                    <a:pt x="17726" y="1"/>
                    <a:pt x="17577" y="1"/>
                  </a:cubicBezTo>
                  <a:cubicBezTo>
                    <a:pt x="17563" y="1"/>
                    <a:pt x="17549" y="2"/>
                    <a:pt x="17535" y="4"/>
                  </a:cubicBezTo>
                  <a:cubicBezTo>
                    <a:pt x="17409" y="4"/>
                    <a:pt x="17284" y="88"/>
                    <a:pt x="17221" y="234"/>
                  </a:cubicBezTo>
                  <a:cubicBezTo>
                    <a:pt x="17200" y="339"/>
                    <a:pt x="17200" y="464"/>
                    <a:pt x="17263" y="590"/>
                  </a:cubicBezTo>
                  <a:cubicBezTo>
                    <a:pt x="17284" y="653"/>
                    <a:pt x="17325" y="715"/>
                    <a:pt x="17346" y="799"/>
                  </a:cubicBezTo>
                  <a:cubicBezTo>
                    <a:pt x="17535" y="1322"/>
                    <a:pt x="17744" y="1845"/>
                    <a:pt x="17932" y="2368"/>
                  </a:cubicBezTo>
                  <a:cubicBezTo>
                    <a:pt x="17953" y="2389"/>
                    <a:pt x="17953" y="2431"/>
                    <a:pt x="17974" y="2473"/>
                  </a:cubicBezTo>
                  <a:lnTo>
                    <a:pt x="16970" y="2996"/>
                  </a:lnTo>
                  <a:cubicBezTo>
                    <a:pt x="16907" y="2703"/>
                    <a:pt x="16823" y="2431"/>
                    <a:pt x="16740" y="2180"/>
                  </a:cubicBezTo>
                  <a:cubicBezTo>
                    <a:pt x="16701" y="2006"/>
                    <a:pt x="16554" y="1885"/>
                    <a:pt x="16399" y="1885"/>
                  </a:cubicBezTo>
                  <a:cubicBezTo>
                    <a:pt x="16387" y="1885"/>
                    <a:pt x="16375" y="1886"/>
                    <a:pt x="16363" y="1887"/>
                  </a:cubicBezTo>
                  <a:cubicBezTo>
                    <a:pt x="16196" y="1887"/>
                    <a:pt x="16049" y="2013"/>
                    <a:pt x="16028" y="2180"/>
                  </a:cubicBezTo>
                  <a:cubicBezTo>
                    <a:pt x="16007" y="2243"/>
                    <a:pt x="16028" y="2327"/>
                    <a:pt x="16049" y="2389"/>
                  </a:cubicBezTo>
                  <a:cubicBezTo>
                    <a:pt x="16112" y="2599"/>
                    <a:pt x="16175" y="2808"/>
                    <a:pt x="16237" y="3038"/>
                  </a:cubicBezTo>
                  <a:cubicBezTo>
                    <a:pt x="16363" y="3415"/>
                    <a:pt x="16468" y="3812"/>
                    <a:pt x="16593" y="4210"/>
                  </a:cubicBezTo>
                  <a:cubicBezTo>
                    <a:pt x="16677" y="4482"/>
                    <a:pt x="16740" y="4754"/>
                    <a:pt x="16823" y="5026"/>
                  </a:cubicBezTo>
                  <a:cubicBezTo>
                    <a:pt x="16844" y="5089"/>
                    <a:pt x="16865" y="5151"/>
                    <a:pt x="16865" y="5214"/>
                  </a:cubicBezTo>
                  <a:lnTo>
                    <a:pt x="13852" y="6993"/>
                  </a:lnTo>
                  <a:lnTo>
                    <a:pt x="10839" y="5235"/>
                  </a:lnTo>
                  <a:cubicBezTo>
                    <a:pt x="10860" y="5151"/>
                    <a:pt x="10860" y="5089"/>
                    <a:pt x="10881" y="5026"/>
                  </a:cubicBezTo>
                  <a:cubicBezTo>
                    <a:pt x="11027" y="4544"/>
                    <a:pt x="11174" y="4084"/>
                    <a:pt x="11320" y="3603"/>
                  </a:cubicBezTo>
                  <a:cubicBezTo>
                    <a:pt x="11383" y="3373"/>
                    <a:pt x="11446" y="3143"/>
                    <a:pt x="11509" y="2912"/>
                  </a:cubicBezTo>
                  <a:cubicBezTo>
                    <a:pt x="11571" y="2745"/>
                    <a:pt x="11634" y="2557"/>
                    <a:pt x="11676" y="2389"/>
                  </a:cubicBezTo>
                  <a:cubicBezTo>
                    <a:pt x="11739" y="2201"/>
                    <a:pt x="11634" y="1971"/>
                    <a:pt x="11446" y="1908"/>
                  </a:cubicBezTo>
                  <a:cubicBezTo>
                    <a:pt x="11416" y="1903"/>
                    <a:pt x="11387" y="1900"/>
                    <a:pt x="11358" y="1900"/>
                  </a:cubicBezTo>
                  <a:cubicBezTo>
                    <a:pt x="11164" y="1900"/>
                    <a:pt x="11001" y="2019"/>
                    <a:pt x="10965" y="2201"/>
                  </a:cubicBezTo>
                  <a:cubicBezTo>
                    <a:pt x="10923" y="2348"/>
                    <a:pt x="10902" y="2473"/>
                    <a:pt x="10860" y="2599"/>
                  </a:cubicBezTo>
                  <a:cubicBezTo>
                    <a:pt x="10818" y="2745"/>
                    <a:pt x="10755" y="2871"/>
                    <a:pt x="10714" y="3017"/>
                  </a:cubicBezTo>
                  <a:lnTo>
                    <a:pt x="9730" y="2494"/>
                  </a:lnTo>
                  <a:cubicBezTo>
                    <a:pt x="9939" y="1950"/>
                    <a:pt x="10128" y="1448"/>
                    <a:pt x="10316" y="925"/>
                  </a:cubicBezTo>
                  <a:cubicBezTo>
                    <a:pt x="10379" y="757"/>
                    <a:pt x="10442" y="611"/>
                    <a:pt x="10483" y="443"/>
                  </a:cubicBezTo>
                  <a:cubicBezTo>
                    <a:pt x="10546" y="255"/>
                    <a:pt x="10442" y="88"/>
                    <a:pt x="10274" y="25"/>
                  </a:cubicBezTo>
                  <a:cubicBezTo>
                    <a:pt x="10230" y="9"/>
                    <a:pt x="10185" y="1"/>
                    <a:pt x="101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2"/>
            <p:cNvSpPr/>
            <p:nvPr/>
          </p:nvSpPr>
          <p:spPr>
            <a:xfrm>
              <a:off x="245650" y="1027297"/>
              <a:ext cx="423119" cy="419731"/>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2"/>
            <p:cNvSpPr/>
            <p:nvPr/>
          </p:nvSpPr>
          <p:spPr>
            <a:xfrm>
              <a:off x="52574" y="2852063"/>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2_1">
    <p:spTree>
      <p:nvGrpSpPr>
        <p:cNvPr id="313" name="Shape 313"/>
        <p:cNvGrpSpPr/>
        <p:nvPr/>
      </p:nvGrpSpPr>
      <p:grpSpPr>
        <a:xfrm>
          <a:off x="0" y="0"/>
          <a:ext cx="0" cy="0"/>
          <a:chOff x="0" y="0"/>
          <a:chExt cx="0" cy="0"/>
        </a:xfrm>
      </p:grpSpPr>
      <p:grpSp>
        <p:nvGrpSpPr>
          <p:cNvPr id="314" name="Google Shape;314;p23"/>
          <p:cNvGrpSpPr/>
          <p:nvPr/>
        </p:nvGrpSpPr>
        <p:grpSpPr>
          <a:xfrm>
            <a:off x="-4138" y="-1"/>
            <a:ext cx="9152276" cy="5143502"/>
            <a:chOff x="-4138" y="-1"/>
            <a:chExt cx="9152276" cy="5143502"/>
          </a:xfrm>
        </p:grpSpPr>
        <p:grpSp>
          <p:nvGrpSpPr>
            <p:cNvPr id="315" name="Google Shape;315;p23"/>
            <p:cNvGrpSpPr/>
            <p:nvPr/>
          </p:nvGrpSpPr>
          <p:grpSpPr>
            <a:xfrm flipH="1">
              <a:off x="-4138" y="-1"/>
              <a:ext cx="9152276" cy="5143502"/>
              <a:chOff x="-4138" y="-1"/>
              <a:chExt cx="9152276" cy="5143502"/>
            </a:xfrm>
          </p:grpSpPr>
          <p:pic>
            <p:nvPicPr>
              <p:cNvPr id="316" name="Google Shape;316;p23"/>
              <p:cNvPicPr preferRelativeResize="0"/>
              <p:nvPr/>
            </p:nvPicPr>
            <p:blipFill>
              <a:blip r:embed="rId2">
                <a:alphaModFix amt="40000"/>
              </a:blip>
              <a:stretch>
                <a:fillRect/>
              </a:stretch>
            </p:blipFill>
            <p:spPr>
              <a:xfrm flipH="1">
                <a:off x="-4138" y="0"/>
                <a:ext cx="9152276" cy="5143501"/>
              </a:xfrm>
              <a:prstGeom prst="rect">
                <a:avLst/>
              </a:prstGeom>
              <a:noFill/>
              <a:ln>
                <a:noFill/>
              </a:ln>
            </p:spPr>
          </p:pic>
          <p:pic>
            <p:nvPicPr>
              <p:cNvPr id="317" name="Google Shape;317;p23"/>
              <p:cNvPicPr preferRelativeResize="0"/>
              <p:nvPr/>
            </p:nvPicPr>
            <p:blipFill rotWithShape="1">
              <a:blip r:embed="rId3">
                <a:alphaModFix amt="60000"/>
              </a:blip>
              <a:srcRect b="0" l="0" r="0" t="0"/>
              <a:stretch/>
            </p:blipFill>
            <p:spPr>
              <a:xfrm rot="10800000">
                <a:off x="-4138" y="-1"/>
                <a:ext cx="9144003" cy="5143501"/>
              </a:xfrm>
              <a:prstGeom prst="rect">
                <a:avLst/>
              </a:prstGeom>
              <a:noFill/>
              <a:ln>
                <a:noFill/>
              </a:ln>
            </p:spPr>
          </p:pic>
        </p:grpSp>
        <p:sp>
          <p:nvSpPr>
            <p:cNvPr id="318" name="Google Shape;318;p23"/>
            <p:cNvSpPr/>
            <p:nvPr/>
          </p:nvSpPr>
          <p:spPr>
            <a:xfrm>
              <a:off x="474600" y="351150"/>
              <a:ext cx="81948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19" name="Google Shape;319;p23"/>
          <p:cNvGrpSpPr/>
          <p:nvPr/>
        </p:nvGrpSpPr>
        <p:grpSpPr>
          <a:xfrm>
            <a:off x="71624" y="-203040"/>
            <a:ext cx="8992195" cy="5290694"/>
            <a:chOff x="71624" y="-203040"/>
            <a:chExt cx="8992195" cy="5290694"/>
          </a:xfrm>
        </p:grpSpPr>
        <p:sp>
          <p:nvSpPr>
            <p:cNvPr id="320" name="Google Shape;320;p23"/>
            <p:cNvSpPr/>
            <p:nvPr/>
          </p:nvSpPr>
          <p:spPr>
            <a:xfrm flipH="1">
              <a:off x="216926" y="156532"/>
              <a:ext cx="480541" cy="476693"/>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3"/>
            <p:cNvSpPr/>
            <p:nvPr/>
          </p:nvSpPr>
          <p:spPr>
            <a:xfrm flipH="1">
              <a:off x="3325513" y="4596300"/>
              <a:ext cx="301807" cy="333188"/>
            </a:xfrm>
            <a:custGeom>
              <a:rect b="b" l="l" r="r" t="t"/>
              <a:pathLst>
                <a:path extrusionOk="0" h="29729" w="26929">
                  <a:moveTo>
                    <a:pt x="8809" y="6822"/>
                  </a:moveTo>
                  <a:lnTo>
                    <a:pt x="10002" y="7366"/>
                  </a:lnTo>
                  <a:lnTo>
                    <a:pt x="9855" y="8600"/>
                  </a:lnTo>
                  <a:cubicBezTo>
                    <a:pt x="9458" y="8475"/>
                    <a:pt x="9060" y="8307"/>
                    <a:pt x="8684" y="8098"/>
                  </a:cubicBezTo>
                  <a:cubicBezTo>
                    <a:pt x="8725" y="7680"/>
                    <a:pt x="8767" y="7261"/>
                    <a:pt x="8809" y="6822"/>
                  </a:cubicBezTo>
                  <a:close/>
                  <a:moveTo>
                    <a:pt x="18162" y="6843"/>
                  </a:moveTo>
                  <a:cubicBezTo>
                    <a:pt x="18204" y="7219"/>
                    <a:pt x="18225" y="7575"/>
                    <a:pt x="18267" y="7931"/>
                  </a:cubicBezTo>
                  <a:cubicBezTo>
                    <a:pt x="18308" y="8035"/>
                    <a:pt x="18225" y="8161"/>
                    <a:pt x="18120" y="8182"/>
                  </a:cubicBezTo>
                  <a:cubicBezTo>
                    <a:pt x="17785" y="8328"/>
                    <a:pt x="17471" y="8475"/>
                    <a:pt x="17158" y="8621"/>
                  </a:cubicBezTo>
                  <a:cubicBezTo>
                    <a:pt x="17053" y="8224"/>
                    <a:pt x="16990" y="7805"/>
                    <a:pt x="16990" y="7387"/>
                  </a:cubicBezTo>
                  <a:cubicBezTo>
                    <a:pt x="17367" y="7177"/>
                    <a:pt x="17743" y="6989"/>
                    <a:pt x="18162" y="6843"/>
                  </a:cubicBezTo>
                  <a:close/>
                  <a:moveTo>
                    <a:pt x="10734" y="7324"/>
                  </a:moveTo>
                  <a:cubicBezTo>
                    <a:pt x="11550" y="7721"/>
                    <a:pt x="12345" y="8182"/>
                    <a:pt x="13078" y="8747"/>
                  </a:cubicBezTo>
                  <a:lnTo>
                    <a:pt x="13078" y="10128"/>
                  </a:lnTo>
                  <a:cubicBezTo>
                    <a:pt x="12743" y="9981"/>
                    <a:pt x="12450" y="9835"/>
                    <a:pt x="12136" y="9688"/>
                  </a:cubicBezTo>
                  <a:lnTo>
                    <a:pt x="10713" y="8998"/>
                  </a:lnTo>
                  <a:cubicBezTo>
                    <a:pt x="10567" y="8935"/>
                    <a:pt x="10546" y="8956"/>
                    <a:pt x="10567" y="8747"/>
                  </a:cubicBezTo>
                  <a:cubicBezTo>
                    <a:pt x="10629" y="8286"/>
                    <a:pt x="10671" y="7847"/>
                    <a:pt x="10713" y="7408"/>
                  </a:cubicBezTo>
                  <a:cubicBezTo>
                    <a:pt x="10734" y="7387"/>
                    <a:pt x="10734" y="7345"/>
                    <a:pt x="10734" y="7324"/>
                  </a:cubicBezTo>
                  <a:close/>
                  <a:moveTo>
                    <a:pt x="16237" y="7303"/>
                  </a:moveTo>
                  <a:cubicBezTo>
                    <a:pt x="16300" y="7575"/>
                    <a:pt x="16300" y="7847"/>
                    <a:pt x="16321" y="8098"/>
                  </a:cubicBezTo>
                  <a:cubicBezTo>
                    <a:pt x="16363" y="8370"/>
                    <a:pt x="16404" y="8642"/>
                    <a:pt x="16446" y="8914"/>
                  </a:cubicBezTo>
                  <a:lnTo>
                    <a:pt x="13914" y="10128"/>
                  </a:lnTo>
                  <a:lnTo>
                    <a:pt x="13914" y="9981"/>
                  </a:lnTo>
                  <a:lnTo>
                    <a:pt x="13914" y="8872"/>
                  </a:lnTo>
                  <a:cubicBezTo>
                    <a:pt x="13894" y="8768"/>
                    <a:pt x="13956" y="8684"/>
                    <a:pt x="14019" y="8642"/>
                  </a:cubicBezTo>
                  <a:cubicBezTo>
                    <a:pt x="14124" y="8579"/>
                    <a:pt x="14228" y="8496"/>
                    <a:pt x="14333" y="8412"/>
                  </a:cubicBezTo>
                  <a:cubicBezTo>
                    <a:pt x="14793" y="8119"/>
                    <a:pt x="15254" y="7847"/>
                    <a:pt x="15714" y="7596"/>
                  </a:cubicBezTo>
                  <a:cubicBezTo>
                    <a:pt x="15881" y="7491"/>
                    <a:pt x="16049" y="7408"/>
                    <a:pt x="16237" y="7303"/>
                  </a:cubicBezTo>
                  <a:close/>
                  <a:moveTo>
                    <a:pt x="8265" y="8726"/>
                  </a:moveTo>
                  <a:lnTo>
                    <a:pt x="9791" y="9395"/>
                  </a:lnTo>
                  <a:lnTo>
                    <a:pt x="9791" y="9395"/>
                  </a:lnTo>
                  <a:cubicBezTo>
                    <a:pt x="9708" y="10329"/>
                    <a:pt x="9646" y="11222"/>
                    <a:pt x="9583" y="12136"/>
                  </a:cubicBezTo>
                  <a:cubicBezTo>
                    <a:pt x="9541" y="12136"/>
                    <a:pt x="9520" y="12115"/>
                    <a:pt x="9479" y="12115"/>
                  </a:cubicBezTo>
                  <a:cubicBezTo>
                    <a:pt x="9123" y="11906"/>
                    <a:pt x="8788" y="11718"/>
                    <a:pt x="8432" y="11509"/>
                  </a:cubicBezTo>
                  <a:cubicBezTo>
                    <a:pt x="8370" y="11488"/>
                    <a:pt x="8328" y="11425"/>
                    <a:pt x="8328" y="11341"/>
                  </a:cubicBezTo>
                  <a:cubicBezTo>
                    <a:pt x="8307" y="11090"/>
                    <a:pt x="8286" y="10818"/>
                    <a:pt x="8265" y="10567"/>
                  </a:cubicBezTo>
                  <a:lnTo>
                    <a:pt x="8265" y="10295"/>
                  </a:lnTo>
                  <a:lnTo>
                    <a:pt x="8265" y="8726"/>
                  </a:lnTo>
                  <a:close/>
                  <a:moveTo>
                    <a:pt x="18706" y="8726"/>
                  </a:moveTo>
                  <a:cubicBezTo>
                    <a:pt x="18727" y="9207"/>
                    <a:pt x="18727" y="9688"/>
                    <a:pt x="18706" y="10190"/>
                  </a:cubicBezTo>
                  <a:cubicBezTo>
                    <a:pt x="18685" y="10253"/>
                    <a:pt x="18706" y="10316"/>
                    <a:pt x="18706" y="10379"/>
                  </a:cubicBezTo>
                  <a:cubicBezTo>
                    <a:pt x="18685" y="10714"/>
                    <a:pt x="18664" y="11048"/>
                    <a:pt x="18622" y="11383"/>
                  </a:cubicBezTo>
                  <a:cubicBezTo>
                    <a:pt x="18622" y="11425"/>
                    <a:pt x="18580" y="11467"/>
                    <a:pt x="18539" y="11509"/>
                  </a:cubicBezTo>
                  <a:cubicBezTo>
                    <a:pt x="18183" y="11718"/>
                    <a:pt x="17827" y="11927"/>
                    <a:pt x="17451" y="12136"/>
                  </a:cubicBezTo>
                  <a:lnTo>
                    <a:pt x="17409" y="12136"/>
                  </a:lnTo>
                  <a:cubicBezTo>
                    <a:pt x="17346" y="11216"/>
                    <a:pt x="17262" y="10295"/>
                    <a:pt x="17179" y="9374"/>
                  </a:cubicBezTo>
                  <a:lnTo>
                    <a:pt x="18706" y="8726"/>
                  </a:lnTo>
                  <a:close/>
                  <a:moveTo>
                    <a:pt x="7930" y="12230"/>
                  </a:moveTo>
                  <a:cubicBezTo>
                    <a:pt x="7972" y="12230"/>
                    <a:pt x="8014" y="12241"/>
                    <a:pt x="8056" y="12262"/>
                  </a:cubicBezTo>
                  <a:cubicBezTo>
                    <a:pt x="8370" y="12450"/>
                    <a:pt x="8684" y="12618"/>
                    <a:pt x="8997" y="12806"/>
                  </a:cubicBezTo>
                  <a:lnTo>
                    <a:pt x="9144" y="12890"/>
                  </a:lnTo>
                  <a:lnTo>
                    <a:pt x="6842" y="14459"/>
                  </a:lnTo>
                  <a:lnTo>
                    <a:pt x="5524" y="13517"/>
                  </a:lnTo>
                  <a:cubicBezTo>
                    <a:pt x="5650" y="13434"/>
                    <a:pt x="5733" y="13392"/>
                    <a:pt x="5838" y="13329"/>
                  </a:cubicBezTo>
                  <a:cubicBezTo>
                    <a:pt x="6131" y="13120"/>
                    <a:pt x="6445" y="12973"/>
                    <a:pt x="6759" y="12785"/>
                  </a:cubicBezTo>
                  <a:cubicBezTo>
                    <a:pt x="7093" y="12597"/>
                    <a:pt x="7449" y="12408"/>
                    <a:pt x="7805" y="12262"/>
                  </a:cubicBezTo>
                  <a:cubicBezTo>
                    <a:pt x="7847" y="12241"/>
                    <a:pt x="7888" y="12230"/>
                    <a:pt x="7930" y="12230"/>
                  </a:cubicBezTo>
                  <a:close/>
                  <a:moveTo>
                    <a:pt x="19038" y="12189"/>
                  </a:moveTo>
                  <a:cubicBezTo>
                    <a:pt x="19077" y="12189"/>
                    <a:pt x="19114" y="12199"/>
                    <a:pt x="19145" y="12220"/>
                  </a:cubicBezTo>
                  <a:cubicBezTo>
                    <a:pt x="19376" y="12325"/>
                    <a:pt x="19606" y="12429"/>
                    <a:pt x="19815" y="12534"/>
                  </a:cubicBezTo>
                  <a:cubicBezTo>
                    <a:pt x="19940" y="12597"/>
                    <a:pt x="20087" y="12680"/>
                    <a:pt x="20212" y="12764"/>
                  </a:cubicBezTo>
                  <a:lnTo>
                    <a:pt x="21447" y="13475"/>
                  </a:lnTo>
                  <a:cubicBezTo>
                    <a:pt x="21217" y="13664"/>
                    <a:pt x="20987" y="13789"/>
                    <a:pt x="20777" y="13957"/>
                  </a:cubicBezTo>
                  <a:lnTo>
                    <a:pt x="20129" y="14459"/>
                  </a:lnTo>
                  <a:lnTo>
                    <a:pt x="17848" y="12869"/>
                  </a:lnTo>
                  <a:cubicBezTo>
                    <a:pt x="17869" y="12848"/>
                    <a:pt x="17911" y="12827"/>
                    <a:pt x="17932" y="12806"/>
                  </a:cubicBezTo>
                  <a:cubicBezTo>
                    <a:pt x="18267" y="12618"/>
                    <a:pt x="18601" y="12429"/>
                    <a:pt x="18915" y="12220"/>
                  </a:cubicBezTo>
                  <a:cubicBezTo>
                    <a:pt x="18957" y="12199"/>
                    <a:pt x="18999" y="12189"/>
                    <a:pt x="19038" y="12189"/>
                  </a:cubicBezTo>
                  <a:close/>
                  <a:moveTo>
                    <a:pt x="5210" y="14145"/>
                  </a:moveTo>
                  <a:lnTo>
                    <a:pt x="6235" y="14898"/>
                  </a:lnTo>
                  <a:cubicBezTo>
                    <a:pt x="5901" y="15170"/>
                    <a:pt x="5566" y="15442"/>
                    <a:pt x="5210" y="15672"/>
                  </a:cubicBezTo>
                  <a:lnTo>
                    <a:pt x="4164" y="14919"/>
                  </a:lnTo>
                  <a:lnTo>
                    <a:pt x="5210" y="14145"/>
                  </a:lnTo>
                  <a:close/>
                  <a:moveTo>
                    <a:pt x="21782" y="14145"/>
                  </a:moveTo>
                  <a:lnTo>
                    <a:pt x="22828" y="14919"/>
                  </a:lnTo>
                  <a:lnTo>
                    <a:pt x="21782" y="15672"/>
                  </a:lnTo>
                  <a:cubicBezTo>
                    <a:pt x="21426" y="15442"/>
                    <a:pt x="21091" y="15191"/>
                    <a:pt x="20777" y="14919"/>
                  </a:cubicBezTo>
                  <a:cubicBezTo>
                    <a:pt x="21091" y="14626"/>
                    <a:pt x="21426" y="14375"/>
                    <a:pt x="21782" y="14145"/>
                  </a:cubicBezTo>
                  <a:close/>
                  <a:moveTo>
                    <a:pt x="6842" y="15359"/>
                  </a:moveTo>
                  <a:lnTo>
                    <a:pt x="9144" y="16928"/>
                  </a:lnTo>
                  <a:cubicBezTo>
                    <a:pt x="8746" y="17158"/>
                    <a:pt x="8370" y="17388"/>
                    <a:pt x="7993" y="17597"/>
                  </a:cubicBezTo>
                  <a:cubicBezTo>
                    <a:pt x="7972" y="17608"/>
                    <a:pt x="7951" y="17613"/>
                    <a:pt x="7928" y="17613"/>
                  </a:cubicBezTo>
                  <a:cubicBezTo>
                    <a:pt x="7904" y="17613"/>
                    <a:pt x="7878" y="17608"/>
                    <a:pt x="7847" y="17597"/>
                  </a:cubicBezTo>
                  <a:cubicBezTo>
                    <a:pt x="7512" y="17451"/>
                    <a:pt x="7156" y="17284"/>
                    <a:pt x="6842" y="17095"/>
                  </a:cubicBezTo>
                  <a:cubicBezTo>
                    <a:pt x="6424" y="16844"/>
                    <a:pt x="5984" y="16593"/>
                    <a:pt x="5524" y="16342"/>
                  </a:cubicBezTo>
                  <a:cubicBezTo>
                    <a:pt x="5671" y="16216"/>
                    <a:pt x="5817" y="16112"/>
                    <a:pt x="5963" y="16007"/>
                  </a:cubicBezTo>
                  <a:lnTo>
                    <a:pt x="6403" y="15693"/>
                  </a:lnTo>
                  <a:lnTo>
                    <a:pt x="6842" y="15359"/>
                  </a:lnTo>
                  <a:close/>
                  <a:moveTo>
                    <a:pt x="20150" y="15359"/>
                  </a:moveTo>
                  <a:lnTo>
                    <a:pt x="21447" y="16342"/>
                  </a:lnTo>
                  <a:cubicBezTo>
                    <a:pt x="21070" y="16572"/>
                    <a:pt x="20715" y="16760"/>
                    <a:pt x="20359" y="16991"/>
                  </a:cubicBezTo>
                  <a:cubicBezTo>
                    <a:pt x="19961" y="17221"/>
                    <a:pt x="19564" y="17430"/>
                    <a:pt x="19145" y="17597"/>
                  </a:cubicBezTo>
                  <a:cubicBezTo>
                    <a:pt x="19124" y="17608"/>
                    <a:pt x="19093" y="17613"/>
                    <a:pt x="19062" y="17613"/>
                  </a:cubicBezTo>
                  <a:cubicBezTo>
                    <a:pt x="19030" y="17613"/>
                    <a:pt x="18999" y="17608"/>
                    <a:pt x="18978" y="17597"/>
                  </a:cubicBezTo>
                  <a:lnTo>
                    <a:pt x="17827" y="16928"/>
                  </a:lnTo>
                  <a:lnTo>
                    <a:pt x="20150" y="15359"/>
                  </a:lnTo>
                  <a:close/>
                  <a:moveTo>
                    <a:pt x="13433" y="11697"/>
                  </a:moveTo>
                  <a:cubicBezTo>
                    <a:pt x="13517" y="11697"/>
                    <a:pt x="13601" y="11697"/>
                    <a:pt x="13684" y="11718"/>
                  </a:cubicBezTo>
                  <a:cubicBezTo>
                    <a:pt x="14082" y="11739"/>
                    <a:pt x="14375" y="12011"/>
                    <a:pt x="14689" y="12199"/>
                  </a:cubicBezTo>
                  <a:cubicBezTo>
                    <a:pt x="15002" y="12408"/>
                    <a:pt x="15316" y="12576"/>
                    <a:pt x="15651" y="12722"/>
                  </a:cubicBezTo>
                  <a:cubicBezTo>
                    <a:pt x="15902" y="12848"/>
                    <a:pt x="16111" y="13036"/>
                    <a:pt x="16237" y="13287"/>
                  </a:cubicBezTo>
                  <a:cubicBezTo>
                    <a:pt x="16363" y="13496"/>
                    <a:pt x="16446" y="13727"/>
                    <a:pt x="16446" y="13957"/>
                  </a:cubicBezTo>
                  <a:lnTo>
                    <a:pt x="16446" y="13978"/>
                  </a:lnTo>
                  <a:cubicBezTo>
                    <a:pt x="16425" y="14291"/>
                    <a:pt x="16404" y="14584"/>
                    <a:pt x="16383" y="14856"/>
                  </a:cubicBezTo>
                  <a:cubicBezTo>
                    <a:pt x="16383" y="15003"/>
                    <a:pt x="16404" y="15149"/>
                    <a:pt x="16404" y="15296"/>
                  </a:cubicBezTo>
                  <a:cubicBezTo>
                    <a:pt x="16425" y="15484"/>
                    <a:pt x="16446" y="15672"/>
                    <a:pt x="16446" y="15861"/>
                  </a:cubicBezTo>
                  <a:cubicBezTo>
                    <a:pt x="16404" y="16154"/>
                    <a:pt x="16300" y="16447"/>
                    <a:pt x="16111" y="16698"/>
                  </a:cubicBezTo>
                  <a:cubicBezTo>
                    <a:pt x="15860" y="16949"/>
                    <a:pt x="15546" y="17137"/>
                    <a:pt x="15212" y="17263"/>
                  </a:cubicBezTo>
                  <a:cubicBezTo>
                    <a:pt x="14898" y="17430"/>
                    <a:pt x="14584" y="17618"/>
                    <a:pt x="14291" y="17828"/>
                  </a:cubicBezTo>
                  <a:cubicBezTo>
                    <a:pt x="14082" y="17974"/>
                    <a:pt x="13810" y="18058"/>
                    <a:pt x="13559" y="18100"/>
                  </a:cubicBezTo>
                  <a:cubicBezTo>
                    <a:pt x="13454" y="18100"/>
                    <a:pt x="13370" y="18079"/>
                    <a:pt x="13266" y="18058"/>
                  </a:cubicBezTo>
                  <a:cubicBezTo>
                    <a:pt x="12889" y="18037"/>
                    <a:pt x="12596" y="17786"/>
                    <a:pt x="12303" y="17597"/>
                  </a:cubicBezTo>
                  <a:cubicBezTo>
                    <a:pt x="11969" y="17388"/>
                    <a:pt x="11634" y="17221"/>
                    <a:pt x="11299" y="17053"/>
                  </a:cubicBezTo>
                  <a:cubicBezTo>
                    <a:pt x="11027" y="16907"/>
                    <a:pt x="10818" y="16698"/>
                    <a:pt x="10671" y="16426"/>
                  </a:cubicBezTo>
                  <a:cubicBezTo>
                    <a:pt x="10546" y="16154"/>
                    <a:pt x="10504" y="15882"/>
                    <a:pt x="10546" y="15589"/>
                  </a:cubicBezTo>
                  <a:cubicBezTo>
                    <a:pt x="10567" y="15275"/>
                    <a:pt x="10567" y="14961"/>
                    <a:pt x="10567" y="14647"/>
                  </a:cubicBezTo>
                  <a:cubicBezTo>
                    <a:pt x="10567" y="14417"/>
                    <a:pt x="10525" y="14166"/>
                    <a:pt x="10546" y="13936"/>
                  </a:cubicBezTo>
                  <a:cubicBezTo>
                    <a:pt x="10546" y="13622"/>
                    <a:pt x="10671" y="13329"/>
                    <a:pt x="10881" y="13099"/>
                  </a:cubicBezTo>
                  <a:cubicBezTo>
                    <a:pt x="11048" y="12911"/>
                    <a:pt x="11257" y="12764"/>
                    <a:pt x="11487" y="12659"/>
                  </a:cubicBezTo>
                  <a:cubicBezTo>
                    <a:pt x="11906" y="12450"/>
                    <a:pt x="12303" y="12220"/>
                    <a:pt x="12680" y="11948"/>
                  </a:cubicBezTo>
                  <a:cubicBezTo>
                    <a:pt x="12910" y="11802"/>
                    <a:pt x="13161" y="11718"/>
                    <a:pt x="13433" y="11697"/>
                  </a:cubicBezTo>
                  <a:close/>
                  <a:moveTo>
                    <a:pt x="9562" y="17681"/>
                  </a:moveTo>
                  <a:cubicBezTo>
                    <a:pt x="9625" y="18623"/>
                    <a:pt x="9709" y="19501"/>
                    <a:pt x="9793" y="20443"/>
                  </a:cubicBezTo>
                  <a:lnTo>
                    <a:pt x="8265" y="21092"/>
                  </a:lnTo>
                  <a:lnTo>
                    <a:pt x="8265" y="20548"/>
                  </a:lnTo>
                  <a:cubicBezTo>
                    <a:pt x="8244" y="20045"/>
                    <a:pt x="8244" y="19564"/>
                    <a:pt x="8265" y="19062"/>
                  </a:cubicBezTo>
                  <a:cubicBezTo>
                    <a:pt x="8286" y="18853"/>
                    <a:pt x="8307" y="18644"/>
                    <a:pt x="8349" y="18455"/>
                  </a:cubicBezTo>
                  <a:cubicBezTo>
                    <a:pt x="8349" y="18392"/>
                    <a:pt x="8370" y="18351"/>
                    <a:pt x="8412" y="18330"/>
                  </a:cubicBezTo>
                  <a:cubicBezTo>
                    <a:pt x="8767" y="18100"/>
                    <a:pt x="9144" y="17890"/>
                    <a:pt x="9500" y="17681"/>
                  </a:cubicBezTo>
                  <a:close/>
                  <a:moveTo>
                    <a:pt x="17471" y="17681"/>
                  </a:moveTo>
                  <a:cubicBezTo>
                    <a:pt x="17827" y="17890"/>
                    <a:pt x="18183" y="18079"/>
                    <a:pt x="18539" y="18288"/>
                  </a:cubicBezTo>
                  <a:cubicBezTo>
                    <a:pt x="18580" y="18330"/>
                    <a:pt x="18622" y="18372"/>
                    <a:pt x="18622" y="18413"/>
                  </a:cubicBezTo>
                  <a:cubicBezTo>
                    <a:pt x="18643" y="18539"/>
                    <a:pt x="18664" y="18664"/>
                    <a:pt x="18685" y="18790"/>
                  </a:cubicBezTo>
                  <a:cubicBezTo>
                    <a:pt x="18727" y="19041"/>
                    <a:pt x="18727" y="19313"/>
                    <a:pt x="18706" y="19564"/>
                  </a:cubicBezTo>
                  <a:cubicBezTo>
                    <a:pt x="18706" y="19648"/>
                    <a:pt x="18706" y="19732"/>
                    <a:pt x="18727" y="19815"/>
                  </a:cubicBezTo>
                  <a:cubicBezTo>
                    <a:pt x="18706" y="20108"/>
                    <a:pt x="18706" y="20380"/>
                    <a:pt x="18706" y="20673"/>
                  </a:cubicBezTo>
                  <a:lnTo>
                    <a:pt x="18706" y="21092"/>
                  </a:lnTo>
                  <a:lnTo>
                    <a:pt x="17179" y="20443"/>
                  </a:lnTo>
                  <a:cubicBezTo>
                    <a:pt x="17262" y="19501"/>
                    <a:pt x="17346" y="18602"/>
                    <a:pt x="17409" y="17681"/>
                  </a:cubicBezTo>
                  <a:close/>
                  <a:moveTo>
                    <a:pt x="13057" y="19690"/>
                  </a:moveTo>
                  <a:lnTo>
                    <a:pt x="13057" y="21092"/>
                  </a:lnTo>
                  <a:cubicBezTo>
                    <a:pt x="12764" y="21343"/>
                    <a:pt x="12450" y="21552"/>
                    <a:pt x="12115" y="21740"/>
                  </a:cubicBezTo>
                  <a:lnTo>
                    <a:pt x="12031" y="21782"/>
                  </a:lnTo>
                  <a:lnTo>
                    <a:pt x="10776" y="22494"/>
                  </a:lnTo>
                  <a:lnTo>
                    <a:pt x="10734" y="22494"/>
                  </a:lnTo>
                  <a:cubicBezTo>
                    <a:pt x="10671" y="21950"/>
                    <a:pt x="10609" y="21426"/>
                    <a:pt x="10567" y="20882"/>
                  </a:cubicBezTo>
                  <a:lnTo>
                    <a:pt x="13057" y="19690"/>
                  </a:lnTo>
                  <a:close/>
                  <a:moveTo>
                    <a:pt x="13894" y="19690"/>
                  </a:moveTo>
                  <a:lnTo>
                    <a:pt x="16425" y="20882"/>
                  </a:lnTo>
                  <a:cubicBezTo>
                    <a:pt x="16363" y="21426"/>
                    <a:pt x="16300" y="21970"/>
                    <a:pt x="16237" y="22514"/>
                  </a:cubicBezTo>
                  <a:cubicBezTo>
                    <a:pt x="15421" y="22117"/>
                    <a:pt x="14626" y="21636"/>
                    <a:pt x="13894" y="21092"/>
                  </a:cubicBezTo>
                  <a:lnTo>
                    <a:pt x="13894" y="19690"/>
                  </a:lnTo>
                  <a:close/>
                  <a:moveTo>
                    <a:pt x="9834" y="21196"/>
                  </a:moveTo>
                  <a:cubicBezTo>
                    <a:pt x="9918" y="21615"/>
                    <a:pt x="9981" y="22033"/>
                    <a:pt x="10002" y="22452"/>
                  </a:cubicBezTo>
                  <a:cubicBezTo>
                    <a:pt x="9625" y="22661"/>
                    <a:pt x="9207" y="22786"/>
                    <a:pt x="8809" y="22996"/>
                  </a:cubicBezTo>
                  <a:cubicBezTo>
                    <a:pt x="8767" y="22556"/>
                    <a:pt x="8725" y="22138"/>
                    <a:pt x="8684" y="21719"/>
                  </a:cubicBezTo>
                  <a:cubicBezTo>
                    <a:pt x="8809" y="21657"/>
                    <a:pt x="8914" y="21615"/>
                    <a:pt x="9018" y="21552"/>
                  </a:cubicBezTo>
                  <a:cubicBezTo>
                    <a:pt x="9290" y="21426"/>
                    <a:pt x="9562" y="21322"/>
                    <a:pt x="9834" y="21196"/>
                  </a:cubicBezTo>
                  <a:close/>
                  <a:moveTo>
                    <a:pt x="17137" y="21196"/>
                  </a:moveTo>
                  <a:lnTo>
                    <a:pt x="18267" y="21677"/>
                  </a:lnTo>
                  <a:cubicBezTo>
                    <a:pt x="18246" y="22117"/>
                    <a:pt x="18225" y="22556"/>
                    <a:pt x="18162" y="22996"/>
                  </a:cubicBezTo>
                  <a:lnTo>
                    <a:pt x="16969" y="22473"/>
                  </a:lnTo>
                  <a:cubicBezTo>
                    <a:pt x="16990" y="22033"/>
                    <a:pt x="17053" y="21615"/>
                    <a:pt x="17137" y="21196"/>
                  </a:cubicBezTo>
                  <a:close/>
                  <a:moveTo>
                    <a:pt x="14432" y="0"/>
                  </a:moveTo>
                  <a:cubicBezTo>
                    <a:pt x="14346" y="0"/>
                    <a:pt x="14259" y="33"/>
                    <a:pt x="14186" y="105"/>
                  </a:cubicBezTo>
                  <a:cubicBezTo>
                    <a:pt x="13998" y="273"/>
                    <a:pt x="13831" y="461"/>
                    <a:pt x="13663" y="628"/>
                  </a:cubicBezTo>
                  <a:lnTo>
                    <a:pt x="13475" y="817"/>
                  </a:lnTo>
                  <a:cubicBezTo>
                    <a:pt x="13391" y="733"/>
                    <a:pt x="13329" y="670"/>
                    <a:pt x="13266" y="607"/>
                  </a:cubicBezTo>
                  <a:cubicBezTo>
                    <a:pt x="13098" y="440"/>
                    <a:pt x="12931" y="273"/>
                    <a:pt x="12764" y="105"/>
                  </a:cubicBezTo>
                  <a:cubicBezTo>
                    <a:pt x="12693" y="45"/>
                    <a:pt x="12603" y="14"/>
                    <a:pt x="12515" y="14"/>
                  </a:cubicBezTo>
                  <a:cubicBezTo>
                    <a:pt x="12420" y="14"/>
                    <a:pt x="12327" y="50"/>
                    <a:pt x="12261" y="126"/>
                  </a:cubicBezTo>
                  <a:cubicBezTo>
                    <a:pt x="12115" y="294"/>
                    <a:pt x="12136" y="524"/>
                    <a:pt x="12282" y="649"/>
                  </a:cubicBezTo>
                  <a:cubicBezTo>
                    <a:pt x="12513" y="859"/>
                    <a:pt x="12722" y="1089"/>
                    <a:pt x="12952" y="1298"/>
                  </a:cubicBezTo>
                  <a:cubicBezTo>
                    <a:pt x="13098" y="1403"/>
                    <a:pt x="13161" y="1570"/>
                    <a:pt x="13098" y="1737"/>
                  </a:cubicBezTo>
                  <a:cubicBezTo>
                    <a:pt x="13098" y="1800"/>
                    <a:pt x="13098" y="1863"/>
                    <a:pt x="13098" y="1905"/>
                  </a:cubicBezTo>
                  <a:cubicBezTo>
                    <a:pt x="13078" y="2072"/>
                    <a:pt x="13078" y="2219"/>
                    <a:pt x="13078" y="2386"/>
                  </a:cubicBezTo>
                  <a:lnTo>
                    <a:pt x="13036" y="2386"/>
                  </a:lnTo>
                  <a:cubicBezTo>
                    <a:pt x="12701" y="2030"/>
                    <a:pt x="12282" y="1758"/>
                    <a:pt x="11989" y="1340"/>
                  </a:cubicBezTo>
                  <a:cubicBezTo>
                    <a:pt x="11928" y="1248"/>
                    <a:pt x="11833" y="1190"/>
                    <a:pt x="11729" y="1190"/>
                  </a:cubicBezTo>
                  <a:cubicBezTo>
                    <a:pt x="11691" y="1190"/>
                    <a:pt x="11652" y="1197"/>
                    <a:pt x="11613" y="1214"/>
                  </a:cubicBezTo>
                  <a:cubicBezTo>
                    <a:pt x="11362" y="1277"/>
                    <a:pt x="11257" y="1591"/>
                    <a:pt x="11425" y="1800"/>
                  </a:cubicBezTo>
                  <a:cubicBezTo>
                    <a:pt x="11634" y="2072"/>
                    <a:pt x="11864" y="2302"/>
                    <a:pt x="12115" y="2511"/>
                  </a:cubicBezTo>
                  <a:cubicBezTo>
                    <a:pt x="12408" y="2825"/>
                    <a:pt x="12722" y="3118"/>
                    <a:pt x="13015" y="3411"/>
                  </a:cubicBezTo>
                  <a:cubicBezTo>
                    <a:pt x="13098" y="3474"/>
                    <a:pt x="13119" y="3579"/>
                    <a:pt x="13119" y="3683"/>
                  </a:cubicBezTo>
                  <a:cubicBezTo>
                    <a:pt x="13098" y="3892"/>
                    <a:pt x="13098" y="4102"/>
                    <a:pt x="13078" y="4290"/>
                  </a:cubicBezTo>
                  <a:cubicBezTo>
                    <a:pt x="13057" y="4436"/>
                    <a:pt x="13057" y="4583"/>
                    <a:pt x="13036" y="4729"/>
                  </a:cubicBezTo>
                  <a:cubicBezTo>
                    <a:pt x="13015" y="4729"/>
                    <a:pt x="12994" y="4708"/>
                    <a:pt x="12973" y="4708"/>
                  </a:cubicBezTo>
                  <a:cubicBezTo>
                    <a:pt x="12617" y="4374"/>
                    <a:pt x="12261" y="4039"/>
                    <a:pt x="11906" y="3704"/>
                  </a:cubicBezTo>
                  <a:cubicBezTo>
                    <a:pt x="11592" y="3411"/>
                    <a:pt x="11278" y="3118"/>
                    <a:pt x="10985" y="2825"/>
                  </a:cubicBezTo>
                  <a:cubicBezTo>
                    <a:pt x="10912" y="2752"/>
                    <a:pt x="10813" y="2715"/>
                    <a:pt x="10713" y="2715"/>
                  </a:cubicBezTo>
                  <a:cubicBezTo>
                    <a:pt x="10614" y="2715"/>
                    <a:pt x="10514" y="2752"/>
                    <a:pt x="10441" y="2825"/>
                  </a:cubicBezTo>
                  <a:cubicBezTo>
                    <a:pt x="10295" y="2972"/>
                    <a:pt x="10316" y="3223"/>
                    <a:pt x="10462" y="3348"/>
                  </a:cubicBezTo>
                  <a:cubicBezTo>
                    <a:pt x="10818" y="3683"/>
                    <a:pt x="11153" y="4018"/>
                    <a:pt x="11508" y="4332"/>
                  </a:cubicBezTo>
                  <a:cubicBezTo>
                    <a:pt x="11989" y="4792"/>
                    <a:pt x="12492" y="5232"/>
                    <a:pt x="12994" y="5671"/>
                  </a:cubicBezTo>
                  <a:cubicBezTo>
                    <a:pt x="13057" y="5734"/>
                    <a:pt x="13098" y="5838"/>
                    <a:pt x="13098" y="5943"/>
                  </a:cubicBezTo>
                  <a:lnTo>
                    <a:pt x="13098" y="7701"/>
                  </a:lnTo>
                  <a:lnTo>
                    <a:pt x="13098" y="7847"/>
                  </a:lnTo>
                  <a:lnTo>
                    <a:pt x="12910" y="7742"/>
                  </a:lnTo>
                  <a:cubicBezTo>
                    <a:pt x="12785" y="7638"/>
                    <a:pt x="12638" y="7554"/>
                    <a:pt x="12513" y="7470"/>
                  </a:cubicBezTo>
                  <a:cubicBezTo>
                    <a:pt x="12387" y="7408"/>
                    <a:pt x="12282" y="7345"/>
                    <a:pt x="12157" y="7282"/>
                  </a:cubicBezTo>
                  <a:lnTo>
                    <a:pt x="11613" y="6968"/>
                  </a:lnTo>
                  <a:lnTo>
                    <a:pt x="10797" y="6487"/>
                  </a:lnTo>
                  <a:cubicBezTo>
                    <a:pt x="10818" y="6299"/>
                    <a:pt x="10818" y="6131"/>
                    <a:pt x="10839" y="5943"/>
                  </a:cubicBezTo>
                  <a:cubicBezTo>
                    <a:pt x="10881" y="5692"/>
                    <a:pt x="10901" y="5462"/>
                    <a:pt x="10943" y="5211"/>
                  </a:cubicBezTo>
                  <a:cubicBezTo>
                    <a:pt x="10985" y="5022"/>
                    <a:pt x="10881" y="4834"/>
                    <a:pt x="10692" y="4771"/>
                  </a:cubicBezTo>
                  <a:cubicBezTo>
                    <a:pt x="10650" y="4757"/>
                    <a:pt x="10607" y="4750"/>
                    <a:pt x="10566" y="4750"/>
                  </a:cubicBezTo>
                  <a:cubicBezTo>
                    <a:pt x="10424" y="4750"/>
                    <a:pt x="10297" y="4830"/>
                    <a:pt x="10232" y="4960"/>
                  </a:cubicBezTo>
                  <a:cubicBezTo>
                    <a:pt x="10211" y="5022"/>
                    <a:pt x="10211" y="5064"/>
                    <a:pt x="10211" y="5127"/>
                  </a:cubicBezTo>
                  <a:cubicBezTo>
                    <a:pt x="10169" y="5378"/>
                    <a:pt x="10148" y="5692"/>
                    <a:pt x="10106" y="5901"/>
                  </a:cubicBezTo>
                  <a:cubicBezTo>
                    <a:pt x="10085" y="6131"/>
                    <a:pt x="10065" y="6340"/>
                    <a:pt x="10044" y="6592"/>
                  </a:cubicBezTo>
                  <a:lnTo>
                    <a:pt x="8851" y="6068"/>
                  </a:lnTo>
                  <a:cubicBezTo>
                    <a:pt x="8851" y="6027"/>
                    <a:pt x="8851" y="6006"/>
                    <a:pt x="8851" y="5964"/>
                  </a:cubicBezTo>
                  <a:cubicBezTo>
                    <a:pt x="8935" y="5441"/>
                    <a:pt x="8997" y="4939"/>
                    <a:pt x="9081" y="4416"/>
                  </a:cubicBezTo>
                  <a:cubicBezTo>
                    <a:pt x="9102" y="4164"/>
                    <a:pt x="9165" y="3892"/>
                    <a:pt x="9165" y="3641"/>
                  </a:cubicBezTo>
                  <a:cubicBezTo>
                    <a:pt x="9186" y="3380"/>
                    <a:pt x="8997" y="3249"/>
                    <a:pt x="8809" y="3249"/>
                  </a:cubicBezTo>
                  <a:cubicBezTo>
                    <a:pt x="8621" y="3249"/>
                    <a:pt x="8432" y="3380"/>
                    <a:pt x="8453" y="3641"/>
                  </a:cubicBezTo>
                  <a:cubicBezTo>
                    <a:pt x="8432" y="3767"/>
                    <a:pt x="8432" y="3892"/>
                    <a:pt x="8412" y="4018"/>
                  </a:cubicBezTo>
                  <a:cubicBezTo>
                    <a:pt x="8349" y="4499"/>
                    <a:pt x="8265" y="4980"/>
                    <a:pt x="8202" y="5462"/>
                  </a:cubicBezTo>
                  <a:cubicBezTo>
                    <a:pt x="8181" y="5566"/>
                    <a:pt x="8160" y="5671"/>
                    <a:pt x="8140" y="5776"/>
                  </a:cubicBezTo>
                  <a:lnTo>
                    <a:pt x="8098" y="5776"/>
                  </a:lnTo>
                  <a:lnTo>
                    <a:pt x="6131" y="4960"/>
                  </a:lnTo>
                  <a:cubicBezTo>
                    <a:pt x="6080" y="4934"/>
                    <a:pt x="6027" y="4922"/>
                    <a:pt x="5974" y="4922"/>
                  </a:cubicBezTo>
                  <a:cubicBezTo>
                    <a:pt x="5856" y="4922"/>
                    <a:pt x="5743" y="4983"/>
                    <a:pt x="5671" y="5085"/>
                  </a:cubicBezTo>
                  <a:cubicBezTo>
                    <a:pt x="5566" y="5232"/>
                    <a:pt x="5587" y="5420"/>
                    <a:pt x="5733" y="5545"/>
                  </a:cubicBezTo>
                  <a:cubicBezTo>
                    <a:pt x="5796" y="5608"/>
                    <a:pt x="5859" y="5650"/>
                    <a:pt x="5943" y="5671"/>
                  </a:cubicBezTo>
                  <a:cubicBezTo>
                    <a:pt x="6194" y="5776"/>
                    <a:pt x="6445" y="5880"/>
                    <a:pt x="6717" y="5985"/>
                  </a:cubicBezTo>
                  <a:lnTo>
                    <a:pt x="8056" y="6508"/>
                  </a:lnTo>
                  <a:cubicBezTo>
                    <a:pt x="8014" y="6947"/>
                    <a:pt x="7972" y="7387"/>
                    <a:pt x="7909" y="7826"/>
                  </a:cubicBezTo>
                  <a:lnTo>
                    <a:pt x="7344" y="7554"/>
                  </a:lnTo>
                  <a:cubicBezTo>
                    <a:pt x="7072" y="7449"/>
                    <a:pt x="6800" y="7303"/>
                    <a:pt x="6507" y="7198"/>
                  </a:cubicBezTo>
                  <a:cubicBezTo>
                    <a:pt x="6467" y="7185"/>
                    <a:pt x="6425" y="7178"/>
                    <a:pt x="6383" y="7178"/>
                  </a:cubicBezTo>
                  <a:cubicBezTo>
                    <a:pt x="6235" y="7178"/>
                    <a:pt x="6096" y="7265"/>
                    <a:pt x="6047" y="7429"/>
                  </a:cubicBezTo>
                  <a:cubicBezTo>
                    <a:pt x="5984" y="7617"/>
                    <a:pt x="6068" y="7826"/>
                    <a:pt x="6277" y="7889"/>
                  </a:cubicBezTo>
                  <a:cubicBezTo>
                    <a:pt x="6570" y="8014"/>
                    <a:pt x="6863" y="8140"/>
                    <a:pt x="7156" y="8265"/>
                  </a:cubicBezTo>
                  <a:lnTo>
                    <a:pt x="7470" y="8412"/>
                  </a:lnTo>
                  <a:lnTo>
                    <a:pt x="7470" y="9186"/>
                  </a:lnTo>
                  <a:lnTo>
                    <a:pt x="7470" y="9960"/>
                  </a:lnTo>
                  <a:cubicBezTo>
                    <a:pt x="7470" y="10107"/>
                    <a:pt x="7449" y="10253"/>
                    <a:pt x="7449" y="10379"/>
                  </a:cubicBezTo>
                  <a:cubicBezTo>
                    <a:pt x="7449" y="10462"/>
                    <a:pt x="7449" y="10546"/>
                    <a:pt x="7449" y="10609"/>
                  </a:cubicBezTo>
                  <a:cubicBezTo>
                    <a:pt x="7470" y="10755"/>
                    <a:pt x="7491" y="10881"/>
                    <a:pt x="7491" y="11048"/>
                  </a:cubicBezTo>
                  <a:lnTo>
                    <a:pt x="7303" y="10944"/>
                  </a:lnTo>
                  <a:cubicBezTo>
                    <a:pt x="6821" y="10672"/>
                    <a:pt x="6319" y="10379"/>
                    <a:pt x="5838" y="10107"/>
                  </a:cubicBezTo>
                  <a:cubicBezTo>
                    <a:pt x="5733" y="10044"/>
                    <a:pt x="5671" y="9960"/>
                    <a:pt x="5650" y="9835"/>
                  </a:cubicBezTo>
                  <a:cubicBezTo>
                    <a:pt x="5608" y="9563"/>
                    <a:pt x="5545" y="9291"/>
                    <a:pt x="5482" y="8998"/>
                  </a:cubicBezTo>
                  <a:cubicBezTo>
                    <a:pt x="5378" y="8537"/>
                    <a:pt x="5273" y="8077"/>
                    <a:pt x="5168" y="7617"/>
                  </a:cubicBezTo>
                  <a:cubicBezTo>
                    <a:pt x="5127" y="7449"/>
                    <a:pt x="5085" y="7282"/>
                    <a:pt x="5043" y="7094"/>
                  </a:cubicBezTo>
                  <a:cubicBezTo>
                    <a:pt x="5001" y="6885"/>
                    <a:pt x="4959" y="6696"/>
                    <a:pt x="4896" y="6508"/>
                  </a:cubicBezTo>
                  <a:cubicBezTo>
                    <a:pt x="4860" y="6344"/>
                    <a:pt x="4713" y="6228"/>
                    <a:pt x="4551" y="6228"/>
                  </a:cubicBezTo>
                  <a:cubicBezTo>
                    <a:pt x="4527" y="6228"/>
                    <a:pt x="4502" y="6230"/>
                    <a:pt x="4478" y="6236"/>
                  </a:cubicBezTo>
                  <a:cubicBezTo>
                    <a:pt x="4290" y="6278"/>
                    <a:pt x="4164" y="6445"/>
                    <a:pt x="4185" y="6612"/>
                  </a:cubicBezTo>
                  <a:cubicBezTo>
                    <a:pt x="4206" y="6654"/>
                    <a:pt x="4206" y="6717"/>
                    <a:pt x="4206" y="6759"/>
                  </a:cubicBezTo>
                  <a:cubicBezTo>
                    <a:pt x="4248" y="6905"/>
                    <a:pt x="4290" y="7052"/>
                    <a:pt x="4331" y="7198"/>
                  </a:cubicBezTo>
                  <a:cubicBezTo>
                    <a:pt x="4394" y="7429"/>
                    <a:pt x="4436" y="7659"/>
                    <a:pt x="4478" y="7889"/>
                  </a:cubicBezTo>
                  <a:cubicBezTo>
                    <a:pt x="4603" y="8391"/>
                    <a:pt x="4708" y="8893"/>
                    <a:pt x="4834" y="9374"/>
                  </a:cubicBezTo>
                  <a:cubicBezTo>
                    <a:pt x="4834" y="9395"/>
                    <a:pt x="4834" y="9416"/>
                    <a:pt x="4834" y="9437"/>
                  </a:cubicBezTo>
                  <a:cubicBezTo>
                    <a:pt x="4771" y="9416"/>
                    <a:pt x="4708" y="9374"/>
                    <a:pt x="4645" y="9353"/>
                  </a:cubicBezTo>
                  <a:cubicBezTo>
                    <a:pt x="4478" y="9249"/>
                    <a:pt x="4311" y="9144"/>
                    <a:pt x="4122" y="9081"/>
                  </a:cubicBezTo>
                  <a:cubicBezTo>
                    <a:pt x="3704" y="8893"/>
                    <a:pt x="3767" y="8956"/>
                    <a:pt x="3641" y="8517"/>
                  </a:cubicBezTo>
                  <a:cubicBezTo>
                    <a:pt x="3515" y="8014"/>
                    <a:pt x="3390" y="7491"/>
                    <a:pt x="3264" y="6989"/>
                  </a:cubicBezTo>
                  <a:cubicBezTo>
                    <a:pt x="3222" y="6843"/>
                    <a:pt x="3160" y="6696"/>
                    <a:pt x="3097" y="6550"/>
                  </a:cubicBezTo>
                  <a:cubicBezTo>
                    <a:pt x="3023" y="6416"/>
                    <a:pt x="2896" y="6346"/>
                    <a:pt x="2769" y="6346"/>
                  </a:cubicBezTo>
                  <a:cubicBezTo>
                    <a:pt x="2717" y="6346"/>
                    <a:pt x="2665" y="6358"/>
                    <a:pt x="2616" y="6382"/>
                  </a:cubicBezTo>
                  <a:cubicBezTo>
                    <a:pt x="2427" y="6466"/>
                    <a:pt x="2365" y="6675"/>
                    <a:pt x="2448" y="6864"/>
                  </a:cubicBezTo>
                  <a:cubicBezTo>
                    <a:pt x="2448" y="6905"/>
                    <a:pt x="2490" y="6947"/>
                    <a:pt x="2511" y="7010"/>
                  </a:cubicBezTo>
                  <a:cubicBezTo>
                    <a:pt x="2532" y="7073"/>
                    <a:pt x="2553" y="7136"/>
                    <a:pt x="2574" y="7198"/>
                  </a:cubicBezTo>
                  <a:cubicBezTo>
                    <a:pt x="2658" y="7533"/>
                    <a:pt x="2720" y="7847"/>
                    <a:pt x="2804" y="8182"/>
                  </a:cubicBezTo>
                  <a:cubicBezTo>
                    <a:pt x="2825" y="8224"/>
                    <a:pt x="2825" y="8265"/>
                    <a:pt x="2825" y="8307"/>
                  </a:cubicBezTo>
                  <a:lnTo>
                    <a:pt x="2114" y="7952"/>
                  </a:lnTo>
                  <a:cubicBezTo>
                    <a:pt x="2051" y="7910"/>
                    <a:pt x="1988" y="7847"/>
                    <a:pt x="1967" y="7763"/>
                  </a:cubicBezTo>
                  <a:cubicBezTo>
                    <a:pt x="1883" y="7408"/>
                    <a:pt x="1800" y="7073"/>
                    <a:pt x="1695" y="6738"/>
                  </a:cubicBezTo>
                  <a:cubicBezTo>
                    <a:pt x="1674" y="6675"/>
                    <a:pt x="1632" y="6592"/>
                    <a:pt x="1570" y="6550"/>
                  </a:cubicBezTo>
                  <a:cubicBezTo>
                    <a:pt x="1499" y="6485"/>
                    <a:pt x="1417" y="6457"/>
                    <a:pt x="1338" y="6457"/>
                  </a:cubicBezTo>
                  <a:cubicBezTo>
                    <a:pt x="1133" y="6457"/>
                    <a:pt x="944" y="6644"/>
                    <a:pt x="1005" y="6885"/>
                  </a:cubicBezTo>
                  <a:cubicBezTo>
                    <a:pt x="1046" y="7115"/>
                    <a:pt x="1109" y="7366"/>
                    <a:pt x="1172" y="7596"/>
                  </a:cubicBezTo>
                  <a:cubicBezTo>
                    <a:pt x="1193" y="7659"/>
                    <a:pt x="1214" y="7763"/>
                    <a:pt x="1256" y="7847"/>
                  </a:cubicBezTo>
                  <a:cubicBezTo>
                    <a:pt x="1130" y="7889"/>
                    <a:pt x="1026" y="7910"/>
                    <a:pt x="921" y="7931"/>
                  </a:cubicBezTo>
                  <a:cubicBezTo>
                    <a:pt x="691" y="7993"/>
                    <a:pt x="481" y="8056"/>
                    <a:pt x="272" y="8119"/>
                  </a:cubicBezTo>
                  <a:cubicBezTo>
                    <a:pt x="126" y="8161"/>
                    <a:pt x="21" y="8286"/>
                    <a:pt x="21" y="8433"/>
                  </a:cubicBezTo>
                  <a:cubicBezTo>
                    <a:pt x="21" y="8579"/>
                    <a:pt x="105" y="8705"/>
                    <a:pt x="230" y="8768"/>
                  </a:cubicBezTo>
                  <a:cubicBezTo>
                    <a:pt x="276" y="8802"/>
                    <a:pt x="335" y="8818"/>
                    <a:pt x="396" y="8818"/>
                  </a:cubicBezTo>
                  <a:cubicBezTo>
                    <a:pt x="446" y="8818"/>
                    <a:pt x="497" y="8807"/>
                    <a:pt x="544" y="8789"/>
                  </a:cubicBezTo>
                  <a:cubicBezTo>
                    <a:pt x="879" y="8705"/>
                    <a:pt x="1214" y="8621"/>
                    <a:pt x="1549" y="8537"/>
                  </a:cubicBezTo>
                  <a:cubicBezTo>
                    <a:pt x="1566" y="8529"/>
                    <a:pt x="1587" y="8524"/>
                    <a:pt x="1610" y="8524"/>
                  </a:cubicBezTo>
                  <a:cubicBezTo>
                    <a:pt x="1642" y="8524"/>
                    <a:pt x="1679" y="8534"/>
                    <a:pt x="1716" y="8558"/>
                  </a:cubicBezTo>
                  <a:cubicBezTo>
                    <a:pt x="1946" y="8684"/>
                    <a:pt x="2176" y="8851"/>
                    <a:pt x="2427" y="8998"/>
                  </a:cubicBezTo>
                  <a:cubicBezTo>
                    <a:pt x="2134" y="9102"/>
                    <a:pt x="1883" y="9186"/>
                    <a:pt x="1611" y="9270"/>
                  </a:cubicBezTo>
                  <a:cubicBezTo>
                    <a:pt x="1423" y="9333"/>
                    <a:pt x="1214" y="9395"/>
                    <a:pt x="984" y="9395"/>
                  </a:cubicBezTo>
                  <a:cubicBezTo>
                    <a:pt x="795" y="9416"/>
                    <a:pt x="628" y="9584"/>
                    <a:pt x="649" y="9772"/>
                  </a:cubicBezTo>
                  <a:cubicBezTo>
                    <a:pt x="669" y="9969"/>
                    <a:pt x="819" y="10129"/>
                    <a:pt x="1011" y="10129"/>
                  </a:cubicBezTo>
                  <a:cubicBezTo>
                    <a:pt x="1023" y="10129"/>
                    <a:pt x="1035" y="10129"/>
                    <a:pt x="1046" y="10128"/>
                  </a:cubicBezTo>
                  <a:cubicBezTo>
                    <a:pt x="1193" y="10128"/>
                    <a:pt x="1339" y="10086"/>
                    <a:pt x="1486" y="10065"/>
                  </a:cubicBezTo>
                  <a:cubicBezTo>
                    <a:pt x="1737" y="10002"/>
                    <a:pt x="1967" y="9898"/>
                    <a:pt x="2218" y="9835"/>
                  </a:cubicBezTo>
                  <a:cubicBezTo>
                    <a:pt x="2574" y="9730"/>
                    <a:pt x="2930" y="9646"/>
                    <a:pt x="3285" y="9542"/>
                  </a:cubicBezTo>
                  <a:cubicBezTo>
                    <a:pt x="3308" y="9536"/>
                    <a:pt x="3329" y="9534"/>
                    <a:pt x="3348" y="9534"/>
                  </a:cubicBezTo>
                  <a:cubicBezTo>
                    <a:pt x="3403" y="9534"/>
                    <a:pt x="3449" y="9553"/>
                    <a:pt x="3494" y="9584"/>
                  </a:cubicBezTo>
                  <a:lnTo>
                    <a:pt x="4331" y="10149"/>
                  </a:lnTo>
                  <a:cubicBezTo>
                    <a:pt x="4352" y="10149"/>
                    <a:pt x="4394" y="10190"/>
                    <a:pt x="4415" y="10211"/>
                  </a:cubicBezTo>
                  <a:lnTo>
                    <a:pt x="2950" y="10672"/>
                  </a:lnTo>
                  <a:cubicBezTo>
                    <a:pt x="2553" y="10797"/>
                    <a:pt x="2134" y="10902"/>
                    <a:pt x="1737" y="11027"/>
                  </a:cubicBezTo>
                  <a:cubicBezTo>
                    <a:pt x="1632" y="11048"/>
                    <a:pt x="1549" y="11111"/>
                    <a:pt x="1507" y="11195"/>
                  </a:cubicBezTo>
                  <a:cubicBezTo>
                    <a:pt x="1423" y="11320"/>
                    <a:pt x="1423" y="11488"/>
                    <a:pt x="1528" y="11592"/>
                  </a:cubicBezTo>
                  <a:cubicBezTo>
                    <a:pt x="1586" y="11695"/>
                    <a:pt x="1686" y="11746"/>
                    <a:pt x="1791" y="11746"/>
                  </a:cubicBezTo>
                  <a:cubicBezTo>
                    <a:pt x="1835" y="11746"/>
                    <a:pt x="1881" y="11737"/>
                    <a:pt x="1925" y="11718"/>
                  </a:cubicBezTo>
                  <a:cubicBezTo>
                    <a:pt x="2386" y="11592"/>
                    <a:pt x="2825" y="11467"/>
                    <a:pt x="3285" y="11320"/>
                  </a:cubicBezTo>
                  <a:cubicBezTo>
                    <a:pt x="3913" y="11132"/>
                    <a:pt x="4541" y="10923"/>
                    <a:pt x="5168" y="10714"/>
                  </a:cubicBezTo>
                  <a:lnTo>
                    <a:pt x="5231" y="10693"/>
                  </a:lnTo>
                  <a:cubicBezTo>
                    <a:pt x="5266" y="10684"/>
                    <a:pt x="5297" y="10679"/>
                    <a:pt x="5326" y="10679"/>
                  </a:cubicBezTo>
                  <a:cubicBezTo>
                    <a:pt x="5367" y="10679"/>
                    <a:pt x="5404" y="10689"/>
                    <a:pt x="5440" y="10714"/>
                  </a:cubicBezTo>
                  <a:cubicBezTo>
                    <a:pt x="5984" y="11027"/>
                    <a:pt x="6507" y="11341"/>
                    <a:pt x="7031" y="11634"/>
                  </a:cubicBezTo>
                  <a:cubicBezTo>
                    <a:pt x="7052" y="11655"/>
                    <a:pt x="7072" y="11676"/>
                    <a:pt x="7093" y="11697"/>
                  </a:cubicBezTo>
                  <a:cubicBezTo>
                    <a:pt x="6800" y="11864"/>
                    <a:pt x="6487" y="12053"/>
                    <a:pt x="6235" y="12199"/>
                  </a:cubicBezTo>
                  <a:cubicBezTo>
                    <a:pt x="6005" y="12346"/>
                    <a:pt x="5733" y="12492"/>
                    <a:pt x="5482" y="12638"/>
                  </a:cubicBezTo>
                  <a:cubicBezTo>
                    <a:pt x="5252" y="12764"/>
                    <a:pt x="5043" y="12869"/>
                    <a:pt x="4813" y="12994"/>
                  </a:cubicBezTo>
                  <a:cubicBezTo>
                    <a:pt x="4478" y="12722"/>
                    <a:pt x="4143" y="12471"/>
                    <a:pt x="3808" y="12199"/>
                  </a:cubicBezTo>
                  <a:cubicBezTo>
                    <a:pt x="3731" y="12147"/>
                    <a:pt x="3645" y="12112"/>
                    <a:pt x="3557" y="12112"/>
                  </a:cubicBezTo>
                  <a:cubicBezTo>
                    <a:pt x="3502" y="12112"/>
                    <a:pt x="3446" y="12125"/>
                    <a:pt x="3390" y="12157"/>
                  </a:cubicBezTo>
                  <a:cubicBezTo>
                    <a:pt x="3264" y="12199"/>
                    <a:pt x="3181" y="12346"/>
                    <a:pt x="3181" y="12492"/>
                  </a:cubicBezTo>
                  <a:cubicBezTo>
                    <a:pt x="3181" y="12618"/>
                    <a:pt x="3243" y="12722"/>
                    <a:pt x="3348" y="12785"/>
                  </a:cubicBezTo>
                  <a:lnTo>
                    <a:pt x="4059" y="13308"/>
                  </a:lnTo>
                  <a:lnTo>
                    <a:pt x="4541" y="13685"/>
                  </a:lnTo>
                  <a:lnTo>
                    <a:pt x="3494" y="14438"/>
                  </a:lnTo>
                  <a:cubicBezTo>
                    <a:pt x="3453" y="14417"/>
                    <a:pt x="3411" y="14396"/>
                    <a:pt x="3369" y="14354"/>
                  </a:cubicBezTo>
                  <a:lnTo>
                    <a:pt x="2302" y="13517"/>
                  </a:lnTo>
                  <a:cubicBezTo>
                    <a:pt x="2051" y="13329"/>
                    <a:pt x="1821" y="13141"/>
                    <a:pt x="1570" y="12973"/>
                  </a:cubicBezTo>
                  <a:cubicBezTo>
                    <a:pt x="1505" y="12925"/>
                    <a:pt x="1429" y="12902"/>
                    <a:pt x="1353" y="12902"/>
                  </a:cubicBezTo>
                  <a:cubicBezTo>
                    <a:pt x="1231" y="12902"/>
                    <a:pt x="1111" y="12962"/>
                    <a:pt x="1046" y="13078"/>
                  </a:cubicBezTo>
                  <a:cubicBezTo>
                    <a:pt x="942" y="13266"/>
                    <a:pt x="1005" y="13496"/>
                    <a:pt x="1193" y="13580"/>
                  </a:cubicBezTo>
                  <a:cubicBezTo>
                    <a:pt x="1318" y="13664"/>
                    <a:pt x="1444" y="13747"/>
                    <a:pt x="1570" y="13852"/>
                  </a:cubicBezTo>
                  <a:lnTo>
                    <a:pt x="2762" y="14773"/>
                  </a:lnTo>
                  <a:cubicBezTo>
                    <a:pt x="2804" y="14815"/>
                    <a:pt x="2825" y="14856"/>
                    <a:pt x="2867" y="14877"/>
                  </a:cubicBezTo>
                  <a:cubicBezTo>
                    <a:pt x="2469" y="15191"/>
                    <a:pt x="2093" y="15505"/>
                    <a:pt x="1716" y="15819"/>
                  </a:cubicBezTo>
                  <a:cubicBezTo>
                    <a:pt x="1528" y="15965"/>
                    <a:pt x="1339" y="16091"/>
                    <a:pt x="1151" y="16237"/>
                  </a:cubicBezTo>
                  <a:cubicBezTo>
                    <a:pt x="1005" y="16342"/>
                    <a:pt x="963" y="16530"/>
                    <a:pt x="1026" y="16677"/>
                  </a:cubicBezTo>
                  <a:cubicBezTo>
                    <a:pt x="1095" y="16798"/>
                    <a:pt x="1221" y="16876"/>
                    <a:pt x="1357" y="16876"/>
                  </a:cubicBezTo>
                  <a:cubicBezTo>
                    <a:pt x="1386" y="16876"/>
                    <a:pt x="1415" y="16872"/>
                    <a:pt x="1444" y="16865"/>
                  </a:cubicBezTo>
                  <a:cubicBezTo>
                    <a:pt x="1528" y="16844"/>
                    <a:pt x="1590" y="16802"/>
                    <a:pt x="1632" y="16781"/>
                  </a:cubicBezTo>
                  <a:cubicBezTo>
                    <a:pt x="1758" y="16698"/>
                    <a:pt x="1862" y="16614"/>
                    <a:pt x="1946" y="16530"/>
                  </a:cubicBezTo>
                  <a:lnTo>
                    <a:pt x="3264" y="15526"/>
                  </a:lnTo>
                  <a:lnTo>
                    <a:pt x="3494" y="15338"/>
                  </a:lnTo>
                  <a:cubicBezTo>
                    <a:pt x="3871" y="15589"/>
                    <a:pt x="4206" y="15840"/>
                    <a:pt x="4541" y="16112"/>
                  </a:cubicBezTo>
                  <a:lnTo>
                    <a:pt x="4373" y="16258"/>
                  </a:lnTo>
                  <a:lnTo>
                    <a:pt x="3474" y="16907"/>
                  </a:lnTo>
                  <a:cubicBezTo>
                    <a:pt x="3411" y="16949"/>
                    <a:pt x="3348" y="16991"/>
                    <a:pt x="3306" y="17053"/>
                  </a:cubicBezTo>
                  <a:cubicBezTo>
                    <a:pt x="3160" y="17200"/>
                    <a:pt x="3160" y="17409"/>
                    <a:pt x="3306" y="17556"/>
                  </a:cubicBezTo>
                  <a:cubicBezTo>
                    <a:pt x="3374" y="17635"/>
                    <a:pt x="3467" y="17671"/>
                    <a:pt x="3561" y="17671"/>
                  </a:cubicBezTo>
                  <a:cubicBezTo>
                    <a:pt x="3640" y="17671"/>
                    <a:pt x="3720" y="17645"/>
                    <a:pt x="3787" y="17597"/>
                  </a:cubicBezTo>
                  <a:cubicBezTo>
                    <a:pt x="3955" y="17451"/>
                    <a:pt x="4122" y="17325"/>
                    <a:pt x="4311" y="17200"/>
                  </a:cubicBezTo>
                  <a:cubicBezTo>
                    <a:pt x="4478" y="17053"/>
                    <a:pt x="4666" y="16928"/>
                    <a:pt x="4855" y="16802"/>
                  </a:cubicBezTo>
                  <a:cubicBezTo>
                    <a:pt x="5106" y="16949"/>
                    <a:pt x="5357" y="17095"/>
                    <a:pt x="5608" y="17242"/>
                  </a:cubicBezTo>
                  <a:cubicBezTo>
                    <a:pt x="6089" y="17493"/>
                    <a:pt x="6528" y="17786"/>
                    <a:pt x="7031" y="18016"/>
                  </a:cubicBezTo>
                  <a:cubicBezTo>
                    <a:pt x="7052" y="18037"/>
                    <a:pt x="7093" y="18058"/>
                    <a:pt x="7135" y="18079"/>
                  </a:cubicBezTo>
                  <a:lnTo>
                    <a:pt x="6989" y="18183"/>
                  </a:lnTo>
                  <a:cubicBezTo>
                    <a:pt x="6507" y="18455"/>
                    <a:pt x="6026" y="18727"/>
                    <a:pt x="5524" y="19020"/>
                  </a:cubicBezTo>
                  <a:cubicBezTo>
                    <a:pt x="5463" y="19069"/>
                    <a:pt x="5387" y="19090"/>
                    <a:pt x="5310" y="19090"/>
                  </a:cubicBezTo>
                  <a:cubicBezTo>
                    <a:pt x="5255" y="19090"/>
                    <a:pt x="5199" y="19079"/>
                    <a:pt x="5147" y="19062"/>
                  </a:cubicBezTo>
                  <a:cubicBezTo>
                    <a:pt x="4917" y="18978"/>
                    <a:pt x="4708" y="18895"/>
                    <a:pt x="4478" y="18832"/>
                  </a:cubicBezTo>
                  <a:lnTo>
                    <a:pt x="2469" y="18204"/>
                  </a:lnTo>
                  <a:cubicBezTo>
                    <a:pt x="2281" y="18141"/>
                    <a:pt x="2093" y="18100"/>
                    <a:pt x="1904" y="18058"/>
                  </a:cubicBezTo>
                  <a:cubicBezTo>
                    <a:pt x="1877" y="18052"/>
                    <a:pt x="1849" y="18049"/>
                    <a:pt x="1821" y="18049"/>
                  </a:cubicBezTo>
                  <a:cubicBezTo>
                    <a:pt x="1663" y="18049"/>
                    <a:pt x="1518" y="18148"/>
                    <a:pt x="1465" y="18309"/>
                  </a:cubicBezTo>
                  <a:cubicBezTo>
                    <a:pt x="1423" y="18497"/>
                    <a:pt x="1528" y="18685"/>
                    <a:pt x="1716" y="18769"/>
                  </a:cubicBezTo>
                  <a:cubicBezTo>
                    <a:pt x="1800" y="18790"/>
                    <a:pt x="1904" y="18811"/>
                    <a:pt x="1988" y="18832"/>
                  </a:cubicBezTo>
                  <a:lnTo>
                    <a:pt x="2260" y="18916"/>
                  </a:lnTo>
                  <a:lnTo>
                    <a:pt x="2909" y="19104"/>
                  </a:lnTo>
                  <a:lnTo>
                    <a:pt x="4311" y="19543"/>
                  </a:lnTo>
                  <a:lnTo>
                    <a:pt x="4415" y="19585"/>
                  </a:lnTo>
                  <a:cubicBezTo>
                    <a:pt x="4394" y="19606"/>
                    <a:pt x="4394" y="19627"/>
                    <a:pt x="4394" y="19627"/>
                  </a:cubicBezTo>
                  <a:lnTo>
                    <a:pt x="3494" y="20213"/>
                  </a:lnTo>
                  <a:cubicBezTo>
                    <a:pt x="3464" y="20243"/>
                    <a:pt x="3411" y="20263"/>
                    <a:pt x="3360" y="20263"/>
                  </a:cubicBezTo>
                  <a:cubicBezTo>
                    <a:pt x="3341" y="20263"/>
                    <a:pt x="3323" y="20260"/>
                    <a:pt x="3306" y="20255"/>
                  </a:cubicBezTo>
                  <a:cubicBezTo>
                    <a:pt x="2909" y="20129"/>
                    <a:pt x="2532" y="20045"/>
                    <a:pt x="2134" y="19920"/>
                  </a:cubicBezTo>
                  <a:cubicBezTo>
                    <a:pt x="1821" y="19815"/>
                    <a:pt x="1486" y="19732"/>
                    <a:pt x="1130" y="19669"/>
                  </a:cubicBezTo>
                  <a:cubicBezTo>
                    <a:pt x="1103" y="19663"/>
                    <a:pt x="1076" y="19661"/>
                    <a:pt x="1049" y="19661"/>
                  </a:cubicBezTo>
                  <a:cubicBezTo>
                    <a:pt x="870" y="19661"/>
                    <a:pt x="706" y="19780"/>
                    <a:pt x="670" y="19962"/>
                  </a:cubicBezTo>
                  <a:cubicBezTo>
                    <a:pt x="649" y="20171"/>
                    <a:pt x="774" y="20359"/>
                    <a:pt x="984" y="20380"/>
                  </a:cubicBezTo>
                  <a:cubicBezTo>
                    <a:pt x="1046" y="20401"/>
                    <a:pt x="1088" y="20401"/>
                    <a:pt x="1151" y="20401"/>
                  </a:cubicBezTo>
                  <a:cubicBezTo>
                    <a:pt x="1214" y="20401"/>
                    <a:pt x="1277" y="20422"/>
                    <a:pt x="1339" y="20443"/>
                  </a:cubicBezTo>
                  <a:cubicBezTo>
                    <a:pt x="1674" y="20527"/>
                    <a:pt x="2009" y="20631"/>
                    <a:pt x="2344" y="20736"/>
                  </a:cubicBezTo>
                  <a:lnTo>
                    <a:pt x="2448" y="20778"/>
                  </a:lnTo>
                  <a:cubicBezTo>
                    <a:pt x="2197" y="20924"/>
                    <a:pt x="1988" y="21071"/>
                    <a:pt x="1758" y="21217"/>
                  </a:cubicBezTo>
                  <a:cubicBezTo>
                    <a:pt x="1719" y="21243"/>
                    <a:pt x="1672" y="21261"/>
                    <a:pt x="1622" y="21261"/>
                  </a:cubicBezTo>
                  <a:cubicBezTo>
                    <a:pt x="1592" y="21261"/>
                    <a:pt x="1560" y="21254"/>
                    <a:pt x="1528" y="21238"/>
                  </a:cubicBezTo>
                  <a:cubicBezTo>
                    <a:pt x="1339" y="21196"/>
                    <a:pt x="1130" y="21133"/>
                    <a:pt x="921" y="21092"/>
                  </a:cubicBezTo>
                  <a:cubicBezTo>
                    <a:pt x="774" y="21050"/>
                    <a:pt x="649" y="21008"/>
                    <a:pt x="523" y="20966"/>
                  </a:cubicBezTo>
                  <a:cubicBezTo>
                    <a:pt x="487" y="20955"/>
                    <a:pt x="450" y="20950"/>
                    <a:pt x="414" y="20950"/>
                  </a:cubicBezTo>
                  <a:cubicBezTo>
                    <a:pt x="246" y="20950"/>
                    <a:pt x="98" y="21066"/>
                    <a:pt x="63" y="21238"/>
                  </a:cubicBezTo>
                  <a:cubicBezTo>
                    <a:pt x="0" y="21426"/>
                    <a:pt x="126" y="21615"/>
                    <a:pt x="314" y="21677"/>
                  </a:cubicBezTo>
                  <a:cubicBezTo>
                    <a:pt x="440" y="21719"/>
                    <a:pt x="565" y="21740"/>
                    <a:pt x="691" y="21782"/>
                  </a:cubicBezTo>
                  <a:lnTo>
                    <a:pt x="1277" y="21929"/>
                  </a:lnTo>
                  <a:cubicBezTo>
                    <a:pt x="1235" y="22033"/>
                    <a:pt x="1214" y="22117"/>
                    <a:pt x="1193" y="22222"/>
                  </a:cubicBezTo>
                  <a:cubicBezTo>
                    <a:pt x="1130" y="22452"/>
                    <a:pt x="1067" y="22682"/>
                    <a:pt x="1026" y="22912"/>
                  </a:cubicBezTo>
                  <a:cubicBezTo>
                    <a:pt x="984" y="23121"/>
                    <a:pt x="1109" y="23310"/>
                    <a:pt x="1318" y="23330"/>
                  </a:cubicBezTo>
                  <a:cubicBezTo>
                    <a:pt x="1343" y="23336"/>
                    <a:pt x="1367" y="23339"/>
                    <a:pt x="1391" y="23339"/>
                  </a:cubicBezTo>
                  <a:cubicBezTo>
                    <a:pt x="1549" y="23339"/>
                    <a:pt x="1682" y="23222"/>
                    <a:pt x="1737" y="23058"/>
                  </a:cubicBezTo>
                  <a:cubicBezTo>
                    <a:pt x="1800" y="22786"/>
                    <a:pt x="1862" y="22514"/>
                    <a:pt x="1946" y="22242"/>
                  </a:cubicBezTo>
                  <a:cubicBezTo>
                    <a:pt x="2051" y="21845"/>
                    <a:pt x="1967" y="21950"/>
                    <a:pt x="2323" y="21761"/>
                  </a:cubicBezTo>
                  <a:lnTo>
                    <a:pt x="2406" y="21719"/>
                  </a:lnTo>
                  <a:cubicBezTo>
                    <a:pt x="2553" y="21636"/>
                    <a:pt x="2699" y="21573"/>
                    <a:pt x="2867" y="21489"/>
                  </a:cubicBezTo>
                  <a:lnTo>
                    <a:pt x="2867" y="21489"/>
                  </a:lnTo>
                  <a:cubicBezTo>
                    <a:pt x="2825" y="21657"/>
                    <a:pt x="2783" y="21803"/>
                    <a:pt x="2762" y="21929"/>
                  </a:cubicBezTo>
                  <a:cubicBezTo>
                    <a:pt x="2699" y="22284"/>
                    <a:pt x="2595" y="22619"/>
                    <a:pt x="2469" y="22933"/>
                  </a:cubicBezTo>
                  <a:cubicBezTo>
                    <a:pt x="2448" y="22954"/>
                    <a:pt x="2448" y="22975"/>
                    <a:pt x="2448" y="22996"/>
                  </a:cubicBezTo>
                  <a:cubicBezTo>
                    <a:pt x="2406" y="23142"/>
                    <a:pt x="2448" y="23289"/>
                    <a:pt x="2574" y="23372"/>
                  </a:cubicBezTo>
                  <a:cubicBezTo>
                    <a:pt x="2637" y="23425"/>
                    <a:pt x="2710" y="23451"/>
                    <a:pt x="2783" y="23451"/>
                  </a:cubicBezTo>
                  <a:cubicBezTo>
                    <a:pt x="2856" y="23451"/>
                    <a:pt x="2930" y="23425"/>
                    <a:pt x="2992" y="23372"/>
                  </a:cubicBezTo>
                  <a:cubicBezTo>
                    <a:pt x="3055" y="23330"/>
                    <a:pt x="3118" y="23268"/>
                    <a:pt x="3139" y="23184"/>
                  </a:cubicBezTo>
                  <a:cubicBezTo>
                    <a:pt x="3264" y="22933"/>
                    <a:pt x="3348" y="22640"/>
                    <a:pt x="3411" y="22368"/>
                  </a:cubicBezTo>
                  <a:cubicBezTo>
                    <a:pt x="3515" y="21929"/>
                    <a:pt x="3641" y="21489"/>
                    <a:pt x="3746" y="21050"/>
                  </a:cubicBezTo>
                  <a:cubicBezTo>
                    <a:pt x="3767" y="20966"/>
                    <a:pt x="3829" y="20882"/>
                    <a:pt x="3934" y="20841"/>
                  </a:cubicBezTo>
                  <a:lnTo>
                    <a:pt x="4771" y="20422"/>
                  </a:lnTo>
                  <a:cubicBezTo>
                    <a:pt x="4813" y="20401"/>
                    <a:pt x="4855" y="20380"/>
                    <a:pt x="4875" y="20380"/>
                  </a:cubicBezTo>
                  <a:cubicBezTo>
                    <a:pt x="4771" y="20924"/>
                    <a:pt x="4645" y="21447"/>
                    <a:pt x="4541" y="21970"/>
                  </a:cubicBezTo>
                  <a:cubicBezTo>
                    <a:pt x="4457" y="22347"/>
                    <a:pt x="4352" y="22724"/>
                    <a:pt x="4269" y="23100"/>
                  </a:cubicBezTo>
                  <a:cubicBezTo>
                    <a:pt x="4248" y="23184"/>
                    <a:pt x="4248" y="23310"/>
                    <a:pt x="4311" y="23393"/>
                  </a:cubicBezTo>
                  <a:cubicBezTo>
                    <a:pt x="4367" y="23506"/>
                    <a:pt x="4490" y="23585"/>
                    <a:pt x="4621" y="23585"/>
                  </a:cubicBezTo>
                  <a:cubicBezTo>
                    <a:pt x="4636" y="23585"/>
                    <a:pt x="4651" y="23584"/>
                    <a:pt x="4666" y="23582"/>
                  </a:cubicBezTo>
                  <a:cubicBezTo>
                    <a:pt x="4813" y="23561"/>
                    <a:pt x="4938" y="23435"/>
                    <a:pt x="4959" y="23289"/>
                  </a:cubicBezTo>
                  <a:cubicBezTo>
                    <a:pt x="5085" y="22849"/>
                    <a:pt x="5189" y="22389"/>
                    <a:pt x="5294" y="21929"/>
                  </a:cubicBezTo>
                  <a:cubicBezTo>
                    <a:pt x="5440" y="21259"/>
                    <a:pt x="5587" y="20610"/>
                    <a:pt x="5733" y="19941"/>
                  </a:cubicBezTo>
                  <a:cubicBezTo>
                    <a:pt x="5733" y="19857"/>
                    <a:pt x="5796" y="19773"/>
                    <a:pt x="5880" y="19732"/>
                  </a:cubicBezTo>
                  <a:cubicBezTo>
                    <a:pt x="6382" y="19439"/>
                    <a:pt x="6884" y="19146"/>
                    <a:pt x="7407" y="18853"/>
                  </a:cubicBezTo>
                  <a:cubicBezTo>
                    <a:pt x="7449" y="18832"/>
                    <a:pt x="7491" y="18811"/>
                    <a:pt x="7533" y="18790"/>
                  </a:cubicBezTo>
                  <a:lnTo>
                    <a:pt x="7533" y="19794"/>
                  </a:lnTo>
                  <a:lnTo>
                    <a:pt x="7533" y="19941"/>
                  </a:lnTo>
                  <a:cubicBezTo>
                    <a:pt x="7533" y="20087"/>
                    <a:pt x="7533" y="20213"/>
                    <a:pt x="7533" y="20359"/>
                  </a:cubicBezTo>
                  <a:cubicBezTo>
                    <a:pt x="7575" y="20715"/>
                    <a:pt x="7575" y="21071"/>
                    <a:pt x="7512" y="21405"/>
                  </a:cubicBezTo>
                  <a:cubicBezTo>
                    <a:pt x="7470" y="21426"/>
                    <a:pt x="7428" y="21447"/>
                    <a:pt x="7386" y="21468"/>
                  </a:cubicBezTo>
                  <a:lnTo>
                    <a:pt x="6340" y="21908"/>
                  </a:lnTo>
                  <a:cubicBezTo>
                    <a:pt x="6152" y="21991"/>
                    <a:pt x="6047" y="22201"/>
                    <a:pt x="6110" y="22389"/>
                  </a:cubicBezTo>
                  <a:cubicBezTo>
                    <a:pt x="6175" y="22536"/>
                    <a:pt x="6304" y="22619"/>
                    <a:pt x="6446" y="22619"/>
                  </a:cubicBezTo>
                  <a:cubicBezTo>
                    <a:pt x="6487" y="22619"/>
                    <a:pt x="6529" y="22612"/>
                    <a:pt x="6570" y="22598"/>
                  </a:cubicBezTo>
                  <a:cubicBezTo>
                    <a:pt x="6633" y="22577"/>
                    <a:pt x="6675" y="22556"/>
                    <a:pt x="6738" y="22535"/>
                  </a:cubicBezTo>
                  <a:lnTo>
                    <a:pt x="7428" y="22222"/>
                  </a:lnTo>
                  <a:lnTo>
                    <a:pt x="7972" y="21991"/>
                  </a:lnTo>
                  <a:cubicBezTo>
                    <a:pt x="8035" y="22452"/>
                    <a:pt x="8098" y="22870"/>
                    <a:pt x="8119" y="23289"/>
                  </a:cubicBezTo>
                  <a:lnTo>
                    <a:pt x="7993" y="23351"/>
                  </a:lnTo>
                  <a:cubicBezTo>
                    <a:pt x="7428" y="23561"/>
                    <a:pt x="6863" y="23791"/>
                    <a:pt x="6298" y="24021"/>
                  </a:cubicBezTo>
                  <a:cubicBezTo>
                    <a:pt x="6152" y="24084"/>
                    <a:pt x="6026" y="24146"/>
                    <a:pt x="5901" y="24209"/>
                  </a:cubicBezTo>
                  <a:cubicBezTo>
                    <a:pt x="5775" y="24251"/>
                    <a:pt x="5691" y="24356"/>
                    <a:pt x="5671" y="24481"/>
                  </a:cubicBezTo>
                  <a:cubicBezTo>
                    <a:pt x="5650" y="24628"/>
                    <a:pt x="5712" y="24753"/>
                    <a:pt x="5817" y="24837"/>
                  </a:cubicBezTo>
                  <a:cubicBezTo>
                    <a:pt x="5878" y="24886"/>
                    <a:pt x="5954" y="24906"/>
                    <a:pt x="6027" y="24906"/>
                  </a:cubicBezTo>
                  <a:cubicBezTo>
                    <a:pt x="6079" y="24906"/>
                    <a:pt x="6129" y="24896"/>
                    <a:pt x="6173" y="24879"/>
                  </a:cubicBezTo>
                  <a:cubicBezTo>
                    <a:pt x="6340" y="24816"/>
                    <a:pt x="6487" y="24732"/>
                    <a:pt x="6654" y="24670"/>
                  </a:cubicBezTo>
                  <a:cubicBezTo>
                    <a:pt x="7114" y="24481"/>
                    <a:pt x="7596" y="24293"/>
                    <a:pt x="8077" y="24105"/>
                  </a:cubicBezTo>
                  <a:lnTo>
                    <a:pt x="8202" y="24042"/>
                  </a:lnTo>
                  <a:cubicBezTo>
                    <a:pt x="8244" y="24105"/>
                    <a:pt x="8244" y="24146"/>
                    <a:pt x="8244" y="24188"/>
                  </a:cubicBezTo>
                  <a:cubicBezTo>
                    <a:pt x="8286" y="24502"/>
                    <a:pt x="8328" y="24816"/>
                    <a:pt x="8370" y="25130"/>
                  </a:cubicBezTo>
                  <a:cubicBezTo>
                    <a:pt x="8412" y="25465"/>
                    <a:pt x="8474" y="25820"/>
                    <a:pt x="8495" y="26176"/>
                  </a:cubicBezTo>
                  <a:cubicBezTo>
                    <a:pt x="8537" y="26385"/>
                    <a:pt x="8642" y="26532"/>
                    <a:pt x="8851" y="26532"/>
                  </a:cubicBezTo>
                  <a:cubicBezTo>
                    <a:pt x="9060" y="26532"/>
                    <a:pt x="9228" y="26364"/>
                    <a:pt x="9207" y="26155"/>
                  </a:cubicBezTo>
                  <a:cubicBezTo>
                    <a:pt x="9207" y="25988"/>
                    <a:pt x="9207" y="25841"/>
                    <a:pt x="9186" y="25674"/>
                  </a:cubicBezTo>
                  <a:cubicBezTo>
                    <a:pt x="9081" y="25109"/>
                    <a:pt x="8997" y="24544"/>
                    <a:pt x="8914" y="23958"/>
                  </a:cubicBezTo>
                  <a:cubicBezTo>
                    <a:pt x="8914" y="23895"/>
                    <a:pt x="8893" y="23812"/>
                    <a:pt x="8893" y="23728"/>
                  </a:cubicBezTo>
                  <a:lnTo>
                    <a:pt x="10085" y="23205"/>
                  </a:lnTo>
                  <a:cubicBezTo>
                    <a:pt x="10127" y="23602"/>
                    <a:pt x="10169" y="23979"/>
                    <a:pt x="10211" y="24356"/>
                  </a:cubicBezTo>
                  <a:cubicBezTo>
                    <a:pt x="10232" y="24502"/>
                    <a:pt x="10253" y="24649"/>
                    <a:pt x="10274" y="24795"/>
                  </a:cubicBezTo>
                  <a:cubicBezTo>
                    <a:pt x="10327" y="24938"/>
                    <a:pt x="10471" y="25035"/>
                    <a:pt x="10616" y="25035"/>
                  </a:cubicBezTo>
                  <a:cubicBezTo>
                    <a:pt x="10642" y="25035"/>
                    <a:pt x="10667" y="25032"/>
                    <a:pt x="10692" y="25025"/>
                  </a:cubicBezTo>
                  <a:cubicBezTo>
                    <a:pt x="10881" y="24983"/>
                    <a:pt x="11006" y="24816"/>
                    <a:pt x="10985" y="24628"/>
                  </a:cubicBezTo>
                  <a:cubicBezTo>
                    <a:pt x="10964" y="24418"/>
                    <a:pt x="10922" y="24272"/>
                    <a:pt x="10901" y="24021"/>
                  </a:cubicBezTo>
                  <a:cubicBezTo>
                    <a:pt x="10881" y="23791"/>
                    <a:pt x="10860" y="23561"/>
                    <a:pt x="10839" y="23289"/>
                  </a:cubicBezTo>
                  <a:cubicBezTo>
                    <a:pt x="11090" y="23142"/>
                    <a:pt x="11362" y="22996"/>
                    <a:pt x="11613" y="22849"/>
                  </a:cubicBezTo>
                  <a:cubicBezTo>
                    <a:pt x="12073" y="22577"/>
                    <a:pt x="12533" y="22326"/>
                    <a:pt x="12973" y="22033"/>
                  </a:cubicBezTo>
                  <a:cubicBezTo>
                    <a:pt x="13015" y="22012"/>
                    <a:pt x="13036" y="21991"/>
                    <a:pt x="13098" y="21970"/>
                  </a:cubicBezTo>
                  <a:lnTo>
                    <a:pt x="13098" y="22180"/>
                  </a:lnTo>
                  <a:lnTo>
                    <a:pt x="13098" y="23812"/>
                  </a:lnTo>
                  <a:cubicBezTo>
                    <a:pt x="13119" y="23958"/>
                    <a:pt x="13036" y="24105"/>
                    <a:pt x="12910" y="24188"/>
                  </a:cubicBezTo>
                  <a:cubicBezTo>
                    <a:pt x="12659" y="24418"/>
                    <a:pt x="12408" y="24649"/>
                    <a:pt x="12157" y="24879"/>
                  </a:cubicBezTo>
                  <a:lnTo>
                    <a:pt x="10881" y="26051"/>
                  </a:lnTo>
                  <a:cubicBezTo>
                    <a:pt x="10734" y="26197"/>
                    <a:pt x="10588" y="26323"/>
                    <a:pt x="10441" y="26469"/>
                  </a:cubicBezTo>
                  <a:cubicBezTo>
                    <a:pt x="10232" y="26699"/>
                    <a:pt x="10378" y="27055"/>
                    <a:pt x="10692" y="27076"/>
                  </a:cubicBezTo>
                  <a:cubicBezTo>
                    <a:pt x="10710" y="27079"/>
                    <a:pt x="10728" y="27081"/>
                    <a:pt x="10746" y="27081"/>
                  </a:cubicBezTo>
                  <a:cubicBezTo>
                    <a:pt x="10832" y="27081"/>
                    <a:pt x="10916" y="27041"/>
                    <a:pt x="10985" y="26971"/>
                  </a:cubicBezTo>
                  <a:cubicBezTo>
                    <a:pt x="11090" y="26867"/>
                    <a:pt x="11194" y="26741"/>
                    <a:pt x="11299" y="26636"/>
                  </a:cubicBezTo>
                  <a:lnTo>
                    <a:pt x="12931" y="25130"/>
                  </a:lnTo>
                  <a:cubicBezTo>
                    <a:pt x="12973" y="25109"/>
                    <a:pt x="12994" y="25088"/>
                    <a:pt x="13057" y="25046"/>
                  </a:cubicBezTo>
                  <a:cubicBezTo>
                    <a:pt x="13057" y="25276"/>
                    <a:pt x="13078" y="25486"/>
                    <a:pt x="13078" y="25695"/>
                  </a:cubicBezTo>
                  <a:cubicBezTo>
                    <a:pt x="13098" y="25799"/>
                    <a:pt x="13119" y="25925"/>
                    <a:pt x="13119" y="26030"/>
                  </a:cubicBezTo>
                  <a:cubicBezTo>
                    <a:pt x="13140" y="26155"/>
                    <a:pt x="13098" y="26281"/>
                    <a:pt x="13015" y="26385"/>
                  </a:cubicBezTo>
                  <a:cubicBezTo>
                    <a:pt x="12722" y="26678"/>
                    <a:pt x="12408" y="26971"/>
                    <a:pt x="12115" y="27264"/>
                  </a:cubicBezTo>
                  <a:cubicBezTo>
                    <a:pt x="11864" y="27473"/>
                    <a:pt x="11634" y="27724"/>
                    <a:pt x="11425" y="27996"/>
                  </a:cubicBezTo>
                  <a:cubicBezTo>
                    <a:pt x="11299" y="28164"/>
                    <a:pt x="11341" y="28394"/>
                    <a:pt x="11508" y="28520"/>
                  </a:cubicBezTo>
                  <a:cubicBezTo>
                    <a:pt x="11572" y="28575"/>
                    <a:pt x="11647" y="28600"/>
                    <a:pt x="11722" y="28600"/>
                  </a:cubicBezTo>
                  <a:cubicBezTo>
                    <a:pt x="11845" y="28600"/>
                    <a:pt x="11966" y="28532"/>
                    <a:pt x="12031" y="28415"/>
                  </a:cubicBezTo>
                  <a:cubicBezTo>
                    <a:pt x="12157" y="28248"/>
                    <a:pt x="12282" y="28101"/>
                    <a:pt x="12450" y="27955"/>
                  </a:cubicBezTo>
                  <a:cubicBezTo>
                    <a:pt x="12638" y="27766"/>
                    <a:pt x="12847" y="27578"/>
                    <a:pt x="13078" y="27369"/>
                  </a:cubicBezTo>
                  <a:cubicBezTo>
                    <a:pt x="13091" y="27409"/>
                    <a:pt x="13096" y="27432"/>
                    <a:pt x="13098" y="27432"/>
                  </a:cubicBezTo>
                  <a:cubicBezTo>
                    <a:pt x="13098" y="27432"/>
                    <a:pt x="13098" y="27425"/>
                    <a:pt x="13098" y="27411"/>
                  </a:cubicBezTo>
                  <a:cubicBezTo>
                    <a:pt x="13119" y="27662"/>
                    <a:pt x="13119" y="27892"/>
                    <a:pt x="13140" y="28122"/>
                  </a:cubicBezTo>
                  <a:cubicBezTo>
                    <a:pt x="13140" y="28206"/>
                    <a:pt x="13119" y="28289"/>
                    <a:pt x="13057" y="28331"/>
                  </a:cubicBezTo>
                  <a:cubicBezTo>
                    <a:pt x="12806" y="28582"/>
                    <a:pt x="12575" y="28833"/>
                    <a:pt x="12303" y="29084"/>
                  </a:cubicBezTo>
                  <a:cubicBezTo>
                    <a:pt x="12157" y="29210"/>
                    <a:pt x="12136" y="29440"/>
                    <a:pt x="12261" y="29608"/>
                  </a:cubicBezTo>
                  <a:cubicBezTo>
                    <a:pt x="12340" y="29686"/>
                    <a:pt x="12442" y="29728"/>
                    <a:pt x="12543" y="29728"/>
                  </a:cubicBezTo>
                  <a:cubicBezTo>
                    <a:pt x="12630" y="29728"/>
                    <a:pt x="12717" y="29696"/>
                    <a:pt x="12785" y="29628"/>
                  </a:cubicBezTo>
                  <a:cubicBezTo>
                    <a:pt x="12889" y="29545"/>
                    <a:pt x="12994" y="29461"/>
                    <a:pt x="13078" y="29356"/>
                  </a:cubicBezTo>
                  <a:cubicBezTo>
                    <a:pt x="13224" y="29231"/>
                    <a:pt x="13370" y="29084"/>
                    <a:pt x="13496" y="28938"/>
                  </a:cubicBezTo>
                  <a:lnTo>
                    <a:pt x="13705" y="29126"/>
                  </a:lnTo>
                  <a:cubicBezTo>
                    <a:pt x="13873" y="29294"/>
                    <a:pt x="14040" y="29482"/>
                    <a:pt x="14228" y="29628"/>
                  </a:cubicBezTo>
                  <a:cubicBezTo>
                    <a:pt x="14296" y="29696"/>
                    <a:pt x="14382" y="29728"/>
                    <a:pt x="14468" y="29728"/>
                  </a:cubicBezTo>
                  <a:cubicBezTo>
                    <a:pt x="14566" y="29728"/>
                    <a:pt x="14663" y="29686"/>
                    <a:pt x="14730" y="29608"/>
                  </a:cubicBezTo>
                  <a:cubicBezTo>
                    <a:pt x="14877" y="29461"/>
                    <a:pt x="14856" y="29210"/>
                    <a:pt x="14710" y="29084"/>
                  </a:cubicBezTo>
                  <a:cubicBezTo>
                    <a:pt x="14500" y="28875"/>
                    <a:pt x="14291" y="28645"/>
                    <a:pt x="14061" y="28457"/>
                  </a:cubicBezTo>
                  <a:cubicBezTo>
                    <a:pt x="13894" y="28352"/>
                    <a:pt x="13831" y="28143"/>
                    <a:pt x="13873" y="27955"/>
                  </a:cubicBezTo>
                  <a:cubicBezTo>
                    <a:pt x="13873" y="27913"/>
                    <a:pt x="13873" y="27871"/>
                    <a:pt x="13873" y="27850"/>
                  </a:cubicBezTo>
                  <a:cubicBezTo>
                    <a:pt x="13894" y="27683"/>
                    <a:pt x="13914" y="27515"/>
                    <a:pt x="13914" y="27348"/>
                  </a:cubicBezTo>
                  <a:lnTo>
                    <a:pt x="13956" y="27348"/>
                  </a:lnTo>
                  <a:cubicBezTo>
                    <a:pt x="14291" y="27703"/>
                    <a:pt x="14710" y="27976"/>
                    <a:pt x="14982" y="28394"/>
                  </a:cubicBezTo>
                  <a:cubicBezTo>
                    <a:pt x="15043" y="28486"/>
                    <a:pt x="15138" y="28544"/>
                    <a:pt x="15242" y="28544"/>
                  </a:cubicBezTo>
                  <a:cubicBezTo>
                    <a:pt x="15280" y="28544"/>
                    <a:pt x="15319" y="28536"/>
                    <a:pt x="15358" y="28520"/>
                  </a:cubicBezTo>
                  <a:cubicBezTo>
                    <a:pt x="15609" y="28436"/>
                    <a:pt x="15714" y="28122"/>
                    <a:pt x="15546" y="27913"/>
                  </a:cubicBezTo>
                  <a:cubicBezTo>
                    <a:pt x="15337" y="27662"/>
                    <a:pt x="15107" y="27411"/>
                    <a:pt x="14856" y="27201"/>
                  </a:cubicBezTo>
                  <a:cubicBezTo>
                    <a:pt x="14563" y="26908"/>
                    <a:pt x="14270" y="26636"/>
                    <a:pt x="13977" y="26343"/>
                  </a:cubicBezTo>
                  <a:cubicBezTo>
                    <a:pt x="13873" y="26260"/>
                    <a:pt x="13831" y="26113"/>
                    <a:pt x="13873" y="25988"/>
                  </a:cubicBezTo>
                  <a:cubicBezTo>
                    <a:pt x="13873" y="25820"/>
                    <a:pt x="13894" y="25632"/>
                    <a:pt x="13894" y="25444"/>
                  </a:cubicBezTo>
                  <a:cubicBezTo>
                    <a:pt x="13914" y="25297"/>
                    <a:pt x="13914" y="25151"/>
                    <a:pt x="13935" y="25004"/>
                  </a:cubicBezTo>
                  <a:cubicBezTo>
                    <a:pt x="13956" y="25004"/>
                    <a:pt x="13977" y="25025"/>
                    <a:pt x="13998" y="25025"/>
                  </a:cubicBezTo>
                  <a:cubicBezTo>
                    <a:pt x="14333" y="25360"/>
                    <a:pt x="14730" y="25716"/>
                    <a:pt x="15044" y="26009"/>
                  </a:cubicBezTo>
                  <a:cubicBezTo>
                    <a:pt x="15358" y="26302"/>
                    <a:pt x="15672" y="26615"/>
                    <a:pt x="15986" y="26908"/>
                  </a:cubicBezTo>
                  <a:cubicBezTo>
                    <a:pt x="16059" y="26982"/>
                    <a:pt x="16153" y="27018"/>
                    <a:pt x="16250" y="27018"/>
                  </a:cubicBezTo>
                  <a:cubicBezTo>
                    <a:pt x="16347" y="27018"/>
                    <a:pt x="16446" y="26982"/>
                    <a:pt x="16530" y="26908"/>
                  </a:cubicBezTo>
                  <a:cubicBezTo>
                    <a:pt x="16676" y="26762"/>
                    <a:pt x="16655" y="26511"/>
                    <a:pt x="16488" y="26385"/>
                  </a:cubicBezTo>
                  <a:cubicBezTo>
                    <a:pt x="16153" y="26051"/>
                    <a:pt x="15798" y="25716"/>
                    <a:pt x="15442" y="25381"/>
                  </a:cubicBezTo>
                  <a:cubicBezTo>
                    <a:pt x="14961" y="24942"/>
                    <a:pt x="14479" y="24481"/>
                    <a:pt x="13977" y="24042"/>
                  </a:cubicBezTo>
                  <a:cubicBezTo>
                    <a:pt x="13914" y="23979"/>
                    <a:pt x="13873" y="23895"/>
                    <a:pt x="13873" y="23812"/>
                  </a:cubicBezTo>
                  <a:lnTo>
                    <a:pt x="13873" y="22012"/>
                  </a:lnTo>
                  <a:cubicBezTo>
                    <a:pt x="13873" y="21970"/>
                    <a:pt x="13894" y="21929"/>
                    <a:pt x="13894" y="21887"/>
                  </a:cubicBezTo>
                  <a:cubicBezTo>
                    <a:pt x="13956" y="21929"/>
                    <a:pt x="14019" y="21970"/>
                    <a:pt x="14082" y="22012"/>
                  </a:cubicBezTo>
                  <a:cubicBezTo>
                    <a:pt x="14186" y="22096"/>
                    <a:pt x="14291" y="22159"/>
                    <a:pt x="14438" y="22242"/>
                  </a:cubicBezTo>
                  <a:cubicBezTo>
                    <a:pt x="14605" y="22347"/>
                    <a:pt x="14793" y="22431"/>
                    <a:pt x="14898" y="22514"/>
                  </a:cubicBezTo>
                  <a:cubicBezTo>
                    <a:pt x="15023" y="22577"/>
                    <a:pt x="15149" y="22661"/>
                    <a:pt x="15295" y="22724"/>
                  </a:cubicBezTo>
                  <a:cubicBezTo>
                    <a:pt x="15588" y="22891"/>
                    <a:pt x="15881" y="23058"/>
                    <a:pt x="16153" y="23247"/>
                  </a:cubicBezTo>
                  <a:lnTo>
                    <a:pt x="16070" y="24063"/>
                  </a:lnTo>
                  <a:cubicBezTo>
                    <a:pt x="16049" y="24209"/>
                    <a:pt x="16028" y="24335"/>
                    <a:pt x="16007" y="24481"/>
                  </a:cubicBezTo>
                  <a:cubicBezTo>
                    <a:pt x="15944" y="24690"/>
                    <a:pt x="16049" y="24900"/>
                    <a:pt x="16258" y="24963"/>
                  </a:cubicBezTo>
                  <a:cubicBezTo>
                    <a:pt x="16288" y="24969"/>
                    <a:pt x="16319" y="24972"/>
                    <a:pt x="16348" y="24972"/>
                  </a:cubicBezTo>
                  <a:cubicBezTo>
                    <a:pt x="16519" y="24972"/>
                    <a:pt x="16665" y="24869"/>
                    <a:pt x="16718" y="24690"/>
                  </a:cubicBezTo>
                  <a:cubicBezTo>
                    <a:pt x="16718" y="24628"/>
                    <a:pt x="16739" y="24565"/>
                    <a:pt x="16739" y="24502"/>
                  </a:cubicBezTo>
                  <a:cubicBezTo>
                    <a:pt x="16781" y="24126"/>
                    <a:pt x="16823" y="23728"/>
                    <a:pt x="16865" y="23351"/>
                  </a:cubicBezTo>
                  <a:cubicBezTo>
                    <a:pt x="16865" y="23289"/>
                    <a:pt x="16907" y="23226"/>
                    <a:pt x="16907" y="23142"/>
                  </a:cubicBezTo>
                  <a:lnTo>
                    <a:pt x="18078" y="23665"/>
                  </a:lnTo>
                  <a:lnTo>
                    <a:pt x="18078" y="23812"/>
                  </a:lnTo>
                  <a:cubicBezTo>
                    <a:pt x="18036" y="24063"/>
                    <a:pt x="18015" y="24335"/>
                    <a:pt x="17974" y="24586"/>
                  </a:cubicBezTo>
                  <a:cubicBezTo>
                    <a:pt x="17932" y="24963"/>
                    <a:pt x="17848" y="25318"/>
                    <a:pt x="17806" y="25695"/>
                  </a:cubicBezTo>
                  <a:cubicBezTo>
                    <a:pt x="17785" y="25862"/>
                    <a:pt x="17764" y="26009"/>
                    <a:pt x="17785" y="26176"/>
                  </a:cubicBezTo>
                  <a:cubicBezTo>
                    <a:pt x="17785" y="26239"/>
                    <a:pt x="17806" y="26302"/>
                    <a:pt x="17848" y="26343"/>
                  </a:cubicBezTo>
                  <a:cubicBezTo>
                    <a:pt x="17907" y="26446"/>
                    <a:pt x="18006" y="26497"/>
                    <a:pt x="18111" y="26497"/>
                  </a:cubicBezTo>
                  <a:cubicBezTo>
                    <a:pt x="18156" y="26497"/>
                    <a:pt x="18202" y="26488"/>
                    <a:pt x="18246" y="26469"/>
                  </a:cubicBezTo>
                  <a:cubicBezTo>
                    <a:pt x="18392" y="26427"/>
                    <a:pt x="18476" y="26302"/>
                    <a:pt x="18497" y="26155"/>
                  </a:cubicBezTo>
                  <a:cubicBezTo>
                    <a:pt x="18497" y="26030"/>
                    <a:pt x="18497" y="25904"/>
                    <a:pt x="18518" y="25779"/>
                  </a:cubicBezTo>
                  <a:cubicBezTo>
                    <a:pt x="18580" y="25318"/>
                    <a:pt x="18643" y="24900"/>
                    <a:pt x="18706" y="24460"/>
                  </a:cubicBezTo>
                  <a:cubicBezTo>
                    <a:pt x="18727" y="24314"/>
                    <a:pt x="18748" y="24146"/>
                    <a:pt x="18790" y="23979"/>
                  </a:cubicBezTo>
                  <a:lnTo>
                    <a:pt x="19020" y="24084"/>
                  </a:lnTo>
                  <a:cubicBezTo>
                    <a:pt x="19229" y="24167"/>
                    <a:pt x="19417" y="24251"/>
                    <a:pt x="19627" y="24335"/>
                  </a:cubicBezTo>
                  <a:cubicBezTo>
                    <a:pt x="20024" y="24502"/>
                    <a:pt x="20401" y="24649"/>
                    <a:pt x="20777" y="24816"/>
                  </a:cubicBezTo>
                  <a:cubicBezTo>
                    <a:pt x="20842" y="24852"/>
                    <a:pt x="20906" y="24867"/>
                    <a:pt x="20966" y="24867"/>
                  </a:cubicBezTo>
                  <a:cubicBezTo>
                    <a:pt x="21293" y="24867"/>
                    <a:pt x="21508" y="24401"/>
                    <a:pt x="21154" y="24188"/>
                  </a:cubicBezTo>
                  <a:cubicBezTo>
                    <a:pt x="21091" y="24146"/>
                    <a:pt x="21028" y="24105"/>
                    <a:pt x="20945" y="24084"/>
                  </a:cubicBezTo>
                  <a:cubicBezTo>
                    <a:pt x="20610" y="23937"/>
                    <a:pt x="20254" y="23812"/>
                    <a:pt x="19899" y="23665"/>
                  </a:cubicBezTo>
                  <a:cubicBezTo>
                    <a:pt x="19564" y="23540"/>
                    <a:pt x="19208" y="23393"/>
                    <a:pt x="18852" y="23247"/>
                  </a:cubicBezTo>
                  <a:cubicBezTo>
                    <a:pt x="18915" y="22807"/>
                    <a:pt x="18957" y="22389"/>
                    <a:pt x="18999" y="21950"/>
                  </a:cubicBezTo>
                  <a:cubicBezTo>
                    <a:pt x="19062" y="21970"/>
                    <a:pt x="19104" y="21991"/>
                    <a:pt x="19166" y="22012"/>
                  </a:cubicBezTo>
                  <a:cubicBezTo>
                    <a:pt x="19313" y="22075"/>
                    <a:pt x="19438" y="22138"/>
                    <a:pt x="19585" y="22201"/>
                  </a:cubicBezTo>
                  <a:cubicBezTo>
                    <a:pt x="19857" y="22305"/>
                    <a:pt x="20129" y="22431"/>
                    <a:pt x="20401" y="22535"/>
                  </a:cubicBezTo>
                  <a:cubicBezTo>
                    <a:pt x="20445" y="22555"/>
                    <a:pt x="20491" y="22564"/>
                    <a:pt x="20537" y="22564"/>
                  </a:cubicBezTo>
                  <a:cubicBezTo>
                    <a:pt x="20688" y="22564"/>
                    <a:pt x="20834" y="22465"/>
                    <a:pt x="20882" y="22305"/>
                  </a:cubicBezTo>
                  <a:cubicBezTo>
                    <a:pt x="20945" y="22117"/>
                    <a:pt x="20819" y="21908"/>
                    <a:pt x="20631" y="21845"/>
                  </a:cubicBezTo>
                  <a:cubicBezTo>
                    <a:pt x="20380" y="21740"/>
                    <a:pt x="20129" y="21636"/>
                    <a:pt x="19857" y="21531"/>
                  </a:cubicBezTo>
                  <a:cubicBezTo>
                    <a:pt x="19731" y="21468"/>
                    <a:pt x="19606" y="21405"/>
                    <a:pt x="19438" y="21343"/>
                  </a:cubicBezTo>
                  <a:lnTo>
                    <a:pt x="19438" y="20548"/>
                  </a:lnTo>
                  <a:lnTo>
                    <a:pt x="19438" y="19585"/>
                  </a:lnTo>
                  <a:cubicBezTo>
                    <a:pt x="19438" y="19355"/>
                    <a:pt x="19417" y="19125"/>
                    <a:pt x="19417" y="18874"/>
                  </a:cubicBezTo>
                  <a:lnTo>
                    <a:pt x="19417" y="18727"/>
                  </a:lnTo>
                  <a:cubicBezTo>
                    <a:pt x="19480" y="18769"/>
                    <a:pt x="19522" y="18769"/>
                    <a:pt x="19564" y="18811"/>
                  </a:cubicBezTo>
                  <a:cubicBezTo>
                    <a:pt x="20045" y="19083"/>
                    <a:pt x="20526" y="19376"/>
                    <a:pt x="21028" y="19648"/>
                  </a:cubicBezTo>
                  <a:cubicBezTo>
                    <a:pt x="21154" y="19711"/>
                    <a:pt x="21259" y="19836"/>
                    <a:pt x="21280" y="20004"/>
                  </a:cubicBezTo>
                  <a:cubicBezTo>
                    <a:pt x="21321" y="20317"/>
                    <a:pt x="21405" y="20631"/>
                    <a:pt x="21468" y="20924"/>
                  </a:cubicBezTo>
                  <a:cubicBezTo>
                    <a:pt x="21510" y="21050"/>
                    <a:pt x="21531" y="21154"/>
                    <a:pt x="21552" y="21280"/>
                  </a:cubicBezTo>
                  <a:cubicBezTo>
                    <a:pt x="21677" y="21782"/>
                    <a:pt x="21782" y="22305"/>
                    <a:pt x="21886" y="22807"/>
                  </a:cubicBezTo>
                  <a:cubicBezTo>
                    <a:pt x="21928" y="22954"/>
                    <a:pt x="21970" y="23121"/>
                    <a:pt x="22012" y="23268"/>
                  </a:cubicBezTo>
                  <a:cubicBezTo>
                    <a:pt x="22033" y="23414"/>
                    <a:pt x="22158" y="23519"/>
                    <a:pt x="22326" y="23519"/>
                  </a:cubicBezTo>
                  <a:cubicBezTo>
                    <a:pt x="22344" y="23522"/>
                    <a:pt x="22363" y="23523"/>
                    <a:pt x="22381" y="23523"/>
                  </a:cubicBezTo>
                  <a:cubicBezTo>
                    <a:pt x="22606" y="23523"/>
                    <a:pt x="22780" y="23291"/>
                    <a:pt x="22702" y="23058"/>
                  </a:cubicBezTo>
                  <a:cubicBezTo>
                    <a:pt x="22661" y="22891"/>
                    <a:pt x="22619" y="22745"/>
                    <a:pt x="22577" y="22598"/>
                  </a:cubicBezTo>
                  <a:cubicBezTo>
                    <a:pt x="22409" y="21887"/>
                    <a:pt x="22263" y="21196"/>
                    <a:pt x="22096" y="20506"/>
                  </a:cubicBezTo>
                  <a:cubicBezTo>
                    <a:pt x="22096" y="20443"/>
                    <a:pt x="22096" y="20401"/>
                    <a:pt x="22075" y="20317"/>
                  </a:cubicBezTo>
                  <a:lnTo>
                    <a:pt x="22075" y="20317"/>
                  </a:lnTo>
                  <a:cubicBezTo>
                    <a:pt x="22158" y="20359"/>
                    <a:pt x="22200" y="20380"/>
                    <a:pt x="22263" y="20401"/>
                  </a:cubicBezTo>
                  <a:cubicBezTo>
                    <a:pt x="22493" y="20527"/>
                    <a:pt x="22744" y="20652"/>
                    <a:pt x="22995" y="20757"/>
                  </a:cubicBezTo>
                  <a:cubicBezTo>
                    <a:pt x="23121" y="20799"/>
                    <a:pt x="23205" y="20924"/>
                    <a:pt x="23225" y="21050"/>
                  </a:cubicBezTo>
                  <a:cubicBezTo>
                    <a:pt x="23246" y="21113"/>
                    <a:pt x="23267" y="21196"/>
                    <a:pt x="23288" y="21259"/>
                  </a:cubicBezTo>
                  <a:cubicBezTo>
                    <a:pt x="23414" y="21761"/>
                    <a:pt x="23539" y="22263"/>
                    <a:pt x="23665" y="22766"/>
                  </a:cubicBezTo>
                  <a:cubicBezTo>
                    <a:pt x="23707" y="22912"/>
                    <a:pt x="23769" y="23079"/>
                    <a:pt x="23832" y="23205"/>
                  </a:cubicBezTo>
                  <a:cubicBezTo>
                    <a:pt x="23889" y="23336"/>
                    <a:pt x="24012" y="23417"/>
                    <a:pt x="24158" y="23417"/>
                  </a:cubicBezTo>
                  <a:cubicBezTo>
                    <a:pt x="24175" y="23417"/>
                    <a:pt x="24192" y="23416"/>
                    <a:pt x="24209" y="23414"/>
                  </a:cubicBezTo>
                  <a:cubicBezTo>
                    <a:pt x="24355" y="23393"/>
                    <a:pt x="24481" y="23289"/>
                    <a:pt x="24523" y="23142"/>
                  </a:cubicBezTo>
                  <a:cubicBezTo>
                    <a:pt x="24544" y="23038"/>
                    <a:pt x="24523" y="22954"/>
                    <a:pt x="24481" y="22870"/>
                  </a:cubicBezTo>
                  <a:cubicBezTo>
                    <a:pt x="24397" y="22724"/>
                    <a:pt x="24355" y="22577"/>
                    <a:pt x="24313" y="22431"/>
                  </a:cubicBezTo>
                  <a:cubicBezTo>
                    <a:pt x="24251" y="22138"/>
                    <a:pt x="24188" y="21845"/>
                    <a:pt x="24125" y="21552"/>
                  </a:cubicBezTo>
                  <a:cubicBezTo>
                    <a:pt x="24104" y="21531"/>
                    <a:pt x="24104" y="21510"/>
                    <a:pt x="24125" y="21468"/>
                  </a:cubicBezTo>
                  <a:cubicBezTo>
                    <a:pt x="24355" y="21594"/>
                    <a:pt x="24586" y="21719"/>
                    <a:pt x="24837" y="21845"/>
                  </a:cubicBezTo>
                  <a:cubicBezTo>
                    <a:pt x="24899" y="21866"/>
                    <a:pt x="24941" y="21929"/>
                    <a:pt x="24962" y="22012"/>
                  </a:cubicBezTo>
                  <a:cubicBezTo>
                    <a:pt x="25004" y="22222"/>
                    <a:pt x="25067" y="22431"/>
                    <a:pt x="25130" y="22619"/>
                  </a:cubicBezTo>
                  <a:cubicBezTo>
                    <a:pt x="25171" y="22766"/>
                    <a:pt x="25192" y="22891"/>
                    <a:pt x="25213" y="23017"/>
                  </a:cubicBezTo>
                  <a:cubicBezTo>
                    <a:pt x="25250" y="23199"/>
                    <a:pt x="25413" y="23318"/>
                    <a:pt x="25579" y="23318"/>
                  </a:cubicBezTo>
                  <a:cubicBezTo>
                    <a:pt x="25604" y="23318"/>
                    <a:pt x="25628" y="23315"/>
                    <a:pt x="25653" y="23310"/>
                  </a:cubicBezTo>
                  <a:cubicBezTo>
                    <a:pt x="25862" y="23268"/>
                    <a:pt x="25966" y="23079"/>
                    <a:pt x="25925" y="22870"/>
                  </a:cubicBezTo>
                  <a:cubicBezTo>
                    <a:pt x="25904" y="22745"/>
                    <a:pt x="25862" y="22598"/>
                    <a:pt x="25820" y="22473"/>
                  </a:cubicBezTo>
                  <a:cubicBezTo>
                    <a:pt x="25778" y="22284"/>
                    <a:pt x="25715" y="22096"/>
                    <a:pt x="25674" y="21908"/>
                  </a:cubicBezTo>
                  <a:lnTo>
                    <a:pt x="25925" y="21845"/>
                  </a:lnTo>
                  <a:cubicBezTo>
                    <a:pt x="26176" y="21782"/>
                    <a:pt x="26406" y="21719"/>
                    <a:pt x="26657" y="21636"/>
                  </a:cubicBezTo>
                  <a:cubicBezTo>
                    <a:pt x="26803" y="21594"/>
                    <a:pt x="26908" y="21468"/>
                    <a:pt x="26908" y="21322"/>
                  </a:cubicBezTo>
                  <a:cubicBezTo>
                    <a:pt x="26929" y="21175"/>
                    <a:pt x="26845" y="21050"/>
                    <a:pt x="26720" y="20987"/>
                  </a:cubicBezTo>
                  <a:cubicBezTo>
                    <a:pt x="26657" y="20956"/>
                    <a:pt x="26594" y="20940"/>
                    <a:pt x="26534" y="20940"/>
                  </a:cubicBezTo>
                  <a:cubicBezTo>
                    <a:pt x="26474" y="20940"/>
                    <a:pt x="26416" y="20956"/>
                    <a:pt x="26364" y="20987"/>
                  </a:cubicBezTo>
                  <a:cubicBezTo>
                    <a:pt x="26050" y="21071"/>
                    <a:pt x="25715" y="21154"/>
                    <a:pt x="25402" y="21238"/>
                  </a:cubicBezTo>
                  <a:cubicBezTo>
                    <a:pt x="25376" y="21247"/>
                    <a:pt x="25350" y="21252"/>
                    <a:pt x="25325" y="21252"/>
                  </a:cubicBezTo>
                  <a:cubicBezTo>
                    <a:pt x="25290" y="21252"/>
                    <a:pt x="25259" y="21242"/>
                    <a:pt x="25234" y="21217"/>
                  </a:cubicBezTo>
                  <a:cubicBezTo>
                    <a:pt x="24983" y="21071"/>
                    <a:pt x="24774" y="20924"/>
                    <a:pt x="24502" y="20757"/>
                  </a:cubicBezTo>
                  <a:lnTo>
                    <a:pt x="24941" y="20631"/>
                  </a:lnTo>
                  <a:cubicBezTo>
                    <a:pt x="25255" y="20506"/>
                    <a:pt x="25590" y="20422"/>
                    <a:pt x="25946" y="20380"/>
                  </a:cubicBezTo>
                  <a:lnTo>
                    <a:pt x="25987" y="20380"/>
                  </a:lnTo>
                  <a:cubicBezTo>
                    <a:pt x="26176" y="20359"/>
                    <a:pt x="26322" y="20171"/>
                    <a:pt x="26280" y="19983"/>
                  </a:cubicBezTo>
                  <a:cubicBezTo>
                    <a:pt x="26261" y="19806"/>
                    <a:pt x="26095" y="19667"/>
                    <a:pt x="25919" y="19667"/>
                  </a:cubicBezTo>
                  <a:cubicBezTo>
                    <a:pt x="25907" y="19667"/>
                    <a:pt x="25895" y="19667"/>
                    <a:pt x="25883" y="19669"/>
                  </a:cubicBezTo>
                  <a:cubicBezTo>
                    <a:pt x="25715" y="19669"/>
                    <a:pt x="25569" y="19711"/>
                    <a:pt x="25422" y="19732"/>
                  </a:cubicBezTo>
                  <a:cubicBezTo>
                    <a:pt x="25171" y="19815"/>
                    <a:pt x="24941" y="19899"/>
                    <a:pt x="24690" y="19962"/>
                  </a:cubicBezTo>
                  <a:cubicBezTo>
                    <a:pt x="24355" y="20066"/>
                    <a:pt x="24000" y="20150"/>
                    <a:pt x="23665" y="20234"/>
                  </a:cubicBezTo>
                  <a:cubicBezTo>
                    <a:pt x="23635" y="20249"/>
                    <a:pt x="23603" y="20256"/>
                    <a:pt x="23571" y="20256"/>
                  </a:cubicBezTo>
                  <a:cubicBezTo>
                    <a:pt x="23512" y="20256"/>
                    <a:pt x="23454" y="20232"/>
                    <a:pt x="23414" y="20192"/>
                  </a:cubicBezTo>
                  <a:lnTo>
                    <a:pt x="22598" y="19648"/>
                  </a:lnTo>
                  <a:cubicBezTo>
                    <a:pt x="22556" y="19627"/>
                    <a:pt x="22535" y="19606"/>
                    <a:pt x="22514" y="19564"/>
                  </a:cubicBezTo>
                  <a:cubicBezTo>
                    <a:pt x="22661" y="19543"/>
                    <a:pt x="22786" y="19501"/>
                    <a:pt x="22912" y="19460"/>
                  </a:cubicBezTo>
                  <a:lnTo>
                    <a:pt x="24397" y="18999"/>
                  </a:lnTo>
                  <a:lnTo>
                    <a:pt x="25192" y="18769"/>
                  </a:lnTo>
                  <a:cubicBezTo>
                    <a:pt x="25360" y="18727"/>
                    <a:pt x="25464" y="18581"/>
                    <a:pt x="25485" y="18413"/>
                  </a:cubicBezTo>
                  <a:cubicBezTo>
                    <a:pt x="25485" y="18246"/>
                    <a:pt x="25381" y="18120"/>
                    <a:pt x="25234" y="18079"/>
                  </a:cubicBezTo>
                  <a:cubicBezTo>
                    <a:pt x="25192" y="18068"/>
                    <a:pt x="25150" y="18063"/>
                    <a:pt x="25109" y="18063"/>
                  </a:cubicBezTo>
                  <a:cubicBezTo>
                    <a:pt x="25067" y="18063"/>
                    <a:pt x="25025" y="18068"/>
                    <a:pt x="24983" y="18079"/>
                  </a:cubicBezTo>
                  <a:cubicBezTo>
                    <a:pt x="24376" y="18246"/>
                    <a:pt x="23769" y="18434"/>
                    <a:pt x="23184" y="18623"/>
                  </a:cubicBezTo>
                  <a:cubicBezTo>
                    <a:pt x="22681" y="18790"/>
                    <a:pt x="22200" y="18937"/>
                    <a:pt x="21698" y="19083"/>
                  </a:cubicBezTo>
                  <a:cubicBezTo>
                    <a:pt x="21674" y="19099"/>
                    <a:pt x="21644" y="19106"/>
                    <a:pt x="21612" y="19106"/>
                  </a:cubicBezTo>
                  <a:cubicBezTo>
                    <a:pt x="21561" y="19106"/>
                    <a:pt x="21507" y="19088"/>
                    <a:pt x="21468" y="19062"/>
                  </a:cubicBezTo>
                  <a:cubicBezTo>
                    <a:pt x="20945" y="18748"/>
                    <a:pt x="20422" y="18455"/>
                    <a:pt x="19899" y="18162"/>
                  </a:cubicBezTo>
                  <a:cubicBezTo>
                    <a:pt x="19878" y="18120"/>
                    <a:pt x="19836" y="18100"/>
                    <a:pt x="19815" y="18079"/>
                  </a:cubicBezTo>
                  <a:lnTo>
                    <a:pt x="20401" y="17765"/>
                  </a:lnTo>
                  <a:cubicBezTo>
                    <a:pt x="20526" y="17702"/>
                    <a:pt x="20652" y="17618"/>
                    <a:pt x="20777" y="17556"/>
                  </a:cubicBezTo>
                  <a:cubicBezTo>
                    <a:pt x="20945" y="17451"/>
                    <a:pt x="21112" y="17367"/>
                    <a:pt x="21280" y="17263"/>
                  </a:cubicBezTo>
                  <a:cubicBezTo>
                    <a:pt x="21552" y="17095"/>
                    <a:pt x="21824" y="16928"/>
                    <a:pt x="22117" y="16802"/>
                  </a:cubicBezTo>
                  <a:cubicBezTo>
                    <a:pt x="22451" y="17053"/>
                    <a:pt x="22786" y="17304"/>
                    <a:pt x="23121" y="17576"/>
                  </a:cubicBezTo>
                  <a:cubicBezTo>
                    <a:pt x="23191" y="17637"/>
                    <a:pt x="23281" y="17668"/>
                    <a:pt x="23372" y="17668"/>
                  </a:cubicBezTo>
                  <a:cubicBezTo>
                    <a:pt x="23469" y="17668"/>
                    <a:pt x="23568" y="17632"/>
                    <a:pt x="23644" y="17556"/>
                  </a:cubicBezTo>
                  <a:cubicBezTo>
                    <a:pt x="23769" y="17409"/>
                    <a:pt x="23769" y="17158"/>
                    <a:pt x="23623" y="17032"/>
                  </a:cubicBezTo>
                  <a:cubicBezTo>
                    <a:pt x="23581" y="16991"/>
                    <a:pt x="23518" y="16949"/>
                    <a:pt x="23477" y="16907"/>
                  </a:cubicBezTo>
                  <a:lnTo>
                    <a:pt x="22849" y="16447"/>
                  </a:lnTo>
                  <a:lnTo>
                    <a:pt x="22368" y="16112"/>
                  </a:lnTo>
                  <a:lnTo>
                    <a:pt x="23414" y="15317"/>
                  </a:lnTo>
                  <a:lnTo>
                    <a:pt x="23581" y="15442"/>
                  </a:lnTo>
                  <a:lnTo>
                    <a:pt x="24983" y="16551"/>
                  </a:lnTo>
                  <a:cubicBezTo>
                    <a:pt x="25109" y="16635"/>
                    <a:pt x="25234" y="16719"/>
                    <a:pt x="25360" y="16802"/>
                  </a:cubicBezTo>
                  <a:cubicBezTo>
                    <a:pt x="25427" y="16843"/>
                    <a:pt x="25494" y="16860"/>
                    <a:pt x="25556" y="16860"/>
                  </a:cubicBezTo>
                  <a:cubicBezTo>
                    <a:pt x="25879" y="16860"/>
                    <a:pt x="26084" y="16385"/>
                    <a:pt x="25715" y="16175"/>
                  </a:cubicBezTo>
                  <a:cubicBezTo>
                    <a:pt x="25590" y="16112"/>
                    <a:pt x="25464" y="16007"/>
                    <a:pt x="25360" y="15924"/>
                  </a:cubicBezTo>
                  <a:lnTo>
                    <a:pt x="24146" y="14982"/>
                  </a:lnTo>
                  <a:lnTo>
                    <a:pt x="24041" y="14877"/>
                  </a:lnTo>
                  <a:cubicBezTo>
                    <a:pt x="24083" y="14835"/>
                    <a:pt x="24125" y="14794"/>
                    <a:pt x="24167" y="14752"/>
                  </a:cubicBezTo>
                  <a:cubicBezTo>
                    <a:pt x="24418" y="14563"/>
                    <a:pt x="24669" y="14354"/>
                    <a:pt x="24941" y="14145"/>
                  </a:cubicBezTo>
                  <a:cubicBezTo>
                    <a:pt x="25213" y="13957"/>
                    <a:pt x="25485" y="13747"/>
                    <a:pt x="25757" y="13538"/>
                  </a:cubicBezTo>
                  <a:cubicBezTo>
                    <a:pt x="25904" y="13434"/>
                    <a:pt x="25966" y="13224"/>
                    <a:pt x="25883" y="13078"/>
                  </a:cubicBezTo>
                  <a:cubicBezTo>
                    <a:pt x="25805" y="12953"/>
                    <a:pt x="25681" y="12887"/>
                    <a:pt x="25553" y="12887"/>
                  </a:cubicBezTo>
                  <a:cubicBezTo>
                    <a:pt x="25509" y="12887"/>
                    <a:pt x="25465" y="12894"/>
                    <a:pt x="25422" y="12911"/>
                  </a:cubicBezTo>
                  <a:cubicBezTo>
                    <a:pt x="25360" y="12931"/>
                    <a:pt x="25318" y="12952"/>
                    <a:pt x="25255" y="12994"/>
                  </a:cubicBezTo>
                  <a:cubicBezTo>
                    <a:pt x="25150" y="13057"/>
                    <a:pt x="25067" y="13141"/>
                    <a:pt x="24962" y="13224"/>
                  </a:cubicBezTo>
                  <a:lnTo>
                    <a:pt x="23539" y="14333"/>
                  </a:lnTo>
                  <a:cubicBezTo>
                    <a:pt x="23497" y="14375"/>
                    <a:pt x="23456" y="14396"/>
                    <a:pt x="23414" y="14417"/>
                  </a:cubicBezTo>
                  <a:lnTo>
                    <a:pt x="22368" y="13664"/>
                  </a:lnTo>
                  <a:cubicBezTo>
                    <a:pt x="22409" y="13601"/>
                    <a:pt x="22451" y="13580"/>
                    <a:pt x="22493" y="13559"/>
                  </a:cubicBezTo>
                  <a:cubicBezTo>
                    <a:pt x="22765" y="13350"/>
                    <a:pt x="23058" y="13141"/>
                    <a:pt x="23330" y="12931"/>
                  </a:cubicBezTo>
                  <a:cubicBezTo>
                    <a:pt x="23435" y="12869"/>
                    <a:pt x="23539" y="12785"/>
                    <a:pt x="23623" y="12722"/>
                  </a:cubicBezTo>
                  <a:cubicBezTo>
                    <a:pt x="23749" y="12576"/>
                    <a:pt x="23749" y="12346"/>
                    <a:pt x="23623" y="12220"/>
                  </a:cubicBezTo>
                  <a:cubicBezTo>
                    <a:pt x="23545" y="12130"/>
                    <a:pt x="23442" y="12089"/>
                    <a:pt x="23341" y="12089"/>
                  </a:cubicBezTo>
                  <a:cubicBezTo>
                    <a:pt x="23254" y="12089"/>
                    <a:pt x="23168" y="12120"/>
                    <a:pt x="23100" y="12178"/>
                  </a:cubicBezTo>
                  <a:cubicBezTo>
                    <a:pt x="22933" y="12325"/>
                    <a:pt x="22744" y="12471"/>
                    <a:pt x="22577" y="12597"/>
                  </a:cubicBezTo>
                  <a:cubicBezTo>
                    <a:pt x="22409" y="12701"/>
                    <a:pt x="22242" y="12848"/>
                    <a:pt x="22054" y="12973"/>
                  </a:cubicBezTo>
                  <a:lnTo>
                    <a:pt x="21133" y="12429"/>
                  </a:lnTo>
                  <a:cubicBezTo>
                    <a:pt x="21049" y="12387"/>
                    <a:pt x="20966" y="12325"/>
                    <a:pt x="20882" y="12283"/>
                  </a:cubicBezTo>
                  <a:lnTo>
                    <a:pt x="19794" y="11697"/>
                  </a:lnTo>
                  <a:lnTo>
                    <a:pt x="19794" y="11676"/>
                  </a:lnTo>
                  <a:cubicBezTo>
                    <a:pt x="19836" y="11634"/>
                    <a:pt x="19878" y="11613"/>
                    <a:pt x="19940" y="11571"/>
                  </a:cubicBezTo>
                  <a:cubicBezTo>
                    <a:pt x="20422" y="11299"/>
                    <a:pt x="20924" y="11027"/>
                    <a:pt x="21405" y="10734"/>
                  </a:cubicBezTo>
                  <a:cubicBezTo>
                    <a:pt x="21473" y="10694"/>
                    <a:pt x="21549" y="10671"/>
                    <a:pt x="21623" y="10671"/>
                  </a:cubicBezTo>
                  <a:cubicBezTo>
                    <a:pt x="21663" y="10671"/>
                    <a:pt x="21703" y="10678"/>
                    <a:pt x="21740" y="10693"/>
                  </a:cubicBezTo>
                  <a:cubicBezTo>
                    <a:pt x="21949" y="10776"/>
                    <a:pt x="22137" y="10839"/>
                    <a:pt x="22326" y="10902"/>
                  </a:cubicBezTo>
                  <a:cubicBezTo>
                    <a:pt x="23058" y="11132"/>
                    <a:pt x="23769" y="11362"/>
                    <a:pt x="24502" y="11571"/>
                  </a:cubicBezTo>
                  <a:cubicBezTo>
                    <a:pt x="24669" y="11634"/>
                    <a:pt x="24858" y="11676"/>
                    <a:pt x="25025" y="11718"/>
                  </a:cubicBezTo>
                  <a:cubicBezTo>
                    <a:pt x="25053" y="11724"/>
                    <a:pt x="25080" y="11727"/>
                    <a:pt x="25108" y="11727"/>
                  </a:cubicBezTo>
                  <a:cubicBezTo>
                    <a:pt x="25266" y="11727"/>
                    <a:pt x="25408" y="11627"/>
                    <a:pt x="25443" y="11467"/>
                  </a:cubicBezTo>
                  <a:cubicBezTo>
                    <a:pt x="25506" y="11258"/>
                    <a:pt x="25381" y="11048"/>
                    <a:pt x="25171" y="11006"/>
                  </a:cubicBezTo>
                  <a:cubicBezTo>
                    <a:pt x="25025" y="10944"/>
                    <a:pt x="24858" y="10923"/>
                    <a:pt x="24690" y="10881"/>
                  </a:cubicBezTo>
                  <a:cubicBezTo>
                    <a:pt x="24460" y="10797"/>
                    <a:pt x="24230" y="10734"/>
                    <a:pt x="24000" y="10651"/>
                  </a:cubicBezTo>
                  <a:lnTo>
                    <a:pt x="22744" y="10253"/>
                  </a:lnTo>
                  <a:lnTo>
                    <a:pt x="22472" y="10190"/>
                  </a:lnTo>
                  <a:cubicBezTo>
                    <a:pt x="22535" y="10149"/>
                    <a:pt x="22577" y="10107"/>
                    <a:pt x="22619" y="10086"/>
                  </a:cubicBezTo>
                  <a:cubicBezTo>
                    <a:pt x="22849" y="9918"/>
                    <a:pt x="23100" y="9772"/>
                    <a:pt x="23330" y="9605"/>
                  </a:cubicBezTo>
                  <a:cubicBezTo>
                    <a:pt x="23400" y="9549"/>
                    <a:pt x="23479" y="9521"/>
                    <a:pt x="23561" y="9521"/>
                  </a:cubicBezTo>
                  <a:cubicBezTo>
                    <a:pt x="23602" y="9521"/>
                    <a:pt x="23644" y="9528"/>
                    <a:pt x="23686" y="9542"/>
                  </a:cubicBezTo>
                  <a:cubicBezTo>
                    <a:pt x="23749" y="9563"/>
                    <a:pt x="23811" y="9563"/>
                    <a:pt x="23874" y="9584"/>
                  </a:cubicBezTo>
                  <a:cubicBezTo>
                    <a:pt x="24376" y="9730"/>
                    <a:pt x="24858" y="9877"/>
                    <a:pt x="25360" y="10023"/>
                  </a:cubicBezTo>
                  <a:cubicBezTo>
                    <a:pt x="25527" y="10065"/>
                    <a:pt x="25694" y="10086"/>
                    <a:pt x="25841" y="10107"/>
                  </a:cubicBezTo>
                  <a:cubicBezTo>
                    <a:pt x="26050" y="10107"/>
                    <a:pt x="26238" y="9960"/>
                    <a:pt x="26259" y="9751"/>
                  </a:cubicBezTo>
                  <a:cubicBezTo>
                    <a:pt x="26259" y="9563"/>
                    <a:pt x="26113" y="9395"/>
                    <a:pt x="25904" y="9374"/>
                  </a:cubicBezTo>
                  <a:cubicBezTo>
                    <a:pt x="25757" y="9353"/>
                    <a:pt x="25590" y="9333"/>
                    <a:pt x="25443" y="9291"/>
                  </a:cubicBezTo>
                  <a:cubicBezTo>
                    <a:pt x="25150" y="9207"/>
                    <a:pt x="24858" y="9102"/>
                    <a:pt x="24565" y="9019"/>
                  </a:cubicBezTo>
                  <a:cubicBezTo>
                    <a:pt x="24523" y="9019"/>
                    <a:pt x="24502" y="8998"/>
                    <a:pt x="24481" y="8998"/>
                  </a:cubicBezTo>
                  <a:cubicBezTo>
                    <a:pt x="24711" y="8830"/>
                    <a:pt x="24920" y="8705"/>
                    <a:pt x="25130" y="8558"/>
                  </a:cubicBezTo>
                  <a:cubicBezTo>
                    <a:pt x="25191" y="8528"/>
                    <a:pt x="25252" y="8508"/>
                    <a:pt x="25322" y="8508"/>
                  </a:cubicBezTo>
                  <a:cubicBezTo>
                    <a:pt x="25347" y="8508"/>
                    <a:pt x="25373" y="8511"/>
                    <a:pt x="25402" y="8517"/>
                  </a:cubicBezTo>
                  <a:cubicBezTo>
                    <a:pt x="25715" y="8621"/>
                    <a:pt x="26050" y="8684"/>
                    <a:pt x="26364" y="8789"/>
                  </a:cubicBezTo>
                  <a:cubicBezTo>
                    <a:pt x="26405" y="8801"/>
                    <a:pt x="26445" y="8807"/>
                    <a:pt x="26485" y="8807"/>
                  </a:cubicBezTo>
                  <a:cubicBezTo>
                    <a:pt x="26649" y="8807"/>
                    <a:pt x="26795" y="8706"/>
                    <a:pt x="26845" y="8537"/>
                  </a:cubicBezTo>
                  <a:cubicBezTo>
                    <a:pt x="26908" y="8349"/>
                    <a:pt x="26803" y="8140"/>
                    <a:pt x="26594" y="8098"/>
                  </a:cubicBezTo>
                  <a:cubicBezTo>
                    <a:pt x="26490" y="8056"/>
                    <a:pt x="26364" y="8035"/>
                    <a:pt x="26259" y="7993"/>
                  </a:cubicBezTo>
                  <a:lnTo>
                    <a:pt x="25653" y="7826"/>
                  </a:lnTo>
                  <a:cubicBezTo>
                    <a:pt x="25674" y="7742"/>
                    <a:pt x="25694" y="7659"/>
                    <a:pt x="25715" y="7575"/>
                  </a:cubicBezTo>
                  <a:cubicBezTo>
                    <a:pt x="25778" y="7345"/>
                    <a:pt x="25841" y="7115"/>
                    <a:pt x="25904" y="6864"/>
                  </a:cubicBezTo>
                  <a:cubicBezTo>
                    <a:pt x="25946" y="6675"/>
                    <a:pt x="25820" y="6466"/>
                    <a:pt x="25632" y="6424"/>
                  </a:cubicBezTo>
                  <a:cubicBezTo>
                    <a:pt x="25616" y="6423"/>
                    <a:pt x="25601" y="6422"/>
                    <a:pt x="25587" y="6422"/>
                  </a:cubicBezTo>
                  <a:cubicBezTo>
                    <a:pt x="25396" y="6422"/>
                    <a:pt x="25231" y="6544"/>
                    <a:pt x="25192" y="6738"/>
                  </a:cubicBezTo>
                  <a:cubicBezTo>
                    <a:pt x="25109" y="7073"/>
                    <a:pt x="25004" y="7408"/>
                    <a:pt x="24920" y="7742"/>
                  </a:cubicBezTo>
                  <a:cubicBezTo>
                    <a:pt x="24920" y="7805"/>
                    <a:pt x="24878" y="7868"/>
                    <a:pt x="24816" y="7889"/>
                  </a:cubicBezTo>
                  <a:lnTo>
                    <a:pt x="24083" y="8265"/>
                  </a:lnTo>
                  <a:cubicBezTo>
                    <a:pt x="24083" y="8245"/>
                    <a:pt x="24083" y="8224"/>
                    <a:pt x="24083" y="8203"/>
                  </a:cubicBezTo>
                  <a:cubicBezTo>
                    <a:pt x="24146" y="7931"/>
                    <a:pt x="24188" y="7701"/>
                    <a:pt x="24251" y="7429"/>
                  </a:cubicBezTo>
                  <a:cubicBezTo>
                    <a:pt x="24293" y="7219"/>
                    <a:pt x="24376" y="6989"/>
                    <a:pt x="24460" y="6801"/>
                  </a:cubicBezTo>
                  <a:cubicBezTo>
                    <a:pt x="24523" y="6633"/>
                    <a:pt x="24460" y="6466"/>
                    <a:pt x="24313" y="6382"/>
                  </a:cubicBezTo>
                  <a:cubicBezTo>
                    <a:pt x="24259" y="6337"/>
                    <a:pt x="24193" y="6315"/>
                    <a:pt x="24126" y="6315"/>
                  </a:cubicBezTo>
                  <a:cubicBezTo>
                    <a:pt x="24037" y="6315"/>
                    <a:pt x="23945" y="6353"/>
                    <a:pt x="23874" y="6424"/>
                  </a:cubicBezTo>
                  <a:cubicBezTo>
                    <a:pt x="23832" y="6466"/>
                    <a:pt x="23790" y="6529"/>
                    <a:pt x="23769" y="6592"/>
                  </a:cubicBezTo>
                  <a:cubicBezTo>
                    <a:pt x="23644" y="6885"/>
                    <a:pt x="23560" y="7177"/>
                    <a:pt x="23497" y="7470"/>
                  </a:cubicBezTo>
                  <a:cubicBezTo>
                    <a:pt x="23393" y="7889"/>
                    <a:pt x="23288" y="8286"/>
                    <a:pt x="23184" y="8705"/>
                  </a:cubicBezTo>
                  <a:cubicBezTo>
                    <a:pt x="23163" y="8809"/>
                    <a:pt x="23079" y="8914"/>
                    <a:pt x="22974" y="8956"/>
                  </a:cubicBezTo>
                  <a:lnTo>
                    <a:pt x="22179" y="9353"/>
                  </a:lnTo>
                  <a:cubicBezTo>
                    <a:pt x="22137" y="9374"/>
                    <a:pt x="22096" y="9374"/>
                    <a:pt x="22054" y="9395"/>
                  </a:cubicBezTo>
                  <a:lnTo>
                    <a:pt x="22054" y="9312"/>
                  </a:lnTo>
                  <a:lnTo>
                    <a:pt x="22430" y="7680"/>
                  </a:lnTo>
                  <a:cubicBezTo>
                    <a:pt x="22514" y="7345"/>
                    <a:pt x="22598" y="7010"/>
                    <a:pt x="22681" y="6675"/>
                  </a:cubicBezTo>
                  <a:cubicBezTo>
                    <a:pt x="22723" y="6466"/>
                    <a:pt x="22619" y="6278"/>
                    <a:pt x="22430" y="6215"/>
                  </a:cubicBezTo>
                  <a:cubicBezTo>
                    <a:pt x="22394" y="6204"/>
                    <a:pt x="22357" y="6199"/>
                    <a:pt x="22321" y="6199"/>
                  </a:cubicBezTo>
                  <a:cubicBezTo>
                    <a:pt x="22153" y="6199"/>
                    <a:pt x="22005" y="6314"/>
                    <a:pt x="21970" y="6487"/>
                  </a:cubicBezTo>
                  <a:cubicBezTo>
                    <a:pt x="21928" y="6633"/>
                    <a:pt x="21886" y="6780"/>
                    <a:pt x="21845" y="6947"/>
                  </a:cubicBezTo>
                  <a:cubicBezTo>
                    <a:pt x="21740" y="7429"/>
                    <a:pt x="21635" y="7931"/>
                    <a:pt x="21531" y="8433"/>
                  </a:cubicBezTo>
                  <a:cubicBezTo>
                    <a:pt x="21447" y="8768"/>
                    <a:pt x="21363" y="9102"/>
                    <a:pt x="21280" y="9437"/>
                  </a:cubicBezTo>
                  <a:cubicBezTo>
                    <a:pt x="21259" y="9584"/>
                    <a:pt x="21217" y="9730"/>
                    <a:pt x="21196" y="9877"/>
                  </a:cubicBezTo>
                  <a:cubicBezTo>
                    <a:pt x="21196" y="9939"/>
                    <a:pt x="21133" y="10002"/>
                    <a:pt x="21070" y="10044"/>
                  </a:cubicBezTo>
                  <a:lnTo>
                    <a:pt x="19501" y="10944"/>
                  </a:lnTo>
                  <a:cubicBezTo>
                    <a:pt x="19459" y="10965"/>
                    <a:pt x="19438" y="10986"/>
                    <a:pt x="19396" y="10986"/>
                  </a:cubicBezTo>
                  <a:cubicBezTo>
                    <a:pt x="19396" y="10567"/>
                    <a:pt x="19417" y="10190"/>
                    <a:pt x="19417" y="9793"/>
                  </a:cubicBezTo>
                  <a:lnTo>
                    <a:pt x="19417" y="9395"/>
                  </a:lnTo>
                  <a:cubicBezTo>
                    <a:pt x="19396" y="9102"/>
                    <a:pt x="19396" y="8789"/>
                    <a:pt x="19417" y="8475"/>
                  </a:cubicBezTo>
                  <a:cubicBezTo>
                    <a:pt x="19417" y="8412"/>
                    <a:pt x="19459" y="8349"/>
                    <a:pt x="19522" y="8328"/>
                  </a:cubicBezTo>
                  <a:lnTo>
                    <a:pt x="19668" y="8265"/>
                  </a:lnTo>
                  <a:lnTo>
                    <a:pt x="20631" y="7868"/>
                  </a:lnTo>
                  <a:cubicBezTo>
                    <a:pt x="20819" y="7784"/>
                    <a:pt x="20903" y="7575"/>
                    <a:pt x="20840" y="7387"/>
                  </a:cubicBezTo>
                  <a:cubicBezTo>
                    <a:pt x="20792" y="7243"/>
                    <a:pt x="20659" y="7148"/>
                    <a:pt x="20516" y="7148"/>
                  </a:cubicBezTo>
                  <a:cubicBezTo>
                    <a:pt x="20471" y="7148"/>
                    <a:pt x="20425" y="7158"/>
                    <a:pt x="20380" y="7177"/>
                  </a:cubicBezTo>
                  <a:cubicBezTo>
                    <a:pt x="20296" y="7198"/>
                    <a:pt x="20212" y="7240"/>
                    <a:pt x="20129" y="7282"/>
                  </a:cubicBezTo>
                  <a:lnTo>
                    <a:pt x="19166" y="7701"/>
                  </a:lnTo>
                  <a:cubicBezTo>
                    <a:pt x="19116" y="7717"/>
                    <a:pt x="19065" y="7748"/>
                    <a:pt x="19014" y="7748"/>
                  </a:cubicBezTo>
                  <a:cubicBezTo>
                    <a:pt x="19002" y="7748"/>
                    <a:pt x="18990" y="7746"/>
                    <a:pt x="18978" y="7742"/>
                  </a:cubicBezTo>
                  <a:cubicBezTo>
                    <a:pt x="18915" y="7324"/>
                    <a:pt x="18852" y="6905"/>
                    <a:pt x="18852" y="6487"/>
                  </a:cubicBezTo>
                  <a:cubicBezTo>
                    <a:pt x="18915" y="6445"/>
                    <a:pt x="18957" y="6424"/>
                    <a:pt x="19020" y="6403"/>
                  </a:cubicBezTo>
                  <a:cubicBezTo>
                    <a:pt x="19564" y="6194"/>
                    <a:pt x="20108" y="5964"/>
                    <a:pt x="20673" y="5755"/>
                  </a:cubicBezTo>
                  <a:cubicBezTo>
                    <a:pt x="20819" y="5692"/>
                    <a:pt x="20966" y="5629"/>
                    <a:pt x="21091" y="5545"/>
                  </a:cubicBezTo>
                  <a:cubicBezTo>
                    <a:pt x="21476" y="5353"/>
                    <a:pt x="21276" y="4854"/>
                    <a:pt x="20944" y="4854"/>
                  </a:cubicBezTo>
                  <a:cubicBezTo>
                    <a:pt x="20878" y="4854"/>
                    <a:pt x="20808" y="4873"/>
                    <a:pt x="20736" y="4918"/>
                  </a:cubicBezTo>
                  <a:cubicBezTo>
                    <a:pt x="20631" y="4980"/>
                    <a:pt x="20526" y="5022"/>
                    <a:pt x="20401" y="5085"/>
                  </a:cubicBezTo>
                  <a:cubicBezTo>
                    <a:pt x="19899" y="5294"/>
                    <a:pt x="19376" y="5483"/>
                    <a:pt x="18852" y="5692"/>
                  </a:cubicBezTo>
                  <a:lnTo>
                    <a:pt x="18748" y="5734"/>
                  </a:lnTo>
                  <a:cubicBezTo>
                    <a:pt x="18727" y="5566"/>
                    <a:pt x="18706" y="5441"/>
                    <a:pt x="18685" y="5315"/>
                  </a:cubicBezTo>
                  <a:cubicBezTo>
                    <a:pt x="18643" y="4939"/>
                    <a:pt x="18580" y="4562"/>
                    <a:pt x="18518" y="4185"/>
                  </a:cubicBezTo>
                  <a:cubicBezTo>
                    <a:pt x="18497" y="3997"/>
                    <a:pt x="18476" y="3788"/>
                    <a:pt x="18455" y="3579"/>
                  </a:cubicBezTo>
                  <a:cubicBezTo>
                    <a:pt x="18455" y="3401"/>
                    <a:pt x="18306" y="3242"/>
                    <a:pt x="18131" y="3242"/>
                  </a:cubicBezTo>
                  <a:cubicBezTo>
                    <a:pt x="18121" y="3242"/>
                    <a:pt x="18110" y="3243"/>
                    <a:pt x="18099" y="3244"/>
                  </a:cubicBezTo>
                  <a:cubicBezTo>
                    <a:pt x="18087" y="3243"/>
                    <a:pt x="18076" y="3242"/>
                    <a:pt x="18064" y="3242"/>
                  </a:cubicBezTo>
                  <a:cubicBezTo>
                    <a:pt x="17874" y="3242"/>
                    <a:pt x="17743" y="3401"/>
                    <a:pt x="17743" y="3579"/>
                  </a:cubicBezTo>
                  <a:cubicBezTo>
                    <a:pt x="17743" y="3725"/>
                    <a:pt x="17743" y="3872"/>
                    <a:pt x="17764" y="4018"/>
                  </a:cubicBezTo>
                  <a:cubicBezTo>
                    <a:pt x="17827" y="4478"/>
                    <a:pt x="17911" y="4960"/>
                    <a:pt x="17974" y="5420"/>
                  </a:cubicBezTo>
                  <a:cubicBezTo>
                    <a:pt x="18015" y="5629"/>
                    <a:pt x="18015" y="5817"/>
                    <a:pt x="18057" y="6048"/>
                  </a:cubicBezTo>
                  <a:lnTo>
                    <a:pt x="16865" y="6571"/>
                  </a:lnTo>
                  <a:cubicBezTo>
                    <a:pt x="16844" y="6487"/>
                    <a:pt x="16823" y="6424"/>
                    <a:pt x="16823" y="6382"/>
                  </a:cubicBezTo>
                  <a:cubicBezTo>
                    <a:pt x="16781" y="6006"/>
                    <a:pt x="16760" y="5629"/>
                    <a:pt x="16718" y="5252"/>
                  </a:cubicBezTo>
                  <a:cubicBezTo>
                    <a:pt x="16697" y="5169"/>
                    <a:pt x="16697" y="5085"/>
                    <a:pt x="16676" y="5001"/>
                  </a:cubicBezTo>
                  <a:cubicBezTo>
                    <a:pt x="16622" y="4838"/>
                    <a:pt x="16472" y="4721"/>
                    <a:pt x="16324" y="4721"/>
                  </a:cubicBezTo>
                  <a:cubicBezTo>
                    <a:pt x="16302" y="4721"/>
                    <a:pt x="16280" y="4724"/>
                    <a:pt x="16258" y="4729"/>
                  </a:cubicBezTo>
                  <a:cubicBezTo>
                    <a:pt x="16070" y="4771"/>
                    <a:pt x="15944" y="4939"/>
                    <a:pt x="15944" y="5148"/>
                  </a:cubicBezTo>
                  <a:cubicBezTo>
                    <a:pt x="15965" y="5315"/>
                    <a:pt x="16007" y="5483"/>
                    <a:pt x="16028" y="5650"/>
                  </a:cubicBezTo>
                  <a:cubicBezTo>
                    <a:pt x="16070" y="5901"/>
                    <a:pt x="16091" y="6173"/>
                    <a:pt x="16111" y="6466"/>
                  </a:cubicBezTo>
                  <a:lnTo>
                    <a:pt x="15191" y="6989"/>
                  </a:lnTo>
                  <a:cubicBezTo>
                    <a:pt x="15128" y="7031"/>
                    <a:pt x="15065" y="7052"/>
                    <a:pt x="15002" y="7094"/>
                  </a:cubicBezTo>
                  <a:lnTo>
                    <a:pt x="13914" y="7784"/>
                  </a:lnTo>
                  <a:lnTo>
                    <a:pt x="13852" y="7784"/>
                  </a:lnTo>
                  <a:lnTo>
                    <a:pt x="13852" y="7617"/>
                  </a:lnTo>
                  <a:lnTo>
                    <a:pt x="13852" y="5985"/>
                  </a:lnTo>
                  <a:cubicBezTo>
                    <a:pt x="13831" y="5817"/>
                    <a:pt x="13914" y="5671"/>
                    <a:pt x="14040" y="5566"/>
                  </a:cubicBezTo>
                  <a:cubicBezTo>
                    <a:pt x="14312" y="5336"/>
                    <a:pt x="14584" y="5085"/>
                    <a:pt x="14856" y="4834"/>
                  </a:cubicBezTo>
                  <a:lnTo>
                    <a:pt x="15107" y="4583"/>
                  </a:lnTo>
                  <a:lnTo>
                    <a:pt x="16174" y="3620"/>
                  </a:lnTo>
                  <a:cubicBezTo>
                    <a:pt x="16279" y="3516"/>
                    <a:pt x="16383" y="3411"/>
                    <a:pt x="16467" y="3307"/>
                  </a:cubicBezTo>
                  <a:cubicBezTo>
                    <a:pt x="16572" y="3244"/>
                    <a:pt x="16614" y="3118"/>
                    <a:pt x="16593" y="2972"/>
                  </a:cubicBezTo>
                  <a:cubicBezTo>
                    <a:pt x="16565" y="2794"/>
                    <a:pt x="16404" y="2679"/>
                    <a:pt x="16237" y="2679"/>
                  </a:cubicBezTo>
                  <a:cubicBezTo>
                    <a:pt x="16148" y="2679"/>
                    <a:pt x="16058" y="2711"/>
                    <a:pt x="15986" y="2783"/>
                  </a:cubicBezTo>
                  <a:cubicBezTo>
                    <a:pt x="15881" y="2888"/>
                    <a:pt x="15777" y="3014"/>
                    <a:pt x="15651" y="3118"/>
                  </a:cubicBezTo>
                  <a:cubicBezTo>
                    <a:pt x="15107" y="3620"/>
                    <a:pt x="14563" y="4144"/>
                    <a:pt x="14019" y="4646"/>
                  </a:cubicBezTo>
                  <a:cubicBezTo>
                    <a:pt x="13977" y="4667"/>
                    <a:pt x="13935" y="4688"/>
                    <a:pt x="13914" y="4729"/>
                  </a:cubicBezTo>
                  <a:cubicBezTo>
                    <a:pt x="13873" y="4353"/>
                    <a:pt x="13852" y="3997"/>
                    <a:pt x="13831" y="3641"/>
                  </a:cubicBezTo>
                  <a:cubicBezTo>
                    <a:pt x="13831" y="3558"/>
                    <a:pt x="13852" y="3453"/>
                    <a:pt x="13935" y="3390"/>
                  </a:cubicBezTo>
                  <a:cubicBezTo>
                    <a:pt x="14354" y="2993"/>
                    <a:pt x="14772" y="2595"/>
                    <a:pt x="15170" y="2177"/>
                  </a:cubicBezTo>
                  <a:cubicBezTo>
                    <a:pt x="15295" y="2051"/>
                    <a:pt x="15421" y="1905"/>
                    <a:pt x="15526" y="1758"/>
                  </a:cubicBezTo>
                  <a:cubicBezTo>
                    <a:pt x="15651" y="1591"/>
                    <a:pt x="15609" y="1361"/>
                    <a:pt x="15442" y="1256"/>
                  </a:cubicBezTo>
                  <a:cubicBezTo>
                    <a:pt x="15374" y="1205"/>
                    <a:pt x="15299" y="1182"/>
                    <a:pt x="15227" y="1182"/>
                  </a:cubicBezTo>
                  <a:cubicBezTo>
                    <a:pt x="15122" y="1182"/>
                    <a:pt x="15023" y="1232"/>
                    <a:pt x="14961" y="1319"/>
                  </a:cubicBezTo>
                  <a:cubicBezTo>
                    <a:pt x="14919" y="1361"/>
                    <a:pt x="14898" y="1403"/>
                    <a:pt x="14877" y="1444"/>
                  </a:cubicBezTo>
                  <a:cubicBezTo>
                    <a:pt x="14814" y="1507"/>
                    <a:pt x="14751" y="1591"/>
                    <a:pt x="14689" y="1654"/>
                  </a:cubicBezTo>
                  <a:lnTo>
                    <a:pt x="13998" y="2302"/>
                  </a:lnTo>
                  <a:cubicBezTo>
                    <a:pt x="13956" y="2323"/>
                    <a:pt x="13935" y="2344"/>
                    <a:pt x="13873" y="2386"/>
                  </a:cubicBezTo>
                  <a:cubicBezTo>
                    <a:pt x="13873" y="2093"/>
                    <a:pt x="13852" y="1842"/>
                    <a:pt x="13831" y="1570"/>
                  </a:cubicBezTo>
                  <a:cubicBezTo>
                    <a:pt x="13831" y="1507"/>
                    <a:pt x="13852" y="1444"/>
                    <a:pt x="13914" y="1382"/>
                  </a:cubicBezTo>
                  <a:cubicBezTo>
                    <a:pt x="14166" y="1151"/>
                    <a:pt x="14396" y="900"/>
                    <a:pt x="14668" y="649"/>
                  </a:cubicBezTo>
                  <a:cubicBezTo>
                    <a:pt x="14772" y="566"/>
                    <a:pt x="14814" y="440"/>
                    <a:pt x="14793" y="294"/>
                  </a:cubicBezTo>
                  <a:cubicBezTo>
                    <a:pt x="14752" y="116"/>
                    <a:pt x="14595" y="0"/>
                    <a:pt x="144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3"/>
            <p:cNvSpPr/>
            <p:nvPr/>
          </p:nvSpPr>
          <p:spPr>
            <a:xfrm flipH="1">
              <a:off x="71624" y="2969244"/>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3"/>
            <p:cNvSpPr/>
            <p:nvPr/>
          </p:nvSpPr>
          <p:spPr>
            <a:xfrm flipH="1">
              <a:off x="3325518" y="104777"/>
              <a:ext cx="301827" cy="299410"/>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3"/>
            <p:cNvSpPr/>
            <p:nvPr/>
          </p:nvSpPr>
          <p:spPr>
            <a:xfrm flipH="1">
              <a:off x="1590536" y="4868276"/>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3"/>
            <p:cNvSpPr/>
            <p:nvPr/>
          </p:nvSpPr>
          <p:spPr>
            <a:xfrm flipH="1">
              <a:off x="8372495" y="4361688"/>
              <a:ext cx="691325" cy="688575"/>
            </a:xfrm>
            <a:custGeom>
              <a:rect b="b" l="l" r="r" t="t"/>
              <a:pathLst>
                <a:path extrusionOk="0" h="27543" w="27653">
                  <a:moveTo>
                    <a:pt x="9437" y="3143"/>
                  </a:moveTo>
                  <a:lnTo>
                    <a:pt x="10483" y="3687"/>
                  </a:lnTo>
                  <a:cubicBezTo>
                    <a:pt x="10379" y="4063"/>
                    <a:pt x="10274" y="4461"/>
                    <a:pt x="10170" y="4858"/>
                  </a:cubicBezTo>
                  <a:cubicBezTo>
                    <a:pt x="9793" y="4670"/>
                    <a:pt x="9458" y="4461"/>
                    <a:pt x="9102" y="4272"/>
                  </a:cubicBezTo>
                  <a:lnTo>
                    <a:pt x="9081" y="4272"/>
                  </a:lnTo>
                  <a:cubicBezTo>
                    <a:pt x="9207" y="3896"/>
                    <a:pt x="9312" y="3540"/>
                    <a:pt x="9437" y="3143"/>
                  </a:cubicBezTo>
                  <a:close/>
                  <a:moveTo>
                    <a:pt x="18246" y="3143"/>
                  </a:moveTo>
                  <a:lnTo>
                    <a:pt x="18225" y="3164"/>
                  </a:lnTo>
                  <a:cubicBezTo>
                    <a:pt x="18351" y="3540"/>
                    <a:pt x="18455" y="3896"/>
                    <a:pt x="18581" y="4272"/>
                  </a:cubicBezTo>
                  <a:lnTo>
                    <a:pt x="17556" y="4858"/>
                  </a:lnTo>
                  <a:cubicBezTo>
                    <a:pt x="17388" y="4482"/>
                    <a:pt x="17263" y="4105"/>
                    <a:pt x="17200" y="3708"/>
                  </a:cubicBezTo>
                  <a:lnTo>
                    <a:pt x="18246" y="3143"/>
                  </a:lnTo>
                  <a:close/>
                  <a:moveTo>
                    <a:pt x="10588" y="5925"/>
                  </a:moveTo>
                  <a:lnTo>
                    <a:pt x="13183" y="7432"/>
                  </a:lnTo>
                  <a:cubicBezTo>
                    <a:pt x="12994" y="7557"/>
                    <a:pt x="12848" y="7662"/>
                    <a:pt x="12680" y="7767"/>
                  </a:cubicBezTo>
                  <a:cubicBezTo>
                    <a:pt x="12367" y="7976"/>
                    <a:pt x="12053" y="8185"/>
                    <a:pt x="11760" y="8374"/>
                  </a:cubicBezTo>
                  <a:cubicBezTo>
                    <a:pt x="11697" y="8415"/>
                    <a:pt x="11634" y="8457"/>
                    <a:pt x="11550" y="8457"/>
                  </a:cubicBezTo>
                  <a:cubicBezTo>
                    <a:pt x="11006" y="8583"/>
                    <a:pt x="10442" y="8708"/>
                    <a:pt x="9898" y="8813"/>
                  </a:cubicBezTo>
                  <a:cubicBezTo>
                    <a:pt x="9877" y="8813"/>
                    <a:pt x="9877" y="8792"/>
                    <a:pt x="9835" y="8792"/>
                  </a:cubicBezTo>
                  <a:lnTo>
                    <a:pt x="10588" y="5925"/>
                  </a:lnTo>
                  <a:close/>
                  <a:moveTo>
                    <a:pt x="17074" y="5925"/>
                  </a:moveTo>
                  <a:cubicBezTo>
                    <a:pt x="17346" y="6888"/>
                    <a:pt x="17576" y="7850"/>
                    <a:pt x="17848" y="8813"/>
                  </a:cubicBezTo>
                  <a:cubicBezTo>
                    <a:pt x="17660" y="8792"/>
                    <a:pt x="17472" y="8771"/>
                    <a:pt x="17304" y="8729"/>
                  </a:cubicBezTo>
                  <a:lnTo>
                    <a:pt x="16175" y="8478"/>
                  </a:lnTo>
                  <a:cubicBezTo>
                    <a:pt x="16112" y="8478"/>
                    <a:pt x="16049" y="8457"/>
                    <a:pt x="15986" y="8415"/>
                  </a:cubicBezTo>
                  <a:cubicBezTo>
                    <a:pt x="15484" y="8102"/>
                    <a:pt x="15024" y="7767"/>
                    <a:pt x="14501" y="7432"/>
                  </a:cubicBezTo>
                  <a:lnTo>
                    <a:pt x="17074" y="5925"/>
                  </a:lnTo>
                  <a:close/>
                  <a:moveTo>
                    <a:pt x="4353" y="9022"/>
                  </a:moveTo>
                  <a:cubicBezTo>
                    <a:pt x="4541" y="9378"/>
                    <a:pt x="4729" y="9713"/>
                    <a:pt x="4939" y="10068"/>
                  </a:cubicBezTo>
                  <a:lnTo>
                    <a:pt x="3767" y="10403"/>
                  </a:lnTo>
                  <a:cubicBezTo>
                    <a:pt x="3579" y="10068"/>
                    <a:pt x="3411" y="9713"/>
                    <a:pt x="3223" y="9378"/>
                  </a:cubicBezTo>
                  <a:lnTo>
                    <a:pt x="4353" y="9022"/>
                  </a:lnTo>
                  <a:close/>
                  <a:moveTo>
                    <a:pt x="23351" y="9001"/>
                  </a:moveTo>
                  <a:lnTo>
                    <a:pt x="24460" y="9357"/>
                  </a:lnTo>
                  <a:lnTo>
                    <a:pt x="23916" y="10403"/>
                  </a:lnTo>
                  <a:lnTo>
                    <a:pt x="22766" y="10068"/>
                  </a:lnTo>
                  <a:cubicBezTo>
                    <a:pt x="22954" y="9713"/>
                    <a:pt x="23142" y="9378"/>
                    <a:pt x="23351" y="9001"/>
                  </a:cubicBezTo>
                  <a:close/>
                  <a:moveTo>
                    <a:pt x="14375" y="8227"/>
                  </a:moveTo>
                  <a:cubicBezTo>
                    <a:pt x="14543" y="8332"/>
                    <a:pt x="14668" y="8415"/>
                    <a:pt x="14815" y="8499"/>
                  </a:cubicBezTo>
                  <a:cubicBezTo>
                    <a:pt x="15087" y="8687"/>
                    <a:pt x="15380" y="8876"/>
                    <a:pt x="15652" y="9064"/>
                  </a:cubicBezTo>
                  <a:cubicBezTo>
                    <a:pt x="15735" y="9106"/>
                    <a:pt x="15798" y="9148"/>
                    <a:pt x="15882" y="9169"/>
                  </a:cubicBezTo>
                  <a:cubicBezTo>
                    <a:pt x="16384" y="9252"/>
                    <a:pt x="16865" y="9357"/>
                    <a:pt x="17367" y="9462"/>
                  </a:cubicBezTo>
                  <a:lnTo>
                    <a:pt x="17367" y="9503"/>
                  </a:lnTo>
                  <a:lnTo>
                    <a:pt x="15191" y="10508"/>
                  </a:lnTo>
                  <a:cubicBezTo>
                    <a:pt x="14919" y="9754"/>
                    <a:pt x="14647" y="9022"/>
                    <a:pt x="14375" y="8227"/>
                  </a:cubicBezTo>
                  <a:close/>
                  <a:moveTo>
                    <a:pt x="13329" y="8248"/>
                  </a:moveTo>
                  <a:lnTo>
                    <a:pt x="13329" y="8248"/>
                  </a:lnTo>
                  <a:cubicBezTo>
                    <a:pt x="13036" y="9001"/>
                    <a:pt x="12764" y="9754"/>
                    <a:pt x="12492" y="10529"/>
                  </a:cubicBezTo>
                  <a:lnTo>
                    <a:pt x="10295" y="9503"/>
                  </a:lnTo>
                  <a:cubicBezTo>
                    <a:pt x="10421" y="9462"/>
                    <a:pt x="10483" y="9441"/>
                    <a:pt x="10546" y="9441"/>
                  </a:cubicBezTo>
                  <a:cubicBezTo>
                    <a:pt x="10965" y="9357"/>
                    <a:pt x="11362" y="9273"/>
                    <a:pt x="11781" y="9169"/>
                  </a:cubicBezTo>
                  <a:cubicBezTo>
                    <a:pt x="11885" y="9148"/>
                    <a:pt x="11969" y="9106"/>
                    <a:pt x="12053" y="9064"/>
                  </a:cubicBezTo>
                  <a:cubicBezTo>
                    <a:pt x="12450" y="8792"/>
                    <a:pt x="12848" y="8541"/>
                    <a:pt x="13245" y="8269"/>
                  </a:cubicBezTo>
                  <a:lnTo>
                    <a:pt x="13329" y="8248"/>
                  </a:lnTo>
                  <a:close/>
                  <a:moveTo>
                    <a:pt x="18832" y="9781"/>
                  </a:moveTo>
                  <a:cubicBezTo>
                    <a:pt x="18853" y="9781"/>
                    <a:pt x="18874" y="9786"/>
                    <a:pt x="18895" y="9796"/>
                  </a:cubicBezTo>
                  <a:lnTo>
                    <a:pt x="20527" y="10215"/>
                  </a:lnTo>
                  <a:cubicBezTo>
                    <a:pt x="20861" y="10298"/>
                    <a:pt x="21217" y="10403"/>
                    <a:pt x="21573" y="10487"/>
                  </a:cubicBezTo>
                  <a:lnTo>
                    <a:pt x="21636" y="10508"/>
                  </a:lnTo>
                  <a:cubicBezTo>
                    <a:pt x="21595" y="10672"/>
                    <a:pt x="20348" y="12805"/>
                    <a:pt x="20141" y="13087"/>
                  </a:cubicBezTo>
                  <a:lnTo>
                    <a:pt x="20141" y="13087"/>
                  </a:lnTo>
                  <a:cubicBezTo>
                    <a:pt x="19956" y="12801"/>
                    <a:pt x="19792" y="12554"/>
                    <a:pt x="19627" y="12307"/>
                  </a:cubicBezTo>
                  <a:cubicBezTo>
                    <a:pt x="19501" y="12098"/>
                    <a:pt x="19355" y="11910"/>
                    <a:pt x="19229" y="11721"/>
                  </a:cubicBezTo>
                  <a:cubicBezTo>
                    <a:pt x="19167" y="11617"/>
                    <a:pt x="19125" y="11512"/>
                    <a:pt x="19104" y="11407"/>
                  </a:cubicBezTo>
                  <a:cubicBezTo>
                    <a:pt x="19020" y="10947"/>
                    <a:pt x="18916" y="10508"/>
                    <a:pt x="18811" y="10047"/>
                  </a:cubicBezTo>
                  <a:cubicBezTo>
                    <a:pt x="18790" y="9964"/>
                    <a:pt x="18790" y="9880"/>
                    <a:pt x="18769" y="9796"/>
                  </a:cubicBezTo>
                  <a:cubicBezTo>
                    <a:pt x="18790" y="9786"/>
                    <a:pt x="18811" y="9781"/>
                    <a:pt x="18832" y="9781"/>
                  </a:cubicBezTo>
                  <a:close/>
                  <a:moveTo>
                    <a:pt x="8872" y="9775"/>
                  </a:moveTo>
                  <a:cubicBezTo>
                    <a:pt x="8872" y="9817"/>
                    <a:pt x="8872" y="9880"/>
                    <a:pt x="8872" y="9922"/>
                  </a:cubicBezTo>
                  <a:cubicBezTo>
                    <a:pt x="8809" y="10194"/>
                    <a:pt x="8747" y="10487"/>
                    <a:pt x="8684" y="10738"/>
                  </a:cubicBezTo>
                  <a:cubicBezTo>
                    <a:pt x="8642" y="10968"/>
                    <a:pt x="8600" y="11198"/>
                    <a:pt x="8558" y="11407"/>
                  </a:cubicBezTo>
                  <a:cubicBezTo>
                    <a:pt x="8537" y="11491"/>
                    <a:pt x="8517" y="11575"/>
                    <a:pt x="8475" y="11659"/>
                  </a:cubicBezTo>
                  <a:cubicBezTo>
                    <a:pt x="8182" y="12098"/>
                    <a:pt x="7889" y="12537"/>
                    <a:pt x="7596" y="12977"/>
                  </a:cubicBezTo>
                  <a:lnTo>
                    <a:pt x="7512" y="13123"/>
                  </a:lnTo>
                  <a:lnTo>
                    <a:pt x="6006" y="10529"/>
                  </a:lnTo>
                  <a:lnTo>
                    <a:pt x="8872" y="9775"/>
                  </a:lnTo>
                  <a:close/>
                  <a:moveTo>
                    <a:pt x="9542" y="10236"/>
                  </a:moveTo>
                  <a:cubicBezTo>
                    <a:pt x="9918" y="10968"/>
                    <a:pt x="10232" y="11679"/>
                    <a:pt x="10588" y="12412"/>
                  </a:cubicBezTo>
                  <a:lnTo>
                    <a:pt x="8307" y="13249"/>
                  </a:lnTo>
                  <a:cubicBezTo>
                    <a:pt x="8391" y="13081"/>
                    <a:pt x="8475" y="12956"/>
                    <a:pt x="8537" y="12830"/>
                  </a:cubicBezTo>
                  <a:cubicBezTo>
                    <a:pt x="8705" y="12579"/>
                    <a:pt x="8872" y="12307"/>
                    <a:pt x="9061" y="12056"/>
                  </a:cubicBezTo>
                  <a:cubicBezTo>
                    <a:pt x="9165" y="11910"/>
                    <a:pt x="9228" y="11742"/>
                    <a:pt x="9249" y="11575"/>
                  </a:cubicBezTo>
                  <a:cubicBezTo>
                    <a:pt x="9333" y="11219"/>
                    <a:pt x="9395" y="10863"/>
                    <a:pt x="9479" y="10529"/>
                  </a:cubicBezTo>
                  <a:cubicBezTo>
                    <a:pt x="9479" y="10445"/>
                    <a:pt x="9500" y="10361"/>
                    <a:pt x="9542" y="10236"/>
                  </a:cubicBezTo>
                  <a:close/>
                  <a:moveTo>
                    <a:pt x="18120" y="10215"/>
                  </a:moveTo>
                  <a:cubicBezTo>
                    <a:pt x="18162" y="10403"/>
                    <a:pt x="18204" y="10550"/>
                    <a:pt x="18246" y="10696"/>
                  </a:cubicBezTo>
                  <a:cubicBezTo>
                    <a:pt x="18309" y="11052"/>
                    <a:pt x="18372" y="11387"/>
                    <a:pt x="18455" y="11721"/>
                  </a:cubicBezTo>
                  <a:cubicBezTo>
                    <a:pt x="18455" y="11805"/>
                    <a:pt x="18497" y="11889"/>
                    <a:pt x="18560" y="11972"/>
                  </a:cubicBezTo>
                  <a:cubicBezTo>
                    <a:pt x="18790" y="12370"/>
                    <a:pt x="19062" y="12767"/>
                    <a:pt x="19313" y="13144"/>
                  </a:cubicBezTo>
                  <a:cubicBezTo>
                    <a:pt x="19334" y="13186"/>
                    <a:pt x="19355" y="13207"/>
                    <a:pt x="19355" y="13249"/>
                  </a:cubicBezTo>
                  <a:lnTo>
                    <a:pt x="17095" y="12412"/>
                  </a:lnTo>
                  <a:cubicBezTo>
                    <a:pt x="17430" y="11679"/>
                    <a:pt x="17765" y="10968"/>
                    <a:pt x="18120" y="10215"/>
                  </a:cubicBezTo>
                  <a:close/>
                  <a:moveTo>
                    <a:pt x="8307" y="14295"/>
                  </a:moveTo>
                  <a:lnTo>
                    <a:pt x="10588" y="15111"/>
                  </a:lnTo>
                  <a:cubicBezTo>
                    <a:pt x="10232" y="15843"/>
                    <a:pt x="9898" y="16555"/>
                    <a:pt x="9584" y="17266"/>
                  </a:cubicBezTo>
                  <a:lnTo>
                    <a:pt x="9542" y="17266"/>
                  </a:lnTo>
                  <a:cubicBezTo>
                    <a:pt x="9437" y="16785"/>
                    <a:pt x="9333" y="16324"/>
                    <a:pt x="9249" y="15843"/>
                  </a:cubicBezTo>
                  <a:cubicBezTo>
                    <a:pt x="9228" y="15739"/>
                    <a:pt x="9186" y="15634"/>
                    <a:pt x="9123" y="15550"/>
                  </a:cubicBezTo>
                  <a:cubicBezTo>
                    <a:pt x="8872" y="15153"/>
                    <a:pt x="8600" y="14755"/>
                    <a:pt x="8349" y="14358"/>
                  </a:cubicBezTo>
                  <a:cubicBezTo>
                    <a:pt x="8328" y="14358"/>
                    <a:pt x="8328" y="14337"/>
                    <a:pt x="8307" y="14295"/>
                  </a:cubicBezTo>
                  <a:close/>
                  <a:moveTo>
                    <a:pt x="19334" y="14295"/>
                  </a:moveTo>
                  <a:lnTo>
                    <a:pt x="19355" y="14337"/>
                  </a:lnTo>
                  <a:cubicBezTo>
                    <a:pt x="19125" y="14692"/>
                    <a:pt x="18895" y="15069"/>
                    <a:pt x="18644" y="15425"/>
                  </a:cubicBezTo>
                  <a:cubicBezTo>
                    <a:pt x="18518" y="15592"/>
                    <a:pt x="18434" y="15780"/>
                    <a:pt x="18413" y="15990"/>
                  </a:cubicBezTo>
                  <a:cubicBezTo>
                    <a:pt x="18330" y="16429"/>
                    <a:pt x="18225" y="16848"/>
                    <a:pt x="18141" y="17266"/>
                  </a:cubicBezTo>
                  <a:lnTo>
                    <a:pt x="18100" y="17266"/>
                  </a:lnTo>
                  <a:lnTo>
                    <a:pt x="17095" y="15111"/>
                  </a:lnTo>
                  <a:lnTo>
                    <a:pt x="19334" y="14295"/>
                  </a:lnTo>
                  <a:close/>
                  <a:moveTo>
                    <a:pt x="7512" y="14441"/>
                  </a:moveTo>
                  <a:cubicBezTo>
                    <a:pt x="7617" y="14609"/>
                    <a:pt x="7721" y="14734"/>
                    <a:pt x="7805" y="14902"/>
                  </a:cubicBezTo>
                  <a:cubicBezTo>
                    <a:pt x="8035" y="15216"/>
                    <a:pt x="8245" y="15550"/>
                    <a:pt x="8454" y="15864"/>
                  </a:cubicBezTo>
                  <a:cubicBezTo>
                    <a:pt x="8496" y="15927"/>
                    <a:pt x="8517" y="15990"/>
                    <a:pt x="8537" y="16073"/>
                  </a:cubicBezTo>
                  <a:cubicBezTo>
                    <a:pt x="8663" y="16596"/>
                    <a:pt x="8768" y="17120"/>
                    <a:pt x="8872" y="17643"/>
                  </a:cubicBezTo>
                  <a:cubicBezTo>
                    <a:pt x="8872" y="17664"/>
                    <a:pt x="8872" y="17705"/>
                    <a:pt x="8872" y="17747"/>
                  </a:cubicBezTo>
                  <a:cubicBezTo>
                    <a:pt x="8705" y="17747"/>
                    <a:pt x="6382" y="17141"/>
                    <a:pt x="6027" y="17015"/>
                  </a:cubicBezTo>
                  <a:cubicBezTo>
                    <a:pt x="6068" y="16868"/>
                    <a:pt x="7366" y="14630"/>
                    <a:pt x="7512" y="14441"/>
                  </a:cubicBezTo>
                  <a:close/>
                  <a:moveTo>
                    <a:pt x="20171" y="14420"/>
                  </a:moveTo>
                  <a:lnTo>
                    <a:pt x="21657" y="16994"/>
                  </a:lnTo>
                  <a:cubicBezTo>
                    <a:pt x="20694" y="17287"/>
                    <a:pt x="19732" y="17538"/>
                    <a:pt x="18769" y="17747"/>
                  </a:cubicBezTo>
                  <a:cubicBezTo>
                    <a:pt x="18832" y="17433"/>
                    <a:pt x="18916" y="17141"/>
                    <a:pt x="18957" y="16848"/>
                  </a:cubicBezTo>
                  <a:cubicBezTo>
                    <a:pt x="19020" y="16596"/>
                    <a:pt x="19062" y="16366"/>
                    <a:pt x="19125" y="16115"/>
                  </a:cubicBezTo>
                  <a:cubicBezTo>
                    <a:pt x="19125" y="16032"/>
                    <a:pt x="19167" y="15948"/>
                    <a:pt x="19188" y="15885"/>
                  </a:cubicBezTo>
                  <a:cubicBezTo>
                    <a:pt x="19481" y="15425"/>
                    <a:pt x="19794" y="14985"/>
                    <a:pt x="20087" y="14525"/>
                  </a:cubicBezTo>
                  <a:cubicBezTo>
                    <a:pt x="20108" y="14504"/>
                    <a:pt x="20129" y="14483"/>
                    <a:pt x="20171" y="14420"/>
                  </a:cubicBezTo>
                  <a:close/>
                  <a:moveTo>
                    <a:pt x="3767" y="17141"/>
                  </a:moveTo>
                  <a:lnTo>
                    <a:pt x="4918" y="17454"/>
                  </a:lnTo>
                  <a:cubicBezTo>
                    <a:pt x="4750" y="17810"/>
                    <a:pt x="4541" y="18145"/>
                    <a:pt x="4353" y="18501"/>
                  </a:cubicBezTo>
                  <a:lnTo>
                    <a:pt x="3223" y="18166"/>
                  </a:lnTo>
                  <a:cubicBezTo>
                    <a:pt x="3411" y="17831"/>
                    <a:pt x="3579" y="17475"/>
                    <a:pt x="3767" y="17141"/>
                  </a:cubicBezTo>
                  <a:close/>
                  <a:moveTo>
                    <a:pt x="23895" y="17120"/>
                  </a:moveTo>
                  <a:lnTo>
                    <a:pt x="24439" y="18166"/>
                  </a:lnTo>
                  <a:lnTo>
                    <a:pt x="23330" y="18521"/>
                  </a:lnTo>
                  <a:lnTo>
                    <a:pt x="22745" y="17454"/>
                  </a:lnTo>
                  <a:cubicBezTo>
                    <a:pt x="23121" y="17329"/>
                    <a:pt x="23498" y="17224"/>
                    <a:pt x="23895" y="17120"/>
                  </a:cubicBezTo>
                  <a:close/>
                  <a:moveTo>
                    <a:pt x="15191" y="17015"/>
                  </a:moveTo>
                  <a:lnTo>
                    <a:pt x="17346" y="18040"/>
                  </a:lnTo>
                  <a:lnTo>
                    <a:pt x="17346" y="18082"/>
                  </a:lnTo>
                  <a:cubicBezTo>
                    <a:pt x="16886" y="18166"/>
                    <a:pt x="16405" y="18270"/>
                    <a:pt x="15944" y="18354"/>
                  </a:cubicBezTo>
                  <a:cubicBezTo>
                    <a:pt x="15819" y="18375"/>
                    <a:pt x="15693" y="18417"/>
                    <a:pt x="15589" y="18480"/>
                  </a:cubicBezTo>
                  <a:cubicBezTo>
                    <a:pt x="15212" y="18773"/>
                    <a:pt x="14815" y="19003"/>
                    <a:pt x="14396" y="19275"/>
                  </a:cubicBezTo>
                  <a:cubicBezTo>
                    <a:pt x="14626" y="18521"/>
                    <a:pt x="14919" y="17768"/>
                    <a:pt x="15191" y="17015"/>
                  </a:cubicBezTo>
                  <a:close/>
                  <a:moveTo>
                    <a:pt x="12492" y="17015"/>
                  </a:moveTo>
                  <a:cubicBezTo>
                    <a:pt x="12764" y="17768"/>
                    <a:pt x="13036" y="18521"/>
                    <a:pt x="13308" y="19254"/>
                  </a:cubicBezTo>
                  <a:lnTo>
                    <a:pt x="13266" y="19296"/>
                  </a:lnTo>
                  <a:cubicBezTo>
                    <a:pt x="12869" y="19024"/>
                    <a:pt x="12471" y="18773"/>
                    <a:pt x="12074" y="18501"/>
                  </a:cubicBezTo>
                  <a:cubicBezTo>
                    <a:pt x="11969" y="18417"/>
                    <a:pt x="11864" y="18375"/>
                    <a:pt x="11760" y="18354"/>
                  </a:cubicBezTo>
                  <a:lnTo>
                    <a:pt x="10316" y="18082"/>
                  </a:lnTo>
                  <a:lnTo>
                    <a:pt x="10316" y="18040"/>
                  </a:lnTo>
                  <a:lnTo>
                    <a:pt x="12492" y="17015"/>
                  </a:lnTo>
                  <a:close/>
                  <a:moveTo>
                    <a:pt x="17848" y="18689"/>
                  </a:moveTo>
                  <a:lnTo>
                    <a:pt x="17848" y="18689"/>
                  </a:lnTo>
                  <a:cubicBezTo>
                    <a:pt x="17597" y="19672"/>
                    <a:pt x="17346" y="20635"/>
                    <a:pt x="17095" y="21576"/>
                  </a:cubicBezTo>
                  <a:cubicBezTo>
                    <a:pt x="16907" y="21534"/>
                    <a:pt x="14647" y="20216"/>
                    <a:pt x="14501" y="20070"/>
                  </a:cubicBezTo>
                  <a:lnTo>
                    <a:pt x="15296" y="19568"/>
                  </a:lnTo>
                  <a:cubicBezTo>
                    <a:pt x="15484" y="19442"/>
                    <a:pt x="15693" y="19317"/>
                    <a:pt x="15903" y="19170"/>
                  </a:cubicBezTo>
                  <a:cubicBezTo>
                    <a:pt x="15986" y="19107"/>
                    <a:pt x="16091" y="19065"/>
                    <a:pt x="16196" y="19045"/>
                  </a:cubicBezTo>
                  <a:cubicBezTo>
                    <a:pt x="16530" y="18982"/>
                    <a:pt x="16865" y="18919"/>
                    <a:pt x="17200" y="18835"/>
                  </a:cubicBezTo>
                  <a:lnTo>
                    <a:pt x="17848" y="18689"/>
                  </a:lnTo>
                  <a:close/>
                  <a:moveTo>
                    <a:pt x="9835" y="18710"/>
                  </a:moveTo>
                  <a:lnTo>
                    <a:pt x="10379" y="18814"/>
                  </a:lnTo>
                  <a:lnTo>
                    <a:pt x="11509" y="19065"/>
                  </a:lnTo>
                  <a:cubicBezTo>
                    <a:pt x="11571" y="19065"/>
                    <a:pt x="11634" y="19086"/>
                    <a:pt x="11697" y="19128"/>
                  </a:cubicBezTo>
                  <a:cubicBezTo>
                    <a:pt x="12157" y="19421"/>
                    <a:pt x="12618" y="19714"/>
                    <a:pt x="13057" y="20007"/>
                  </a:cubicBezTo>
                  <a:cubicBezTo>
                    <a:pt x="13099" y="20028"/>
                    <a:pt x="13120" y="20049"/>
                    <a:pt x="13162" y="20091"/>
                  </a:cubicBezTo>
                  <a:cubicBezTo>
                    <a:pt x="12325" y="20614"/>
                    <a:pt x="11446" y="21095"/>
                    <a:pt x="10588" y="21618"/>
                  </a:cubicBezTo>
                  <a:cubicBezTo>
                    <a:pt x="10337" y="20635"/>
                    <a:pt x="10065" y="19693"/>
                    <a:pt x="9835" y="18710"/>
                  </a:cubicBezTo>
                  <a:close/>
                  <a:moveTo>
                    <a:pt x="10149" y="22664"/>
                  </a:moveTo>
                  <a:cubicBezTo>
                    <a:pt x="10274" y="23041"/>
                    <a:pt x="10379" y="23439"/>
                    <a:pt x="10483" y="23836"/>
                  </a:cubicBezTo>
                  <a:lnTo>
                    <a:pt x="9437" y="24380"/>
                  </a:lnTo>
                  <a:cubicBezTo>
                    <a:pt x="9333" y="24003"/>
                    <a:pt x="9207" y="23648"/>
                    <a:pt x="9081" y="23250"/>
                  </a:cubicBezTo>
                  <a:lnTo>
                    <a:pt x="10149" y="22664"/>
                  </a:lnTo>
                  <a:close/>
                  <a:moveTo>
                    <a:pt x="17556" y="22664"/>
                  </a:moveTo>
                  <a:lnTo>
                    <a:pt x="18602" y="23250"/>
                  </a:lnTo>
                  <a:cubicBezTo>
                    <a:pt x="18476" y="23627"/>
                    <a:pt x="18372" y="23983"/>
                    <a:pt x="18246" y="24380"/>
                  </a:cubicBezTo>
                  <a:lnTo>
                    <a:pt x="17221" y="23836"/>
                  </a:lnTo>
                  <a:cubicBezTo>
                    <a:pt x="17325" y="23459"/>
                    <a:pt x="17430" y="23062"/>
                    <a:pt x="17556" y="22664"/>
                  </a:cubicBezTo>
                  <a:close/>
                  <a:moveTo>
                    <a:pt x="10141" y="1"/>
                  </a:moveTo>
                  <a:cubicBezTo>
                    <a:pt x="10015" y="1"/>
                    <a:pt x="9897" y="63"/>
                    <a:pt x="9835" y="171"/>
                  </a:cubicBezTo>
                  <a:cubicBezTo>
                    <a:pt x="9814" y="213"/>
                    <a:pt x="9793" y="255"/>
                    <a:pt x="9793" y="297"/>
                  </a:cubicBezTo>
                  <a:lnTo>
                    <a:pt x="9270" y="1678"/>
                  </a:lnTo>
                  <a:cubicBezTo>
                    <a:pt x="9207" y="1845"/>
                    <a:pt x="9123" y="2013"/>
                    <a:pt x="9061" y="2201"/>
                  </a:cubicBezTo>
                  <a:lnTo>
                    <a:pt x="7826" y="1636"/>
                  </a:lnTo>
                  <a:cubicBezTo>
                    <a:pt x="7617" y="1531"/>
                    <a:pt x="7408" y="1427"/>
                    <a:pt x="7177" y="1343"/>
                  </a:cubicBezTo>
                  <a:cubicBezTo>
                    <a:pt x="7119" y="1312"/>
                    <a:pt x="7059" y="1298"/>
                    <a:pt x="7002" y="1298"/>
                  </a:cubicBezTo>
                  <a:cubicBezTo>
                    <a:pt x="6789" y="1298"/>
                    <a:pt x="6605" y="1489"/>
                    <a:pt x="6654" y="1720"/>
                  </a:cubicBezTo>
                  <a:cubicBezTo>
                    <a:pt x="6696" y="1866"/>
                    <a:pt x="6801" y="1992"/>
                    <a:pt x="6947" y="2034"/>
                  </a:cubicBezTo>
                  <a:cubicBezTo>
                    <a:pt x="7115" y="2096"/>
                    <a:pt x="7282" y="2180"/>
                    <a:pt x="7449" y="2243"/>
                  </a:cubicBezTo>
                  <a:cubicBezTo>
                    <a:pt x="7826" y="2410"/>
                    <a:pt x="8224" y="2599"/>
                    <a:pt x="8621" y="2766"/>
                  </a:cubicBezTo>
                  <a:lnTo>
                    <a:pt x="8789" y="2850"/>
                  </a:lnTo>
                  <a:cubicBezTo>
                    <a:pt x="8684" y="3205"/>
                    <a:pt x="8579" y="3561"/>
                    <a:pt x="8454" y="3938"/>
                  </a:cubicBezTo>
                  <a:lnTo>
                    <a:pt x="7742" y="3519"/>
                  </a:lnTo>
                  <a:cubicBezTo>
                    <a:pt x="7680" y="3472"/>
                    <a:pt x="7605" y="3449"/>
                    <a:pt x="7528" y="3449"/>
                  </a:cubicBezTo>
                  <a:cubicBezTo>
                    <a:pt x="7502" y="3449"/>
                    <a:pt x="7476" y="3451"/>
                    <a:pt x="7449" y="3456"/>
                  </a:cubicBezTo>
                  <a:cubicBezTo>
                    <a:pt x="7282" y="3477"/>
                    <a:pt x="7157" y="3603"/>
                    <a:pt x="7136" y="3770"/>
                  </a:cubicBezTo>
                  <a:cubicBezTo>
                    <a:pt x="7115" y="3938"/>
                    <a:pt x="7198" y="4084"/>
                    <a:pt x="7345" y="4147"/>
                  </a:cubicBezTo>
                  <a:cubicBezTo>
                    <a:pt x="7575" y="4272"/>
                    <a:pt x="7805" y="4398"/>
                    <a:pt x="8035" y="4524"/>
                  </a:cubicBezTo>
                  <a:cubicBezTo>
                    <a:pt x="8370" y="4691"/>
                    <a:pt x="8705" y="4879"/>
                    <a:pt x="9040" y="5068"/>
                  </a:cubicBezTo>
                  <a:cubicBezTo>
                    <a:pt x="9291" y="5193"/>
                    <a:pt x="9521" y="5319"/>
                    <a:pt x="9772" y="5465"/>
                  </a:cubicBezTo>
                  <a:lnTo>
                    <a:pt x="9960" y="5570"/>
                  </a:lnTo>
                  <a:cubicBezTo>
                    <a:pt x="9646" y="6700"/>
                    <a:pt x="9354" y="7850"/>
                    <a:pt x="9061" y="8959"/>
                  </a:cubicBezTo>
                  <a:lnTo>
                    <a:pt x="5671" y="9859"/>
                  </a:lnTo>
                  <a:cubicBezTo>
                    <a:pt x="5650" y="9838"/>
                    <a:pt x="5629" y="9817"/>
                    <a:pt x="5608" y="9796"/>
                  </a:cubicBezTo>
                  <a:cubicBezTo>
                    <a:pt x="5420" y="9441"/>
                    <a:pt x="5232" y="9085"/>
                    <a:pt x="5022" y="8729"/>
                  </a:cubicBezTo>
                  <a:cubicBezTo>
                    <a:pt x="4813" y="8353"/>
                    <a:pt x="4625" y="7976"/>
                    <a:pt x="4436" y="7620"/>
                  </a:cubicBezTo>
                  <a:cubicBezTo>
                    <a:pt x="4353" y="7495"/>
                    <a:pt x="4290" y="7348"/>
                    <a:pt x="4227" y="7244"/>
                  </a:cubicBezTo>
                  <a:cubicBezTo>
                    <a:pt x="4157" y="7117"/>
                    <a:pt x="4029" y="7047"/>
                    <a:pt x="3902" y="7047"/>
                  </a:cubicBezTo>
                  <a:cubicBezTo>
                    <a:pt x="3841" y="7047"/>
                    <a:pt x="3780" y="7063"/>
                    <a:pt x="3725" y="7097"/>
                  </a:cubicBezTo>
                  <a:cubicBezTo>
                    <a:pt x="3537" y="7202"/>
                    <a:pt x="3495" y="7432"/>
                    <a:pt x="3600" y="7620"/>
                  </a:cubicBezTo>
                  <a:cubicBezTo>
                    <a:pt x="3662" y="7746"/>
                    <a:pt x="3746" y="7850"/>
                    <a:pt x="3809" y="7976"/>
                  </a:cubicBezTo>
                  <a:cubicBezTo>
                    <a:pt x="3892" y="8102"/>
                    <a:pt x="3934" y="8227"/>
                    <a:pt x="3976" y="8374"/>
                  </a:cubicBezTo>
                  <a:lnTo>
                    <a:pt x="2930" y="8687"/>
                  </a:lnTo>
                  <a:lnTo>
                    <a:pt x="2909" y="8646"/>
                  </a:lnTo>
                  <a:cubicBezTo>
                    <a:pt x="2679" y="8164"/>
                    <a:pt x="2470" y="7704"/>
                    <a:pt x="2260" y="7244"/>
                  </a:cubicBezTo>
                  <a:cubicBezTo>
                    <a:pt x="2198" y="7118"/>
                    <a:pt x="2156" y="6993"/>
                    <a:pt x="2093" y="6846"/>
                  </a:cubicBezTo>
                  <a:cubicBezTo>
                    <a:pt x="2072" y="6783"/>
                    <a:pt x="2030" y="6721"/>
                    <a:pt x="1988" y="6679"/>
                  </a:cubicBezTo>
                  <a:cubicBezTo>
                    <a:pt x="1916" y="6592"/>
                    <a:pt x="1814" y="6545"/>
                    <a:pt x="1716" y="6545"/>
                  </a:cubicBezTo>
                  <a:cubicBezTo>
                    <a:pt x="1673" y="6545"/>
                    <a:pt x="1630" y="6555"/>
                    <a:pt x="1591" y="6574"/>
                  </a:cubicBezTo>
                  <a:cubicBezTo>
                    <a:pt x="1444" y="6637"/>
                    <a:pt x="1361" y="6762"/>
                    <a:pt x="1382" y="6888"/>
                  </a:cubicBezTo>
                  <a:cubicBezTo>
                    <a:pt x="1382" y="6972"/>
                    <a:pt x="1382" y="7034"/>
                    <a:pt x="1423" y="7097"/>
                  </a:cubicBezTo>
                  <a:cubicBezTo>
                    <a:pt x="1612" y="7557"/>
                    <a:pt x="1842" y="8018"/>
                    <a:pt x="2051" y="8478"/>
                  </a:cubicBezTo>
                  <a:cubicBezTo>
                    <a:pt x="2114" y="8625"/>
                    <a:pt x="2177" y="8792"/>
                    <a:pt x="2239" y="8959"/>
                  </a:cubicBezTo>
                  <a:lnTo>
                    <a:pt x="2135" y="9001"/>
                  </a:lnTo>
                  <a:lnTo>
                    <a:pt x="942" y="9462"/>
                  </a:lnTo>
                  <a:cubicBezTo>
                    <a:pt x="733" y="9545"/>
                    <a:pt x="503" y="9629"/>
                    <a:pt x="294" y="9713"/>
                  </a:cubicBezTo>
                  <a:cubicBezTo>
                    <a:pt x="105" y="9775"/>
                    <a:pt x="22" y="9985"/>
                    <a:pt x="84" y="10152"/>
                  </a:cubicBezTo>
                  <a:cubicBezTo>
                    <a:pt x="120" y="10313"/>
                    <a:pt x="262" y="10412"/>
                    <a:pt x="420" y="10412"/>
                  </a:cubicBezTo>
                  <a:cubicBezTo>
                    <a:pt x="447" y="10412"/>
                    <a:pt x="475" y="10409"/>
                    <a:pt x="503" y="10403"/>
                  </a:cubicBezTo>
                  <a:cubicBezTo>
                    <a:pt x="545" y="10382"/>
                    <a:pt x="607" y="10382"/>
                    <a:pt x="649" y="10361"/>
                  </a:cubicBezTo>
                  <a:lnTo>
                    <a:pt x="2511" y="9650"/>
                  </a:lnTo>
                  <a:lnTo>
                    <a:pt x="2553" y="9650"/>
                  </a:lnTo>
                  <a:lnTo>
                    <a:pt x="3055" y="10612"/>
                  </a:lnTo>
                  <a:cubicBezTo>
                    <a:pt x="2993" y="10633"/>
                    <a:pt x="2951" y="10675"/>
                    <a:pt x="2909" y="10675"/>
                  </a:cubicBezTo>
                  <a:lnTo>
                    <a:pt x="2239" y="10863"/>
                  </a:lnTo>
                  <a:cubicBezTo>
                    <a:pt x="2072" y="10905"/>
                    <a:pt x="1947" y="11073"/>
                    <a:pt x="1947" y="11240"/>
                  </a:cubicBezTo>
                  <a:cubicBezTo>
                    <a:pt x="1947" y="11407"/>
                    <a:pt x="2072" y="11554"/>
                    <a:pt x="2239" y="11575"/>
                  </a:cubicBezTo>
                  <a:cubicBezTo>
                    <a:pt x="2264" y="11581"/>
                    <a:pt x="2288" y="11583"/>
                    <a:pt x="2313" y="11583"/>
                  </a:cubicBezTo>
                  <a:cubicBezTo>
                    <a:pt x="2372" y="11583"/>
                    <a:pt x="2431" y="11569"/>
                    <a:pt x="2491" y="11554"/>
                  </a:cubicBezTo>
                  <a:cubicBezTo>
                    <a:pt x="2909" y="11449"/>
                    <a:pt x="3327" y="11303"/>
                    <a:pt x="3746" y="11177"/>
                  </a:cubicBezTo>
                  <a:lnTo>
                    <a:pt x="5085" y="10780"/>
                  </a:lnTo>
                  <a:lnTo>
                    <a:pt x="5273" y="10738"/>
                  </a:lnTo>
                  <a:lnTo>
                    <a:pt x="7052" y="13772"/>
                  </a:lnTo>
                  <a:lnTo>
                    <a:pt x="5252" y="16806"/>
                  </a:lnTo>
                  <a:cubicBezTo>
                    <a:pt x="5169" y="16785"/>
                    <a:pt x="5106" y="16764"/>
                    <a:pt x="5022" y="16743"/>
                  </a:cubicBezTo>
                  <a:lnTo>
                    <a:pt x="3600" y="16324"/>
                  </a:lnTo>
                  <a:lnTo>
                    <a:pt x="2930" y="16115"/>
                  </a:lnTo>
                  <a:cubicBezTo>
                    <a:pt x="2763" y="16073"/>
                    <a:pt x="2574" y="16011"/>
                    <a:pt x="2386" y="15969"/>
                  </a:cubicBezTo>
                  <a:cubicBezTo>
                    <a:pt x="2349" y="15956"/>
                    <a:pt x="2311" y="15951"/>
                    <a:pt x="2273" y="15951"/>
                  </a:cubicBezTo>
                  <a:cubicBezTo>
                    <a:pt x="2121" y="15951"/>
                    <a:pt x="1976" y="16048"/>
                    <a:pt x="1926" y="16199"/>
                  </a:cubicBezTo>
                  <a:cubicBezTo>
                    <a:pt x="1884" y="16408"/>
                    <a:pt x="2009" y="16617"/>
                    <a:pt x="2219" y="16680"/>
                  </a:cubicBezTo>
                  <a:cubicBezTo>
                    <a:pt x="2365" y="16722"/>
                    <a:pt x="2511" y="16764"/>
                    <a:pt x="2637" y="16785"/>
                  </a:cubicBezTo>
                  <a:cubicBezTo>
                    <a:pt x="2763" y="16827"/>
                    <a:pt x="2888" y="16868"/>
                    <a:pt x="3035" y="16910"/>
                  </a:cubicBezTo>
                  <a:lnTo>
                    <a:pt x="2511" y="17894"/>
                  </a:lnTo>
                  <a:lnTo>
                    <a:pt x="1005" y="17350"/>
                  </a:lnTo>
                  <a:cubicBezTo>
                    <a:pt x="879" y="17308"/>
                    <a:pt x="733" y="17245"/>
                    <a:pt x="607" y="17182"/>
                  </a:cubicBezTo>
                  <a:cubicBezTo>
                    <a:pt x="545" y="17161"/>
                    <a:pt x="482" y="17141"/>
                    <a:pt x="398" y="17141"/>
                  </a:cubicBezTo>
                  <a:cubicBezTo>
                    <a:pt x="383" y="17138"/>
                    <a:pt x="369" y="17137"/>
                    <a:pt x="354" y="17137"/>
                  </a:cubicBezTo>
                  <a:cubicBezTo>
                    <a:pt x="227" y="17137"/>
                    <a:pt x="120" y="17218"/>
                    <a:pt x="63" y="17350"/>
                  </a:cubicBezTo>
                  <a:cubicBezTo>
                    <a:pt x="1" y="17475"/>
                    <a:pt x="22" y="17643"/>
                    <a:pt x="147" y="17747"/>
                  </a:cubicBezTo>
                  <a:cubicBezTo>
                    <a:pt x="189" y="17789"/>
                    <a:pt x="252" y="17831"/>
                    <a:pt x="314" y="17852"/>
                  </a:cubicBezTo>
                  <a:cubicBezTo>
                    <a:pt x="775" y="18040"/>
                    <a:pt x="1235" y="18208"/>
                    <a:pt x="1695" y="18375"/>
                  </a:cubicBezTo>
                  <a:lnTo>
                    <a:pt x="2219" y="18584"/>
                  </a:lnTo>
                  <a:cubicBezTo>
                    <a:pt x="2198" y="18647"/>
                    <a:pt x="2177" y="18710"/>
                    <a:pt x="2156" y="18752"/>
                  </a:cubicBezTo>
                  <a:cubicBezTo>
                    <a:pt x="1988" y="19128"/>
                    <a:pt x="1800" y="19484"/>
                    <a:pt x="1633" y="19861"/>
                  </a:cubicBezTo>
                  <a:cubicBezTo>
                    <a:pt x="1549" y="20070"/>
                    <a:pt x="1465" y="20258"/>
                    <a:pt x="1382" y="20467"/>
                  </a:cubicBezTo>
                  <a:cubicBezTo>
                    <a:pt x="1319" y="20614"/>
                    <a:pt x="1340" y="20781"/>
                    <a:pt x="1465" y="20886"/>
                  </a:cubicBezTo>
                  <a:cubicBezTo>
                    <a:pt x="1518" y="20951"/>
                    <a:pt x="1603" y="20984"/>
                    <a:pt x="1690" y="20984"/>
                  </a:cubicBezTo>
                  <a:cubicBezTo>
                    <a:pt x="1742" y="20984"/>
                    <a:pt x="1795" y="20972"/>
                    <a:pt x="1842" y="20949"/>
                  </a:cubicBezTo>
                  <a:cubicBezTo>
                    <a:pt x="1947" y="20907"/>
                    <a:pt x="2030" y="20823"/>
                    <a:pt x="2072" y="20698"/>
                  </a:cubicBezTo>
                  <a:lnTo>
                    <a:pt x="2888" y="18898"/>
                  </a:lnTo>
                  <a:cubicBezTo>
                    <a:pt x="2909" y="18877"/>
                    <a:pt x="2909" y="18877"/>
                    <a:pt x="2930" y="18856"/>
                  </a:cubicBezTo>
                  <a:lnTo>
                    <a:pt x="3976" y="19170"/>
                  </a:lnTo>
                  <a:cubicBezTo>
                    <a:pt x="3955" y="19212"/>
                    <a:pt x="3934" y="19254"/>
                    <a:pt x="3934" y="19296"/>
                  </a:cubicBezTo>
                  <a:cubicBezTo>
                    <a:pt x="3809" y="19505"/>
                    <a:pt x="3704" y="19714"/>
                    <a:pt x="3579" y="19923"/>
                  </a:cubicBezTo>
                  <a:cubicBezTo>
                    <a:pt x="3474" y="20112"/>
                    <a:pt x="3516" y="20321"/>
                    <a:pt x="3704" y="20446"/>
                  </a:cubicBezTo>
                  <a:cubicBezTo>
                    <a:pt x="3759" y="20481"/>
                    <a:pt x="3820" y="20497"/>
                    <a:pt x="3881" y="20497"/>
                  </a:cubicBezTo>
                  <a:cubicBezTo>
                    <a:pt x="4008" y="20497"/>
                    <a:pt x="4136" y="20427"/>
                    <a:pt x="4206" y="20300"/>
                  </a:cubicBezTo>
                  <a:cubicBezTo>
                    <a:pt x="4227" y="20279"/>
                    <a:pt x="4227" y="20258"/>
                    <a:pt x="4248" y="20237"/>
                  </a:cubicBezTo>
                  <a:lnTo>
                    <a:pt x="5064" y="18710"/>
                  </a:lnTo>
                  <a:cubicBezTo>
                    <a:pt x="5211" y="18417"/>
                    <a:pt x="5378" y="18124"/>
                    <a:pt x="5545" y="17831"/>
                  </a:cubicBezTo>
                  <a:cubicBezTo>
                    <a:pt x="5566" y="17789"/>
                    <a:pt x="5608" y="17726"/>
                    <a:pt x="5650" y="17685"/>
                  </a:cubicBezTo>
                  <a:lnTo>
                    <a:pt x="7094" y="18082"/>
                  </a:lnTo>
                  <a:cubicBezTo>
                    <a:pt x="7701" y="18229"/>
                    <a:pt x="8307" y="18396"/>
                    <a:pt x="8935" y="18542"/>
                  </a:cubicBezTo>
                  <a:cubicBezTo>
                    <a:pt x="9019" y="18563"/>
                    <a:pt x="9040" y="18605"/>
                    <a:pt x="9061" y="18689"/>
                  </a:cubicBezTo>
                  <a:cubicBezTo>
                    <a:pt x="9186" y="19170"/>
                    <a:pt x="9312" y="19672"/>
                    <a:pt x="9437" y="20154"/>
                  </a:cubicBezTo>
                  <a:cubicBezTo>
                    <a:pt x="9500" y="20405"/>
                    <a:pt x="9584" y="20635"/>
                    <a:pt x="9646" y="20886"/>
                  </a:cubicBezTo>
                  <a:cubicBezTo>
                    <a:pt x="9730" y="21200"/>
                    <a:pt x="9814" y="21534"/>
                    <a:pt x="9898" y="21848"/>
                  </a:cubicBezTo>
                  <a:cubicBezTo>
                    <a:pt x="9918" y="21890"/>
                    <a:pt x="9918" y="21932"/>
                    <a:pt x="9918" y="21974"/>
                  </a:cubicBezTo>
                  <a:lnTo>
                    <a:pt x="9709" y="22099"/>
                  </a:lnTo>
                  <a:lnTo>
                    <a:pt x="8454" y="22769"/>
                  </a:lnTo>
                  <a:cubicBezTo>
                    <a:pt x="8224" y="22894"/>
                    <a:pt x="8014" y="23020"/>
                    <a:pt x="7805" y="23146"/>
                  </a:cubicBezTo>
                  <a:cubicBezTo>
                    <a:pt x="7638" y="23208"/>
                    <a:pt x="7470" y="23313"/>
                    <a:pt x="7303" y="23397"/>
                  </a:cubicBezTo>
                  <a:cubicBezTo>
                    <a:pt x="7157" y="23459"/>
                    <a:pt x="7094" y="23606"/>
                    <a:pt x="7115" y="23752"/>
                  </a:cubicBezTo>
                  <a:cubicBezTo>
                    <a:pt x="7136" y="23899"/>
                    <a:pt x="7240" y="24024"/>
                    <a:pt x="7387" y="24066"/>
                  </a:cubicBezTo>
                  <a:cubicBezTo>
                    <a:pt x="7413" y="24071"/>
                    <a:pt x="7440" y="24074"/>
                    <a:pt x="7468" y="24074"/>
                  </a:cubicBezTo>
                  <a:cubicBezTo>
                    <a:pt x="7553" y="24074"/>
                    <a:pt x="7643" y="24051"/>
                    <a:pt x="7721" y="24003"/>
                  </a:cubicBezTo>
                  <a:cubicBezTo>
                    <a:pt x="7952" y="23857"/>
                    <a:pt x="8182" y="23731"/>
                    <a:pt x="8433" y="23627"/>
                  </a:cubicBezTo>
                  <a:cubicBezTo>
                    <a:pt x="8558" y="23983"/>
                    <a:pt x="8663" y="24317"/>
                    <a:pt x="8768" y="24673"/>
                  </a:cubicBezTo>
                  <a:cubicBezTo>
                    <a:pt x="8537" y="24778"/>
                    <a:pt x="8307" y="24882"/>
                    <a:pt x="8098" y="24987"/>
                  </a:cubicBezTo>
                  <a:lnTo>
                    <a:pt x="7219" y="25384"/>
                  </a:lnTo>
                  <a:cubicBezTo>
                    <a:pt x="7073" y="25447"/>
                    <a:pt x="6926" y="25510"/>
                    <a:pt x="6780" y="25594"/>
                  </a:cubicBezTo>
                  <a:cubicBezTo>
                    <a:pt x="6633" y="25677"/>
                    <a:pt x="6592" y="25866"/>
                    <a:pt x="6654" y="26012"/>
                  </a:cubicBezTo>
                  <a:cubicBezTo>
                    <a:pt x="6711" y="26144"/>
                    <a:pt x="6835" y="26225"/>
                    <a:pt x="6980" y="26225"/>
                  </a:cubicBezTo>
                  <a:cubicBezTo>
                    <a:pt x="6997" y="26225"/>
                    <a:pt x="7014" y="26223"/>
                    <a:pt x="7031" y="26221"/>
                  </a:cubicBezTo>
                  <a:cubicBezTo>
                    <a:pt x="7073" y="26221"/>
                    <a:pt x="7115" y="26200"/>
                    <a:pt x="7177" y="26200"/>
                  </a:cubicBezTo>
                  <a:lnTo>
                    <a:pt x="7805" y="25928"/>
                  </a:lnTo>
                  <a:lnTo>
                    <a:pt x="8893" y="25426"/>
                  </a:lnTo>
                  <a:cubicBezTo>
                    <a:pt x="8935" y="25405"/>
                    <a:pt x="8998" y="25384"/>
                    <a:pt x="9040" y="25384"/>
                  </a:cubicBezTo>
                  <a:cubicBezTo>
                    <a:pt x="9061" y="25426"/>
                    <a:pt x="9102" y="25447"/>
                    <a:pt x="9102" y="25489"/>
                  </a:cubicBezTo>
                  <a:lnTo>
                    <a:pt x="9542" y="26682"/>
                  </a:lnTo>
                  <a:cubicBezTo>
                    <a:pt x="9626" y="26891"/>
                    <a:pt x="9709" y="27121"/>
                    <a:pt x="9793" y="27330"/>
                  </a:cubicBezTo>
                  <a:cubicBezTo>
                    <a:pt x="9858" y="27460"/>
                    <a:pt x="9985" y="27539"/>
                    <a:pt x="10117" y="27539"/>
                  </a:cubicBezTo>
                  <a:cubicBezTo>
                    <a:pt x="10156" y="27539"/>
                    <a:pt x="10195" y="27533"/>
                    <a:pt x="10232" y="27519"/>
                  </a:cubicBezTo>
                  <a:cubicBezTo>
                    <a:pt x="10421" y="27477"/>
                    <a:pt x="10525" y="27288"/>
                    <a:pt x="10462" y="27100"/>
                  </a:cubicBezTo>
                  <a:cubicBezTo>
                    <a:pt x="10442" y="26996"/>
                    <a:pt x="10379" y="26891"/>
                    <a:pt x="10358" y="26786"/>
                  </a:cubicBezTo>
                  <a:lnTo>
                    <a:pt x="9751" y="25196"/>
                  </a:lnTo>
                  <a:cubicBezTo>
                    <a:pt x="9730" y="25154"/>
                    <a:pt x="9709" y="25112"/>
                    <a:pt x="9709" y="25071"/>
                  </a:cubicBezTo>
                  <a:lnTo>
                    <a:pt x="10714" y="24547"/>
                  </a:lnTo>
                  <a:cubicBezTo>
                    <a:pt x="10776" y="24799"/>
                    <a:pt x="10860" y="25071"/>
                    <a:pt x="10923" y="25322"/>
                  </a:cubicBezTo>
                  <a:cubicBezTo>
                    <a:pt x="10958" y="25516"/>
                    <a:pt x="11127" y="25650"/>
                    <a:pt x="11304" y="25650"/>
                  </a:cubicBezTo>
                  <a:cubicBezTo>
                    <a:pt x="11338" y="25650"/>
                    <a:pt x="11371" y="25645"/>
                    <a:pt x="11404" y="25635"/>
                  </a:cubicBezTo>
                  <a:cubicBezTo>
                    <a:pt x="11613" y="25573"/>
                    <a:pt x="11718" y="25363"/>
                    <a:pt x="11655" y="25154"/>
                  </a:cubicBezTo>
                  <a:cubicBezTo>
                    <a:pt x="11571" y="24924"/>
                    <a:pt x="11509" y="24694"/>
                    <a:pt x="11446" y="24485"/>
                  </a:cubicBezTo>
                  <a:lnTo>
                    <a:pt x="11090" y="23292"/>
                  </a:lnTo>
                  <a:cubicBezTo>
                    <a:pt x="11006" y="23041"/>
                    <a:pt x="10944" y="22790"/>
                    <a:pt x="10860" y="22518"/>
                  </a:cubicBezTo>
                  <a:cubicBezTo>
                    <a:pt x="10839" y="22455"/>
                    <a:pt x="10818" y="22392"/>
                    <a:pt x="10818" y="22330"/>
                  </a:cubicBezTo>
                  <a:lnTo>
                    <a:pt x="13852" y="20551"/>
                  </a:lnTo>
                  <a:lnTo>
                    <a:pt x="16865" y="22330"/>
                  </a:lnTo>
                  <a:cubicBezTo>
                    <a:pt x="16823" y="22497"/>
                    <a:pt x="16781" y="22643"/>
                    <a:pt x="16740" y="22790"/>
                  </a:cubicBezTo>
                  <a:cubicBezTo>
                    <a:pt x="16656" y="23062"/>
                    <a:pt x="16593" y="23334"/>
                    <a:pt x="16509" y="23585"/>
                  </a:cubicBezTo>
                  <a:cubicBezTo>
                    <a:pt x="16405" y="24003"/>
                    <a:pt x="16258" y="24401"/>
                    <a:pt x="16133" y="24799"/>
                  </a:cubicBezTo>
                  <a:cubicBezTo>
                    <a:pt x="16091" y="24945"/>
                    <a:pt x="16049" y="25071"/>
                    <a:pt x="16028" y="25217"/>
                  </a:cubicBezTo>
                  <a:cubicBezTo>
                    <a:pt x="15965" y="25405"/>
                    <a:pt x="16091" y="25594"/>
                    <a:pt x="16258" y="25635"/>
                  </a:cubicBezTo>
                  <a:cubicBezTo>
                    <a:pt x="16295" y="25647"/>
                    <a:pt x="16332" y="25652"/>
                    <a:pt x="16369" y="25652"/>
                  </a:cubicBezTo>
                  <a:cubicBezTo>
                    <a:pt x="16537" y="25652"/>
                    <a:pt x="16688" y="25539"/>
                    <a:pt x="16740" y="25384"/>
                  </a:cubicBezTo>
                  <a:cubicBezTo>
                    <a:pt x="16781" y="25238"/>
                    <a:pt x="16802" y="25112"/>
                    <a:pt x="16844" y="24966"/>
                  </a:cubicBezTo>
                  <a:cubicBezTo>
                    <a:pt x="16886" y="24840"/>
                    <a:pt x="16928" y="24694"/>
                    <a:pt x="16970" y="24547"/>
                  </a:cubicBezTo>
                  <a:lnTo>
                    <a:pt x="17974" y="25071"/>
                  </a:lnTo>
                  <a:cubicBezTo>
                    <a:pt x="17932" y="25133"/>
                    <a:pt x="17911" y="25196"/>
                    <a:pt x="17890" y="25259"/>
                  </a:cubicBezTo>
                  <a:cubicBezTo>
                    <a:pt x="17765" y="25594"/>
                    <a:pt x="17639" y="25949"/>
                    <a:pt x="17514" y="26284"/>
                  </a:cubicBezTo>
                  <a:lnTo>
                    <a:pt x="17242" y="26975"/>
                  </a:lnTo>
                  <a:cubicBezTo>
                    <a:pt x="17200" y="27079"/>
                    <a:pt x="17179" y="27205"/>
                    <a:pt x="17221" y="27330"/>
                  </a:cubicBezTo>
                  <a:cubicBezTo>
                    <a:pt x="17284" y="27456"/>
                    <a:pt x="17409" y="27540"/>
                    <a:pt x="17556" y="27540"/>
                  </a:cubicBezTo>
                  <a:cubicBezTo>
                    <a:pt x="17568" y="27541"/>
                    <a:pt x="17581" y="27542"/>
                    <a:pt x="17593" y="27542"/>
                  </a:cubicBezTo>
                  <a:cubicBezTo>
                    <a:pt x="17726" y="27542"/>
                    <a:pt x="17852" y="27443"/>
                    <a:pt x="17890" y="27309"/>
                  </a:cubicBezTo>
                  <a:cubicBezTo>
                    <a:pt x="17974" y="27079"/>
                    <a:pt x="18079" y="26870"/>
                    <a:pt x="18162" y="26640"/>
                  </a:cubicBezTo>
                  <a:cubicBezTo>
                    <a:pt x="18267" y="26305"/>
                    <a:pt x="18413" y="25949"/>
                    <a:pt x="18539" y="25615"/>
                  </a:cubicBezTo>
                  <a:cubicBezTo>
                    <a:pt x="18560" y="25531"/>
                    <a:pt x="18602" y="25447"/>
                    <a:pt x="18644" y="25363"/>
                  </a:cubicBezTo>
                  <a:lnTo>
                    <a:pt x="18727" y="25426"/>
                  </a:lnTo>
                  <a:lnTo>
                    <a:pt x="19878" y="25949"/>
                  </a:lnTo>
                  <a:cubicBezTo>
                    <a:pt x="20087" y="26012"/>
                    <a:pt x="20297" y="26117"/>
                    <a:pt x="20506" y="26200"/>
                  </a:cubicBezTo>
                  <a:cubicBezTo>
                    <a:pt x="20557" y="26226"/>
                    <a:pt x="20610" y="26238"/>
                    <a:pt x="20662" y="26238"/>
                  </a:cubicBezTo>
                  <a:cubicBezTo>
                    <a:pt x="20864" y="26238"/>
                    <a:pt x="21046" y="26061"/>
                    <a:pt x="21029" y="25845"/>
                  </a:cubicBezTo>
                  <a:cubicBezTo>
                    <a:pt x="21008" y="25719"/>
                    <a:pt x="20924" y="25594"/>
                    <a:pt x="20820" y="25552"/>
                  </a:cubicBezTo>
                  <a:cubicBezTo>
                    <a:pt x="20715" y="25510"/>
                    <a:pt x="20610" y="25468"/>
                    <a:pt x="20527" y="25426"/>
                  </a:cubicBezTo>
                  <a:lnTo>
                    <a:pt x="19773" y="25071"/>
                  </a:lnTo>
                  <a:lnTo>
                    <a:pt x="18916" y="24694"/>
                  </a:lnTo>
                  <a:cubicBezTo>
                    <a:pt x="18916" y="24673"/>
                    <a:pt x="18895" y="24673"/>
                    <a:pt x="18874" y="24652"/>
                  </a:cubicBezTo>
                  <a:lnTo>
                    <a:pt x="19209" y="23606"/>
                  </a:lnTo>
                  <a:lnTo>
                    <a:pt x="19313" y="23648"/>
                  </a:lnTo>
                  <a:cubicBezTo>
                    <a:pt x="19522" y="23773"/>
                    <a:pt x="19753" y="23878"/>
                    <a:pt x="19962" y="24003"/>
                  </a:cubicBezTo>
                  <a:cubicBezTo>
                    <a:pt x="20018" y="24038"/>
                    <a:pt x="20080" y="24055"/>
                    <a:pt x="20144" y="24055"/>
                  </a:cubicBezTo>
                  <a:cubicBezTo>
                    <a:pt x="20271" y="24055"/>
                    <a:pt x="20401" y="23990"/>
                    <a:pt x="20485" y="23878"/>
                  </a:cubicBezTo>
                  <a:cubicBezTo>
                    <a:pt x="20589" y="23711"/>
                    <a:pt x="20506" y="23480"/>
                    <a:pt x="20338" y="23376"/>
                  </a:cubicBezTo>
                  <a:cubicBezTo>
                    <a:pt x="20317" y="23355"/>
                    <a:pt x="20276" y="23355"/>
                    <a:pt x="20255" y="23334"/>
                  </a:cubicBezTo>
                  <a:cubicBezTo>
                    <a:pt x="19753" y="23062"/>
                    <a:pt x="19250" y="22790"/>
                    <a:pt x="18727" y="22518"/>
                  </a:cubicBezTo>
                  <a:cubicBezTo>
                    <a:pt x="18434" y="22371"/>
                    <a:pt x="18141" y="22204"/>
                    <a:pt x="17848" y="22037"/>
                  </a:cubicBezTo>
                  <a:cubicBezTo>
                    <a:pt x="17807" y="22016"/>
                    <a:pt x="17765" y="21974"/>
                    <a:pt x="17702" y="21932"/>
                  </a:cubicBezTo>
                  <a:cubicBezTo>
                    <a:pt x="17828" y="21514"/>
                    <a:pt x="17953" y="21074"/>
                    <a:pt x="18058" y="20656"/>
                  </a:cubicBezTo>
                  <a:cubicBezTo>
                    <a:pt x="18225" y="19986"/>
                    <a:pt x="18413" y="19317"/>
                    <a:pt x="18581" y="18647"/>
                  </a:cubicBezTo>
                  <a:cubicBezTo>
                    <a:pt x="18602" y="18584"/>
                    <a:pt x="18644" y="18521"/>
                    <a:pt x="18727" y="18521"/>
                  </a:cubicBezTo>
                  <a:cubicBezTo>
                    <a:pt x="19083" y="18438"/>
                    <a:pt x="19418" y="18354"/>
                    <a:pt x="19773" y="18249"/>
                  </a:cubicBezTo>
                  <a:lnTo>
                    <a:pt x="20966" y="17936"/>
                  </a:lnTo>
                  <a:cubicBezTo>
                    <a:pt x="21238" y="17852"/>
                    <a:pt x="21531" y="17789"/>
                    <a:pt x="21803" y="17705"/>
                  </a:cubicBezTo>
                  <a:cubicBezTo>
                    <a:pt x="21866" y="17685"/>
                    <a:pt x="21950" y="17685"/>
                    <a:pt x="22033" y="17664"/>
                  </a:cubicBezTo>
                  <a:cubicBezTo>
                    <a:pt x="22242" y="18061"/>
                    <a:pt x="22452" y="18438"/>
                    <a:pt x="22661" y="18814"/>
                  </a:cubicBezTo>
                  <a:cubicBezTo>
                    <a:pt x="22870" y="19170"/>
                    <a:pt x="23058" y="19547"/>
                    <a:pt x="23247" y="19923"/>
                  </a:cubicBezTo>
                  <a:cubicBezTo>
                    <a:pt x="23330" y="20049"/>
                    <a:pt x="23372" y="20154"/>
                    <a:pt x="23456" y="20279"/>
                  </a:cubicBezTo>
                  <a:cubicBezTo>
                    <a:pt x="23512" y="20406"/>
                    <a:pt x="23635" y="20476"/>
                    <a:pt x="23767" y="20476"/>
                  </a:cubicBezTo>
                  <a:cubicBezTo>
                    <a:pt x="23831" y="20476"/>
                    <a:pt x="23897" y="20460"/>
                    <a:pt x="23958" y="20426"/>
                  </a:cubicBezTo>
                  <a:cubicBezTo>
                    <a:pt x="24126" y="20321"/>
                    <a:pt x="24188" y="20091"/>
                    <a:pt x="24084" y="19902"/>
                  </a:cubicBezTo>
                  <a:cubicBezTo>
                    <a:pt x="24021" y="19798"/>
                    <a:pt x="23958" y="19693"/>
                    <a:pt x="23874" y="19568"/>
                  </a:cubicBezTo>
                  <a:cubicBezTo>
                    <a:pt x="23812" y="19421"/>
                    <a:pt x="23749" y="19296"/>
                    <a:pt x="23686" y="19149"/>
                  </a:cubicBezTo>
                  <a:lnTo>
                    <a:pt x="24732" y="18835"/>
                  </a:lnTo>
                  <a:cubicBezTo>
                    <a:pt x="24732" y="18835"/>
                    <a:pt x="24753" y="18856"/>
                    <a:pt x="24774" y="18877"/>
                  </a:cubicBezTo>
                  <a:cubicBezTo>
                    <a:pt x="25004" y="19379"/>
                    <a:pt x="25214" y="19881"/>
                    <a:pt x="25444" y="20384"/>
                  </a:cubicBezTo>
                  <a:cubicBezTo>
                    <a:pt x="25507" y="20530"/>
                    <a:pt x="25569" y="20677"/>
                    <a:pt x="25653" y="20823"/>
                  </a:cubicBezTo>
                  <a:cubicBezTo>
                    <a:pt x="25722" y="20919"/>
                    <a:pt x="25827" y="20970"/>
                    <a:pt x="25938" y="20970"/>
                  </a:cubicBezTo>
                  <a:cubicBezTo>
                    <a:pt x="25996" y="20970"/>
                    <a:pt x="26056" y="20956"/>
                    <a:pt x="26113" y="20928"/>
                  </a:cubicBezTo>
                  <a:cubicBezTo>
                    <a:pt x="26260" y="20844"/>
                    <a:pt x="26343" y="20677"/>
                    <a:pt x="26281" y="20509"/>
                  </a:cubicBezTo>
                  <a:cubicBezTo>
                    <a:pt x="26281" y="20467"/>
                    <a:pt x="26260" y="20446"/>
                    <a:pt x="26239" y="20405"/>
                  </a:cubicBezTo>
                  <a:cubicBezTo>
                    <a:pt x="26030" y="19944"/>
                    <a:pt x="25820" y="19484"/>
                    <a:pt x="25611" y="19024"/>
                  </a:cubicBezTo>
                  <a:cubicBezTo>
                    <a:pt x="25548" y="18877"/>
                    <a:pt x="25486" y="18710"/>
                    <a:pt x="25423" y="18563"/>
                  </a:cubicBezTo>
                  <a:lnTo>
                    <a:pt x="25507" y="18521"/>
                  </a:lnTo>
                  <a:lnTo>
                    <a:pt x="26741" y="18061"/>
                  </a:lnTo>
                  <a:cubicBezTo>
                    <a:pt x="26950" y="17998"/>
                    <a:pt x="27159" y="17915"/>
                    <a:pt x="27369" y="17831"/>
                  </a:cubicBezTo>
                  <a:cubicBezTo>
                    <a:pt x="27536" y="17726"/>
                    <a:pt x="27599" y="17538"/>
                    <a:pt x="27536" y="17371"/>
                  </a:cubicBezTo>
                  <a:cubicBezTo>
                    <a:pt x="27483" y="17228"/>
                    <a:pt x="27354" y="17131"/>
                    <a:pt x="27200" y="17131"/>
                  </a:cubicBezTo>
                  <a:cubicBezTo>
                    <a:pt x="27173" y="17131"/>
                    <a:pt x="27146" y="17134"/>
                    <a:pt x="27118" y="17141"/>
                  </a:cubicBezTo>
                  <a:cubicBezTo>
                    <a:pt x="27055" y="17161"/>
                    <a:pt x="26992" y="17161"/>
                    <a:pt x="26950" y="17182"/>
                  </a:cubicBezTo>
                  <a:cubicBezTo>
                    <a:pt x="26887" y="17224"/>
                    <a:pt x="26825" y="17245"/>
                    <a:pt x="26762" y="17266"/>
                  </a:cubicBezTo>
                  <a:lnTo>
                    <a:pt x="25883" y="17601"/>
                  </a:lnTo>
                  <a:lnTo>
                    <a:pt x="25067" y="17894"/>
                  </a:lnTo>
                  <a:lnTo>
                    <a:pt x="24565" y="16910"/>
                  </a:lnTo>
                  <a:cubicBezTo>
                    <a:pt x="24628" y="16889"/>
                    <a:pt x="24670" y="16868"/>
                    <a:pt x="24691" y="16868"/>
                  </a:cubicBezTo>
                  <a:cubicBezTo>
                    <a:pt x="24921" y="16806"/>
                    <a:pt x="25151" y="16743"/>
                    <a:pt x="25360" y="16680"/>
                  </a:cubicBezTo>
                  <a:cubicBezTo>
                    <a:pt x="25548" y="16638"/>
                    <a:pt x="25674" y="16471"/>
                    <a:pt x="25674" y="16283"/>
                  </a:cubicBezTo>
                  <a:cubicBezTo>
                    <a:pt x="25674" y="16136"/>
                    <a:pt x="25569" y="15990"/>
                    <a:pt x="25402" y="15948"/>
                  </a:cubicBezTo>
                  <a:cubicBezTo>
                    <a:pt x="25318" y="15948"/>
                    <a:pt x="25235" y="15948"/>
                    <a:pt x="25151" y="15969"/>
                  </a:cubicBezTo>
                  <a:lnTo>
                    <a:pt x="23874" y="16345"/>
                  </a:lnTo>
                  <a:lnTo>
                    <a:pt x="22535" y="16743"/>
                  </a:lnTo>
                  <a:cubicBezTo>
                    <a:pt x="22473" y="16764"/>
                    <a:pt x="22410" y="16785"/>
                    <a:pt x="22347" y="16785"/>
                  </a:cubicBezTo>
                  <a:cubicBezTo>
                    <a:pt x="21761" y="15760"/>
                    <a:pt x="21154" y="14755"/>
                    <a:pt x="20589" y="13772"/>
                  </a:cubicBezTo>
                  <a:cubicBezTo>
                    <a:pt x="21175" y="12747"/>
                    <a:pt x="21761" y="11742"/>
                    <a:pt x="22368" y="10738"/>
                  </a:cubicBezTo>
                  <a:cubicBezTo>
                    <a:pt x="22786" y="10842"/>
                    <a:pt x="23184" y="10989"/>
                    <a:pt x="23602" y="11094"/>
                  </a:cubicBezTo>
                  <a:cubicBezTo>
                    <a:pt x="24000" y="11198"/>
                    <a:pt x="24398" y="11324"/>
                    <a:pt x="24795" y="11449"/>
                  </a:cubicBezTo>
                  <a:cubicBezTo>
                    <a:pt x="24942" y="11491"/>
                    <a:pt x="25088" y="11533"/>
                    <a:pt x="25235" y="11575"/>
                  </a:cubicBezTo>
                  <a:cubicBezTo>
                    <a:pt x="25271" y="11587"/>
                    <a:pt x="25308" y="11593"/>
                    <a:pt x="25344" y="11593"/>
                  </a:cubicBezTo>
                  <a:cubicBezTo>
                    <a:pt x="25491" y="11593"/>
                    <a:pt x="25623" y="11492"/>
                    <a:pt x="25674" y="11324"/>
                  </a:cubicBezTo>
                  <a:cubicBezTo>
                    <a:pt x="25737" y="11135"/>
                    <a:pt x="25611" y="10926"/>
                    <a:pt x="25402" y="10863"/>
                  </a:cubicBezTo>
                  <a:cubicBezTo>
                    <a:pt x="25297" y="10822"/>
                    <a:pt x="25151" y="10801"/>
                    <a:pt x="25025" y="10759"/>
                  </a:cubicBezTo>
                  <a:lnTo>
                    <a:pt x="24586" y="10612"/>
                  </a:lnTo>
                  <a:lnTo>
                    <a:pt x="25109" y="9629"/>
                  </a:lnTo>
                  <a:lnTo>
                    <a:pt x="26699" y="10215"/>
                  </a:lnTo>
                  <a:cubicBezTo>
                    <a:pt x="26846" y="10298"/>
                    <a:pt x="27013" y="10340"/>
                    <a:pt x="27180" y="10382"/>
                  </a:cubicBezTo>
                  <a:cubicBezTo>
                    <a:pt x="27209" y="10389"/>
                    <a:pt x="27237" y="10393"/>
                    <a:pt x="27264" y="10393"/>
                  </a:cubicBezTo>
                  <a:cubicBezTo>
                    <a:pt x="27480" y="10393"/>
                    <a:pt x="27652" y="10186"/>
                    <a:pt x="27578" y="9964"/>
                  </a:cubicBezTo>
                  <a:cubicBezTo>
                    <a:pt x="27557" y="9838"/>
                    <a:pt x="27473" y="9734"/>
                    <a:pt x="27348" y="9692"/>
                  </a:cubicBezTo>
                  <a:cubicBezTo>
                    <a:pt x="27118" y="9608"/>
                    <a:pt x="26887" y="9524"/>
                    <a:pt x="26657" y="9441"/>
                  </a:cubicBezTo>
                  <a:cubicBezTo>
                    <a:pt x="26343" y="9336"/>
                    <a:pt x="26051" y="9210"/>
                    <a:pt x="25737" y="9106"/>
                  </a:cubicBezTo>
                  <a:cubicBezTo>
                    <a:pt x="25632" y="9064"/>
                    <a:pt x="25527" y="9022"/>
                    <a:pt x="25423" y="8980"/>
                  </a:cubicBezTo>
                  <a:cubicBezTo>
                    <a:pt x="25444" y="8918"/>
                    <a:pt x="25465" y="8876"/>
                    <a:pt x="25486" y="8834"/>
                  </a:cubicBezTo>
                  <a:cubicBezTo>
                    <a:pt x="25653" y="8457"/>
                    <a:pt x="25820" y="8060"/>
                    <a:pt x="26009" y="7683"/>
                  </a:cubicBezTo>
                  <a:cubicBezTo>
                    <a:pt x="26092" y="7474"/>
                    <a:pt x="26176" y="7285"/>
                    <a:pt x="26260" y="7076"/>
                  </a:cubicBezTo>
                  <a:cubicBezTo>
                    <a:pt x="26385" y="6797"/>
                    <a:pt x="26148" y="6574"/>
                    <a:pt x="25914" y="6574"/>
                  </a:cubicBezTo>
                  <a:cubicBezTo>
                    <a:pt x="25797" y="6574"/>
                    <a:pt x="25681" y="6630"/>
                    <a:pt x="25611" y="6762"/>
                  </a:cubicBezTo>
                  <a:cubicBezTo>
                    <a:pt x="25569" y="6825"/>
                    <a:pt x="25527" y="6930"/>
                    <a:pt x="25486" y="7013"/>
                  </a:cubicBezTo>
                  <a:lnTo>
                    <a:pt x="24774" y="8583"/>
                  </a:lnTo>
                  <a:cubicBezTo>
                    <a:pt x="24753" y="8625"/>
                    <a:pt x="24732" y="8666"/>
                    <a:pt x="24711" y="8687"/>
                  </a:cubicBezTo>
                  <a:lnTo>
                    <a:pt x="23665" y="8374"/>
                  </a:lnTo>
                  <a:cubicBezTo>
                    <a:pt x="23749" y="8227"/>
                    <a:pt x="23812" y="8081"/>
                    <a:pt x="23874" y="7955"/>
                  </a:cubicBezTo>
                  <a:cubicBezTo>
                    <a:pt x="23958" y="7829"/>
                    <a:pt x="24021" y="7725"/>
                    <a:pt x="24105" y="7599"/>
                  </a:cubicBezTo>
                  <a:cubicBezTo>
                    <a:pt x="24188" y="7411"/>
                    <a:pt x="24126" y="7202"/>
                    <a:pt x="23958" y="7097"/>
                  </a:cubicBezTo>
                  <a:cubicBezTo>
                    <a:pt x="23897" y="7059"/>
                    <a:pt x="23827" y="7040"/>
                    <a:pt x="23759" y="7040"/>
                  </a:cubicBezTo>
                  <a:cubicBezTo>
                    <a:pt x="23642" y="7040"/>
                    <a:pt x="23530" y="7096"/>
                    <a:pt x="23477" y="7202"/>
                  </a:cubicBezTo>
                  <a:cubicBezTo>
                    <a:pt x="23435" y="7265"/>
                    <a:pt x="23414" y="7306"/>
                    <a:pt x="23393" y="7369"/>
                  </a:cubicBezTo>
                  <a:lnTo>
                    <a:pt x="22933" y="8185"/>
                  </a:lnTo>
                  <a:cubicBezTo>
                    <a:pt x="22766" y="8520"/>
                    <a:pt x="22577" y="8876"/>
                    <a:pt x="22389" y="9210"/>
                  </a:cubicBezTo>
                  <a:cubicBezTo>
                    <a:pt x="22263" y="9420"/>
                    <a:pt x="22138" y="9629"/>
                    <a:pt x="22012" y="9859"/>
                  </a:cubicBezTo>
                  <a:cubicBezTo>
                    <a:pt x="21950" y="9838"/>
                    <a:pt x="21866" y="9817"/>
                    <a:pt x="21803" y="9817"/>
                  </a:cubicBezTo>
                  <a:cubicBezTo>
                    <a:pt x="21385" y="9692"/>
                    <a:pt x="20966" y="9587"/>
                    <a:pt x="20548" y="9462"/>
                  </a:cubicBezTo>
                  <a:cubicBezTo>
                    <a:pt x="19941" y="9315"/>
                    <a:pt x="19334" y="9148"/>
                    <a:pt x="18727" y="9001"/>
                  </a:cubicBezTo>
                  <a:cubicBezTo>
                    <a:pt x="18644" y="8980"/>
                    <a:pt x="18602" y="8938"/>
                    <a:pt x="18602" y="8855"/>
                  </a:cubicBezTo>
                  <a:cubicBezTo>
                    <a:pt x="18476" y="8374"/>
                    <a:pt x="18351" y="7892"/>
                    <a:pt x="18225" y="7411"/>
                  </a:cubicBezTo>
                  <a:cubicBezTo>
                    <a:pt x="18141" y="7097"/>
                    <a:pt x="18058" y="6804"/>
                    <a:pt x="17974" y="6490"/>
                  </a:cubicBezTo>
                  <a:cubicBezTo>
                    <a:pt x="17932" y="6281"/>
                    <a:pt x="17869" y="6051"/>
                    <a:pt x="17807" y="5842"/>
                  </a:cubicBezTo>
                  <a:lnTo>
                    <a:pt x="17744" y="5570"/>
                  </a:lnTo>
                  <a:cubicBezTo>
                    <a:pt x="17765" y="5549"/>
                    <a:pt x="17765" y="5549"/>
                    <a:pt x="17807" y="5528"/>
                  </a:cubicBezTo>
                  <a:lnTo>
                    <a:pt x="18874" y="4921"/>
                  </a:lnTo>
                  <a:lnTo>
                    <a:pt x="20004" y="4314"/>
                  </a:lnTo>
                  <a:cubicBezTo>
                    <a:pt x="20129" y="4252"/>
                    <a:pt x="20234" y="4210"/>
                    <a:pt x="20359" y="4147"/>
                  </a:cubicBezTo>
                  <a:cubicBezTo>
                    <a:pt x="20548" y="4042"/>
                    <a:pt x="20610" y="3812"/>
                    <a:pt x="20506" y="3645"/>
                  </a:cubicBezTo>
                  <a:cubicBezTo>
                    <a:pt x="20435" y="3518"/>
                    <a:pt x="20308" y="3448"/>
                    <a:pt x="20174" y="3448"/>
                  </a:cubicBezTo>
                  <a:cubicBezTo>
                    <a:pt x="20110" y="3448"/>
                    <a:pt x="20044" y="3464"/>
                    <a:pt x="19983" y="3498"/>
                  </a:cubicBezTo>
                  <a:cubicBezTo>
                    <a:pt x="19857" y="3582"/>
                    <a:pt x="19732" y="3645"/>
                    <a:pt x="19606" y="3728"/>
                  </a:cubicBezTo>
                  <a:cubicBezTo>
                    <a:pt x="19481" y="3791"/>
                    <a:pt x="19355" y="3854"/>
                    <a:pt x="19229" y="3917"/>
                  </a:cubicBezTo>
                  <a:cubicBezTo>
                    <a:pt x="19104" y="3561"/>
                    <a:pt x="18999" y="3205"/>
                    <a:pt x="18895" y="2871"/>
                  </a:cubicBezTo>
                  <a:cubicBezTo>
                    <a:pt x="18916" y="2850"/>
                    <a:pt x="18937" y="2850"/>
                    <a:pt x="18957" y="2829"/>
                  </a:cubicBezTo>
                  <a:lnTo>
                    <a:pt x="20443" y="2159"/>
                  </a:lnTo>
                  <a:cubicBezTo>
                    <a:pt x="20589" y="2096"/>
                    <a:pt x="20715" y="2034"/>
                    <a:pt x="20861" y="1971"/>
                  </a:cubicBezTo>
                  <a:cubicBezTo>
                    <a:pt x="21008" y="1887"/>
                    <a:pt x="21092" y="1678"/>
                    <a:pt x="21008" y="1511"/>
                  </a:cubicBezTo>
                  <a:cubicBezTo>
                    <a:pt x="20956" y="1372"/>
                    <a:pt x="20832" y="1291"/>
                    <a:pt x="20684" y="1291"/>
                  </a:cubicBezTo>
                  <a:cubicBezTo>
                    <a:pt x="20653" y="1291"/>
                    <a:pt x="20622" y="1294"/>
                    <a:pt x="20589" y="1301"/>
                  </a:cubicBezTo>
                  <a:cubicBezTo>
                    <a:pt x="20548" y="1322"/>
                    <a:pt x="20527" y="1322"/>
                    <a:pt x="20485" y="1343"/>
                  </a:cubicBezTo>
                  <a:lnTo>
                    <a:pt x="19125" y="1971"/>
                  </a:lnTo>
                  <a:lnTo>
                    <a:pt x="18644" y="2180"/>
                  </a:lnTo>
                  <a:cubicBezTo>
                    <a:pt x="18623" y="2138"/>
                    <a:pt x="18602" y="2117"/>
                    <a:pt x="18602" y="2076"/>
                  </a:cubicBezTo>
                  <a:cubicBezTo>
                    <a:pt x="18434" y="1678"/>
                    <a:pt x="18288" y="1259"/>
                    <a:pt x="18141" y="862"/>
                  </a:cubicBezTo>
                  <a:cubicBezTo>
                    <a:pt x="18058" y="653"/>
                    <a:pt x="17974" y="443"/>
                    <a:pt x="17890" y="234"/>
                  </a:cubicBezTo>
                  <a:cubicBezTo>
                    <a:pt x="17852" y="100"/>
                    <a:pt x="17726" y="1"/>
                    <a:pt x="17577" y="1"/>
                  </a:cubicBezTo>
                  <a:cubicBezTo>
                    <a:pt x="17563" y="1"/>
                    <a:pt x="17549" y="2"/>
                    <a:pt x="17535" y="4"/>
                  </a:cubicBezTo>
                  <a:cubicBezTo>
                    <a:pt x="17409" y="4"/>
                    <a:pt x="17284" y="88"/>
                    <a:pt x="17221" y="234"/>
                  </a:cubicBezTo>
                  <a:cubicBezTo>
                    <a:pt x="17200" y="339"/>
                    <a:pt x="17200" y="464"/>
                    <a:pt x="17263" y="590"/>
                  </a:cubicBezTo>
                  <a:cubicBezTo>
                    <a:pt x="17284" y="653"/>
                    <a:pt x="17325" y="715"/>
                    <a:pt x="17346" y="799"/>
                  </a:cubicBezTo>
                  <a:cubicBezTo>
                    <a:pt x="17535" y="1322"/>
                    <a:pt x="17744" y="1845"/>
                    <a:pt x="17932" y="2368"/>
                  </a:cubicBezTo>
                  <a:cubicBezTo>
                    <a:pt x="17953" y="2389"/>
                    <a:pt x="17953" y="2431"/>
                    <a:pt x="17974" y="2473"/>
                  </a:cubicBezTo>
                  <a:lnTo>
                    <a:pt x="16970" y="2996"/>
                  </a:lnTo>
                  <a:cubicBezTo>
                    <a:pt x="16907" y="2703"/>
                    <a:pt x="16823" y="2431"/>
                    <a:pt x="16740" y="2180"/>
                  </a:cubicBezTo>
                  <a:cubicBezTo>
                    <a:pt x="16701" y="2006"/>
                    <a:pt x="16554" y="1885"/>
                    <a:pt x="16399" y="1885"/>
                  </a:cubicBezTo>
                  <a:cubicBezTo>
                    <a:pt x="16387" y="1885"/>
                    <a:pt x="16375" y="1886"/>
                    <a:pt x="16363" y="1887"/>
                  </a:cubicBezTo>
                  <a:cubicBezTo>
                    <a:pt x="16196" y="1887"/>
                    <a:pt x="16049" y="2013"/>
                    <a:pt x="16028" y="2180"/>
                  </a:cubicBezTo>
                  <a:cubicBezTo>
                    <a:pt x="16007" y="2243"/>
                    <a:pt x="16028" y="2327"/>
                    <a:pt x="16049" y="2389"/>
                  </a:cubicBezTo>
                  <a:cubicBezTo>
                    <a:pt x="16112" y="2599"/>
                    <a:pt x="16175" y="2808"/>
                    <a:pt x="16237" y="3038"/>
                  </a:cubicBezTo>
                  <a:cubicBezTo>
                    <a:pt x="16363" y="3415"/>
                    <a:pt x="16468" y="3812"/>
                    <a:pt x="16593" y="4210"/>
                  </a:cubicBezTo>
                  <a:cubicBezTo>
                    <a:pt x="16677" y="4482"/>
                    <a:pt x="16740" y="4754"/>
                    <a:pt x="16823" y="5026"/>
                  </a:cubicBezTo>
                  <a:cubicBezTo>
                    <a:pt x="16844" y="5089"/>
                    <a:pt x="16865" y="5151"/>
                    <a:pt x="16865" y="5214"/>
                  </a:cubicBezTo>
                  <a:lnTo>
                    <a:pt x="13852" y="6993"/>
                  </a:lnTo>
                  <a:lnTo>
                    <a:pt x="10839" y="5235"/>
                  </a:lnTo>
                  <a:cubicBezTo>
                    <a:pt x="10860" y="5151"/>
                    <a:pt x="10860" y="5089"/>
                    <a:pt x="10881" y="5026"/>
                  </a:cubicBezTo>
                  <a:cubicBezTo>
                    <a:pt x="11027" y="4544"/>
                    <a:pt x="11174" y="4084"/>
                    <a:pt x="11320" y="3603"/>
                  </a:cubicBezTo>
                  <a:cubicBezTo>
                    <a:pt x="11383" y="3373"/>
                    <a:pt x="11446" y="3143"/>
                    <a:pt x="11509" y="2912"/>
                  </a:cubicBezTo>
                  <a:cubicBezTo>
                    <a:pt x="11571" y="2745"/>
                    <a:pt x="11634" y="2557"/>
                    <a:pt x="11676" y="2389"/>
                  </a:cubicBezTo>
                  <a:cubicBezTo>
                    <a:pt x="11739" y="2201"/>
                    <a:pt x="11634" y="1971"/>
                    <a:pt x="11446" y="1908"/>
                  </a:cubicBezTo>
                  <a:cubicBezTo>
                    <a:pt x="11416" y="1903"/>
                    <a:pt x="11387" y="1900"/>
                    <a:pt x="11358" y="1900"/>
                  </a:cubicBezTo>
                  <a:cubicBezTo>
                    <a:pt x="11164" y="1900"/>
                    <a:pt x="11001" y="2019"/>
                    <a:pt x="10965" y="2201"/>
                  </a:cubicBezTo>
                  <a:cubicBezTo>
                    <a:pt x="10923" y="2348"/>
                    <a:pt x="10902" y="2473"/>
                    <a:pt x="10860" y="2599"/>
                  </a:cubicBezTo>
                  <a:cubicBezTo>
                    <a:pt x="10818" y="2745"/>
                    <a:pt x="10755" y="2871"/>
                    <a:pt x="10714" y="3017"/>
                  </a:cubicBezTo>
                  <a:lnTo>
                    <a:pt x="9730" y="2494"/>
                  </a:lnTo>
                  <a:cubicBezTo>
                    <a:pt x="9939" y="1950"/>
                    <a:pt x="10128" y="1448"/>
                    <a:pt x="10316" y="925"/>
                  </a:cubicBezTo>
                  <a:cubicBezTo>
                    <a:pt x="10379" y="757"/>
                    <a:pt x="10442" y="611"/>
                    <a:pt x="10483" y="443"/>
                  </a:cubicBezTo>
                  <a:cubicBezTo>
                    <a:pt x="10546" y="255"/>
                    <a:pt x="10442" y="88"/>
                    <a:pt x="10274" y="25"/>
                  </a:cubicBezTo>
                  <a:cubicBezTo>
                    <a:pt x="10230" y="9"/>
                    <a:pt x="10185" y="1"/>
                    <a:pt x="101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3"/>
            <p:cNvSpPr/>
            <p:nvPr/>
          </p:nvSpPr>
          <p:spPr>
            <a:xfrm flipH="1">
              <a:off x="7687438" y="-203040"/>
              <a:ext cx="423119" cy="419731"/>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3"/>
            <p:cNvSpPr/>
            <p:nvPr/>
          </p:nvSpPr>
          <p:spPr>
            <a:xfrm flipH="1">
              <a:off x="8796761" y="2404388"/>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8" name="Google Shape;328;p2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9" name="Google Shape;329;p23"/>
          <p:cNvSpPr txBox="1"/>
          <p:nvPr>
            <p:ph idx="1" type="subTitle"/>
          </p:nvPr>
        </p:nvSpPr>
        <p:spPr>
          <a:xfrm>
            <a:off x="3533399" y="3057025"/>
            <a:ext cx="2077200" cy="101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0" name="Google Shape;330;p23"/>
          <p:cNvSpPr txBox="1"/>
          <p:nvPr>
            <p:ph idx="2" type="subTitle"/>
          </p:nvPr>
        </p:nvSpPr>
        <p:spPr>
          <a:xfrm>
            <a:off x="1233253" y="3057025"/>
            <a:ext cx="2077200" cy="101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1" name="Google Shape;331;p23"/>
          <p:cNvSpPr txBox="1"/>
          <p:nvPr>
            <p:ph idx="3" type="subTitle"/>
          </p:nvPr>
        </p:nvSpPr>
        <p:spPr>
          <a:xfrm>
            <a:off x="1233253" y="2493200"/>
            <a:ext cx="2077200" cy="558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32" name="Google Shape;332;p23"/>
          <p:cNvSpPr txBox="1"/>
          <p:nvPr>
            <p:ph idx="4" type="subTitle"/>
          </p:nvPr>
        </p:nvSpPr>
        <p:spPr>
          <a:xfrm>
            <a:off x="3533401" y="2493200"/>
            <a:ext cx="2077200" cy="558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33" name="Google Shape;333;p23"/>
          <p:cNvSpPr txBox="1"/>
          <p:nvPr>
            <p:ph idx="5" type="subTitle"/>
          </p:nvPr>
        </p:nvSpPr>
        <p:spPr>
          <a:xfrm>
            <a:off x="5833544" y="3057025"/>
            <a:ext cx="2077200" cy="101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4" name="Google Shape;334;p23"/>
          <p:cNvSpPr txBox="1"/>
          <p:nvPr>
            <p:ph idx="6" type="subTitle"/>
          </p:nvPr>
        </p:nvSpPr>
        <p:spPr>
          <a:xfrm>
            <a:off x="5833547" y="2493200"/>
            <a:ext cx="2077200" cy="558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3">
    <p:spTree>
      <p:nvGrpSpPr>
        <p:cNvPr id="335" name="Shape 335"/>
        <p:cNvGrpSpPr/>
        <p:nvPr/>
      </p:nvGrpSpPr>
      <p:grpSpPr>
        <a:xfrm>
          <a:off x="0" y="0"/>
          <a:ext cx="0" cy="0"/>
          <a:chOff x="0" y="0"/>
          <a:chExt cx="0" cy="0"/>
        </a:xfrm>
      </p:grpSpPr>
      <p:grpSp>
        <p:nvGrpSpPr>
          <p:cNvPr id="336" name="Google Shape;336;p24"/>
          <p:cNvGrpSpPr/>
          <p:nvPr/>
        </p:nvGrpSpPr>
        <p:grpSpPr>
          <a:xfrm>
            <a:off x="-4138" y="-1"/>
            <a:ext cx="9152276" cy="5143502"/>
            <a:chOff x="-4138" y="-1"/>
            <a:chExt cx="9152276" cy="5143502"/>
          </a:xfrm>
        </p:grpSpPr>
        <p:grpSp>
          <p:nvGrpSpPr>
            <p:cNvPr id="337" name="Google Shape;337;p24"/>
            <p:cNvGrpSpPr/>
            <p:nvPr/>
          </p:nvGrpSpPr>
          <p:grpSpPr>
            <a:xfrm>
              <a:off x="-4138" y="-1"/>
              <a:ext cx="9152276" cy="5143502"/>
              <a:chOff x="-4138" y="-1"/>
              <a:chExt cx="9152276" cy="5143502"/>
            </a:xfrm>
          </p:grpSpPr>
          <p:pic>
            <p:nvPicPr>
              <p:cNvPr id="338" name="Google Shape;338;p24"/>
              <p:cNvPicPr preferRelativeResize="0"/>
              <p:nvPr/>
            </p:nvPicPr>
            <p:blipFill>
              <a:blip r:embed="rId2">
                <a:alphaModFix amt="40000"/>
              </a:blip>
              <a:stretch>
                <a:fillRect/>
              </a:stretch>
            </p:blipFill>
            <p:spPr>
              <a:xfrm flipH="1">
                <a:off x="-4138" y="0"/>
                <a:ext cx="9152276" cy="5143501"/>
              </a:xfrm>
              <a:prstGeom prst="rect">
                <a:avLst/>
              </a:prstGeom>
              <a:noFill/>
              <a:ln>
                <a:noFill/>
              </a:ln>
            </p:spPr>
          </p:pic>
          <p:pic>
            <p:nvPicPr>
              <p:cNvPr id="339" name="Google Shape;339;p24"/>
              <p:cNvPicPr preferRelativeResize="0"/>
              <p:nvPr/>
            </p:nvPicPr>
            <p:blipFill rotWithShape="1">
              <a:blip r:embed="rId3">
                <a:alphaModFix amt="60000"/>
              </a:blip>
              <a:srcRect b="0" l="0" r="0" t="0"/>
              <a:stretch/>
            </p:blipFill>
            <p:spPr>
              <a:xfrm>
                <a:off x="4136" y="-1"/>
                <a:ext cx="9144003" cy="5143501"/>
              </a:xfrm>
              <a:prstGeom prst="rect">
                <a:avLst/>
              </a:prstGeom>
              <a:noFill/>
              <a:ln>
                <a:noFill/>
              </a:ln>
            </p:spPr>
          </p:pic>
        </p:grpSp>
        <p:sp>
          <p:nvSpPr>
            <p:cNvPr id="340" name="Google Shape;340;p24"/>
            <p:cNvSpPr/>
            <p:nvPr/>
          </p:nvSpPr>
          <p:spPr>
            <a:xfrm>
              <a:off x="474600" y="351150"/>
              <a:ext cx="81948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41" name="Google Shape;341;p24"/>
          <p:cNvGrpSpPr/>
          <p:nvPr/>
        </p:nvGrpSpPr>
        <p:grpSpPr>
          <a:xfrm>
            <a:off x="-145242" y="-112137"/>
            <a:ext cx="9214549" cy="5250691"/>
            <a:chOff x="-145242" y="-112137"/>
            <a:chExt cx="9214549" cy="5250691"/>
          </a:xfrm>
        </p:grpSpPr>
        <p:sp>
          <p:nvSpPr>
            <p:cNvPr id="342" name="Google Shape;342;p24"/>
            <p:cNvSpPr/>
            <p:nvPr/>
          </p:nvSpPr>
          <p:spPr>
            <a:xfrm>
              <a:off x="216927" y="4507182"/>
              <a:ext cx="480541" cy="476693"/>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4"/>
            <p:cNvSpPr/>
            <p:nvPr/>
          </p:nvSpPr>
          <p:spPr>
            <a:xfrm>
              <a:off x="8767500" y="4024300"/>
              <a:ext cx="301807" cy="333188"/>
            </a:xfrm>
            <a:custGeom>
              <a:rect b="b" l="l" r="r" t="t"/>
              <a:pathLst>
                <a:path extrusionOk="0" h="29729" w="26929">
                  <a:moveTo>
                    <a:pt x="8809" y="6822"/>
                  </a:moveTo>
                  <a:lnTo>
                    <a:pt x="10002" y="7366"/>
                  </a:lnTo>
                  <a:lnTo>
                    <a:pt x="9855" y="8600"/>
                  </a:lnTo>
                  <a:cubicBezTo>
                    <a:pt x="9458" y="8475"/>
                    <a:pt x="9060" y="8307"/>
                    <a:pt x="8684" y="8098"/>
                  </a:cubicBezTo>
                  <a:cubicBezTo>
                    <a:pt x="8725" y="7680"/>
                    <a:pt x="8767" y="7261"/>
                    <a:pt x="8809" y="6822"/>
                  </a:cubicBezTo>
                  <a:close/>
                  <a:moveTo>
                    <a:pt x="18162" y="6843"/>
                  </a:moveTo>
                  <a:cubicBezTo>
                    <a:pt x="18204" y="7219"/>
                    <a:pt x="18225" y="7575"/>
                    <a:pt x="18267" y="7931"/>
                  </a:cubicBezTo>
                  <a:cubicBezTo>
                    <a:pt x="18308" y="8035"/>
                    <a:pt x="18225" y="8161"/>
                    <a:pt x="18120" y="8182"/>
                  </a:cubicBezTo>
                  <a:cubicBezTo>
                    <a:pt x="17785" y="8328"/>
                    <a:pt x="17471" y="8475"/>
                    <a:pt x="17158" y="8621"/>
                  </a:cubicBezTo>
                  <a:cubicBezTo>
                    <a:pt x="17053" y="8224"/>
                    <a:pt x="16990" y="7805"/>
                    <a:pt x="16990" y="7387"/>
                  </a:cubicBezTo>
                  <a:cubicBezTo>
                    <a:pt x="17367" y="7177"/>
                    <a:pt x="17743" y="6989"/>
                    <a:pt x="18162" y="6843"/>
                  </a:cubicBezTo>
                  <a:close/>
                  <a:moveTo>
                    <a:pt x="10734" y="7324"/>
                  </a:moveTo>
                  <a:cubicBezTo>
                    <a:pt x="11550" y="7721"/>
                    <a:pt x="12345" y="8182"/>
                    <a:pt x="13078" y="8747"/>
                  </a:cubicBezTo>
                  <a:lnTo>
                    <a:pt x="13078" y="10128"/>
                  </a:lnTo>
                  <a:cubicBezTo>
                    <a:pt x="12743" y="9981"/>
                    <a:pt x="12450" y="9835"/>
                    <a:pt x="12136" y="9688"/>
                  </a:cubicBezTo>
                  <a:lnTo>
                    <a:pt x="10713" y="8998"/>
                  </a:lnTo>
                  <a:cubicBezTo>
                    <a:pt x="10567" y="8935"/>
                    <a:pt x="10546" y="8956"/>
                    <a:pt x="10567" y="8747"/>
                  </a:cubicBezTo>
                  <a:cubicBezTo>
                    <a:pt x="10629" y="8286"/>
                    <a:pt x="10671" y="7847"/>
                    <a:pt x="10713" y="7408"/>
                  </a:cubicBezTo>
                  <a:cubicBezTo>
                    <a:pt x="10734" y="7387"/>
                    <a:pt x="10734" y="7345"/>
                    <a:pt x="10734" y="7324"/>
                  </a:cubicBezTo>
                  <a:close/>
                  <a:moveTo>
                    <a:pt x="16237" y="7303"/>
                  </a:moveTo>
                  <a:cubicBezTo>
                    <a:pt x="16300" y="7575"/>
                    <a:pt x="16300" y="7847"/>
                    <a:pt x="16321" y="8098"/>
                  </a:cubicBezTo>
                  <a:cubicBezTo>
                    <a:pt x="16363" y="8370"/>
                    <a:pt x="16404" y="8642"/>
                    <a:pt x="16446" y="8914"/>
                  </a:cubicBezTo>
                  <a:lnTo>
                    <a:pt x="13914" y="10128"/>
                  </a:lnTo>
                  <a:lnTo>
                    <a:pt x="13914" y="9981"/>
                  </a:lnTo>
                  <a:lnTo>
                    <a:pt x="13914" y="8872"/>
                  </a:lnTo>
                  <a:cubicBezTo>
                    <a:pt x="13894" y="8768"/>
                    <a:pt x="13956" y="8684"/>
                    <a:pt x="14019" y="8642"/>
                  </a:cubicBezTo>
                  <a:cubicBezTo>
                    <a:pt x="14124" y="8579"/>
                    <a:pt x="14228" y="8496"/>
                    <a:pt x="14333" y="8412"/>
                  </a:cubicBezTo>
                  <a:cubicBezTo>
                    <a:pt x="14793" y="8119"/>
                    <a:pt x="15254" y="7847"/>
                    <a:pt x="15714" y="7596"/>
                  </a:cubicBezTo>
                  <a:cubicBezTo>
                    <a:pt x="15881" y="7491"/>
                    <a:pt x="16049" y="7408"/>
                    <a:pt x="16237" y="7303"/>
                  </a:cubicBezTo>
                  <a:close/>
                  <a:moveTo>
                    <a:pt x="8265" y="8726"/>
                  </a:moveTo>
                  <a:lnTo>
                    <a:pt x="9791" y="9395"/>
                  </a:lnTo>
                  <a:lnTo>
                    <a:pt x="9791" y="9395"/>
                  </a:lnTo>
                  <a:cubicBezTo>
                    <a:pt x="9708" y="10329"/>
                    <a:pt x="9646" y="11222"/>
                    <a:pt x="9583" y="12136"/>
                  </a:cubicBezTo>
                  <a:cubicBezTo>
                    <a:pt x="9541" y="12136"/>
                    <a:pt x="9520" y="12115"/>
                    <a:pt x="9479" y="12115"/>
                  </a:cubicBezTo>
                  <a:cubicBezTo>
                    <a:pt x="9123" y="11906"/>
                    <a:pt x="8788" y="11718"/>
                    <a:pt x="8432" y="11509"/>
                  </a:cubicBezTo>
                  <a:cubicBezTo>
                    <a:pt x="8370" y="11488"/>
                    <a:pt x="8328" y="11425"/>
                    <a:pt x="8328" y="11341"/>
                  </a:cubicBezTo>
                  <a:cubicBezTo>
                    <a:pt x="8307" y="11090"/>
                    <a:pt x="8286" y="10818"/>
                    <a:pt x="8265" y="10567"/>
                  </a:cubicBezTo>
                  <a:lnTo>
                    <a:pt x="8265" y="10295"/>
                  </a:lnTo>
                  <a:lnTo>
                    <a:pt x="8265" y="8726"/>
                  </a:lnTo>
                  <a:close/>
                  <a:moveTo>
                    <a:pt x="18706" y="8726"/>
                  </a:moveTo>
                  <a:cubicBezTo>
                    <a:pt x="18727" y="9207"/>
                    <a:pt x="18727" y="9688"/>
                    <a:pt x="18706" y="10190"/>
                  </a:cubicBezTo>
                  <a:cubicBezTo>
                    <a:pt x="18685" y="10253"/>
                    <a:pt x="18706" y="10316"/>
                    <a:pt x="18706" y="10379"/>
                  </a:cubicBezTo>
                  <a:cubicBezTo>
                    <a:pt x="18685" y="10714"/>
                    <a:pt x="18664" y="11048"/>
                    <a:pt x="18622" y="11383"/>
                  </a:cubicBezTo>
                  <a:cubicBezTo>
                    <a:pt x="18622" y="11425"/>
                    <a:pt x="18580" y="11467"/>
                    <a:pt x="18539" y="11509"/>
                  </a:cubicBezTo>
                  <a:cubicBezTo>
                    <a:pt x="18183" y="11718"/>
                    <a:pt x="17827" y="11927"/>
                    <a:pt x="17451" y="12136"/>
                  </a:cubicBezTo>
                  <a:lnTo>
                    <a:pt x="17409" y="12136"/>
                  </a:lnTo>
                  <a:cubicBezTo>
                    <a:pt x="17346" y="11216"/>
                    <a:pt x="17262" y="10295"/>
                    <a:pt x="17179" y="9374"/>
                  </a:cubicBezTo>
                  <a:lnTo>
                    <a:pt x="18706" y="8726"/>
                  </a:lnTo>
                  <a:close/>
                  <a:moveTo>
                    <a:pt x="7930" y="12230"/>
                  </a:moveTo>
                  <a:cubicBezTo>
                    <a:pt x="7972" y="12230"/>
                    <a:pt x="8014" y="12241"/>
                    <a:pt x="8056" y="12262"/>
                  </a:cubicBezTo>
                  <a:cubicBezTo>
                    <a:pt x="8370" y="12450"/>
                    <a:pt x="8684" y="12618"/>
                    <a:pt x="8997" y="12806"/>
                  </a:cubicBezTo>
                  <a:lnTo>
                    <a:pt x="9144" y="12890"/>
                  </a:lnTo>
                  <a:lnTo>
                    <a:pt x="6842" y="14459"/>
                  </a:lnTo>
                  <a:lnTo>
                    <a:pt x="5524" y="13517"/>
                  </a:lnTo>
                  <a:cubicBezTo>
                    <a:pt x="5650" y="13434"/>
                    <a:pt x="5733" y="13392"/>
                    <a:pt x="5838" y="13329"/>
                  </a:cubicBezTo>
                  <a:cubicBezTo>
                    <a:pt x="6131" y="13120"/>
                    <a:pt x="6445" y="12973"/>
                    <a:pt x="6759" y="12785"/>
                  </a:cubicBezTo>
                  <a:cubicBezTo>
                    <a:pt x="7093" y="12597"/>
                    <a:pt x="7449" y="12408"/>
                    <a:pt x="7805" y="12262"/>
                  </a:cubicBezTo>
                  <a:cubicBezTo>
                    <a:pt x="7847" y="12241"/>
                    <a:pt x="7888" y="12230"/>
                    <a:pt x="7930" y="12230"/>
                  </a:cubicBezTo>
                  <a:close/>
                  <a:moveTo>
                    <a:pt x="19038" y="12189"/>
                  </a:moveTo>
                  <a:cubicBezTo>
                    <a:pt x="19077" y="12189"/>
                    <a:pt x="19114" y="12199"/>
                    <a:pt x="19145" y="12220"/>
                  </a:cubicBezTo>
                  <a:cubicBezTo>
                    <a:pt x="19376" y="12325"/>
                    <a:pt x="19606" y="12429"/>
                    <a:pt x="19815" y="12534"/>
                  </a:cubicBezTo>
                  <a:cubicBezTo>
                    <a:pt x="19940" y="12597"/>
                    <a:pt x="20087" y="12680"/>
                    <a:pt x="20212" y="12764"/>
                  </a:cubicBezTo>
                  <a:lnTo>
                    <a:pt x="21447" y="13475"/>
                  </a:lnTo>
                  <a:cubicBezTo>
                    <a:pt x="21217" y="13664"/>
                    <a:pt x="20987" y="13789"/>
                    <a:pt x="20777" y="13957"/>
                  </a:cubicBezTo>
                  <a:lnTo>
                    <a:pt x="20129" y="14459"/>
                  </a:lnTo>
                  <a:lnTo>
                    <a:pt x="17848" y="12869"/>
                  </a:lnTo>
                  <a:cubicBezTo>
                    <a:pt x="17869" y="12848"/>
                    <a:pt x="17911" y="12827"/>
                    <a:pt x="17932" y="12806"/>
                  </a:cubicBezTo>
                  <a:cubicBezTo>
                    <a:pt x="18267" y="12618"/>
                    <a:pt x="18601" y="12429"/>
                    <a:pt x="18915" y="12220"/>
                  </a:cubicBezTo>
                  <a:cubicBezTo>
                    <a:pt x="18957" y="12199"/>
                    <a:pt x="18999" y="12189"/>
                    <a:pt x="19038" y="12189"/>
                  </a:cubicBezTo>
                  <a:close/>
                  <a:moveTo>
                    <a:pt x="5210" y="14145"/>
                  </a:moveTo>
                  <a:lnTo>
                    <a:pt x="6235" y="14898"/>
                  </a:lnTo>
                  <a:cubicBezTo>
                    <a:pt x="5901" y="15170"/>
                    <a:pt x="5566" y="15442"/>
                    <a:pt x="5210" y="15672"/>
                  </a:cubicBezTo>
                  <a:lnTo>
                    <a:pt x="4164" y="14919"/>
                  </a:lnTo>
                  <a:lnTo>
                    <a:pt x="5210" y="14145"/>
                  </a:lnTo>
                  <a:close/>
                  <a:moveTo>
                    <a:pt x="21782" y="14145"/>
                  </a:moveTo>
                  <a:lnTo>
                    <a:pt x="22828" y="14919"/>
                  </a:lnTo>
                  <a:lnTo>
                    <a:pt x="21782" y="15672"/>
                  </a:lnTo>
                  <a:cubicBezTo>
                    <a:pt x="21426" y="15442"/>
                    <a:pt x="21091" y="15191"/>
                    <a:pt x="20777" y="14919"/>
                  </a:cubicBezTo>
                  <a:cubicBezTo>
                    <a:pt x="21091" y="14626"/>
                    <a:pt x="21426" y="14375"/>
                    <a:pt x="21782" y="14145"/>
                  </a:cubicBezTo>
                  <a:close/>
                  <a:moveTo>
                    <a:pt x="6842" y="15359"/>
                  </a:moveTo>
                  <a:lnTo>
                    <a:pt x="9144" y="16928"/>
                  </a:lnTo>
                  <a:cubicBezTo>
                    <a:pt x="8746" y="17158"/>
                    <a:pt x="8370" y="17388"/>
                    <a:pt x="7993" y="17597"/>
                  </a:cubicBezTo>
                  <a:cubicBezTo>
                    <a:pt x="7972" y="17608"/>
                    <a:pt x="7951" y="17613"/>
                    <a:pt x="7928" y="17613"/>
                  </a:cubicBezTo>
                  <a:cubicBezTo>
                    <a:pt x="7904" y="17613"/>
                    <a:pt x="7878" y="17608"/>
                    <a:pt x="7847" y="17597"/>
                  </a:cubicBezTo>
                  <a:cubicBezTo>
                    <a:pt x="7512" y="17451"/>
                    <a:pt x="7156" y="17284"/>
                    <a:pt x="6842" y="17095"/>
                  </a:cubicBezTo>
                  <a:cubicBezTo>
                    <a:pt x="6424" y="16844"/>
                    <a:pt x="5984" y="16593"/>
                    <a:pt x="5524" y="16342"/>
                  </a:cubicBezTo>
                  <a:cubicBezTo>
                    <a:pt x="5671" y="16216"/>
                    <a:pt x="5817" y="16112"/>
                    <a:pt x="5963" y="16007"/>
                  </a:cubicBezTo>
                  <a:lnTo>
                    <a:pt x="6403" y="15693"/>
                  </a:lnTo>
                  <a:lnTo>
                    <a:pt x="6842" y="15359"/>
                  </a:lnTo>
                  <a:close/>
                  <a:moveTo>
                    <a:pt x="20150" y="15359"/>
                  </a:moveTo>
                  <a:lnTo>
                    <a:pt x="21447" y="16342"/>
                  </a:lnTo>
                  <a:cubicBezTo>
                    <a:pt x="21070" y="16572"/>
                    <a:pt x="20715" y="16760"/>
                    <a:pt x="20359" y="16991"/>
                  </a:cubicBezTo>
                  <a:cubicBezTo>
                    <a:pt x="19961" y="17221"/>
                    <a:pt x="19564" y="17430"/>
                    <a:pt x="19145" y="17597"/>
                  </a:cubicBezTo>
                  <a:cubicBezTo>
                    <a:pt x="19124" y="17608"/>
                    <a:pt x="19093" y="17613"/>
                    <a:pt x="19062" y="17613"/>
                  </a:cubicBezTo>
                  <a:cubicBezTo>
                    <a:pt x="19030" y="17613"/>
                    <a:pt x="18999" y="17608"/>
                    <a:pt x="18978" y="17597"/>
                  </a:cubicBezTo>
                  <a:lnTo>
                    <a:pt x="17827" y="16928"/>
                  </a:lnTo>
                  <a:lnTo>
                    <a:pt x="20150" y="15359"/>
                  </a:lnTo>
                  <a:close/>
                  <a:moveTo>
                    <a:pt x="13433" y="11697"/>
                  </a:moveTo>
                  <a:cubicBezTo>
                    <a:pt x="13517" y="11697"/>
                    <a:pt x="13601" y="11697"/>
                    <a:pt x="13684" y="11718"/>
                  </a:cubicBezTo>
                  <a:cubicBezTo>
                    <a:pt x="14082" y="11739"/>
                    <a:pt x="14375" y="12011"/>
                    <a:pt x="14689" y="12199"/>
                  </a:cubicBezTo>
                  <a:cubicBezTo>
                    <a:pt x="15002" y="12408"/>
                    <a:pt x="15316" y="12576"/>
                    <a:pt x="15651" y="12722"/>
                  </a:cubicBezTo>
                  <a:cubicBezTo>
                    <a:pt x="15902" y="12848"/>
                    <a:pt x="16111" y="13036"/>
                    <a:pt x="16237" y="13287"/>
                  </a:cubicBezTo>
                  <a:cubicBezTo>
                    <a:pt x="16363" y="13496"/>
                    <a:pt x="16446" y="13727"/>
                    <a:pt x="16446" y="13957"/>
                  </a:cubicBezTo>
                  <a:lnTo>
                    <a:pt x="16446" y="13978"/>
                  </a:lnTo>
                  <a:cubicBezTo>
                    <a:pt x="16425" y="14291"/>
                    <a:pt x="16404" y="14584"/>
                    <a:pt x="16383" y="14856"/>
                  </a:cubicBezTo>
                  <a:cubicBezTo>
                    <a:pt x="16383" y="15003"/>
                    <a:pt x="16404" y="15149"/>
                    <a:pt x="16404" y="15296"/>
                  </a:cubicBezTo>
                  <a:cubicBezTo>
                    <a:pt x="16425" y="15484"/>
                    <a:pt x="16446" y="15672"/>
                    <a:pt x="16446" y="15861"/>
                  </a:cubicBezTo>
                  <a:cubicBezTo>
                    <a:pt x="16404" y="16154"/>
                    <a:pt x="16300" y="16447"/>
                    <a:pt x="16111" y="16698"/>
                  </a:cubicBezTo>
                  <a:cubicBezTo>
                    <a:pt x="15860" y="16949"/>
                    <a:pt x="15546" y="17137"/>
                    <a:pt x="15212" y="17263"/>
                  </a:cubicBezTo>
                  <a:cubicBezTo>
                    <a:pt x="14898" y="17430"/>
                    <a:pt x="14584" y="17618"/>
                    <a:pt x="14291" y="17828"/>
                  </a:cubicBezTo>
                  <a:cubicBezTo>
                    <a:pt x="14082" y="17974"/>
                    <a:pt x="13810" y="18058"/>
                    <a:pt x="13559" y="18100"/>
                  </a:cubicBezTo>
                  <a:cubicBezTo>
                    <a:pt x="13454" y="18100"/>
                    <a:pt x="13370" y="18079"/>
                    <a:pt x="13266" y="18058"/>
                  </a:cubicBezTo>
                  <a:cubicBezTo>
                    <a:pt x="12889" y="18037"/>
                    <a:pt x="12596" y="17786"/>
                    <a:pt x="12303" y="17597"/>
                  </a:cubicBezTo>
                  <a:cubicBezTo>
                    <a:pt x="11969" y="17388"/>
                    <a:pt x="11634" y="17221"/>
                    <a:pt x="11299" y="17053"/>
                  </a:cubicBezTo>
                  <a:cubicBezTo>
                    <a:pt x="11027" y="16907"/>
                    <a:pt x="10818" y="16698"/>
                    <a:pt x="10671" y="16426"/>
                  </a:cubicBezTo>
                  <a:cubicBezTo>
                    <a:pt x="10546" y="16154"/>
                    <a:pt x="10504" y="15882"/>
                    <a:pt x="10546" y="15589"/>
                  </a:cubicBezTo>
                  <a:cubicBezTo>
                    <a:pt x="10567" y="15275"/>
                    <a:pt x="10567" y="14961"/>
                    <a:pt x="10567" y="14647"/>
                  </a:cubicBezTo>
                  <a:cubicBezTo>
                    <a:pt x="10567" y="14417"/>
                    <a:pt x="10525" y="14166"/>
                    <a:pt x="10546" y="13936"/>
                  </a:cubicBezTo>
                  <a:cubicBezTo>
                    <a:pt x="10546" y="13622"/>
                    <a:pt x="10671" y="13329"/>
                    <a:pt x="10881" y="13099"/>
                  </a:cubicBezTo>
                  <a:cubicBezTo>
                    <a:pt x="11048" y="12911"/>
                    <a:pt x="11257" y="12764"/>
                    <a:pt x="11487" y="12659"/>
                  </a:cubicBezTo>
                  <a:cubicBezTo>
                    <a:pt x="11906" y="12450"/>
                    <a:pt x="12303" y="12220"/>
                    <a:pt x="12680" y="11948"/>
                  </a:cubicBezTo>
                  <a:cubicBezTo>
                    <a:pt x="12910" y="11802"/>
                    <a:pt x="13161" y="11718"/>
                    <a:pt x="13433" y="11697"/>
                  </a:cubicBezTo>
                  <a:close/>
                  <a:moveTo>
                    <a:pt x="9562" y="17681"/>
                  </a:moveTo>
                  <a:cubicBezTo>
                    <a:pt x="9625" y="18623"/>
                    <a:pt x="9709" y="19501"/>
                    <a:pt x="9793" y="20443"/>
                  </a:cubicBezTo>
                  <a:lnTo>
                    <a:pt x="8265" y="21092"/>
                  </a:lnTo>
                  <a:lnTo>
                    <a:pt x="8265" y="20548"/>
                  </a:lnTo>
                  <a:cubicBezTo>
                    <a:pt x="8244" y="20045"/>
                    <a:pt x="8244" y="19564"/>
                    <a:pt x="8265" y="19062"/>
                  </a:cubicBezTo>
                  <a:cubicBezTo>
                    <a:pt x="8286" y="18853"/>
                    <a:pt x="8307" y="18644"/>
                    <a:pt x="8349" y="18455"/>
                  </a:cubicBezTo>
                  <a:cubicBezTo>
                    <a:pt x="8349" y="18392"/>
                    <a:pt x="8370" y="18351"/>
                    <a:pt x="8412" y="18330"/>
                  </a:cubicBezTo>
                  <a:cubicBezTo>
                    <a:pt x="8767" y="18100"/>
                    <a:pt x="9144" y="17890"/>
                    <a:pt x="9500" y="17681"/>
                  </a:cubicBezTo>
                  <a:close/>
                  <a:moveTo>
                    <a:pt x="17471" y="17681"/>
                  </a:moveTo>
                  <a:cubicBezTo>
                    <a:pt x="17827" y="17890"/>
                    <a:pt x="18183" y="18079"/>
                    <a:pt x="18539" y="18288"/>
                  </a:cubicBezTo>
                  <a:cubicBezTo>
                    <a:pt x="18580" y="18330"/>
                    <a:pt x="18622" y="18372"/>
                    <a:pt x="18622" y="18413"/>
                  </a:cubicBezTo>
                  <a:cubicBezTo>
                    <a:pt x="18643" y="18539"/>
                    <a:pt x="18664" y="18664"/>
                    <a:pt x="18685" y="18790"/>
                  </a:cubicBezTo>
                  <a:cubicBezTo>
                    <a:pt x="18727" y="19041"/>
                    <a:pt x="18727" y="19313"/>
                    <a:pt x="18706" y="19564"/>
                  </a:cubicBezTo>
                  <a:cubicBezTo>
                    <a:pt x="18706" y="19648"/>
                    <a:pt x="18706" y="19732"/>
                    <a:pt x="18727" y="19815"/>
                  </a:cubicBezTo>
                  <a:cubicBezTo>
                    <a:pt x="18706" y="20108"/>
                    <a:pt x="18706" y="20380"/>
                    <a:pt x="18706" y="20673"/>
                  </a:cubicBezTo>
                  <a:lnTo>
                    <a:pt x="18706" y="21092"/>
                  </a:lnTo>
                  <a:lnTo>
                    <a:pt x="17179" y="20443"/>
                  </a:lnTo>
                  <a:cubicBezTo>
                    <a:pt x="17262" y="19501"/>
                    <a:pt x="17346" y="18602"/>
                    <a:pt x="17409" y="17681"/>
                  </a:cubicBezTo>
                  <a:close/>
                  <a:moveTo>
                    <a:pt x="13057" y="19690"/>
                  </a:moveTo>
                  <a:lnTo>
                    <a:pt x="13057" y="21092"/>
                  </a:lnTo>
                  <a:cubicBezTo>
                    <a:pt x="12764" y="21343"/>
                    <a:pt x="12450" y="21552"/>
                    <a:pt x="12115" y="21740"/>
                  </a:cubicBezTo>
                  <a:lnTo>
                    <a:pt x="12031" y="21782"/>
                  </a:lnTo>
                  <a:lnTo>
                    <a:pt x="10776" y="22494"/>
                  </a:lnTo>
                  <a:lnTo>
                    <a:pt x="10734" y="22494"/>
                  </a:lnTo>
                  <a:cubicBezTo>
                    <a:pt x="10671" y="21950"/>
                    <a:pt x="10609" y="21426"/>
                    <a:pt x="10567" y="20882"/>
                  </a:cubicBezTo>
                  <a:lnTo>
                    <a:pt x="13057" y="19690"/>
                  </a:lnTo>
                  <a:close/>
                  <a:moveTo>
                    <a:pt x="13894" y="19690"/>
                  </a:moveTo>
                  <a:lnTo>
                    <a:pt x="16425" y="20882"/>
                  </a:lnTo>
                  <a:cubicBezTo>
                    <a:pt x="16363" y="21426"/>
                    <a:pt x="16300" y="21970"/>
                    <a:pt x="16237" y="22514"/>
                  </a:cubicBezTo>
                  <a:cubicBezTo>
                    <a:pt x="15421" y="22117"/>
                    <a:pt x="14626" y="21636"/>
                    <a:pt x="13894" y="21092"/>
                  </a:cubicBezTo>
                  <a:lnTo>
                    <a:pt x="13894" y="19690"/>
                  </a:lnTo>
                  <a:close/>
                  <a:moveTo>
                    <a:pt x="9834" y="21196"/>
                  </a:moveTo>
                  <a:cubicBezTo>
                    <a:pt x="9918" y="21615"/>
                    <a:pt x="9981" y="22033"/>
                    <a:pt x="10002" y="22452"/>
                  </a:cubicBezTo>
                  <a:cubicBezTo>
                    <a:pt x="9625" y="22661"/>
                    <a:pt x="9207" y="22786"/>
                    <a:pt x="8809" y="22996"/>
                  </a:cubicBezTo>
                  <a:cubicBezTo>
                    <a:pt x="8767" y="22556"/>
                    <a:pt x="8725" y="22138"/>
                    <a:pt x="8684" y="21719"/>
                  </a:cubicBezTo>
                  <a:cubicBezTo>
                    <a:pt x="8809" y="21657"/>
                    <a:pt x="8914" y="21615"/>
                    <a:pt x="9018" y="21552"/>
                  </a:cubicBezTo>
                  <a:cubicBezTo>
                    <a:pt x="9290" y="21426"/>
                    <a:pt x="9562" y="21322"/>
                    <a:pt x="9834" y="21196"/>
                  </a:cubicBezTo>
                  <a:close/>
                  <a:moveTo>
                    <a:pt x="17137" y="21196"/>
                  </a:moveTo>
                  <a:lnTo>
                    <a:pt x="18267" y="21677"/>
                  </a:lnTo>
                  <a:cubicBezTo>
                    <a:pt x="18246" y="22117"/>
                    <a:pt x="18225" y="22556"/>
                    <a:pt x="18162" y="22996"/>
                  </a:cubicBezTo>
                  <a:lnTo>
                    <a:pt x="16969" y="22473"/>
                  </a:lnTo>
                  <a:cubicBezTo>
                    <a:pt x="16990" y="22033"/>
                    <a:pt x="17053" y="21615"/>
                    <a:pt x="17137" y="21196"/>
                  </a:cubicBezTo>
                  <a:close/>
                  <a:moveTo>
                    <a:pt x="14432" y="0"/>
                  </a:moveTo>
                  <a:cubicBezTo>
                    <a:pt x="14346" y="0"/>
                    <a:pt x="14259" y="33"/>
                    <a:pt x="14186" y="105"/>
                  </a:cubicBezTo>
                  <a:cubicBezTo>
                    <a:pt x="13998" y="273"/>
                    <a:pt x="13831" y="461"/>
                    <a:pt x="13663" y="628"/>
                  </a:cubicBezTo>
                  <a:lnTo>
                    <a:pt x="13475" y="817"/>
                  </a:lnTo>
                  <a:cubicBezTo>
                    <a:pt x="13391" y="733"/>
                    <a:pt x="13329" y="670"/>
                    <a:pt x="13266" y="607"/>
                  </a:cubicBezTo>
                  <a:cubicBezTo>
                    <a:pt x="13098" y="440"/>
                    <a:pt x="12931" y="273"/>
                    <a:pt x="12764" y="105"/>
                  </a:cubicBezTo>
                  <a:cubicBezTo>
                    <a:pt x="12693" y="45"/>
                    <a:pt x="12603" y="14"/>
                    <a:pt x="12515" y="14"/>
                  </a:cubicBezTo>
                  <a:cubicBezTo>
                    <a:pt x="12420" y="14"/>
                    <a:pt x="12327" y="50"/>
                    <a:pt x="12261" y="126"/>
                  </a:cubicBezTo>
                  <a:cubicBezTo>
                    <a:pt x="12115" y="294"/>
                    <a:pt x="12136" y="524"/>
                    <a:pt x="12282" y="649"/>
                  </a:cubicBezTo>
                  <a:cubicBezTo>
                    <a:pt x="12513" y="859"/>
                    <a:pt x="12722" y="1089"/>
                    <a:pt x="12952" y="1298"/>
                  </a:cubicBezTo>
                  <a:cubicBezTo>
                    <a:pt x="13098" y="1403"/>
                    <a:pt x="13161" y="1570"/>
                    <a:pt x="13098" y="1737"/>
                  </a:cubicBezTo>
                  <a:cubicBezTo>
                    <a:pt x="13098" y="1800"/>
                    <a:pt x="13098" y="1863"/>
                    <a:pt x="13098" y="1905"/>
                  </a:cubicBezTo>
                  <a:cubicBezTo>
                    <a:pt x="13078" y="2072"/>
                    <a:pt x="13078" y="2219"/>
                    <a:pt x="13078" y="2386"/>
                  </a:cubicBezTo>
                  <a:lnTo>
                    <a:pt x="13036" y="2386"/>
                  </a:lnTo>
                  <a:cubicBezTo>
                    <a:pt x="12701" y="2030"/>
                    <a:pt x="12282" y="1758"/>
                    <a:pt x="11989" y="1340"/>
                  </a:cubicBezTo>
                  <a:cubicBezTo>
                    <a:pt x="11928" y="1248"/>
                    <a:pt x="11833" y="1190"/>
                    <a:pt x="11729" y="1190"/>
                  </a:cubicBezTo>
                  <a:cubicBezTo>
                    <a:pt x="11691" y="1190"/>
                    <a:pt x="11652" y="1197"/>
                    <a:pt x="11613" y="1214"/>
                  </a:cubicBezTo>
                  <a:cubicBezTo>
                    <a:pt x="11362" y="1277"/>
                    <a:pt x="11257" y="1591"/>
                    <a:pt x="11425" y="1800"/>
                  </a:cubicBezTo>
                  <a:cubicBezTo>
                    <a:pt x="11634" y="2072"/>
                    <a:pt x="11864" y="2302"/>
                    <a:pt x="12115" y="2511"/>
                  </a:cubicBezTo>
                  <a:cubicBezTo>
                    <a:pt x="12408" y="2825"/>
                    <a:pt x="12722" y="3118"/>
                    <a:pt x="13015" y="3411"/>
                  </a:cubicBezTo>
                  <a:cubicBezTo>
                    <a:pt x="13098" y="3474"/>
                    <a:pt x="13119" y="3579"/>
                    <a:pt x="13119" y="3683"/>
                  </a:cubicBezTo>
                  <a:cubicBezTo>
                    <a:pt x="13098" y="3892"/>
                    <a:pt x="13098" y="4102"/>
                    <a:pt x="13078" y="4290"/>
                  </a:cubicBezTo>
                  <a:cubicBezTo>
                    <a:pt x="13057" y="4436"/>
                    <a:pt x="13057" y="4583"/>
                    <a:pt x="13036" y="4729"/>
                  </a:cubicBezTo>
                  <a:cubicBezTo>
                    <a:pt x="13015" y="4729"/>
                    <a:pt x="12994" y="4708"/>
                    <a:pt x="12973" y="4708"/>
                  </a:cubicBezTo>
                  <a:cubicBezTo>
                    <a:pt x="12617" y="4374"/>
                    <a:pt x="12261" y="4039"/>
                    <a:pt x="11906" y="3704"/>
                  </a:cubicBezTo>
                  <a:cubicBezTo>
                    <a:pt x="11592" y="3411"/>
                    <a:pt x="11278" y="3118"/>
                    <a:pt x="10985" y="2825"/>
                  </a:cubicBezTo>
                  <a:cubicBezTo>
                    <a:pt x="10912" y="2752"/>
                    <a:pt x="10813" y="2715"/>
                    <a:pt x="10713" y="2715"/>
                  </a:cubicBezTo>
                  <a:cubicBezTo>
                    <a:pt x="10614" y="2715"/>
                    <a:pt x="10514" y="2752"/>
                    <a:pt x="10441" y="2825"/>
                  </a:cubicBezTo>
                  <a:cubicBezTo>
                    <a:pt x="10295" y="2972"/>
                    <a:pt x="10316" y="3223"/>
                    <a:pt x="10462" y="3348"/>
                  </a:cubicBezTo>
                  <a:cubicBezTo>
                    <a:pt x="10818" y="3683"/>
                    <a:pt x="11153" y="4018"/>
                    <a:pt x="11508" y="4332"/>
                  </a:cubicBezTo>
                  <a:cubicBezTo>
                    <a:pt x="11989" y="4792"/>
                    <a:pt x="12492" y="5232"/>
                    <a:pt x="12994" y="5671"/>
                  </a:cubicBezTo>
                  <a:cubicBezTo>
                    <a:pt x="13057" y="5734"/>
                    <a:pt x="13098" y="5838"/>
                    <a:pt x="13098" y="5943"/>
                  </a:cubicBezTo>
                  <a:lnTo>
                    <a:pt x="13098" y="7701"/>
                  </a:lnTo>
                  <a:lnTo>
                    <a:pt x="13098" y="7847"/>
                  </a:lnTo>
                  <a:lnTo>
                    <a:pt x="12910" y="7742"/>
                  </a:lnTo>
                  <a:cubicBezTo>
                    <a:pt x="12785" y="7638"/>
                    <a:pt x="12638" y="7554"/>
                    <a:pt x="12513" y="7470"/>
                  </a:cubicBezTo>
                  <a:cubicBezTo>
                    <a:pt x="12387" y="7408"/>
                    <a:pt x="12282" y="7345"/>
                    <a:pt x="12157" y="7282"/>
                  </a:cubicBezTo>
                  <a:lnTo>
                    <a:pt x="11613" y="6968"/>
                  </a:lnTo>
                  <a:lnTo>
                    <a:pt x="10797" y="6487"/>
                  </a:lnTo>
                  <a:cubicBezTo>
                    <a:pt x="10818" y="6299"/>
                    <a:pt x="10818" y="6131"/>
                    <a:pt x="10839" y="5943"/>
                  </a:cubicBezTo>
                  <a:cubicBezTo>
                    <a:pt x="10881" y="5692"/>
                    <a:pt x="10901" y="5462"/>
                    <a:pt x="10943" y="5211"/>
                  </a:cubicBezTo>
                  <a:cubicBezTo>
                    <a:pt x="10985" y="5022"/>
                    <a:pt x="10881" y="4834"/>
                    <a:pt x="10692" y="4771"/>
                  </a:cubicBezTo>
                  <a:cubicBezTo>
                    <a:pt x="10650" y="4757"/>
                    <a:pt x="10607" y="4750"/>
                    <a:pt x="10566" y="4750"/>
                  </a:cubicBezTo>
                  <a:cubicBezTo>
                    <a:pt x="10424" y="4750"/>
                    <a:pt x="10297" y="4830"/>
                    <a:pt x="10232" y="4960"/>
                  </a:cubicBezTo>
                  <a:cubicBezTo>
                    <a:pt x="10211" y="5022"/>
                    <a:pt x="10211" y="5064"/>
                    <a:pt x="10211" y="5127"/>
                  </a:cubicBezTo>
                  <a:cubicBezTo>
                    <a:pt x="10169" y="5378"/>
                    <a:pt x="10148" y="5692"/>
                    <a:pt x="10106" y="5901"/>
                  </a:cubicBezTo>
                  <a:cubicBezTo>
                    <a:pt x="10085" y="6131"/>
                    <a:pt x="10065" y="6340"/>
                    <a:pt x="10044" y="6592"/>
                  </a:cubicBezTo>
                  <a:lnTo>
                    <a:pt x="8851" y="6068"/>
                  </a:lnTo>
                  <a:cubicBezTo>
                    <a:pt x="8851" y="6027"/>
                    <a:pt x="8851" y="6006"/>
                    <a:pt x="8851" y="5964"/>
                  </a:cubicBezTo>
                  <a:cubicBezTo>
                    <a:pt x="8935" y="5441"/>
                    <a:pt x="8997" y="4939"/>
                    <a:pt x="9081" y="4416"/>
                  </a:cubicBezTo>
                  <a:cubicBezTo>
                    <a:pt x="9102" y="4164"/>
                    <a:pt x="9165" y="3892"/>
                    <a:pt x="9165" y="3641"/>
                  </a:cubicBezTo>
                  <a:cubicBezTo>
                    <a:pt x="9186" y="3380"/>
                    <a:pt x="8997" y="3249"/>
                    <a:pt x="8809" y="3249"/>
                  </a:cubicBezTo>
                  <a:cubicBezTo>
                    <a:pt x="8621" y="3249"/>
                    <a:pt x="8432" y="3380"/>
                    <a:pt x="8453" y="3641"/>
                  </a:cubicBezTo>
                  <a:cubicBezTo>
                    <a:pt x="8432" y="3767"/>
                    <a:pt x="8432" y="3892"/>
                    <a:pt x="8412" y="4018"/>
                  </a:cubicBezTo>
                  <a:cubicBezTo>
                    <a:pt x="8349" y="4499"/>
                    <a:pt x="8265" y="4980"/>
                    <a:pt x="8202" y="5462"/>
                  </a:cubicBezTo>
                  <a:cubicBezTo>
                    <a:pt x="8181" y="5566"/>
                    <a:pt x="8160" y="5671"/>
                    <a:pt x="8140" y="5776"/>
                  </a:cubicBezTo>
                  <a:lnTo>
                    <a:pt x="8098" y="5776"/>
                  </a:lnTo>
                  <a:lnTo>
                    <a:pt x="6131" y="4960"/>
                  </a:lnTo>
                  <a:cubicBezTo>
                    <a:pt x="6080" y="4934"/>
                    <a:pt x="6027" y="4922"/>
                    <a:pt x="5974" y="4922"/>
                  </a:cubicBezTo>
                  <a:cubicBezTo>
                    <a:pt x="5856" y="4922"/>
                    <a:pt x="5743" y="4983"/>
                    <a:pt x="5671" y="5085"/>
                  </a:cubicBezTo>
                  <a:cubicBezTo>
                    <a:pt x="5566" y="5232"/>
                    <a:pt x="5587" y="5420"/>
                    <a:pt x="5733" y="5545"/>
                  </a:cubicBezTo>
                  <a:cubicBezTo>
                    <a:pt x="5796" y="5608"/>
                    <a:pt x="5859" y="5650"/>
                    <a:pt x="5943" y="5671"/>
                  </a:cubicBezTo>
                  <a:cubicBezTo>
                    <a:pt x="6194" y="5776"/>
                    <a:pt x="6445" y="5880"/>
                    <a:pt x="6717" y="5985"/>
                  </a:cubicBezTo>
                  <a:lnTo>
                    <a:pt x="8056" y="6508"/>
                  </a:lnTo>
                  <a:cubicBezTo>
                    <a:pt x="8014" y="6947"/>
                    <a:pt x="7972" y="7387"/>
                    <a:pt x="7909" y="7826"/>
                  </a:cubicBezTo>
                  <a:lnTo>
                    <a:pt x="7344" y="7554"/>
                  </a:lnTo>
                  <a:cubicBezTo>
                    <a:pt x="7072" y="7449"/>
                    <a:pt x="6800" y="7303"/>
                    <a:pt x="6507" y="7198"/>
                  </a:cubicBezTo>
                  <a:cubicBezTo>
                    <a:pt x="6467" y="7185"/>
                    <a:pt x="6425" y="7178"/>
                    <a:pt x="6383" y="7178"/>
                  </a:cubicBezTo>
                  <a:cubicBezTo>
                    <a:pt x="6235" y="7178"/>
                    <a:pt x="6096" y="7265"/>
                    <a:pt x="6047" y="7429"/>
                  </a:cubicBezTo>
                  <a:cubicBezTo>
                    <a:pt x="5984" y="7617"/>
                    <a:pt x="6068" y="7826"/>
                    <a:pt x="6277" y="7889"/>
                  </a:cubicBezTo>
                  <a:cubicBezTo>
                    <a:pt x="6570" y="8014"/>
                    <a:pt x="6863" y="8140"/>
                    <a:pt x="7156" y="8265"/>
                  </a:cubicBezTo>
                  <a:lnTo>
                    <a:pt x="7470" y="8412"/>
                  </a:lnTo>
                  <a:lnTo>
                    <a:pt x="7470" y="9186"/>
                  </a:lnTo>
                  <a:lnTo>
                    <a:pt x="7470" y="9960"/>
                  </a:lnTo>
                  <a:cubicBezTo>
                    <a:pt x="7470" y="10107"/>
                    <a:pt x="7449" y="10253"/>
                    <a:pt x="7449" y="10379"/>
                  </a:cubicBezTo>
                  <a:cubicBezTo>
                    <a:pt x="7449" y="10462"/>
                    <a:pt x="7449" y="10546"/>
                    <a:pt x="7449" y="10609"/>
                  </a:cubicBezTo>
                  <a:cubicBezTo>
                    <a:pt x="7470" y="10755"/>
                    <a:pt x="7491" y="10881"/>
                    <a:pt x="7491" y="11048"/>
                  </a:cubicBezTo>
                  <a:lnTo>
                    <a:pt x="7303" y="10944"/>
                  </a:lnTo>
                  <a:cubicBezTo>
                    <a:pt x="6821" y="10672"/>
                    <a:pt x="6319" y="10379"/>
                    <a:pt x="5838" y="10107"/>
                  </a:cubicBezTo>
                  <a:cubicBezTo>
                    <a:pt x="5733" y="10044"/>
                    <a:pt x="5671" y="9960"/>
                    <a:pt x="5650" y="9835"/>
                  </a:cubicBezTo>
                  <a:cubicBezTo>
                    <a:pt x="5608" y="9563"/>
                    <a:pt x="5545" y="9291"/>
                    <a:pt x="5482" y="8998"/>
                  </a:cubicBezTo>
                  <a:cubicBezTo>
                    <a:pt x="5378" y="8537"/>
                    <a:pt x="5273" y="8077"/>
                    <a:pt x="5168" y="7617"/>
                  </a:cubicBezTo>
                  <a:cubicBezTo>
                    <a:pt x="5127" y="7449"/>
                    <a:pt x="5085" y="7282"/>
                    <a:pt x="5043" y="7094"/>
                  </a:cubicBezTo>
                  <a:cubicBezTo>
                    <a:pt x="5001" y="6885"/>
                    <a:pt x="4959" y="6696"/>
                    <a:pt x="4896" y="6508"/>
                  </a:cubicBezTo>
                  <a:cubicBezTo>
                    <a:pt x="4860" y="6344"/>
                    <a:pt x="4713" y="6228"/>
                    <a:pt x="4551" y="6228"/>
                  </a:cubicBezTo>
                  <a:cubicBezTo>
                    <a:pt x="4527" y="6228"/>
                    <a:pt x="4502" y="6230"/>
                    <a:pt x="4478" y="6236"/>
                  </a:cubicBezTo>
                  <a:cubicBezTo>
                    <a:pt x="4290" y="6278"/>
                    <a:pt x="4164" y="6445"/>
                    <a:pt x="4185" y="6612"/>
                  </a:cubicBezTo>
                  <a:cubicBezTo>
                    <a:pt x="4206" y="6654"/>
                    <a:pt x="4206" y="6717"/>
                    <a:pt x="4206" y="6759"/>
                  </a:cubicBezTo>
                  <a:cubicBezTo>
                    <a:pt x="4248" y="6905"/>
                    <a:pt x="4290" y="7052"/>
                    <a:pt x="4331" y="7198"/>
                  </a:cubicBezTo>
                  <a:cubicBezTo>
                    <a:pt x="4394" y="7429"/>
                    <a:pt x="4436" y="7659"/>
                    <a:pt x="4478" y="7889"/>
                  </a:cubicBezTo>
                  <a:cubicBezTo>
                    <a:pt x="4603" y="8391"/>
                    <a:pt x="4708" y="8893"/>
                    <a:pt x="4834" y="9374"/>
                  </a:cubicBezTo>
                  <a:cubicBezTo>
                    <a:pt x="4834" y="9395"/>
                    <a:pt x="4834" y="9416"/>
                    <a:pt x="4834" y="9437"/>
                  </a:cubicBezTo>
                  <a:cubicBezTo>
                    <a:pt x="4771" y="9416"/>
                    <a:pt x="4708" y="9374"/>
                    <a:pt x="4645" y="9353"/>
                  </a:cubicBezTo>
                  <a:cubicBezTo>
                    <a:pt x="4478" y="9249"/>
                    <a:pt x="4311" y="9144"/>
                    <a:pt x="4122" y="9081"/>
                  </a:cubicBezTo>
                  <a:cubicBezTo>
                    <a:pt x="3704" y="8893"/>
                    <a:pt x="3767" y="8956"/>
                    <a:pt x="3641" y="8517"/>
                  </a:cubicBezTo>
                  <a:cubicBezTo>
                    <a:pt x="3515" y="8014"/>
                    <a:pt x="3390" y="7491"/>
                    <a:pt x="3264" y="6989"/>
                  </a:cubicBezTo>
                  <a:cubicBezTo>
                    <a:pt x="3222" y="6843"/>
                    <a:pt x="3160" y="6696"/>
                    <a:pt x="3097" y="6550"/>
                  </a:cubicBezTo>
                  <a:cubicBezTo>
                    <a:pt x="3023" y="6416"/>
                    <a:pt x="2896" y="6346"/>
                    <a:pt x="2769" y="6346"/>
                  </a:cubicBezTo>
                  <a:cubicBezTo>
                    <a:pt x="2717" y="6346"/>
                    <a:pt x="2665" y="6358"/>
                    <a:pt x="2616" y="6382"/>
                  </a:cubicBezTo>
                  <a:cubicBezTo>
                    <a:pt x="2427" y="6466"/>
                    <a:pt x="2365" y="6675"/>
                    <a:pt x="2448" y="6864"/>
                  </a:cubicBezTo>
                  <a:cubicBezTo>
                    <a:pt x="2448" y="6905"/>
                    <a:pt x="2490" y="6947"/>
                    <a:pt x="2511" y="7010"/>
                  </a:cubicBezTo>
                  <a:cubicBezTo>
                    <a:pt x="2532" y="7073"/>
                    <a:pt x="2553" y="7136"/>
                    <a:pt x="2574" y="7198"/>
                  </a:cubicBezTo>
                  <a:cubicBezTo>
                    <a:pt x="2658" y="7533"/>
                    <a:pt x="2720" y="7847"/>
                    <a:pt x="2804" y="8182"/>
                  </a:cubicBezTo>
                  <a:cubicBezTo>
                    <a:pt x="2825" y="8224"/>
                    <a:pt x="2825" y="8265"/>
                    <a:pt x="2825" y="8307"/>
                  </a:cubicBezTo>
                  <a:lnTo>
                    <a:pt x="2114" y="7952"/>
                  </a:lnTo>
                  <a:cubicBezTo>
                    <a:pt x="2051" y="7910"/>
                    <a:pt x="1988" y="7847"/>
                    <a:pt x="1967" y="7763"/>
                  </a:cubicBezTo>
                  <a:cubicBezTo>
                    <a:pt x="1883" y="7408"/>
                    <a:pt x="1800" y="7073"/>
                    <a:pt x="1695" y="6738"/>
                  </a:cubicBezTo>
                  <a:cubicBezTo>
                    <a:pt x="1674" y="6675"/>
                    <a:pt x="1632" y="6592"/>
                    <a:pt x="1570" y="6550"/>
                  </a:cubicBezTo>
                  <a:cubicBezTo>
                    <a:pt x="1499" y="6485"/>
                    <a:pt x="1417" y="6457"/>
                    <a:pt x="1338" y="6457"/>
                  </a:cubicBezTo>
                  <a:cubicBezTo>
                    <a:pt x="1133" y="6457"/>
                    <a:pt x="944" y="6644"/>
                    <a:pt x="1005" y="6885"/>
                  </a:cubicBezTo>
                  <a:cubicBezTo>
                    <a:pt x="1046" y="7115"/>
                    <a:pt x="1109" y="7366"/>
                    <a:pt x="1172" y="7596"/>
                  </a:cubicBezTo>
                  <a:cubicBezTo>
                    <a:pt x="1193" y="7659"/>
                    <a:pt x="1214" y="7763"/>
                    <a:pt x="1256" y="7847"/>
                  </a:cubicBezTo>
                  <a:cubicBezTo>
                    <a:pt x="1130" y="7889"/>
                    <a:pt x="1026" y="7910"/>
                    <a:pt x="921" y="7931"/>
                  </a:cubicBezTo>
                  <a:cubicBezTo>
                    <a:pt x="691" y="7993"/>
                    <a:pt x="481" y="8056"/>
                    <a:pt x="272" y="8119"/>
                  </a:cubicBezTo>
                  <a:cubicBezTo>
                    <a:pt x="126" y="8161"/>
                    <a:pt x="21" y="8286"/>
                    <a:pt x="21" y="8433"/>
                  </a:cubicBezTo>
                  <a:cubicBezTo>
                    <a:pt x="21" y="8579"/>
                    <a:pt x="105" y="8705"/>
                    <a:pt x="230" y="8768"/>
                  </a:cubicBezTo>
                  <a:cubicBezTo>
                    <a:pt x="276" y="8802"/>
                    <a:pt x="335" y="8818"/>
                    <a:pt x="396" y="8818"/>
                  </a:cubicBezTo>
                  <a:cubicBezTo>
                    <a:pt x="446" y="8818"/>
                    <a:pt x="497" y="8807"/>
                    <a:pt x="544" y="8789"/>
                  </a:cubicBezTo>
                  <a:cubicBezTo>
                    <a:pt x="879" y="8705"/>
                    <a:pt x="1214" y="8621"/>
                    <a:pt x="1549" y="8537"/>
                  </a:cubicBezTo>
                  <a:cubicBezTo>
                    <a:pt x="1566" y="8529"/>
                    <a:pt x="1587" y="8524"/>
                    <a:pt x="1610" y="8524"/>
                  </a:cubicBezTo>
                  <a:cubicBezTo>
                    <a:pt x="1642" y="8524"/>
                    <a:pt x="1679" y="8534"/>
                    <a:pt x="1716" y="8558"/>
                  </a:cubicBezTo>
                  <a:cubicBezTo>
                    <a:pt x="1946" y="8684"/>
                    <a:pt x="2176" y="8851"/>
                    <a:pt x="2427" y="8998"/>
                  </a:cubicBezTo>
                  <a:cubicBezTo>
                    <a:pt x="2134" y="9102"/>
                    <a:pt x="1883" y="9186"/>
                    <a:pt x="1611" y="9270"/>
                  </a:cubicBezTo>
                  <a:cubicBezTo>
                    <a:pt x="1423" y="9333"/>
                    <a:pt x="1214" y="9395"/>
                    <a:pt x="984" y="9395"/>
                  </a:cubicBezTo>
                  <a:cubicBezTo>
                    <a:pt x="795" y="9416"/>
                    <a:pt x="628" y="9584"/>
                    <a:pt x="649" y="9772"/>
                  </a:cubicBezTo>
                  <a:cubicBezTo>
                    <a:pt x="669" y="9969"/>
                    <a:pt x="819" y="10129"/>
                    <a:pt x="1011" y="10129"/>
                  </a:cubicBezTo>
                  <a:cubicBezTo>
                    <a:pt x="1023" y="10129"/>
                    <a:pt x="1035" y="10129"/>
                    <a:pt x="1046" y="10128"/>
                  </a:cubicBezTo>
                  <a:cubicBezTo>
                    <a:pt x="1193" y="10128"/>
                    <a:pt x="1339" y="10086"/>
                    <a:pt x="1486" y="10065"/>
                  </a:cubicBezTo>
                  <a:cubicBezTo>
                    <a:pt x="1737" y="10002"/>
                    <a:pt x="1967" y="9898"/>
                    <a:pt x="2218" y="9835"/>
                  </a:cubicBezTo>
                  <a:cubicBezTo>
                    <a:pt x="2574" y="9730"/>
                    <a:pt x="2930" y="9646"/>
                    <a:pt x="3285" y="9542"/>
                  </a:cubicBezTo>
                  <a:cubicBezTo>
                    <a:pt x="3308" y="9536"/>
                    <a:pt x="3329" y="9534"/>
                    <a:pt x="3348" y="9534"/>
                  </a:cubicBezTo>
                  <a:cubicBezTo>
                    <a:pt x="3403" y="9534"/>
                    <a:pt x="3449" y="9553"/>
                    <a:pt x="3494" y="9584"/>
                  </a:cubicBezTo>
                  <a:lnTo>
                    <a:pt x="4331" y="10149"/>
                  </a:lnTo>
                  <a:cubicBezTo>
                    <a:pt x="4352" y="10149"/>
                    <a:pt x="4394" y="10190"/>
                    <a:pt x="4415" y="10211"/>
                  </a:cubicBezTo>
                  <a:lnTo>
                    <a:pt x="2950" y="10672"/>
                  </a:lnTo>
                  <a:cubicBezTo>
                    <a:pt x="2553" y="10797"/>
                    <a:pt x="2134" y="10902"/>
                    <a:pt x="1737" y="11027"/>
                  </a:cubicBezTo>
                  <a:cubicBezTo>
                    <a:pt x="1632" y="11048"/>
                    <a:pt x="1549" y="11111"/>
                    <a:pt x="1507" y="11195"/>
                  </a:cubicBezTo>
                  <a:cubicBezTo>
                    <a:pt x="1423" y="11320"/>
                    <a:pt x="1423" y="11488"/>
                    <a:pt x="1528" y="11592"/>
                  </a:cubicBezTo>
                  <a:cubicBezTo>
                    <a:pt x="1586" y="11695"/>
                    <a:pt x="1686" y="11746"/>
                    <a:pt x="1791" y="11746"/>
                  </a:cubicBezTo>
                  <a:cubicBezTo>
                    <a:pt x="1835" y="11746"/>
                    <a:pt x="1881" y="11737"/>
                    <a:pt x="1925" y="11718"/>
                  </a:cubicBezTo>
                  <a:cubicBezTo>
                    <a:pt x="2386" y="11592"/>
                    <a:pt x="2825" y="11467"/>
                    <a:pt x="3285" y="11320"/>
                  </a:cubicBezTo>
                  <a:cubicBezTo>
                    <a:pt x="3913" y="11132"/>
                    <a:pt x="4541" y="10923"/>
                    <a:pt x="5168" y="10714"/>
                  </a:cubicBezTo>
                  <a:lnTo>
                    <a:pt x="5231" y="10693"/>
                  </a:lnTo>
                  <a:cubicBezTo>
                    <a:pt x="5266" y="10684"/>
                    <a:pt x="5297" y="10679"/>
                    <a:pt x="5326" y="10679"/>
                  </a:cubicBezTo>
                  <a:cubicBezTo>
                    <a:pt x="5367" y="10679"/>
                    <a:pt x="5404" y="10689"/>
                    <a:pt x="5440" y="10714"/>
                  </a:cubicBezTo>
                  <a:cubicBezTo>
                    <a:pt x="5984" y="11027"/>
                    <a:pt x="6507" y="11341"/>
                    <a:pt x="7031" y="11634"/>
                  </a:cubicBezTo>
                  <a:cubicBezTo>
                    <a:pt x="7052" y="11655"/>
                    <a:pt x="7072" y="11676"/>
                    <a:pt x="7093" y="11697"/>
                  </a:cubicBezTo>
                  <a:cubicBezTo>
                    <a:pt x="6800" y="11864"/>
                    <a:pt x="6487" y="12053"/>
                    <a:pt x="6235" y="12199"/>
                  </a:cubicBezTo>
                  <a:cubicBezTo>
                    <a:pt x="6005" y="12346"/>
                    <a:pt x="5733" y="12492"/>
                    <a:pt x="5482" y="12638"/>
                  </a:cubicBezTo>
                  <a:cubicBezTo>
                    <a:pt x="5252" y="12764"/>
                    <a:pt x="5043" y="12869"/>
                    <a:pt x="4813" y="12994"/>
                  </a:cubicBezTo>
                  <a:cubicBezTo>
                    <a:pt x="4478" y="12722"/>
                    <a:pt x="4143" y="12471"/>
                    <a:pt x="3808" y="12199"/>
                  </a:cubicBezTo>
                  <a:cubicBezTo>
                    <a:pt x="3731" y="12147"/>
                    <a:pt x="3645" y="12112"/>
                    <a:pt x="3557" y="12112"/>
                  </a:cubicBezTo>
                  <a:cubicBezTo>
                    <a:pt x="3502" y="12112"/>
                    <a:pt x="3446" y="12125"/>
                    <a:pt x="3390" y="12157"/>
                  </a:cubicBezTo>
                  <a:cubicBezTo>
                    <a:pt x="3264" y="12199"/>
                    <a:pt x="3181" y="12346"/>
                    <a:pt x="3181" y="12492"/>
                  </a:cubicBezTo>
                  <a:cubicBezTo>
                    <a:pt x="3181" y="12618"/>
                    <a:pt x="3243" y="12722"/>
                    <a:pt x="3348" y="12785"/>
                  </a:cubicBezTo>
                  <a:lnTo>
                    <a:pt x="4059" y="13308"/>
                  </a:lnTo>
                  <a:lnTo>
                    <a:pt x="4541" y="13685"/>
                  </a:lnTo>
                  <a:lnTo>
                    <a:pt x="3494" y="14438"/>
                  </a:lnTo>
                  <a:cubicBezTo>
                    <a:pt x="3453" y="14417"/>
                    <a:pt x="3411" y="14396"/>
                    <a:pt x="3369" y="14354"/>
                  </a:cubicBezTo>
                  <a:lnTo>
                    <a:pt x="2302" y="13517"/>
                  </a:lnTo>
                  <a:cubicBezTo>
                    <a:pt x="2051" y="13329"/>
                    <a:pt x="1821" y="13141"/>
                    <a:pt x="1570" y="12973"/>
                  </a:cubicBezTo>
                  <a:cubicBezTo>
                    <a:pt x="1505" y="12925"/>
                    <a:pt x="1429" y="12902"/>
                    <a:pt x="1353" y="12902"/>
                  </a:cubicBezTo>
                  <a:cubicBezTo>
                    <a:pt x="1231" y="12902"/>
                    <a:pt x="1111" y="12962"/>
                    <a:pt x="1046" y="13078"/>
                  </a:cubicBezTo>
                  <a:cubicBezTo>
                    <a:pt x="942" y="13266"/>
                    <a:pt x="1005" y="13496"/>
                    <a:pt x="1193" y="13580"/>
                  </a:cubicBezTo>
                  <a:cubicBezTo>
                    <a:pt x="1318" y="13664"/>
                    <a:pt x="1444" y="13747"/>
                    <a:pt x="1570" y="13852"/>
                  </a:cubicBezTo>
                  <a:lnTo>
                    <a:pt x="2762" y="14773"/>
                  </a:lnTo>
                  <a:cubicBezTo>
                    <a:pt x="2804" y="14815"/>
                    <a:pt x="2825" y="14856"/>
                    <a:pt x="2867" y="14877"/>
                  </a:cubicBezTo>
                  <a:cubicBezTo>
                    <a:pt x="2469" y="15191"/>
                    <a:pt x="2093" y="15505"/>
                    <a:pt x="1716" y="15819"/>
                  </a:cubicBezTo>
                  <a:cubicBezTo>
                    <a:pt x="1528" y="15965"/>
                    <a:pt x="1339" y="16091"/>
                    <a:pt x="1151" y="16237"/>
                  </a:cubicBezTo>
                  <a:cubicBezTo>
                    <a:pt x="1005" y="16342"/>
                    <a:pt x="963" y="16530"/>
                    <a:pt x="1026" y="16677"/>
                  </a:cubicBezTo>
                  <a:cubicBezTo>
                    <a:pt x="1095" y="16798"/>
                    <a:pt x="1221" y="16876"/>
                    <a:pt x="1357" y="16876"/>
                  </a:cubicBezTo>
                  <a:cubicBezTo>
                    <a:pt x="1386" y="16876"/>
                    <a:pt x="1415" y="16872"/>
                    <a:pt x="1444" y="16865"/>
                  </a:cubicBezTo>
                  <a:cubicBezTo>
                    <a:pt x="1528" y="16844"/>
                    <a:pt x="1590" y="16802"/>
                    <a:pt x="1632" y="16781"/>
                  </a:cubicBezTo>
                  <a:cubicBezTo>
                    <a:pt x="1758" y="16698"/>
                    <a:pt x="1862" y="16614"/>
                    <a:pt x="1946" y="16530"/>
                  </a:cubicBezTo>
                  <a:lnTo>
                    <a:pt x="3264" y="15526"/>
                  </a:lnTo>
                  <a:lnTo>
                    <a:pt x="3494" y="15338"/>
                  </a:lnTo>
                  <a:cubicBezTo>
                    <a:pt x="3871" y="15589"/>
                    <a:pt x="4206" y="15840"/>
                    <a:pt x="4541" y="16112"/>
                  </a:cubicBezTo>
                  <a:lnTo>
                    <a:pt x="4373" y="16258"/>
                  </a:lnTo>
                  <a:lnTo>
                    <a:pt x="3474" y="16907"/>
                  </a:lnTo>
                  <a:cubicBezTo>
                    <a:pt x="3411" y="16949"/>
                    <a:pt x="3348" y="16991"/>
                    <a:pt x="3306" y="17053"/>
                  </a:cubicBezTo>
                  <a:cubicBezTo>
                    <a:pt x="3160" y="17200"/>
                    <a:pt x="3160" y="17409"/>
                    <a:pt x="3306" y="17556"/>
                  </a:cubicBezTo>
                  <a:cubicBezTo>
                    <a:pt x="3374" y="17635"/>
                    <a:pt x="3467" y="17671"/>
                    <a:pt x="3561" y="17671"/>
                  </a:cubicBezTo>
                  <a:cubicBezTo>
                    <a:pt x="3640" y="17671"/>
                    <a:pt x="3720" y="17645"/>
                    <a:pt x="3787" y="17597"/>
                  </a:cubicBezTo>
                  <a:cubicBezTo>
                    <a:pt x="3955" y="17451"/>
                    <a:pt x="4122" y="17325"/>
                    <a:pt x="4311" y="17200"/>
                  </a:cubicBezTo>
                  <a:cubicBezTo>
                    <a:pt x="4478" y="17053"/>
                    <a:pt x="4666" y="16928"/>
                    <a:pt x="4855" y="16802"/>
                  </a:cubicBezTo>
                  <a:cubicBezTo>
                    <a:pt x="5106" y="16949"/>
                    <a:pt x="5357" y="17095"/>
                    <a:pt x="5608" y="17242"/>
                  </a:cubicBezTo>
                  <a:cubicBezTo>
                    <a:pt x="6089" y="17493"/>
                    <a:pt x="6528" y="17786"/>
                    <a:pt x="7031" y="18016"/>
                  </a:cubicBezTo>
                  <a:cubicBezTo>
                    <a:pt x="7052" y="18037"/>
                    <a:pt x="7093" y="18058"/>
                    <a:pt x="7135" y="18079"/>
                  </a:cubicBezTo>
                  <a:lnTo>
                    <a:pt x="6989" y="18183"/>
                  </a:lnTo>
                  <a:cubicBezTo>
                    <a:pt x="6507" y="18455"/>
                    <a:pt x="6026" y="18727"/>
                    <a:pt x="5524" y="19020"/>
                  </a:cubicBezTo>
                  <a:cubicBezTo>
                    <a:pt x="5463" y="19069"/>
                    <a:pt x="5387" y="19090"/>
                    <a:pt x="5310" y="19090"/>
                  </a:cubicBezTo>
                  <a:cubicBezTo>
                    <a:pt x="5255" y="19090"/>
                    <a:pt x="5199" y="19079"/>
                    <a:pt x="5147" y="19062"/>
                  </a:cubicBezTo>
                  <a:cubicBezTo>
                    <a:pt x="4917" y="18978"/>
                    <a:pt x="4708" y="18895"/>
                    <a:pt x="4478" y="18832"/>
                  </a:cubicBezTo>
                  <a:lnTo>
                    <a:pt x="2469" y="18204"/>
                  </a:lnTo>
                  <a:cubicBezTo>
                    <a:pt x="2281" y="18141"/>
                    <a:pt x="2093" y="18100"/>
                    <a:pt x="1904" y="18058"/>
                  </a:cubicBezTo>
                  <a:cubicBezTo>
                    <a:pt x="1877" y="18052"/>
                    <a:pt x="1849" y="18049"/>
                    <a:pt x="1821" y="18049"/>
                  </a:cubicBezTo>
                  <a:cubicBezTo>
                    <a:pt x="1663" y="18049"/>
                    <a:pt x="1518" y="18148"/>
                    <a:pt x="1465" y="18309"/>
                  </a:cubicBezTo>
                  <a:cubicBezTo>
                    <a:pt x="1423" y="18497"/>
                    <a:pt x="1528" y="18685"/>
                    <a:pt x="1716" y="18769"/>
                  </a:cubicBezTo>
                  <a:cubicBezTo>
                    <a:pt x="1800" y="18790"/>
                    <a:pt x="1904" y="18811"/>
                    <a:pt x="1988" y="18832"/>
                  </a:cubicBezTo>
                  <a:lnTo>
                    <a:pt x="2260" y="18916"/>
                  </a:lnTo>
                  <a:lnTo>
                    <a:pt x="2909" y="19104"/>
                  </a:lnTo>
                  <a:lnTo>
                    <a:pt x="4311" y="19543"/>
                  </a:lnTo>
                  <a:lnTo>
                    <a:pt x="4415" y="19585"/>
                  </a:lnTo>
                  <a:cubicBezTo>
                    <a:pt x="4394" y="19606"/>
                    <a:pt x="4394" y="19627"/>
                    <a:pt x="4394" y="19627"/>
                  </a:cubicBezTo>
                  <a:lnTo>
                    <a:pt x="3494" y="20213"/>
                  </a:lnTo>
                  <a:cubicBezTo>
                    <a:pt x="3464" y="20243"/>
                    <a:pt x="3411" y="20263"/>
                    <a:pt x="3360" y="20263"/>
                  </a:cubicBezTo>
                  <a:cubicBezTo>
                    <a:pt x="3341" y="20263"/>
                    <a:pt x="3323" y="20260"/>
                    <a:pt x="3306" y="20255"/>
                  </a:cubicBezTo>
                  <a:cubicBezTo>
                    <a:pt x="2909" y="20129"/>
                    <a:pt x="2532" y="20045"/>
                    <a:pt x="2134" y="19920"/>
                  </a:cubicBezTo>
                  <a:cubicBezTo>
                    <a:pt x="1821" y="19815"/>
                    <a:pt x="1486" y="19732"/>
                    <a:pt x="1130" y="19669"/>
                  </a:cubicBezTo>
                  <a:cubicBezTo>
                    <a:pt x="1103" y="19663"/>
                    <a:pt x="1076" y="19661"/>
                    <a:pt x="1049" y="19661"/>
                  </a:cubicBezTo>
                  <a:cubicBezTo>
                    <a:pt x="870" y="19661"/>
                    <a:pt x="706" y="19780"/>
                    <a:pt x="670" y="19962"/>
                  </a:cubicBezTo>
                  <a:cubicBezTo>
                    <a:pt x="649" y="20171"/>
                    <a:pt x="774" y="20359"/>
                    <a:pt x="984" y="20380"/>
                  </a:cubicBezTo>
                  <a:cubicBezTo>
                    <a:pt x="1046" y="20401"/>
                    <a:pt x="1088" y="20401"/>
                    <a:pt x="1151" y="20401"/>
                  </a:cubicBezTo>
                  <a:cubicBezTo>
                    <a:pt x="1214" y="20401"/>
                    <a:pt x="1277" y="20422"/>
                    <a:pt x="1339" y="20443"/>
                  </a:cubicBezTo>
                  <a:cubicBezTo>
                    <a:pt x="1674" y="20527"/>
                    <a:pt x="2009" y="20631"/>
                    <a:pt x="2344" y="20736"/>
                  </a:cubicBezTo>
                  <a:lnTo>
                    <a:pt x="2448" y="20778"/>
                  </a:lnTo>
                  <a:cubicBezTo>
                    <a:pt x="2197" y="20924"/>
                    <a:pt x="1988" y="21071"/>
                    <a:pt x="1758" y="21217"/>
                  </a:cubicBezTo>
                  <a:cubicBezTo>
                    <a:pt x="1719" y="21243"/>
                    <a:pt x="1672" y="21261"/>
                    <a:pt x="1622" y="21261"/>
                  </a:cubicBezTo>
                  <a:cubicBezTo>
                    <a:pt x="1592" y="21261"/>
                    <a:pt x="1560" y="21254"/>
                    <a:pt x="1528" y="21238"/>
                  </a:cubicBezTo>
                  <a:cubicBezTo>
                    <a:pt x="1339" y="21196"/>
                    <a:pt x="1130" y="21133"/>
                    <a:pt x="921" y="21092"/>
                  </a:cubicBezTo>
                  <a:cubicBezTo>
                    <a:pt x="774" y="21050"/>
                    <a:pt x="649" y="21008"/>
                    <a:pt x="523" y="20966"/>
                  </a:cubicBezTo>
                  <a:cubicBezTo>
                    <a:pt x="487" y="20955"/>
                    <a:pt x="450" y="20950"/>
                    <a:pt x="414" y="20950"/>
                  </a:cubicBezTo>
                  <a:cubicBezTo>
                    <a:pt x="246" y="20950"/>
                    <a:pt x="98" y="21066"/>
                    <a:pt x="63" y="21238"/>
                  </a:cubicBezTo>
                  <a:cubicBezTo>
                    <a:pt x="0" y="21426"/>
                    <a:pt x="126" y="21615"/>
                    <a:pt x="314" y="21677"/>
                  </a:cubicBezTo>
                  <a:cubicBezTo>
                    <a:pt x="440" y="21719"/>
                    <a:pt x="565" y="21740"/>
                    <a:pt x="691" y="21782"/>
                  </a:cubicBezTo>
                  <a:lnTo>
                    <a:pt x="1277" y="21929"/>
                  </a:lnTo>
                  <a:cubicBezTo>
                    <a:pt x="1235" y="22033"/>
                    <a:pt x="1214" y="22117"/>
                    <a:pt x="1193" y="22222"/>
                  </a:cubicBezTo>
                  <a:cubicBezTo>
                    <a:pt x="1130" y="22452"/>
                    <a:pt x="1067" y="22682"/>
                    <a:pt x="1026" y="22912"/>
                  </a:cubicBezTo>
                  <a:cubicBezTo>
                    <a:pt x="984" y="23121"/>
                    <a:pt x="1109" y="23310"/>
                    <a:pt x="1318" y="23330"/>
                  </a:cubicBezTo>
                  <a:cubicBezTo>
                    <a:pt x="1343" y="23336"/>
                    <a:pt x="1367" y="23339"/>
                    <a:pt x="1391" y="23339"/>
                  </a:cubicBezTo>
                  <a:cubicBezTo>
                    <a:pt x="1549" y="23339"/>
                    <a:pt x="1682" y="23222"/>
                    <a:pt x="1737" y="23058"/>
                  </a:cubicBezTo>
                  <a:cubicBezTo>
                    <a:pt x="1800" y="22786"/>
                    <a:pt x="1862" y="22514"/>
                    <a:pt x="1946" y="22242"/>
                  </a:cubicBezTo>
                  <a:cubicBezTo>
                    <a:pt x="2051" y="21845"/>
                    <a:pt x="1967" y="21950"/>
                    <a:pt x="2323" y="21761"/>
                  </a:cubicBezTo>
                  <a:lnTo>
                    <a:pt x="2406" y="21719"/>
                  </a:lnTo>
                  <a:cubicBezTo>
                    <a:pt x="2553" y="21636"/>
                    <a:pt x="2699" y="21573"/>
                    <a:pt x="2867" y="21489"/>
                  </a:cubicBezTo>
                  <a:lnTo>
                    <a:pt x="2867" y="21489"/>
                  </a:lnTo>
                  <a:cubicBezTo>
                    <a:pt x="2825" y="21657"/>
                    <a:pt x="2783" y="21803"/>
                    <a:pt x="2762" y="21929"/>
                  </a:cubicBezTo>
                  <a:cubicBezTo>
                    <a:pt x="2699" y="22284"/>
                    <a:pt x="2595" y="22619"/>
                    <a:pt x="2469" y="22933"/>
                  </a:cubicBezTo>
                  <a:cubicBezTo>
                    <a:pt x="2448" y="22954"/>
                    <a:pt x="2448" y="22975"/>
                    <a:pt x="2448" y="22996"/>
                  </a:cubicBezTo>
                  <a:cubicBezTo>
                    <a:pt x="2406" y="23142"/>
                    <a:pt x="2448" y="23289"/>
                    <a:pt x="2574" y="23372"/>
                  </a:cubicBezTo>
                  <a:cubicBezTo>
                    <a:pt x="2637" y="23425"/>
                    <a:pt x="2710" y="23451"/>
                    <a:pt x="2783" y="23451"/>
                  </a:cubicBezTo>
                  <a:cubicBezTo>
                    <a:pt x="2856" y="23451"/>
                    <a:pt x="2930" y="23425"/>
                    <a:pt x="2992" y="23372"/>
                  </a:cubicBezTo>
                  <a:cubicBezTo>
                    <a:pt x="3055" y="23330"/>
                    <a:pt x="3118" y="23268"/>
                    <a:pt x="3139" y="23184"/>
                  </a:cubicBezTo>
                  <a:cubicBezTo>
                    <a:pt x="3264" y="22933"/>
                    <a:pt x="3348" y="22640"/>
                    <a:pt x="3411" y="22368"/>
                  </a:cubicBezTo>
                  <a:cubicBezTo>
                    <a:pt x="3515" y="21929"/>
                    <a:pt x="3641" y="21489"/>
                    <a:pt x="3746" y="21050"/>
                  </a:cubicBezTo>
                  <a:cubicBezTo>
                    <a:pt x="3767" y="20966"/>
                    <a:pt x="3829" y="20882"/>
                    <a:pt x="3934" y="20841"/>
                  </a:cubicBezTo>
                  <a:lnTo>
                    <a:pt x="4771" y="20422"/>
                  </a:lnTo>
                  <a:cubicBezTo>
                    <a:pt x="4813" y="20401"/>
                    <a:pt x="4855" y="20380"/>
                    <a:pt x="4875" y="20380"/>
                  </a:cubicBezTo>
                  <a:cubicBezTo>
                    <a:pt x="4771" y="20924"/>
                    <a:pt x="4645" y="21447"/>
                    <a:pt x="4541" y="21970"/>
                  </a:cubicBezTo>
                  <a:cubicBezTo>
                    <a:pt x="4457" y="22347"/>
                    <a:pt x="4352" y="22724"/>
                    <a:pt x="4269" y="23100"/>
                  </a:cubicBezTo>
                  <a:cubicBezTo>
                    <a:pt x="4248" y="23184"/>
                    <a:pt x="4248" y="23310"/>
                    <a:pt x="4311" y="23393"/>
                  </a:cubicBezTo>
                  <a:cubicBezTo>
                    <a:pt x="4367" y="23506"/>
                    <a:pt x="4490" y="23585"/>
                    <a:pt x="4621" y="23585"/>
                  </a:cubicBezTo>
                  <a:cubicBezTo>
                    <a:pt x="4636" y="23585"/>
                    <a:pt x="4651" y="23584"/>
                    <a:pt x="4666" y="23582"/>
                  </a:cubicBezTo>
                  <a:cubicBezTo>
                    <a:pt x="4813" y="23561"/>
                    <a:pt x="4938" y="23435"/>
                    <a:pt x="4959" y="23289"/>
                  </a:cubicBezTo>
                  <a:cubicBezTo>
                    <a:pt x="5085" y="22849"/>
                    <a:pt x="5189" y="22389"/>
                    <a:pt x="5294" y="21929"/>
                  </a:cubicBezTo>
                  <a:cubicBezTo>
                    <a:pt x="5440" y="21259"/>
                    <a:pt x="5587" y="20610"/>
                    <a:pt x="5733" y="19941"/>
                  </a:cubicBezTo>
                  <a:cubicBezTo>
                    <a:pt x="5733" y="19857"/>
                    <a:pt x="5796" y="19773"/>
                    <a:pt x="5880" y="19732"/>
                  </a:cubicBezTo>
                  <a:cubicBezTo>
                    <a:pt x="6382" y="19439"/>
                    <a:pt x="6884" y="19146"/>
                    <a:pt x="7407" y="18853"/>
                  </a:cubicBezTo>
                  <a:cubicBezTo>
                    <a:pt x="7449" y="18832"/>
                    <a:pt x="7491" y="18811"/>
                    <a:pt x="7533" y="18790"/>
                  </a:cubicBezTo>
                  <a:lnTo>
                    <a:pt x="7533" y="19794"/>
                  </a:lnTo>
                  <a:lnTo>
                    <a:pt x="7533" y="19941"/>
                  </a:lnTo>
                  <a:cubicBezTo>
                    <a:pt x="7533" y="20087"/>
                    <a:pt x="7533" y="20213"/>
                    <a:pt x="7533" y="20359"/>
                  </a:cubicBezTo>
                  <a:cubicBezTo>
                    <a:pt x="7575" y="20715"/>
                    <a:pt x="7575" y="21071"/>
                    <a:pt x="7512" y="21405"/>
                  </a:cubicBezTo>
                  <a:cubicBezTo>
                    <a:pt x="7470" y="21426"/>
                    <a:pt x="7428" y="21447"/>
                    <a:pt x="7386" y="21468"/>
                  </a:cubicBezTo>
                  <a:lnTo>
                    <a:pt x="6340" y="21908"/>
                  </a:lnTo>
                  <a:cubicBezTo>
                    <a:pt x="6152" y="21991"/>
                    <a:pt x="6047" y="22201"/>
                    <a:pt x="6110" y="22389"/>
                  </a:cubicBezTo>
                  <a:cubicBezTo>
                    <a:pt x="6175" y="22536"/>
                    <a:pt x="6304" y="22619"/>
                    <a:pt x="6446" y="22619"/>
                  </a:cubicBezTo>
                  <a:cubicBezTo>
                    <a:pt x="6487" y="22619"/>
                    <a:pt x="6529" y="22612"/>
                    <a:pt x="6570" y="22598"/>
                  </a:cubicBezTo>
                  <a:cubicBezTo>
                    <a:pt x="6633" y="22577"/>
                    <a:pt x="6675" y="22556"/>
                    <a:pt x="6738" y="22535"/>
                  </a:cubicBezTo>
                  <a:lnTo>
                    <a:pt x="7428" y="22222"/>
                  </a:lnTo>
                  <a:lnTo>
                    <a:pt x="7972" y="21991"/>
                  </a:lnTo>
                  <a:cubicBezTo>
                    <a:pt x="8035" y="22452"/>
                    <a:pt x="8098" y="22870"/>
                    <a:pt x="8119" y="23289"/>
                  </a:cubicBezTo>
                  <a:lnTo>
                    <a:pt x="7993" y="23351"/>
                  </a:lnTo>
                  <a:cubicBezTo>
                    <a:pt x="7428" y="23561"/>
                    <a:pt x="6863" y="23791"/>
                    <a:pt x="6298" y="24021"/>
                  </a:cubicBezTo>
                  <a:cubicBezTo>
                    <a:pt x="6152" y="24084"/>
                    <a:pt x="6026" y="24146"/>
                    <a:pt x="5901" y="24209"/>
                  </a:cubicBezTo>
                  <a:cubicBezTo>
                    <a:pt x="5775" y="24251"/>
                    <a:pt x="5691" y="24356"/>
                    <a:pt x="5671" y="24481"/>
                  </a:cubicBezTo>
                  <a:cubicBezTo>
                    <a:pt x="5650" y="24628"/>
                    <a:pt x="5712" y="24753"/>
                    <a:pt x="5817" y="24837"/>
                  </a:cubicBezTo>
                  <a:cubicBezTo>
                    <a:pt x="5878" y="24886"/>
                    <a:pt x="5954" y="24906"/>
                    <a:pt x="6027" y="24906"/>
                  </a:cubicBezTo>
                  <a:cubicBezTo>
                    <a:pt x="6079" y="24906"/>
                    <a:pt x="6129" y="24896"/>
                    <a:pt x="6173" y="24879"/>
                  </a:cubicBezTo>
                  <a:cubicBezTo>
                    <a:pt x="6340" y="24816"/>
                    <a:pt x="6487" y="24732"/>
                    <a:pt x="6654" y="24670"/>
                  </a:cubicBezTo>
                  <a:cubicBezTo>
                    <a:pt x="7114" y="24481"/>
                    <a:pt x="7596" y="24293"/>
                    <a:pt x="8077" y="24105"/>
                  </a:cubicBezTo>
                  <a:lnTo>
                    <a:pt x="8202" y="24042"/>
                  </a:lnTo>
                  <a:cubicBezTo>
                    <a:pt x="8244" y="24105"/>
                    <a:pt x="8244" y="24146"/>
                    <a:pt x="8244" y="24188"/>
                  </a:cubicBezTo>
                  <a:cubicBezTo>
                    <a:pt x="8286" y="24502"/>
                    <a:pt x="8328" y="24816"/>
                    <a:pt x="8370" y="25130"/>
                  </a:cubicBezTo>
                  <a:cubicBezTo>
                    <a:pt x="8412" y="25465"/>
                    <a:pt x="8474" y="25820"/>
                    <a:pt x="8495" y="26176"/>
                  </a:cubicBezTo>
                  <a:cubicBezTo>
                    <a:pt x="8537" y="26385"/>
                    <a:pt x="8642" y="26532"/>
                    <a:pt x="8851" y="26532"/>
                  </a:cubicBezTo>
                  <a:cubicBezTo>
                    <a:pt x="9060" y="26532"/>
                    <a:pt x="9228" y="26364"/>
                    <a:pt x="9207" y="26155"/>
                  </a:cubicBezTo>
                  <a:cubicBezTo>
                    <a:pt x="9207" y="25988"/>
                    <a:pt x="9207" y="25841"/>
                    <a:pt x="9186" y="25674"/>
                  </a:cubicBezTo>
                  <a:cubicBezTo>
                    <a:pt x="9081" y="25109"/>
                    <a:pt x="8997" y="24544"/>
                    <a:pt x="8914" y="23958"/>
                  </a:cubicBezTo>
                  <a:cubicBezTo>
                    <a:pt x="8914" y="23895"/>
                    <a:pt x="8893" y="23812"/>
                    <a:pt x="8893" y="23728"/>
                  </a:cubicBezTo>
                  <a:lnTo>
                    <a:pt x="10085" y="23205"/>
                  </a:lnTo>
                  <a:cubicBezTo>
                    <a:pt x="10127" y="23602"/>
                    <a:pt x="10169" y="23979"/>
                    <a:pt x="10211" y="24356"/>
                  </a:cubicBezTo>
                  <a:cubicBezTo>
                    <a:pt x="10232" y="24502"/>
                    <a:pt x="10253" y="24649"/>
                    <a:pt x="10274" y="24795"/>
                  </a:cubicBezTo>
                  <a:cubicBezTo>
                    <a:pt x="10327" y="24938"/>
                    <a:pt x="10471" y="25035"/>
                    <a:pt x="10616" y="25035"/>
                  </a:cubicBezTo>
                  <a:cubicBezTo>
                    <a:pt x="10642" y="25035"/>
                    <a:pt x="10667" y="25032"/>
                    <a:pt x="10692" y="25025"/>
                  </a:cubicBezTo>
                  <a:cubicBezTo>
                    <a:pt x="10881" y="24983"/>
                    <a:pt x="11006" y="24816"/>
                    <a:pt x="10985" y="24628"/>
                  </a:cubicBezTo>
                  <a:cubicBezTo>
                    <a:pt x="10964" y="24418"/>
                    <a:pt x="10922" y="24272"/>
                    <a:pt x="10901" y="24021"/>
                  </a:cubicBezTo>
                  <a:cubicBezTo>
                    <a:pt x="10881" y="23791"/>
                    <a:pt x="10860" y="23561"/>
                    <a:pt x="10839" y="23289"/>
                  </a:cubicBezTo>
                  <a:cubicBezTo>
                    <a:pt x="11090" y="23142"/>
                    <a:pt x="11362" y="22996"/>
                    <a:pt x="11613" y="22849"/>
                  </a:cubicBezTo>
                  <a:cubicBezTo>
                    <a:pt x="12073" y="22577"/>
                    <a:pt x="12533" y="22326"/>
                    <a:pt x="12973" y="22033"/>
                  </a:cubicBezTo>
                  <a:cubicBezTo>
                    <a:pt x="13015" y="22012"/>
                    <a:pt x="13036" y="21991"/>
                    <a:pt x="13098" y="21970"/>
                  </a:cubicBezTo>
                  <a:lnTo>
                    <a:pt x="13098" y="22180"/>
                  </a:lnTo>
                  <a:lnTo>
                    <a:pt x="13098" y="23812"/>
                  </a:lnTo>
                  <a:cubicBezTo>
                    <a:pt x="13119" y="23958"/>
                    <a:pt x="13036" y="24105"/>
                    <a:pt x="12910" y="24188"/>
                  </a:cubicBezTo>
                  <a:cubicBezTo>
                    <a:pt x="12659" y="24418"/>
                    <a:pt x="12408" y="24649"/>
                    <a:pt x="12157" y="24879"/>
                  </a:cubicBezTo>
                  <a:lnTo>
                    <a:pt x="10881" y="26051"/>
                  </a:lnTo>
                  <a:cubicBezTo>
                    <a:pt x="10734" y="26197"/>
                    <a:pt x="10588" y="26323"/>
                    <a:pt x="10441" y="26469"/>
                  </a:cubicBezTo>
                  <a:cubicBezTo>
                    <a:pt x="10232" y="26699"/>
                    <a:pt x="10378" y="27055"/>
                    <a:pt x="10692" y="27076"/>
                  </a:cubicBezTo>
                  <a:cubicBezTo>
                    <a:pt x="10710" y="27079"/>
                    <a:pt x="10728" y="27081"/>
                    <a:pt x="10746" y="27081"/>
                  </a:cubicBezTo>
                  <a:cubicBezTo>
                    <a:pt x="10832" y="27081"/>
                    <a:pt x="10916" y="27041"/>
                    <a:pt x="10985" y="26971"/>
                  </a:cubicBezTo>
                  <a:cubicBezTo>
                    <a:pt x="11090" y="26867"/>
                    <a:pt x="11194" y="26741"/>
                    <a:pt x="11299" y="26636"/>
                  </a:cubicBezTo>
                  <a:lnTo>
                    <a:pt x="12931" y="25130"/>
                  </a:lnTo>
                  <a:cubicBezTo>
                    <a:pt x="12973" y="25109"/>
                    <a:pt x="12994" y="25088"/>
                    <a:pt x="13057" y="25046"/>
                  </a:cubicBezTo>
                  <a:cubicBezTo>
                    <a:pt x="13057" y="25276"/>
                    <a:pt x="13078" y="25486"/>
                    <a:pt x="13078" y="25695"/>
                  </a:cubicBezTo>
                  <a:cubicBezTo>
                    <a:pt x="13098" y="25799"/>
                    <a:pt x="13119" y="25925"/>
                    <a:pt x="13119" y="26030"/>
                  </a:cubicBezTo>
                  <a:cubicBezTo>
                    <a:pt x="13140" y="26155"/>
                    <a:pt x="13098" y="26281"/>
                    <a:pt x="13015" y="26385"/>
                  </a:cubicBezTo>
                  <a:cubicBezTo>
                    <a:pt x="12722" y="26678"/>
                    <a:pt x="12408" y="26971"/>
                    <a:pt x="12115" y="27264"/>
                  </a:cubicBezTo>
                  <a:cubicBezTo>
                    <a:pt x="11864" y="27473"/>
                    <a:pt x="11634" y="27724"/>
                    <a:pt x="11425" y="27996"/>
                  </a:cubicBezTo>
                  <a:cubicBezTo>
                    <a:pt x="11299" y="28164"/>
                    <a:pt x="11341" y="28394"/>
                    <a:pt x="11508" y="28520"/>
                  </a:cubicBezTo>
                  <a:cubicBezTo>
                    <a:pt x="11572" y="28575"/>
                    <a:pt x="11647" y="28600"/>
                    <a:pt x="11722" y="28600"/>
                  </a:cubicBezTo>
                  <a:cubicBezTo>
                    <a:pt x="11845" y="28600"/>
                    <a:pt x="11966" y="28532"/>
                    <a:pt x="12031" y="28415"/>
                  </a:cubicBezTo>
                  <a:cubicBezTo>
                    <a:pt x="12157" y="28248"/>
                    <a:pt x="12282" y="28101"/>
                    <a:pt x="12450" y="27955"/>
                  </a:cubicBezTo>
                  <a:cubicBezTo>
                    <a:pt x="12638" y="27766"/>
                    <a:pt x="12847" y="27578"/>
                    <a:pt x="13078" y="27369"/>
                  </a:cubicBezTo>
                  <a:cubicBezTo>
                    <a:pt x="13091" y="27409"/>
                    <a:pt x="13096" y="27432"/>
                    <a:pt x="13098" y="27432"/>
                  </a:cubicBezTo>
                  <a:cubicBezTo>
                    <a:pt x="13098" y="27432"/>
                    <a:pt x="13098" y="27425"/>
                    <a:pt x="13098" y="27411"/>
                  </a:cubicBezTo>
                  <a:cubicBezTo>
                    <a:pt x="13119" y="27662"/>
                    <a:pt x="13119" y="27892"/>
                    <a:pt x="13140" y="28122"/>
                  </a:cubicBezTo>
                  <a:cubicBezTo>
                    <a:pt x="13140" y="28206"/>
                    <a:pt x="13119" y="28289"/>
                    <a:pt x="13057" y="28331"/>
                  </a:cubicBezTo>
                  <a:cubicBezTo>
                    <a:pt x="12806" y="28582"/>
                    <a:pt x="12575" y="28833"/>
                    <a:pt x="12303" y="29084"/>
                  </a:cubicBezTo>
                  <a:cubicBezTo>
                    <a:pt x="12157" y="29210"/>
                    <a:pt x="12136" y="29440"/>
                    <a:pt x="12261" y="29608"/>
                  </a:cubicBezTo>
                  <a:cubicBezTo>
                    <a:pt x="12340" y="29686"/>
                    <a:pt x="12442" y="29728"/>
                    <a:pt x="12543" y="29728"/>
                  </a:cubicBezTo>
                  <a:cubicBezTo>
                    <a:pt x="12630" y="29728"/>
                    <a:pt x="12717" y="29696"/>
                    <a:pt x="12785" y="29628"/>
                  </a:cubicBezTo>
                  <a:cubicBezTo>
                    <a:pt x="12889" y="29545"/>
                    <a:pt x="12994" y="29461"/>
                    <a:pt x="13078" y="29356"/>
                  </a:cubicBezTo>
                  <a:cubicBezTo>
                    <a:pt x="13224" y="29231"/>
                    <a:pt x="13370" y="29084"/>
                    <a:pt x="13496" y="28938"/>
                  </a:cubicBezTo>
                  <a:lnTo>
                    <a:pt x="13705" y="29126"/>
                  </a:lnTo>
                  <a:cubicBezTo>
                    <a:pt x="13873" y="29294"/>
                    <a:pt x="14040" y="29482"/>
                    <a:pt x="14228" y="29628"/>
                  </a:cubicBezTo>
                  <a:cubicBezTo>
                    <a:pt x="14296" y="29696"/>
                    <a:pt x="14382" y="29728"/>
                    <a:pt x="14468" y="29728"/>
                  </a:cubicBezTo>
                  <a:cubicBezTo>
                    <a:pt x="14566" y="29728"/>
                    <a:pt x="14663" y="29686"/>
                    <a:pt x="14730" y="29608"/>
                  </a:cubicBezTo>
                  <a:cubicBezTo>
                    <a:pt x="14877" y="29461"/>
                    <a:pt x="14856" y="29210"/>
                    <a:pt x="14710" y="29084"/>
                  </a:cubicBezTo>
                  <a:cubicBezTo>
                    <a:pt x="14500" y="28875"/>
                    <a:pt x="14291" y="28645"/>
                    <a:pt x="14061" y="28457"/>
                  </a:cubicBezTo>
                  <a:cubicBezTo>
                    <a:pt x="13894" y="28352"/>
                    <a:pt x="13831" y="28143"/>
                    <a:pt x="13873" y="27955"/>
                  </a:cubicBezTo>
                  <a:cubicBezTo>
                    <a:pt x="13873" y="27913"/>
                    <a:pt x="13873" y="27871"/>
                    <a:pt x="13873" y="27850"/>
                  </a:cubicBezTo>
                  <a:cubicBezTo>
                    <a:pt x="13894" y="27683"/>
                    <a:pt x="13914" y="27515"/>
                    <a:pt x="13914" y="27348"/>
                  </a:cubicBezTo>
                  <a:lnTo>
                    <a:pt x="13956" y="27348"/>
                  </a:lnTo>
                  <a:cubicBezTo>
                    <a:pt x="14291" y="27703"/>
                    <a:pt x="14710" y="27976"/>
                    <a:pt x="14982" y="28394"/>
                  </a:cubicBezTo>
                  <a:cubicBezTo>
                    <a:pt x="15043" y="28486"/>
                    <a:pt x="15138" y="28544"/>
                    <a:pt x="15242" y="28544"/>
                  </a:cubicBezTo>
                  <a:cubicBezTo>
                    <a:pt x="15280" y="28544"/>
                    <a:pt x="15319" y="28536"/>
                    <a:pt x="15358" y="28520"/>
                  </a:cubicBezTo>
                  <a:cubicBezTo>
                    <a:pt x="15609" y="28436"/>
                    <a:pt x="15714" y="28122"/>
                    <a:pt x="15546" y="27913"/>
                  </a:cubicBezTo>
                  <a:cubicBezTo>
                    <a:pt x="15337" y="27662"/>
                    <a:pt x="15107" y="27411"/>
                    <a:pt x="14856" y="27201"/>
                  </a:cubicBezTo>
                  <a:cubicBezTo>
                    <a:pt x="14563" y="26908"/>
                    <a:pt x="14270" y="26636"/>
                    <a:pt x="13977" y="26343"/>
                  </a:cubicBezTo>
                  <a:cubicBezTo>
                    <a:pt x="13873" y="26260"/>
                    <a:pt x="13831" y="26113"/>
                    <a:pt x="13873" y="25988"/>
                  </a:cubicBezTo>
                  <a:cubicBezTo>
                    <a:pt x="13873" y="25820"/>
                    <a:pt x="13894" y="25632"/>
                    <a:pt x="13894" y="25444"/>
                  </a:cubicBezTo>
                  <a:cubicBezTo>
                    <a:pt x="13914" y="25297"/>
                    <a:pt x="13914" y="25151"/>
                    <a:pt x="13935" y="25004"/>
                  </a:cubicBezTo>
                  <a:cubicBezTo>
                    <a:pt x="13956" y="25004"/>
                    <a:pt x="13977" y="25025"/>
                    <a:pt x="13998" y="25025"/>
                  </a:cubicBezTo>
                  <a:cubicBezTo>
                    <a:pt x="14333" y="25360"/>
                    <a:pt x="14730" y="25716"/>
                    <a:pt x="15044" y="26009"/>
                  </a:cubicBezTo>
                  <a:cubicBezTo>
                    <a:pt x="15358" y="26302"/>
                    <a:pt x="15672" y="26615"/>
                    <a:pt x="15986" y="26908"/>
                  </a:cubicBezTo>
                  <a:cubicBezTo>
                    <a:pt x="16059" y="26982"/>
                    <a:pt x="16153" y="27018"/>
                    <a:pt x="16250" y="27018"/>
                  </a:cubicBezTo>
                  <a:cubicBezTo>
                    <a:pt x="16347" y="27018"/>
                    <a:pt x="16446" y="26982"/>
                    <a:pt x="16530" y="26908"/>
                  </a:cubicBezTo>
                  <a:cubicBezTo>
                    <a:pt x="16676" y="26762"/>
                    <a:pt x="16655" y="26511"/>
                    <a:pt x="16488" y="26385"/>
                  </a:cubicBezTo>
                  <a:cubicBezTo>
                    <a:pt x="16153" y="26051"/>
                    <a:pt x="15798" y="25716"/>
                    <a:pt x="15442" y="25381"/>
                  </a:cubicBezTo>
                  <a:cubicBezTo>
                    <a:pt x="14961" y="24942"/>
                    <a:pt x="14479" y="24481"/>
                    <a:pt x="13977" y="24042"/>
                  </a:cubicBezTo>
                  <a:cubicBezTo>
                    <a:pt x="13914" y="23979"/>
                    <a:pt x="13873" y="23895"/>
                    <a:pt x="13873" y="23812"/>
                  </a:cubicBezTo>
                  <a:lnTo>
                    <a:pt x="13873" y="22012"/>
                  </a:lnTo>
                  <a:cubicBezTo>
                    <a:pt x="13873" y="21970"/>
                    <a:pt x="13894" y="21929"/>
                    <a:pt x="13894" y="21887"/>
                  </a:cubicBezTo>
                  <a:cubicBezTo>
                    <a:pt x="13956" y="21929"/>
                    <a:pt x="14019" y="21970"/>
                    <a:pt x="14082" y="22012"/>
                  </a:cubicBezTo>
                  <a:cubicBezTo>
                    <a:pt x="14186" y="22096"/>
                    <a:pt x="14291" y="22159"/>
                    <a:pt x="14438" y="22242"/>
                  </a:cubicBezTo>
                  <a:cubicBezTo>
                    <a:pt x="14605" y="22347"/>
                    <a:pt x="14793" y="22431"/>
                    <a:pt x="14898" y="22514"/>
                  </a:cubicBezTo>
                  <a:cubicBezTo>
                    <a:pt x="15023" y="22577"/>
                    <a:pt x="15149" y="22661"/>
                    <a:pt x="15295" y="22724"/>
                  </a:cubicBezTo>
                  <a:cubicBezTo>
                    <a:pt x="15588" y="22891"/>
                    <a:pt x="15881" y="23058"/>
                    <a:pt x="16153" y="23247"/>
                  </a:cubicBezTo>
                  <a:lnTo>
                    <a:pt x="16070" y="24063"/>
                  </a:lnTo>
                  <a:cubicBezTo>
                    <a:pt x="16049" y="24209"/>
                    <a:pt x="16028" y="24335"/>
                    <a:pt x="16007" y="24481"/>
                  </a:cubicBezTo>
                  <a:cubicBezTo>
                    <a:pt x="15944" y="24690"/>
                    <a:pt x="16049" y="24900"/>
                    <a:pt x="16258" y="24963"/>
                  </a:cubicBezTo>
                  <a:cubicBezTo>
                    <a:pt x="16288" y="24969"/>
                    <a:pt x="16319" y="24972"/>
                    <a:pt x="16348" y="24972"/>
                  </a:cubicBezTo>
                  <a:cubicBezTo>
                    <a:pt x="16519" y="24972"/>
                    <a:pt x="16665" y="24869"/>
                    <a:pt x="16718" y="24690"/>
                  </a:cubicBezTo>
                  <a:cubicBezTo>
                    <a:pt x="16718" y="24628"/>
                    <a:pt x="16739" y="24565"/>
                    <a:pt x="16739" y="24502"/>
                  </a:cubicBezTo>
                  <a:cubicBezTo>
                    <a:pt x="16781" y="24126"/>
                    <a:pt x="16823" y="23728"/>
                    <a:pt x="16865" y="23351"/>
                  </a:cubicBezTo>
                  <a:cubicBezTo>
                    <a:pt x="16865" y="23289"/>
                    <a:pt x="16907" y="23226"/>
                    <a:pt x="16907" y="23142"/>
                  </a:cubicBezTo>
                  <a:lnTo>
                    <a:pt x="18078" y="23665"/>
                  </a:lnTo>
                  <a:lnTo>
                    <a:pt x="18078" y="23812"/>
                  </a:lnTo>
                  <a:cubicBezTo>
                    <a:pt x="18036" y="24063"/>
                    <a:pt x="18015" y="24335"/>
                    <a:pt x="17974" y="24586"/>
                  </a:cubicBezTo>
                  <a:cubicBezTo>
                    <a:pt x="17932" y="24963"/>
                    <a:pt x="17848" y="25318"/>
                    <a:pt x="17806" y="25695"/>
                  </a:cubicBezTo>
                  <a:cubicBezTo>
                    <a:pt x="17785" y="25862"/>
                    <a:pt x="17764" y="26009"/>
                    <a:pt x="17785" y="26176"/>
                  </a:cubicBezTo>
                  <a:cubicBezTo>
                    <a:pt x="17785" y="26239"/>
                    <a:pt x="17806" y="26302"/>
                    <a:pt x="17848" y="26343"/>
                  </a:cubicBezTo>
                  <a:cubicBezTo>
                    <a:pt x="17907" y="26446"/>
                    <a:pt x="18006" y="26497"/>
                    <a:pt x="18111" y="26497"/>
                  </a:cubicBezTo>
                  <a:cubicBezTo>
                    <a:pt x="18156" y="26497"/>
                    <a:pt x="18202" y="26488"/>
                    <a:pt x="18246" y="26469"/>
                  </a:cubicBezTo>
                  <a:cubicBezTo>
                    <a:pt x="18392" y="26427"/>
                    <a:pt x="18476" y="26302"/>
                    <a:pt x="18497" y="26155"/>
                  </a:cubicBezTo>
                  <a:cubicBezTo>
                    <a:pt x="18497" y="26030"/>
                    <a:pt x="18497" y="25904"/>
                    <a:pt x="18518" y="25779"/>
                  </a:cubicBezTo>
                  <a:cubicBezTo>
                    <a:pt x="18580" y="25318"/>
                    <a:pt x="18643" y="24900"/>
                    <a:pt x="18706" y="24460"/>
                  </a:cubicBezTo>
                  <a:cubicBezTo>
                    <a:pt x="18727" y="24314"/>
                    <a:pt x="18748" y="24146"/>
                    <a:pt x="18790" y="23979"/>
                  </a:cubicBezTo>
                  <a:lnTo>
                    <a:pt x="19020" y="24084"/>
                  </a:lnTo>
                  <a:cubicBezTo>
                    <a:pt x="19229" y="24167"/>
                    <a:pt x="19417" y="24251"/>
                    <a:pt x="19627" y="24335"/>
                  </a:cubicBezTo>
                  <a:cubicBezTo>
                    <a:pt x="20024" y="24502"/>
                    <a:pt x="20401" y="24649"/>
                    <a:pt x="20777" y="24816"/>
                  </a:cubicBezTo>
                  <a:cubicBezTo>
                    <a:pt x="20842" y="24852"/>
                    <a:pt x="20906" y="24867"/>
                    <a:pt x="20966" y="24867"/>
                  </a:cubicBezTo>
                  <a:cubicBezTo>
                    <a:pt x="21293" y="24867"/>
                    <a:pt x="21508" y="24401"/>
                    <a:pt x="21154" y="24188"/>
                  </a:cubicBezTo>
                  <a:cubicBezTo>
                    <a:pt x="21091" y="24146"/>
                    <a:pt x="21028" y="24105"/>
                    <a:pt x="20945" y="24084"/>
                  </a:cubicBezTo>
                  <a:cubicBezTo>
                    <a:pt x="20610" y="23937"/>
                    <a:pt x="20254" y="23812"/>
                    <a:pt x="19899" y="23665"/>
                  </a:cubicBezTo>
                  <a:cubicBezTo>
                    <a:pt x="19564" y="23540"/>
                    <a:pt x="19208" y="23393"/>
                    <a:pt x="18852" y="23247"/>
                  </a:cubicBezTo>
                  <a:cubicBezTo>
                    <a:pt x="18915" y="22807"/>
                    <a:pt x="18957" y="22389"/>
                    <a:pt x="18999" y="21950"/>
                  </a:cubicBezTo>
                  <a:cubicBezTo>
                    <a:pt x="19062" y="21970"/>
                    <a:pt x="19104" y="21991"/>
                    <a:pt x="19166" y="22012"/>
                  </a:cubicBezTo>
                  <a:cubicBezTo>
                    <a:pt x="19313" y="22075"/>
                    <a:pt x="19438" y="22138"/>
                    <a:pt x="19585" y="22201"/>
                  </a:cubicBezTo>
                  <a:cubicBezTo>
                    <a:pt x="19857" y="22305"/>
                    <a:pt x="20129" y="22431"/>
                    <a:pt x="20401" y="22535"/>
                  </a:cubicBezTo>
                  <a:cubicBezTo>
                    <a:pt x="20445" y="22555"/>
                    <a:pt x="20491" y="22564"/>
                    <a:pt x="20537" y="22564"/>
                  </a:cubicBezTo>
                  <a:cubicBezTo>
                    <a:pt x="20688" y="22564"/>
                    <a:pt x="20834" y="22465"/>
                    <a:pt x="20882" y="22305"/>
                  </a:cubicBezTo>
                  <a:cubicBezTo>
                    <a:pt x="20945" y="22117"/>
                    <a:pt x="20819" y="21908"/>
                    <a:pt x="20631" y="21845"/>
                  </a:cubicBezTo>
                  <a:cubicBezTo>
                    <a:pt x="20380" y="21740"/>
                    <a:pt x="20129" y="21636"/>
                    <a:pt x="19857" y="21531"/>
                  </a:cubicBezTo>
                  <a:cubicBezTo>
                    <a:pt x="19731" y="21468"/>
                    <a:pt x="19606" y="21405"/>
                    <a:pt x="19438" y="21343"/>
                  </a:cubicBezTo>
                  <a:lnTo>
                    <a:pt x="19438" y="20548"/>
                  </a:lnTo>
                  <a:lnTo>
                    <a:pt x="19438" y="19585"/>
                  </a:lnTo>
                  <a:cubicBezTo>
                    <a:pt x="19438" y="19355"/>
                    <a:pt x="19417" y="19125"/>
                    <a:pt x="19417" y="18874"/>
                  </a:cubicBezTo>
                  <a:lnTo>
                    <a:pt x="19417" y="18727"/>
                  </a:lnTo>
                  <a:cubicBezTo>
                    <a:pt x="19480" y="18769"/>
                    <a:pt x="19522" y="18769"/>
                    <a:pt x="19564" y="18811"/>
                  </a:cubicBezTo>
                  <a:cubicBezTo>
                    <a:pt x="20045" y="19083"/>
                    <a:pt x="20526" y="19376"/>
                    <a:pt x="21028" y="19648"/>
                  </a:cubicBezTo>
                  <a:cubicBezTo>
                    <a:pt x="21154" y="19711"/>
                    <a:pt x="21259" y="19836"/>
                    <a:pt x="21280" y="20004"/>
                  </a:cubicBezTo>
                  <a:cubicBezTo>
                    <a:pt x="21321" y="20317"/>
                    <a:pt x="21405" y="20631"/>
                    <a:pt x="21468" y="20924"/>
                  </a:cubicBezTo>
                  <a:cubicBezTo>
                    <a:pt x="21510" y="21050"/>
                    <a:pt x="21531" y="21154"/>
                    <a:pt x="21552" y="21280"/>
                  </a:cubicBezTo>
                  <a:cubicBezTo>
                    <a:pt x="21677" y="21782"/>
                    <a:pt x="21782" y="22305"/>
                    <a:pt x="21886" y="22807"/>
                  </a:cubicBezTo>
                  <a:cubicBezTo>
                    <a:pt x="21928" y="22954"/>
                    <a:pt x="21970" y="23121"/>
                    <a:pt x="22012" y="23268"/>
                  </a:cubicBezTo>
                  <a:cubicBezTo>
                    <a:pt x="22033" y="23414"/>
                    <a:pt x="22158" y="23519"/>
                    <a:pt x="22326" y="23519"/>
                  </a:cubicBezTo>
                  <a:cubicBezTo>
                    <a:pt x="22344" y="23522"/>
                    <a:pt x="22363" y="23523"/>
                    <a:pt x="22381" y="23523"/>
                  </a:cubicBezTo>
                  <a:cubicBezTo>
                    <a:pt x="22606" y="23523"/>
                    <a:pt x="22780" y="23291"/>
                    <a:pt x="22702" y="23058"/>
                  </a:cubicBezTo>
                  <a:cubicBezTo>
                    <a:pt x="22661" y="22891"/>
                    <a:pt x="22619" y="22745"/>
                    <a:pt x="22577" y="22598"/>
                  </a:cubicBezTo>
                  <a:cubicBezTo>
                    <a:pt x="22409" y="21887"/>
                    <a:pt x="22263" y="21196"/>
                    <a:pt x="22096" y="20506"/>
                  </a:cubicBezTo>
                  <a:cubicBezTo>
                    <a:pt x="22096" y="20443"/>
                    <a:pt x="22096" y="20401"/>
                    <a:pt x="22075" y="20317"/>
                  </a:cubicBezTo>
                  <a:lnTo>
                    <a:pt x="22075" y="20317"/>
                  </a:lnTo>
                  <a:cubicBezTo>
                    <a:pt x="22158" y="20359"/>
                    <a:pt x="22200" y="20380"/>
                    <a:pt x="22263" y="20401"/>
                  </a:cubicBezTo>
                  <a:cubicBezTo>
                    <a:pt x="22493" y="20527"/>
                    <a:pt x="22744" y="20652"/>
                    <a:pt x="22995" y="20757"/>
                  </a:cubicBezTo>
                  <a:cubicBezTo>
                    <a:pt x="23121" y="20799"/>
                    <a:pt x="23205" y="20924"/>
                    <a:pt x="23225" y="21050"/>
                  </a:cubicBezTo>
                  <a:cubicBezTo>
                    <a:pt x="23246" y="21113"/>
                    <a:pt x="23267" y="21196"/>
                    <a:pt x="23288" y="21259"/>
                  </a:cubicBezTo>
                  <a:cubicBezTo>
                    <a:pt x="23414" y="21761"/>
                    <a:pt x="23539" y="22263"/>
                    <a:pt x="23665" y="22766"/>
                  </a:cubicBezTo>
                  <a:cubicBezTo>
                    <a:pt x="23707" y="22912"/>
                    <a:pt x="23769" y="23079"/>
                    <a:pt x="23832" y="23205"/>
                  </a:cubicBezTo>
                  <a:cubicBezTo>
                    <a:pt x="23889" y="23336"/>
                    <a:pt x="24012" y="23417"/>
                    <a:pt x="24158" y="23417"/>
                  </a:cubicBezTo>
                  <a:cubicBezTo>
                    <a:pt x="24175" y="23417"/>
                    <a:pt x="24192" y="23416"/>
                    <a:pt x="24209" y="23414"/>
                  </a:cubicBezTo>
                  <a:cubicBezTo>
                    <a:pt x="24355" y="23393"/>
                    <a:pt x="24481" y="23289"/>
                    <a:pt x="24523" y="23142"/>
                  </a:cubicBezTo>
                  <a:cubicBezTo>
                    <a:pt x="24544" y="23038"/>
                    <a:pt x="24523" y="22954"/>
                    <a:pt x="24481" y="22870"/>
                  </a:cubicBezTo>
                  <a:cubicBezTo>
                    <a:pt x="24397" y="22724"/>
                    <a:pt x="24355" y="22577"/>
                    <a:pt x="24313" y="22431"/>
                  </a:cubicBezTo>
                  <a:cubicBezTo>
                    <a:pt x="24251" y="22138"/>
                    <a:pt x="24188" y="21845"/>
                    <a:pt x="24125" y="21552"/>
                  </a:cubicBezTo>
                  <a:cubicBezTo>
                    <a:pt x="24104" y="21531"/>
                    <a:pt x="24104" y="21510"/>
                    <a:pt x="24125" y="21468"/>
                  </a:cubicBezTo>
                  <a:cubicBezTo>
                    <a:pt x="24355" y="21594"/>
                    <a:pt x="24586" y="21719"/>
                    <a:pt x="24837" y="21845"/>
                  </a:cubicBezTo>
                  <a:cubicBezTo>
                    <a:pt x="24899" y="21866"/>
                    <a:pt x="24941" y="21929"/>
                    <a:pt x="24962" y="22012"/>
                  </a:cubicBezTo>
                  <a:cubicBezTo>
                    <a:pt x="25004" y="22222"/>
                    <a:pt x="25067" y="22431"/>
                    <a:pt x="25130" y="22619"/>
                  </a:cubicBezTo>
                  <a:cubicBezTo>
                    <a:pt x="25171" y="22766"/>
                    <a:pt x="25192" y="22891"/>
                    <a:pt x="25213" y="23017"/>
                  </a:cubicBezTo>
                  <a:cubicBezTo>
                    <a:pt x="25250" y="23199"/>
                    <a:pt x="25413" y="23318"/>
                    <a:pt x="25579" y="23318"/>
                  </a:cubicBezTo>
                  <a:cubicBezTo>
                    <a:pt x="25604" y="23318"/>
                    <a:pt x="25628" y="23315"/>
                    <a:pt x="25653" y="23310"/>
                  </a:cubicBezTo>
                  <a:cubicBezTo>
                    <a:pt x="25862" y="23268"/>
                    <a:pt x="25966" y="23079"/>
                    <a:pt x="25925" y="22870"/>
                  </a:cubicBezTo>
                  <a:cubicBezTo>
                    <a:pt x="25904" y="22745"/>
                    <a:pt x="25862" y="22598"/>
                    <a:pt x="25820" y="22473"/>
                  </a:cubicBezTo>
                  <a:cubicBezTo>
                    <a:pt x="25778" y="22284"/>
                    <a:pt x="25715" y="22096"/>
                    <a:pt x="25674" y="21908"/>
                  </a:cubicBezTo>
                  <a:lnTo>
                    <a:pt x="25925" y="21845"/>
                  </a:lnTo>
                  <a:cubicBezTo>
                    <a:pt x="26176" y="21782"/>
                    <a:pt x="26406" y="21719"/>
                    <a:pt x="26657" y="21636"/>
                  </a:cubicBezTo>
                  <a:cubicBezTo>
                    <a:pt x="26803" y="21594"/>
                    <a:pt x="26908" y="21468"/>
                    <a:pt x="26908" y="21322"/>
                  </a:cubicBezTo>
                  <a:cubicBezTo>
                    <a:pt x="26929" y="21175"/>
                    <a:pt x="26845" y="21050"/>
                    <a:pt x="26720" y="20987"/>
                  </a:cubicBezTo>
                  <a:cubicBezTo>
                    <a:pt x="26657" y="20956"/>
                    <a:pt x="26594" y="20940"/>
                    <a:pt x="26534" y="20940"/>
                  </a:cubicBezTo>
                  <a:cubicBezTo>
                    <a:pt x="26474" y="20940"/>
                    <a:pt x="26416" y="20956"/>
                    <a:pt x="26364" y="20987"/>
                  </a:cubicBezTo>
                  <a:cubicBezTo>
                    <a:pt x="26050" y="21071"/>
                    <a:pt x="25715" y="21154"/>
                    <a:pt x="25402" y="21238"/>
                  </a:cubicBezTo>
                  <a:cubicBezTo>
                    <a:pt x="25376" y="21247"/>
                    <a:pt x="25350" y="21252"/>
                    <a:pt x="25325" y="21252"/>
                  </a:cubicBezTo>
                  <a:cubicBezTo>
                    <a:pt x="25290" y="21252"/>
                    <a:pt x="25259" y="21242"/>
                    <a:pt x="25234" y="21217"/>
                  </a:cubicBezTo>
                  <a:cubicBezTo>
                    <a:pt x="24983" y="21071"/>
                    <a:pt x="24774" y="20924"/>
                    <a:pt x="24502" y="20757"/>
                  </a:cubicBezTo>
                  <a:lnTo>
                    <a:pt x="24941" y="20631"/>
                  </a:lnTo>
                  <a:cubicBezTo>
                    <a:pt x="25255" y="20506"/>
                    <a:pt x="25590" y="20422"/>
                    <a:pt x="25946" y="20380"/>
                  </a:cubicBezTo>
                  <a:lnTo>
                    <a:pt x="25987" y="20380"/>
                  </a:lnTo>
                  <a:cubicBezTo>
                    <a:pt x="26176" y="20359"/>
                    <a:pt x="26322" y="20171"/>
                    <a:pt x="26280" y="19983"/>
                  </a:cubicBezTo>
                  <a:cubicBezTo>
                    <a:pt x="26261" y="19806"/>
                    <a:pt x="26095" y="19667"/>
                    <a:pt x="25919" y="19667"/>
                  </a:cubicBezTo>
                  <a:cubicBezTo>
                    <a:pt x="25907" y="19667"/>
                    <a:pt x="25895" y="19667"/>
                    <a:pt x="25883" y="19669"/>
                  </a:cubicBezTo>
                  <a:cubicBezTo>
                    <a:pt x="25715" y="19669"/>
                    <a:pt x="25569" y="19711"/>
                    <a:pt x="25422" y="19732"/>
                  </a:cubicBezTo>
                  <a:cubicBezTo>
                    <a:pt x="25171" y="19815"/>
                    <a:pt x="24941" y="19899"/>
                    <a:pt x="24690" y="19962"/>
                  </a:cubicBezTo>
                  <a:cubicBezTo>
                    <a:pt x="24355" y="20066"/>
                    <a:pt x="24000" y="20150"/>
                    <a:pt x="23665" y="20234"/>
                  </a:cubicBezTo>
                  <a:cubicBezTo>
                    <a:pt x="23635" y="20249"/>
                    <a:pt x="23603" y="20256"/>
                    <a:pt x="23571" y="20256"/>
                  </a:cubicBezTo>
                  <a:cubicBezTo>
                    <a:pt x="23512" y="20256"/>
                    <a:pt x="23454" y="20232"/>
                    <a:pt x="23414" y="20192"/>
                  </a:cubicBezTo>
                  <a:lnTo>
                    <a:pt x="22598" y="19648"/>
                  </a:lnTo>
                  <a:cubicBezTo>
                    <a:pt x="22556" y="19627"/>
                    <a:pt x="22535" y="19606"/>
                    <a:pt x="22514" y="19564"/>
                  </a:cubicBezTo>
                  <a:cubicBezTo>
                    <a:pt x="22661" y="19543"/>
                    <a:pt x="22786" y="19501"/>
                    <a:pt x="22912" y="19460"/>
                  </a:cubicBezTo>
                  <a:lnTo>
                    <a:pt x="24397" y="18999"/>
                  </a:lnTo>
                  <a:lnTo>
                    <a:pt x="25192" y="18769"/>
                  </a:lnTo>
                  <a:cubicBezTo>
                    <a:pt x="25360" y="18727"/>
                    <a:pt x="25464" y="18581"/>
                    <a:pt x="25485" y="18413"/>
                  </a:cubicBezTo>
                  <a:cubicBezTo>
                    <a:pt x="25485" y="18246"/>
                    <a:pt x="25381" y="18120"/>
                    <a:pt x="25234" y="18079"/>
                  </a:cubicBezTo>
                  <a:cubicBezTo>
                    <a:pt x="25192" y="18068"/>
                    <a:pt x="25150" y="18063"/>
                    <a:pt x="25109" y="18063"/>
                  </a:cubicBezTo>
                  <a:cubicBezTo>
                    <a:pt x="25067" y="18063"/>
                    <a:pt x="25025" y="18068"/>
                    <a:pt x="24983" y="18079"/>
                  </a:cubicBezTo>
                  <a:cubicBezTo>
                    <a:pt x="24376" y="18246"/>
                    <a:pt x="23769" y="18434"/>
                    <a:pt x="23184" y="18623"/>
                  </a:cubicBezTo>
                  <a:cubicBezTo>
                    <a:pt x="22681" y="18790"/>
                    <a:pt x="22200" y="18937"/>
                    <a:pt x="21698" y="19083"/>
                  </a:cubicBezTo>
                  <a:cubicBezTo>
                    <a:pt x="21674" y="19099"/>
                    <a:pt x="21644" y="19106"/>
                    <a:pt x="21612" y="19106"/>
                  </a:cubicBezTo>
                  <a:cubicBezTo>
                    <a:pt x="21561" y="19106"/>
                    <a:pt x="21507" y="19088"/>
                    <a:pt x="21468" y="19062"/>
                  </a:cubicBezTo>
                  <a:cubicBezTo>
                    <a:pt x="20945" y="18748"/>
                    <a:pt x="20422" y="18455"/>
                    <a:pt x="19899" y="18162"/>
                  </a:cubicBezTo>
                  <a:cubicBezTo>
                    <a:pt x="19878" y="18120"/>
                    <a:pt x="19836" y="18100"/>
                    <a:pt x="19815" y="18079"/>
                  </a:cubicBezTo>
                  <a:lnTo>
                    <a:pt x="20401" y="17765"/>
                  </a:lnTo>
                  <a:cubicBezTo>
                    <a:pt x="20526" y="17702"/>
                    <a:pt x="20652" y="17618"/>
                    <a:pt x="20777" y="17556"/>
                  </a:cubicBezTo>
                  <a:cubicBezTo>
                    <a:pt x="20945" y="17451"/>
                    <a:pt x="21112" y="17367"/>
                    <a:pt x="21280" y="17263"/>
                  </a:cubicBezTo>
                  <a:cubicBezTo>
                    <a:pt x="21552" y="17095"/>
                    <a:pt x="21824" y="16928"/>
                    <a:pt x="22117" y="16802"/>
                  </a:cubicBezTo>
                  <a:cubicBezTo>
                    <a:pt x="22451" y="17053"/>
                    <a:pt x="22786" y="17304"/>
                    <a:pt x="23121" y="17576"/>
                  </a:cubicBezTo>
                  <a:cubicBezTo>
                    <a:pt x="23191" y="17637"/>
                    <a:pt x="23281" y="17668"/>
                    <a:pt x="23372" y="17668"/>
                  </a:cubicBezTo>
                  <a:cubicBezTo>
                    <a:pt x="23469" y="17668"/>
                    <a:pt x="23568" y="17632"/>
                    <a:pt x="23644" y="17556"/>
                  </a:cubicBezTo>
                  <a:cubicBezTo>
                    <a:pt x="23769" y="17409"/>
                    <a:pt x="23769" y="17158"/>
                    <a:pt x="23623" y="17032"/>
                  </a:cubicBezTo>
                  <a:cubicBezTo>
                    <a:pt x="23581" y="16991"/>
                    <a:pt x="23518" y="16949"/>
                    <a:pt x="23477" y="16907"/>
                  </a:cubicBezTo>
                  <a:lnTo>
                    <a:pt x="22849" y="16447"/>
                  </a:lnTo>
                  <a:lnTo>
                    <a:pt x="22368" y="16112"/>
                  </a:lnTo>
                  <a:lnTo>
                    <a:pt x="23414" y="15317"/>
                  </a:lnTo>
                  <a:lnTo>
                    <a:pt x="23581" y="15442"/>
                  </a:lnTo>
                  <a:lnTo>
                    <a:pt x="24983" y="16551"/>
                  </a:lnTo>
                  <a:cubicBezTo>
                    <a:pt x="25109" y="16635"/>
                    <a:pt x="25234" y="16719"/>
                    <a:pt x="25360" y="16802"/>
                  </a:cubicBezTo>
                  <a:cubicBezTo>
                    <a:pt x="25427" y="16843"/>
                    <a:pt x="25494" y="16860"/>
                    <a:pt x="25556" y="16860"/>
                  </a:cubicBezTo>
                  <a:cubicBezTo>
                    <a:pt x="25879" y="16860"/>
                    <a:pt x="26084" y="16385"/>
                    <a:pt x="25715" y="16175"/>
                  </a:cubicBezTo>
                  <a:cubicBezTo>
                    <a:pt x="25590" y="16112"/>
                    <a:pt x="25464" y="16007"/>
                    <a:pt x="25360" y="15924"/>
                  </a:cubicBezTo>
                  <a:lnTo>
                    <a:pt x="24146" y="14982"/>
                  </a:lnTo>
                  <a:lnTo>
                    <a:pt x="24041" y="14877"/>
                  </a:lnTo>
                  <a:cubicBezTo>
                    <a:pt x="24083" y="14835"/>
                    <a:pt x="24125" y="14794"/>
                    <a:pt x="24167" y="14752"/>
                  </a:cubicBezTo>
                  <a:cubicBezTo>
                    <a:pt x="24418" y="14563"/>
                    <a:pt x="24669" y="14354"/>
                    <a:pt x="24941" y="14145"/>
                  </a:cubicBezTo>
                  <a:cubicBezTo>
                    <a:pt x="25213" y="13957"/>
                    <a:pt x="25485" y="13747"/>
                    <a:pt x="25757" y="13538"/>
                  </a:cubicBezTo>
                  <a:cubicBezTo>
                    <a:pt x="25904" y="13434"/>
                    <a:pt x="25966" y="13224"/>
                    <a:pt x="25883" y="13078"/>
                  </a:cubicBezTo>
                  <a:cubicBezTo>
                    <a:pt x="25805" y="12953"/>
                    <a:pt x="25681" y="12887"/>
                    <a:pt x="25553" y="12887"/>
                  </a:cubicBezTo>
                  <a:cubicBezTo>
                    <a:pt x="25509" y="12887"/>
                    <a:pt x="25465" y="12894"/>
                    <a:pt x="25422" y="12911"/>
                  </a:cubicBezTo>
                  <a:cubicBezTo>
                    <a:pt x="25360" y="12931"/>
                    <a:pt x="25318" y="12952"/>
                    <a:pt x="25255" y="12994"/>
                  </a:cubicBezTo>
                  <a:cubicBezTo>
                    <a:pt x="25150" y="13057"/>
                    <a:pt x="25067" y="13141"/>
                    <a:pt x="24962" y="13224"/>
                  </a:cubicBezTo>
                  <a:lnTo>
                    <a:pt x="23539" y="14333"/>
                  </a:lnTo>
                  <a:cubicBezTo>
                    <a:pt x="23497" y="14375"/>
                    <a:pt x="23456" y="14396"/>
                    <a:pt x="23414" y="14417"/>
                  </a:cubicBezTo>
                  <a:lnTo>
                    <a:pt x="22368" y="13664"/>
                  </a:lnTo>
                  <a:cubicBezTo>
                    <a:pt x="22409" y="13601"/>
                    <a:pt x="22451" y="13580"/>
                    <a:pt x="22493" y="13559"/>
                  </a:cubicBezTo>
                  <a:cubicBezTo>
                    <a:pt x="22765" y="13350"/>
                    <a:pt x="23058" y="13141"/>
                    <a:pt x="23330" y="12931"/>
                  </a:cubicBezTo>
                  <a:cubicBezTo>
                    <a:pt x="23435" y="12869"/>
                    <a:pt x="23539" y="12785"/>
                    <a:pt x="23623" y="12722"/>
                  </a:cubicBezTo>
                  <a:cubicBezTo>
                    <a:pt x="23749" y="12576"/>
                    <a:pt x="23749" y="12346"/>
                    <a:pt x="23623" y="12220"/>
                  </a:cubicBezTo>
                  <a:cubicBezTo>
                    <a:pt x="23545" y="12130"/>
                    <a:pt x="23442" y="12089"/>
                    <a:pt x="23341" y="12089"/>
                  </a:cubicBezTo>
                  <a:cubicBezTo>
                    <a:pt x="23254" y="12089"/>
                    <a:pt x="23168" y="12120"/>
                    <a:pt x="23100" y="12178"/>
                  </a:cubicBezTo>
                  <a:cubicBezTo>
                    <a:pt x="22933" y="12325"/>
                    <a:pt x="22744" y="12471"/>
                    <a:pt x="22577" y="12597"/>
                  </a:cubicBezTo>
                  <a:cubicBezTo>
                    <a:pt x="22409" y="12701"/>
                    <a:pt x="22242" y="12848"/>
                    <a:pt x="22054" y="12973"/>
                  </a:cubicBezTo>
                  <a:lnTo>
                    <a:pt x="21133" y="12429"/>
                  </a:lnTo>
                  <a:cubicBezTo>
                    <a:pt x="21049" y="12387"/>
                    <a:pt x="20966" y="12325"/>
                    <a:pt x="20882" y="12283"/>
                  </a:cubicBezTo>
                  <a:lnTo>
                    <a:pt x="19794" y="11697"/>
                  </a:lnTo>
                  <a:lnTo>
                    <a:pt x="19794" y="11676"/>
                  </a:lnTo>
                  <a:cubicBezTo>
                    <a:pt x="19836" y="11634"/>
                    <a:pt x="19878" y="11613"/>
                    <a:pt x="19940" y="11571"/>
                  </a:cubicBezTo>
                  <a:cubicBezTo>
                    <a:pt x="20422" y="11299"/>
                    <a:pt x="20924" y="11027"/>
                    <a:pt x="21405" y="10734"/>
                  </a:cubicBezTo>
                  <a:cubicBezTo>
                    <a:pt x="21473" y="10694"/>
                    <a:pt x="21549" y="10671"/>
                    <a:pt x="21623" y="10671"/>
                  </a:cubicBezTo>
                  <a:cubicBezTo>
                    <a:pt x="21663" y="10671"/>
                    <a:pt x="21703" y="10678"/>
                    <a:pt x="21740" y="10693"/>
                  </a:cubicBezTo>
                  <a:cubicBezTo>
                    <a:pt x="21949" y="10776"/>
                    <a:pt x="22137" y="10839"/>
                    <a:pt x="22326" y="10902"/>
                  </a:cubicBezTo>
                  <a:cubicBezTo>
                    <a:pt x="23058" y="11132"/>
                    <a:pt x="23769" y="11362"/>
                    <a:pt x="24502" y="11571"/>
                  </a:cubicBezTo>
                  <a:cubicBezTo>
                    <a:pt x="24669" y="11634"/>
                    <a:pt x="24858" y="11676"/>
                    <a:pt x="25025" y="11718"/>
                  </a:cubicBezTo>
                  <a:cubicBezTo>
                    <a:pt x="25053" y="11724"/>
                    <a:pt x="25080" y="11727"/>
                    <a:pt x="25108" y="11727"/>
                  </a:cubicBezTo>
                  <a:cubicBezTo>
                    <a:pt x="25266" y="11727"/>
                    <a:pt x="25408" y="11627"/>
                    <a:pt x="25443" y="11467"/>
                  </a:cubicBezTo>
                  <a:cubicBezTo>
                    <a:pt x="25506" y="11258"/>
                    <a:pt x="25381" y="11048"/>
                    <a:pt x="25171" y="11006"/>
                  </a:cubicBezTo>
                  <a:cubicBezTo>
                    <a:pt x="25025" y="10944"/>
                    <a:pt x="24858" y="10923"/>
                    <a:pt x="24690" y="10881"/>
                  </a:cubicBezTo>
                  <a:cubicBezTo>
                    <a:pt x="24460" y="10797"/>
                    <a:pt x="24230" y="10734"/>
                    <a:pt x="24000" y="10651"/>
                  </a:cubicBezTo>
                  <a:lnTo>
                    <a:pt x="22744" y="10253"/>
                  </a:lnTo>
                  <a:lnTo>
                    <a:pt x="22472" y="10190"/>
                  </a:lnTo>
                  <a:cubicBezTo>
                    <a:pt x="22535" y="10149"/>
                    <a:pt x="22577" y="10107"/>
                    <a:pt x="22619" y="10086"/>
                  </a:cubicBezTo>
                  <a:cubicBezTo>
                    <a:pt x="22849" y="9918"/>
                    <a:pt x="23100" y="9772"/>
                    <a:pt x="23330" y="9605"/>
                  </a:cubicBezTo>
                  <a:cubicBezTo>
                    <a:pt x="23400" y="9549"/>
                    <a:pt x="23479" y="9521"/>
                    <a:pt x="23561" y="9521"/>
                  </a:cubicBezTo>
                  <a:cubicBezTo>
                    <a:pt x="23602" y="9521"/>
                    <a:pt x="23644" y="9528"/>
                    <a:pt x="23686" y="9542"/>
                  </a:cubicBezTo>
                  <a:cubicBezTo>
                    <a:pt x="23749" y="9563"/>
                    <a:pt x="23811" y="9563"/>
                    <a:pt x="23874" y="9584"/>
                  </a:cubicBezTo>
                  <a:cubicBezTo>
                    <a:pt x="24376" y="9730"/>
                    <a:pt x="24858" y="9877"/>
                    <a:pt x="25360" y="10023"/>
                  </a:cubicBezTo>
                  <a:cubicBezTo>
                    <a:pt x="25527" y="10065"/>
                    <a:pt x="25694" y="10086"/>
                    <a:pt x="25841" y="10107"/>
                  </a:cubicBezTo>
                  <a:cubicBezTo>
                    <a:pt x="26050" y="10107"/>
                    <a:pt x="26238" y="9960"/>
                    <a:pt x="26259" y="9751"/>
                  </a:cubicBezTo>
                  <a:cubicBezTo>
                    <a:pt x="26259" y="9563"/>
                    <a:pt x="26113" y="9395"/>
                    <a:pt x="25904" y="9374"/>
                  </a:cubicBezTo>
                  <a:cubicBezTo>
                    <a:pt x="25757" y="9353"/>
                    <a:pt x="25590" y="9333"/>
                    <a:pt x="25443" y="9291"/>
                  </a:cubicBezTo>
                  <a:cubicBezTo>
                    <a:pt x="25150" y="9207"/>
                    <a:pt x="24858" y="9102"/>
                    <a:pt x="24565" y="9019"/>
                  </a:cubicBezTo>
                  <a:cubicBezTo>
                    <a:pt x="24523" y="9019"/>
                    <a:pt x="24502" y="8998"/>
                    <a:pt x="24481" y="8998"/>
                  </a:cubicBezTo>
                  <a:cubicBezTo>
                    <a:pt x="24711" y="8830"/>
                    <a:pt x="24920" y="8705"/>
                    <a:pt x="25130" y="8558"/>
                  </a:cubicBezTo>
                  <a:cubicBezTo>
                    <a:pt x="25191" y="8528"/>
                    <a:pt x="25252" y="8508"/>
                    <a:pt x="25322" y="8508"/>
                  </a:cubicBezTo>
                  <a:cubicBezTo>
                    <a:pt x="25347" y="8508"/>
                    <a:pt x="25373" y="8511"/>
                    <a:pt x="25402" y="8517"/>
                  </a:cubicBezTo>
                  <a:cubicBezTo>
                    <a:pt x="25715" y="8621"/>
                    <a:pt x="26050" y="8684"/>
                    <a:pt x="26364" y="8789"/>
                  </a:cubicBezTo>
                  <a:cubicBezTo>
                    <a:pt x="26405" y="8801"/>
                    <a:pt x="26445" y="8807"/>
                    <a:pt x="26485" y="8807"/>
                  </a:cubicBezTo>
                  <a:cubicBezTo>
                    <a:pt x="26649" y="8807"/>
                    <a:pt x="26795" y="8706"/>
                    <a:pt x="26845" y="8537"/>
                  </a:cubicBezTo>
                  <a:cubicBezTo>
                    <a:pt x="26908" y="8349"/>
                    <a:pt x="26803" y="8140"/>
                    <a:pt x="26594" y="8098"/>
                  </a:cubicBezTo>
                  <a:cubicBezTo>
                    <a:pt x="26490" y="8056"/>
                    <a:pt x="26364" y="8035"/>
                    <a:pt x="26259" y="7993"/>
                  </a:cubicBezTo>
                  <a:lnTo>
                    <a:pt x="25653" y="7826"/>
                  </a:lnTo>
                  <a:cubicBezTo>
                    <a:pt x="25674" y="7742"/>
                    <a:pt x="25694" y="7659"/>
                    <a:pt x="25715" y="7575"/>
                  </a:cubicBezTo>
                  <a:cubicBezTo>
                    <a:pt x="25778" y="7345"/>
                    <a:pt x="25841" y="7115"/>
                    <a:pt x="25904" y="6864"/>
                  </a:cubicBezTo>
                  <a:cubicBezTo>
                    <a:pt x="25946" y="6675"/>
                    <a:pt x="25820" y="6466"/>
                    <a:pt x="25632" y="6424"/>
                  </a:cubicBezTo>
                  <a:cubicBezTo>
                    <a:pt x="25616" y="6423"/>
                    <a:pt x="25601" y="6422"/>
                    <a:pt x="25587" y="6422"/>
                  </a:cubicBezTo>
                  <a:cubicBezTo>
                    <a:pt x="25396" y="6422"/>
                    <a:pt x="25231" y="6544"/>
                    <a:pt x="25192" y="6738"/>
                  </a:cubicBezTo>
                  <a:cubicBezTo>
                    <a:pt x="25109" y="7073"/>
                    <a:pt x="25004" y="7408"/>
                    <a:pt x="24920" y="7742"/>
                  </a:cubicBezTo>
                  <a:cubicBezTo>
                    <a:pt x="24920" y="7805"/>
                    <a:pt x="24878" y="7868"/>
                    <a:pt x="24816" y="7889"/>
                  </a:cubicBezTo>
                  <a:lnTo>
                    <a:pt x="24083" y="8265"/>
                  </a:lnTo>
                  <a:cubicBezTo>
                    <a:pt x="24083" y="8245"/>
                    <a:pt x="24083" y="8224"/>
                    <a:pt x="24083" y="8203"/>
                  </a:cubicBezTo>
                  <a:cubicBezTo>
                    <a:pt x="24146" y="7931"/>
                    <a:pt x="24188" y="7701"/>
                    <a:pt x="24251" y="7429"/>
                  </a:cubicBezTo>
                  <a:cubicBezTo>
                    <a:pt x="24293" y="7219"/>
                    <a:pt x="24376" y="6989"/>
                    <a:pt x="24460" y="6801"/>
                  </a:cubicBezTo>
                  <a:cubicBezTo>
                    <a:pt x="24523" y="6633"/>
                    <a:pt x="24460" y="6466"/>
                    <a:pt x="24313" y="6382"/>
                  </a:cubicBezTo>
                  <a:cubicBezTo>
                    <a:pt x="24259" y="6337"/>
                    <a:pt x="24193" y="6315"/>
                    <a:pt x="24126" y="6315"/>
                  </a:cubicBezTo>
                  <a:cubicBezTo>
                    <a:pt x="24037" y="6315"/>
                    <a:pt x="23945" y="6353"/>
                    <a:pt x="23874" y="6424"/>
                  </a:cubicBezTo>
                  <a:cubicBezTo>
                    <a:pt x="23832" y="6466"/>
                    <a:pt x="23790" y="6529"/>
                    <a:pt x="23769" y="6592"/>
                  </a:cubicBezTo>
                  <a:cubicBezTo>
                    <a:pt x="23644" y="6885"/>
                    <a:pt x="23560" y="7177"/>
                    <a:pt x="23497" y="7470"/>
                  </a:cubicBezTo>
                  <a:cubicBezTo>
                    <a:pt x="23393" y="7889"/>
                    <a:pt x="23288" y="8286"/>
                    <a:pt x="23184" y="8705"/>
                  </a:cubicBezTo>
                  <a:cubicBezTo>
                    <a:pt x="23163" y="8809"/>
                    <a:pt x="23079" y="8914"/>
                    <a:pt x="22974" y="8956"/>
                  </a:cubicBezTo>
                  <a:lnTo>
                    <a:pt x="22179" y="9353"/>
                  </a:lnTo>
                  <a:cubicBezTo>
                    <a:pt x="22137" y="9374"/>
                    <a:pt x="22096" y="9374"/>
                    <a:pt x="22054" y="9395"/>
                  </a:cubicBezTo>
                  <a:lnTo>
                    <a:pt x="22054" y="9312"/>
                  </a:lnTo>
                  <a:lnTo>
                    <a:pt x="22430" y="7680"/>
                  </a:lnTo>
                  <a:cubicBezTo>
                    <a:pt x="22514" y="7345"/>
                    <a:pt x="22598" y="7010"/>
                    <a:pt x="22681" y="6675"/>
                  </a:cubicBezTo>
                  <a:cubicBezTo>
                    <a:pt x="22723" y="6466"/>
                    <a:pt x="22619" y="6278"/>
                    <a:pt x="22430" y="6215"/>
                  </a:cubicBezTo>
                  <a:cubicBezTo>
                    <a:pt x="22394" y="6204"/>
                    <a:pt x="22357" y="6199"/>
                    <a:pt x="22321" y="6199"/>
                  </a:cubicBezTo>
                  <a:cubicBezTo>
                    <a:pt x="22153" y="6199"/>
                    <a:pt x="22005" y="6314"/>
                    <a:pt x="21970" y="6487"/>
                  </a:cubicBezTo>
                  <a:cubicBezTo>
                    <a:pt x="21928" y="6633"/>
                    <a:pt x="21886" y="6780"/>
                    <a:pt x="21845" y="6947"/>
                  </a:cubicBezTo>
                  <a:cubicBezTo>
                    <a:pt x="21740" y="7429"/>
                    <a:pt x="21635" y="7931"/>
                    <a:pt x="21531" y="8433"/>
                  </a:cubicBezTo>
                  <a:cubicBezTo>
                    <a:pt x="21447" y="8768"/>
                    <a:pt x="21363" y="9102"/>
                    <a:pt x="21280" y="9437"/>
                  </a:cubicBezTo>
                  <a:cubicBezTo>
                    <a:pt x="21259" y="9584"/>
                    <a:pt x="21217" y="9730"/>
                    <a:pt x="21196" y="9877"/>
                  </a:cubicBezTo>
                  <a:cubicBezTo>
                    <a:pt x="21196" y="9939"/>
                    <a:pt x="21133" y="10002"/>
                    <a:pt x="21070" y="10044"/>
                  </a:cubicBezTo>
                  <a:lnTo>
                    <a:pt x="19501" y="10944"/>
                  </a:lnTo>
                  <a:cubicBezTo>
                    <a:pt x="19459" y="10965"/>
                    <a:pt x="19438" y="10986"/>
                    <a:pt x="19396" y="10986"/>
                  </a:cubicBezTo>
                  <a:cubicBezTo>
                    <a:pt x="19396" y="10567"/>
                    <a:pt x="19417" y="10190"/>
                    <a:pt x="19417" y="9793"/>
                  </a:cubicBezTo>
                  <a:lnTo>
                    <a:pt x="19417" y="9395"/>
                  </a:lnTo>
                  <a:cubicBezTo>
                    <a:pt x="19396" y="9102"/>
                    <a:pt x="19396" y="8789"/>
                    <a:pt x="19417" y="8475"/>
                  </a:cubicBezTo>
                  <a:cubicBezTo>
                    <a:pt x="19417" y="8412"/>
                    <a:pt x="19459" y="8349"/>
                    <a:pt x="19522" y="8328"/>
                  </a:cubicBezTo>
                  <a:lnTo>
                    <a:pt x="19668" y="8265"/>
                  </a:lnTo>
                  <a:lnTo>
                    <a:pt x="20631" y="7868"/>
                  </a:lnTo>
                  <a:cubicBezTo>
                    <a:pt x="20819" y="7784"/>
                    <a:pt x="20903" y="7575"/>
                    <a:pt x="20840" y="7387"/>
                  </a:cubicBezTo>
                  <a:cubicBezTo>
                    <a:pt x="20792" y="7243"/>
                    <a:pt x="20659" y="7148"/>
                    <a:pt x="20516" y="7148"/>
                  </a:cubicBezTo>
                  <a:cubicBezTo>
                    <a:pt x="20471" y="7148"/>
                    <a:pt x="20425" y="7158"/>
                    <a:pt x="20380" y="7177"/>
                  </a:cubicBezTo>
                  <a:cubicBezTo>
                    <a:pt x="20296" y="7198"/>
                    <a:pt x="20212" y="7240"/>
                    <a:pt x="20129" y="7282"/>
                  </a:cubicBezTo>
                  <a:lnTo>
                    <a:pt x="19166" y="7701"/>
                  </a:lnTo>
                  <a:cubicBezTo>
                    <a:pt x="19116" y="7717"/>
                    <a:pt x="19065" y="7748"/>
                    <a:pt x="19014" y="7748"/>
                  </a:cubicBezTo>
                  <a:cubicBezTo>
                    <a:pt x="19002" y="7748"/>
                    <a:pt x="18990" y="7746"/>
                    <a:pt x="18978" y="7742"/>
                  </a:cubicBezTo>
                  <a:cubicBezTo>
                    <a:pt x="18915" y="7324"/>
                    <a:pt x="18852" y="6905"/>
                    <a:pt x="18852" y="6487"/>
                  </a:cubicBezTo>
                  <a:cubicBezTo>
                    <a:pt x="18915" y="6445"/>
                    <a:pt x="18957" y="6424"/>
                    <a:pt x="19020" y="6403"/>
                  </a:cubicBezTo>
                  <a:cubicBezTo>
                    <a:pt x="19564" y="6194"/>
                    <a:pt x="20108" y="5964"/>
                    <a:pt x="20673" y="5755"/>
                  </a:cubicBezTo>
                  <a:cubicBezTo>
                    <a:pt x="20819" y="5692"/>
                    <a:pt x="20966" y="5629"/>
                    <a:pt x="21091" y="5545"/>
                  </a:cubicBezTo>
                  <a:cubicBezTo>
                    <a:pt x="21476" y="5353"/>
                    <a:pt x="21276" y="4854"/>
                    <a:pt x="20944" y="4854"/>
                  </a:cubicBezTo>
                  <a:cubicBezTo>
                    <a:pt x="20878" y="4854"/>
                    <a:pt x="20808" y="4873"/>
                    <a:pt x="20736" y="4918"/>
                  </a:cubicBezTo>
                  <a:cubicBezTo>
                    <a:pt x="20631" y="4980"/>
                    <a:pt x="20526" y="5022"/>
                    <a:pt x="20401" y="5085"/>
                  </a:cubicBezTo>
                  <a:cubicBezTo>
                    <a:pt x="19899" y="5294"/>
                    <a:pt x="19376" y="5483"/>
                    <a:pt x="18852" y="5692"/>
                  </a:cubicBezTo>
                  <a:lnTo>
                    <a:pt x="18748" y="5734"/>
                  </a:lnTo>
                  <a:cubicBezTo>
                    <a:pt x="18727" y="5566"/>
                    <a:pt x="18706" y="5441"/>
                    <a:pt x="18685" y="5315"/>
                  </a:cubicBezTo>
                  <a:cubicBezTo>
                    <a:pt x="18643" y="4939"/>
                    <a:pt x="18580" y="4562"/>
                    <a:pt x="18518" y="4185"/>
                  </a:cubicBezTo>
                  <a:cubicBezTo>
                    <a:pt x="18497" y="3997"/>
                    <a:pt x="18476" y="3788"/>
                    <a:pt x="18455" y="3579"/>
                  </a:cubicBezTo>
                  <a:cubicBezTo>
                    <a:pt x="18455" y="3401"/>
                    <a:pt x="18306" y="3242"/>
                    <a:pt x="18131" y="3242"/>
                  </a:cubicBezTo>
                  <a:cubicBezTo>
                    <a:pt x="18121" y="3242"/>
                    <a:pt x="18110" y="3243"/>
                    <a:pt x="18099" y="3244"/>
                  </a:cubicBezTo>
                  <a:cubicBezTo>
                    <a:pt x="18087" y="3243"/>
                    <a:pt x="18076" y="3242"/>
                    <a:pt x="18064" y="3242"/>
                  </a:cubicBezTo>
                  <a:cubicBezTo>
                    <a:pt x="17874" y="3242"/>
                    <a:pt x="17743" y="3401"/>
                    <a:pt x="17743" y="3579"/>
                  </a:cubicBezTo>
                  <a:cubicBezTo>
                    <a:pt x="17743" y="3725"/>
                    <a:pt x="17743" y="3872"/>
                    <a:pt x="17764" y="4018"/>
                  </a:cubicBezTo>
                  <a:cubicBezTo>
                    <a:pt x="17827" y="4478"/>
                    <a:pt x="17911" y="4960"/>
                    <a:pt x="17974" y="5420"/>
                  </a:cubicBezTo>
                  <a:cubicBezTo>
                    <a:pt x="18015" y="5629"/>
                    <a:pt x="18015" y="5817"/>
                    <a:pt x="18057" y="6048"/>
                  </a:cubicBezTo>
                  <a:lnTo>
                    <a:pt x="16865" y="6571"/>
                  </a:lnTo>
                  <a:cubicBezTo>
                    <a:pt x="16844" y="6487"/>
                    <a:pt x="16823" y="6424"/>
                    <a:pt x="16823" y="6382"/>
                  </a:cubicBezTo>
                  <a:cubicBezTo>
                    <a:pt x="16781" y="6006"/>
                    <a:pt x="16760" y="5629"/>
                    <a:pt x="16718" y="5252"/>
                  </a:cubicBezTo>
                  <a:cubicBezTo>
                    <a:pt x="16697" y="5169"/>
                    <a:pt x="16697" y="5085"/>
                    <a:pt x="16676" y="5001"/>
                  </a:cubicBezTo>
                  <a:cubicBezTo>
                    <a:pt x="16622" y="4838"/>
                    <a:pt x="16472" y="4721"/>
                    <a:pt x="16324" y="4721"/>
                  </a:cubicBezTo>
                  <a:cubicBezTo>
                    <a:pt x="16302" y="4721"/>
                    <a:pt x="16280" y="4724"/>
                    <a:pt x="16258" y="4729"/>
                  </a:cubicBezTo>
                  <a:cubicBezTo>
                    <a:pt x="16070" y="4771"/>
                    <a:pt x="15944" y="4939"/>
                    <a:pt x="15944" y="5148"/>
                  </a:cubicBezTo>
                  <a:cubicBezTo>
                    <a:pt x="15965" y="5315"/>
                    <a:pt x="16007" y="5483"/>
                    <a:pt x="16028" y="5650"/>
                  </a:cubicBezTo>
                  <a:cubicBezTo>
                    <a:pt x="16070" y="5901"/>
                    <a:pt x="16091" y="6173"/>
                    <a:pt x="16111" y="6466"/>
                  </a:cubicBezTo>
                  <a:lnTo>
                    <a:pt x="15191" y="6989"/>
                  </a:lnTo>
                  <a:cubicBezTo>
                    <a:pt x="15128" y="7031"/>
                    <a:pt x="15065" y="7052"/>
                    <a:pt x="15002" y="7094"/>
                  </a:cubicBezTo>
                  <a:lnTo>
                    <a:pt x="13914" y="7784"/>
                  </a:lnTo>
                  <a:lnTo>
                    <a:pt x="13852" y="7784"/>
                  </a:lnTo>
                  <a:lnTo>
                    <a:pt x="13852" y="7617"/>
                  </a:lnTo>
                  <a:lnTo>
                    <a:pt x="13852" y="5985"/>
                  </a:lnTo>
                  <a:cubicBezTo>
                    <a:pt x="13831" y="5817"/>
                    <a:pt x="13914" y="5671"/>
                    <a:pt x="14040" y="5566"/>
                  </a:cubicBezTo>
                  <a:cubicBezTo>
                    <a:pt x="14312" y="5336"/>
                    <a:pt x="14584" y="5085"/>
                    <a:pt x="14856" y="4834"/>
                  </a:cubicBezTo>
                  <a:lnTo>
                    <a:pt x="15107" y="4583"/>
                  </a:lnTo>
                  <a:lnTo>
                    <a:pt x="16174" y="3620"/>
                  </a:lnTo>
                  <a:cubicBezTo>
                    <a:pt x="16279" y="3516"/>
                    <a:pt x="16383" y="3411"/>
                    <a:pt x="16467" y="3307"/>
                  </a:cubicBezTo>
                  <a:cubicBezTo>
                    <a:pt x="16572" y="3244"/>
                    <a:pt x="16614" y="3118"/>
                    <a:pt x="16593" y="2972"/>
                  </a:cubicBezTo>
                  <a:cubicBezTo>
                    <a:pt x="16565" y="2794"/>
                    <a:pt x="16404" y="2679"/>
                    <a:pt x="16237" y="2679"/>
                  </a:cubicBezTo>
                  <a:cubicBezTo>
                    <a:pt x="16148" y="2679"/>
                    <a:pt x="16058" y="2711"/>
                    <a:pt x="15986" y="2783"/>
                  </a:cubicBezTo>
                  <a:cubicBezTo>
                    <a:pt x="15881" y="2888"/>
                    <a:pt x="15777" y="3014"/>
                    <a:pt x="15651" y="3118"/>
                  </a:cubicBezTo>
                  <a:cubicBezTo>
                    <a:pt x="15107" y="3620"/>
                    <a:pt x="14563" y="4144"/>
                    <a:pt x="14019" y="4646"/>
                  </a:cubicBezTo>
                  <a:cubicBezTo>
                    <a:pt x="13977" y="4667"/>
                    <a:pt x="13935" y="4688"/>
                    <a:pt x="13914" y="4729"/>
                  </a:cubicBezTo>
                  <a:cubicBezTo>
                    <a:pt x="13873" y="4353"/>
                    <a:pt x="13852" y="3997"/>
                    <a:pt x="13831" y="3641"/>
                  </a:cubicBezTo>
                  <a:cubicBezTo>
                    <a:pt x="13831" y="3558"/>
                    <a:pt x="13852" y="3453"/>
                    <a:pt x="13935" y="3390"/>
                  </a:cubicBezTo>
                  <a:cubicBezTo>
                    <a:pt x="14354" y="2993"/>
                    <a:pt x="14772" y="2595"/>
                    <a:pt x="15170" y="2177"/>
                  </a:cubicBezTo>
                  <a:cubicBezTo>
                    <a:pt x="15295" y="2051"/>
                    <a:pt x="15421" y="1905"/>
                    <a:pt x="15526" y="1758"/>
                  </a:cubicBezTo>
                  <a:cubicBezTo>
                    <a:pt x="15651" y="1591"/>
                    <a:pt x="15609" y="1361"/>
                    <a:pt x="15442" y="1256"/>
                  </a:cubicBezTo>
                  <a:cubicBezTo>
                    <a:pt x="15374" y="1205"/>
                    <a:pt x="15299" y="1182"/>
                    <a:pt x="15227" y="1182"/>
                  </a:cubicBezTo>
                  <a:cubicBezTo>
                    <a:pt x="15122" y="1182"/>
                    <a:pt x="15023" y="1232"/>
                    <a:pt x="14961" y="1319"/>
                  </a:cubicBezTo>
                  <a:cubicBezTo>
                    <a:pt x="14919" y="1361"/>
                    <a:pt x="14898" y="1403"/>
                    <a:pt x="14877" y="1444"/>
                  </a:cubicBezTo>
                  <a:cubicBezTo>
                    <a:pt x="14814" y="1507"/>
                    <a:pt x="14751" y="1591"/>
                    <a:pt x="14689" y="1654"/>
                  </a:cubicBezTo>
                  <a:lnTo>
                    <a:pt x="13998" y="2302"/>
                  </a:lnTo>
                  <a:cubicBezTo>
                    <a:pt x="13956" y="2323"/>
                    <a:pt x="13935" y="2344"/>
                    <a:pt x="13873" y="2386"/>
                  </a:cubicBezTo>
                  <a:cubicBezTo>
                    <a:pt x="13873" y="2093"/>
                    <a:pt x="13852" y="1842"/>
                    <a:pt x="13831" y="1570"/>
                  </a:cubicBezTo>
                  <a:cubicBezTo>
                    <a:pt x="13831" y="1507"/>
                    <a:pt x="13852" y="1444"/>
                    <a:pt x="13914" y="1382"/>
                  </a:cubicBezTo>
                  <a:cubicBezTo>
                    <a:pt x="14166" y="1151"/>
                    <a:pt x="14396" y="900"/>
                    <a:pt x="14668" y="649"/>
                  </a:cubicBezTo>
                  <a:cubicBezTo>
                    <a:pt x="14772" y="566"/>
                    <a:pt x="14814" y="440"/>
                    <a:pt x="14793" y="294"/>
                  </a:cubicBezTo>
                  <a:cubicBezTo>
                    <a:pt x="14752" y="116"/>
                    <a:pt x="14595" y="0"/>
                    <a:pt x="144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4"/>
            <p:cNvSpPr/>
            <p:nvPr/>
          </p:nvSpPr>
          <p:spPr>
            <a:xfrm>
              <a:off x="8341775" y="959125"/>
              <a:ext cx="660700" cy="644300"/>
            </a:xfrm>
            <a:custGeom>
              <a:rect b="b" l="l" r="r" t="t"/>
              <a:pathLst>
                <a:path extrusionOk="0" h="25772" w="26428">
                  <a:moveTo>
                    <a:pt x="8621" y="4962"/>
                  </a:moveTo>
                  <a:lnTo>
                    <a:pt x="8621" y="4962"/>
                  </a:lnTo>
                  <a:cubicBezTo>
                    <a:pt x="8789" y="5025"/>
                    <a:pt x="8914" y="5067"/>
                    <a:pt x="9061" y="5129"/>
                  </a:cubicBezTo>
                  <a:cubicBezTo>
                    <a:pt x="9416" y="5297"/>
                    <a:pt x="9793" y="5443"/>
                    <a:pt x="10170" y="5611"/>
                  </a:cubicBezTo>
                  <a:cubicBezTo>
                    <a:pt x="10379" y="5694"/>
                    <a:pt x="10567" y="5820"/>
                    <a:pt x="10756" y="5904"/>
                  </a:cubicBezTo>
                  <a:cubicBezTo>
                    <a:pt x="10818" y="5945"/>
                    <a:pt x="10860" y="5987"/>
                    <a:pt x="10881" y="6050"/>
                  </a:cubicBezTo>
                  <a:cubicBezTo>
                    <a:pt x="11174" y="7096"/>
                    <a:pt x="11488" y="8142"/>
                    <a:pt x="11781" y="9189"/>
                  </a:cubicBezTo>
                  <a:cubicBezTo>
                    <a:pt x="11948" y="9837"/>
                    <a:pt x="12116" y="10507"/>
                    <a:pt x="12283" y="11176"/>
                  </a:cubicBezTo>
                  <a:cubicBezTo>
                    <a:pt x="12283" y="11218"/>
                    <a:pt x="12283" y="11260"/>
                    <a:pt x="12304" y="11344"/>
                  </a:cubicBezTo>
                  <a:cubicBezTo>
                    <a:pt x="12199" y="11239"/>
                    <a:pt x="12116" y="11176"/>
                    <a:pt x="12053" y="11114"/>
                  </a:cubicBezTo>
                  <a:cubicBezTo>
                    <a:pt x="11467" y="10549"/>
                    <a:pt x="10881" y="9984"/>
                    <a:pt x="10295" y="9398"/>
                  </a:cubicBezTo>
                  <a:cubicBezTo>
                    <a:pt x="9793" y="8896"/>
                    <a:pt x="9333" y="8373"/>
                    <a:pt x="8831" y="7850"/>
                  </a:cubicBezTo>
                  <a:cubicBezTo>
                    <a:pt x="8726" y="7724"/>
                    <a:pt x="8580" y="7598"/>
                    <a:pt x="8454" y="7473"/>
                  </a:cubicBezTo>
                  <a:cubicBezTo>
                    <a:pt x="8391" y="7431"/>
                    <a:pt x="8370" y="7347"/>
                    <a:pt x="8370" y="7264"/>
                  </a:cubicBezTo>
                  <a:cubicBezTo>
                    <a:pt x="8370" y="6950"/>
                    <a:pt x="8391" y="6615"/>
                    <a:pt x="8454" y="6301"/>
                  </a:cubicBezTo>
                  <a:cubicBezTo>
                    <a:pt x="8496" y="6008"/>
                    <a:pt x="8517" y="5715"/>
                    <a:pt x="8559" y="5422"/>
                  </a:cubicBezTo>
                  <a:cubicBezTo>
                    <a:pt x="8580" y="5276"/>
                    <a:pt x="8600" y="5129"/>
                    <a:pt x="8642" y="4983"/>
                  </a:cubicBezTo>
                  <a:lnTo>
                    <a:pt x="8621" y="4962"/>
                  </a:lnTo>
                  <a:close/>
                  <a:moveTo>
                    <a:pt x="17786" y="4983"/>
                  </a:moveTo>
                  <a:cubicBezTo>
                    <a:pt x="17828" y="5255"/>
                    <a:pt x="17870" y="5506"/>
                    <a:pt x="17911" y="5757"/>
                  </a:cubicBezTo>
                  <a:cubicBezTo>
                    <a:pt x="17953" y="6134"/>
                    <a:pt x="18016" y="6489"/>
                    <a:pt x="18037" y="6845"/>
                  </a:cubicBezTo>
                  <a:cubicBezTo>
                    <a:pt x="18058" y="7013"/>
                    <a:pt x="18058" y="7159"/>
                    <a:pt x="18037" y="7306"/>
                  </a:cubicBezTo>
                  <a:cubicBezTo>
                    <a:pt x="18037" y="7368"/>
                    <a:pt x="17995" y="7431"/>
                    <a:pt x="17953" y="7473"/>
                  </a:cubicBezTo>
                  <a:cubicBezTo>
                    <a:pt x="17430" y="8017"/>
                    <a:pt x="16928" y="8561"/>
                    <a:pt x="16405" y="9084"/>
                  </a:cubicBezTo>
                  <a:cubicBezTo>
                    <a:pt x="15882" y="9607"/>
                    <a:pt x="15359" y="10130"/>
                    <a:pt x="14836" y="10653"/>
                  </a:cubicBezTo>
                  <a:cubicBezTo>
                    <a:pt x="14626" y="10842"/>
                    <a:pt x="14438" y="11030"/>
                    <a:pt x="14229" y="11218"/>
                  </a:cubicBezTo>
                  <a:cubicBezTo>
                    <a:pt x="14208" y="11260"/>
                    <a:pt x="14166" y="11281"/>
                    <a:pt x="14103" y="11344"/>
                  </a:cubicBezTo>
                  <a:cubicBezTo>
                    <a:pt x="14145" y="11197"/>
                    <a:pt x="14145" y="11093"/>
                    <a:pt x="14187" y="11009"/>
                  </a:cubicBezTo>
                  <a:cubicBezTo>
                    <a:pt x="14375" y="10235"/>
                    <a:pt x="14564" y="9440"/>
                    <a:pt x="14773" y="8686"/>
                  </a:cubicBezTo>
                  <a:cubicBezTo>
                    <a:pt x="14982" y="7933"/>
                    <a:pt x="15212" y="7201"/>
                    <a:pt x="15422" y="6448"/>
                  </a:cubicBezTo>
                  <a:cubicBezTo>
                    <a:pt x="15463" y="6322"/>
                    <a:pt x="15505" y="6197"/>
                    <a:pt x="15526" y="6050"/>
                  </a:cubicBezTo>
                  <a:cubicBezTo>
                    <a:pt x="15547" y="5987"/>
                    <a:pt x="15589" y="5925"/>
                    <a:pt x="15652" y="5904"/>
                  </a:cubicBezTo>
                  <a:cubicBezTo>
                    <a:pt x="16300" y="5569"/>
                    <a:pt x="16970" y="5276"/>
                    <a:pt x="17660" y="5025"/>
                  </a:cubicBezTo>
                  <a:cubicBezTo>
                    <a:pt x="17681" y="5004"/>
                    <a:pt x="17723" y="5004"/>
                    <a:pt x="17786" y="4983"/>
                  </a:cubicBezTo>
                  <a:close/>
                  <a:moveTo>
                    <a:pt x="6047" y="11482"/>
                  </a:moveTo>
                  <a:cubicBezTo>
                    <a:pt x="6067" y="11482"/>
                    <a:pt x="6088" y="11485"/>
                    <a:pt x="6111" y="11490"/>
                  </a:cubicBezTo>
                  <a:lnTo>
                    <a:pt x="9249" y="12285"/>
                  </a:lnTo>
                  <a:cubicBezTo>
                    <a:pt x="9919" y="12453"/>
                    <a:pt x="10588" y="12662"/>
                    <a:pt x="11258" y="12850"/>
                  </a:cubicBezTo>
                  <a:cubicBezTo>
                    <a:pt x="11300" y="12871"/>
                    <a:pt x="11362" y="12892"/>
                    <a:pt x="11404" y="12913"/>
                  </a:cubicBezTo>
                  <a:lnTo>
                    <a:pt x="11069" y="12997"/>
                  </a:lnTo>
                  <a:cubicBezTo>
                    <a:pt x="10337" y="13206"/>
                    <a:pt x="9626" y="13436"/>
                    <a:pt x="8893" y="13624"/>
                  </a:cubicBezTo>
                  <a:cubicBezTo>
                    <a:pt x="8140" y="13813"/>
                    <a:pt x="7408" y="13980"/>
                    <a:pt x="6655" y="14168"/>
                  </a:cubicBezTo>
                  <a:cubicBezTo>
                    <a:pt x="6487" y="14210"/>
                    <a:pt x="6320" y="14252"/>
                    <a:pt x="6131" y="14294"/>
                  </a:cubicBezTo>
                  <a:cubicBezTo>
                    <a:pt x="6105" y="14303"/>
                    <a:pt x="6072" y="14308"/>
                    <a:pt x="6038" y="14308"/>
                  </a:cubicBezTo>
                  <a:cubicBezTo>
                    <a:pt x="5989" y="14308"/>
                    <a:pt x="5938" y="14298"/>
                    <a:pt x="5901" y="14273"/>
                  </a:cubicBezTo>
                  <a:cubicBezTo>
                    <a:pt x="5295" y="13876"/>
                    <a:pt x="4709" y="13457"/>
                    <a:pt x="4165" y="12997"/>
                  </a:cubicBezTo>
                  <a:cubicBezTo>
                    <a:pt x="4123" y="12955"/>
                    <a:pt x="4081" y="12934"/>
                    <a:pt x="4039" y="12913"/>
                  </a:cubicBezTo>
                  <a:cubicBezTo>
                    <a:pt x="4165" y="12787"/>
                    <a:pt x="4269" y="12704"/>
                    <a:pt x="4395" y="12599"/>
                  </a:cubicBezTo>
                  <a:cubicBezTo>
                    <a:pt x="4688" y="12369"/>
                    <a:pt x="4981" y="12139"/>
                    <a:pt x="5295" y="11930"/>
                  </a:cubicBezTo>
                  <a:cubicBezTo>
                    <a:pt x="5504" y="11783"/>
                    <a:pt x="5713" y="11658"/>
                    <a:pt x="5901" y="11532"/>
                  </a:cubicBezTo>
                  <a:cubicBezTo>
                    <a:pt x="5947" y="11501"/>
                    <a:pt x="5993" y="11482"/>
                    <a:pt x="6047" y="11482"/>
                  </a:cubicBezTo>
                  <a:close/>
                  <a:moveTo>
                    <a:pt x="20367" y="11503"/>
                  </a:moveTo>
                  <a:cubicBezTo>
                    <a:pt x="20434" y="11503"/>
                    <a:pt x="20502" y="11522"/>
                    <a:pt x="20548" y="11553"/>
                  </a:cubicBezTo>
                  <a:cubicBezTo>
                    <a:pt x="20966" y="11804"/>
                    <a:pt x="21343" y="12076"/>
                    <a:pt x="21720" y="12390"/>
                  </a:cubicBezTo>
                  <a:cubicBezTo>
                    <a:pt x="21929" y="12557"/>
                    <a:pt x="22159" y="12725"/>
                    <a:pt x="22389" y="12913"/>
                  </a:cubicBezTo>
                  <a:cubicBezTo>
                    <a:pt x="22243" y="13018"/>
                    <a:pt x="22138" y="13122"/>
                    <a:pt x="22012" y="13227"/>
                  </a:cubicBezTo>
                  <a:cubicBezTo>
                    <a:pt x="21678" y="13499"/>
                    <a:pt x="21322" y="13750"/>
                    <a:pt x="20945" y="14022"/>
                  </a:cubicBezTo>
                  <a:cubicBezTo>
                    <a:pt x="20799" y="14127"/>
                    <a:pt x="20652" y="14231"/>
                    <a:pt x="20485" y="14315"/>
                  </a:cubicBezTo>
                  <a:cubicBezTo>
                    <a:pt x="20454" y="14325"/>
                    <a:pt x="20422" y="14331"/>
                    <a:pt x="20391" y="14331"/>
                  </a:cubicBezTo>
                  <a:cubicBezTo>
                    <a:pt x="20360" y="14331"/>
                    <a:pt x="20328" y="14325"/>
                    <a:pt x="20297" y="14315"/>
                  </a:cubicBezTo>
                  <a:cubicBezTo>
                    <a:pt x="19606" y="14127"/>
                    <a:pt x="18916" y="13959"/>
                    <a:pt x="18246" y="13792"/>
                  </a:cubicBezTo>
                  <a:cubicBezTo>
                    <a:pt x="17221" y="13520"/>
                    <a:pt x="16196" y="13227"/>
                    <a:pt x="15191" y="12955"/>
                  </a:cubicBezTo>
                  <a:cubicBezTo>
                    <a:pt x="15150" y="12934"/>
                    <a:pt x="15108" y="12913"/>
                    <a:pt x="15024" y="12892"/>
                  </a:cubicBezTo>
                  <a:lnTo>
                    <a:pt x="15756" y="12683"/>
                  </a:lnTo>
                  <a:cubicBezTo>
                    <a:pt x="16489" y="12495"/>
                    <a:pt x="17200" y="12285"/>
                    <a:pt x="17974" y="12076"/>
                  </a:cubicBezTo>
                  <a:cubicBezTo>
                    <a:pt x="18727" y="11888"/>
                    <a:pt x="19502" y="11699"/>
                    <a:pt x="20297" y="11511"/>
                  </a:cubicBezTo>
                  <a:cubicBezTo>
                    <a:pt x="20319" y="11506"/>
                    <a:pt x="20343" y="11503"/>
                    <a:pt x="20367" y="11503"/>
                  </a:cubicBezTo>
                  <a:close/>
                  <a:moveTo>
                    <a:pt x="14133" y="14501"/>
                  </a:moveTo>
                  <a:lnTo>
                    <a:pt x="14133" y="14501"/>
                  </a:lnTo>
                  <a:cubicBezTo>
                    <a:pt x="14180" y="14532"/>
                    <a:pt x="14215" y="14552"/>
                    <a:pt x="14250" y="14587"/>
                  </a:cubicBezTo>
                  <a:cubicBezTo>
                    <a:pt x="14585" y="14922"/>
                    <a:pt x="14940" y="15256"/>
                    <a:pt x="15275" y="15591"/>
                  </a:cubicBezTo>
                  <a:cubicBezTo>
                    <a:pt x="16091" y="16365"/>
                    <a:pt x="16865" y="17161"/>
                    <a:pt x="17619" y="17997"/>
                  </a:cubicBezTo>
                  <a:cubicBezTo>
                    <a:pt x="17723" y="18102"/>
                    <a:pt x="17828" y="18228"/>
                    <a:pt x="17953" y="18332"/>
                  </a:cubicBezTo>
                  <a:cubicBezTo>
                    <a:pt x="18016" y="18395"/>
                    <a:pt x="18058" y="18479"/>
                    <a:pt x="18058" y="18562"/>
                  </a:cubicBezTo>
                  <a:cubicBezTo>
                    <a:pt x="18037" y="18834"/>
                    <a:pt x="18016" y="19127"/>
                    <a:pt x="17995" y="19399"/>
                  </a:cubicBezTo>
                  <a:cubicBezTo>
                    <a:pt x="17953" y="19776"/>
                    <a:pt x="17891" y="20174"/>
                    <a:pt x="17849" y="20550"/>
                  </a:cubicBezTo>
                  <a:cubicBezTo>
                    <a:pt x="17828" y="20634"/>
                    <a:pt x="17807" y="20718"/>
                    <a:pt x="17786" y="20822"/>
                  </a:cubicBezTo>
                  <a:cubicBezTo>
                    <a:pt x="17619" y="20780"/>
                    <a:pt x="17493" y="20718"/>
                    <a:pt x="17347" y="20676"/>
                  </a:cubicBezTo>
                  <a:cubicBezTo>
                    <a:pt x="16928" y="20508"/>
                    <a:pt x="16531" y="20320"/>
                    <a:pt x="16112" y="20153"/>
                  </a:cubicBezTo>
                  <a:cubicBezTo>
                    <a:pt x="15945" y="20069"/>
                    <a:pt x="15798" y="19985"/>
                    <a:pt x="15631" y="19881"/>
                  </a:cubicBezTo>
                  <a:cubicBezTo>
                    <a:pt x="15589" y="19839"/>
                    <a:pt x="15547" y="19797"/>
                    <a:pt x="15547" y="19734"/>
                  </a:cubicBezTo>
                  <a:cubicBezTo>
                    <a:pt x="15338" y="19065"/>
                    <a:pt x="15170" y="18395"/>
                    <a:pt x="14961" y="17725"/>
                  </a:cubicBezTo>
                  <a:cubicBezTo>
                    <a:pt x="14668" y="16721"/>
                    <a:pt x="14438" y="15696"/>
                    <a:pt x="14166" y="14692"/>
                  </a:cubicBezTo>
                  <a:cubicBezTo>
                    <a:pt x="14166" y="14637"/>
                    <a:pt x="14150" y="14583"/>
                    <a:pt x="14133" y="14501"/>
                  </a:cubicBezTo>
                  <a:close/>
                  <a:moveTo>
                    <a:pt x="12283" y="14503"/>
                  </a:moveTo>
                  <a:cubicBezTo>
                    <a:pt x="12283" y="14587"/>
                    <a:pt x="12262" y="14650"/>
                    <a:pt x="12262" y="14754"/>
                  </a:cubicBezTo>
                  <a:cubicBezTo>
                    <a:pt x="12053" y="15508"/>
                    <a:pt x="11885" y="16240"/>
                    <a:pt x="11655" y="17035"/>
                  </a:cubicBezTo>
                  <a:cubicBezTo>
                    <a:pt x="11446" y="17851"/>
                    <a:pt x="11195" y="18625"/>
                    <a:pt x="10965" y="19420"/>
                  </a:cubicBezTo>
                  <a:cubicBezTo>
                    <a:pt x="10965" y="19420"/>
                    <a:pt x="10944" y="19441"/>
                    <a:pt x="10944" y="19462"/>
                  </a:cubicBezTo>
                  <a:cubicBezTo>
                    <a:pt x="10839" y="19902"/>
                    <a:pt x="10839" y="19922"/>
                    <a:pt x="10421" y="20111"/>
                  </a:cubicBezTo>
                  <a:cubicBezTo>
                    <a:pt x="9877" y="20341"/>
                    <a:pt x="9312" y="20571"/>
                    <a:pt x="8747" y="20801"/>
                  </a:cubicBezTo>
                  <a:lnTo>
                    <a:pt x="8642" y="20843"/>
                  </a:lnTo>
                  <a:cubicBezTo>
                    <a:pt x="8621" y="20718"/>
                    <a:pt x="8580" y="20634"/>
                    <a:pt x="8580" y="20529"/>
                  </a:cubicBezTo>
                  <a:cubicBezTo>
                    <a:pt x="8475" y="19881"/>
                    <a:pt x="8412" y="19232"/>
                    <a:pt x="8391" y="18583"/>
                  </a:cubicBezTo>
                  <a:cubicBezTo>
                    <a:pt x="8391" y="18479"/>
                    <a:pt x="8412" y="18395"/>
                    <a:pt x="8496" y="18332"/>
                  </a:cubicBezTo>
                  <a:cubicBezTo>
                    <a:pt x="9061" y="17746"/>
                    <a:pt x="9605" y="17140"/>
                    <a:pt x="10191" y="16554"/>
                  </a:cubicBezTo>
                  <a:cubicBezTo>
                    <a:pt x="10651" y="16073"/>
                    <a:pt x="11132" y="15633"/>
                    <a:pt x="11593" y="15152"/>
                  </a:cubicBezTo>
                  <a:lnTo>
                    <a:pt x="12283" y="14503"/>
                  </a:lnTo>
                  <a:close/>
                  <a:moveTo>
                    <a:pt x="9244" y="0"/>
                  </a:moveTo>
                  <a:cubicBezTo>
                    <a:pt x="9118" y="0"/>
                    <a:pt x="8998" y="67"/>
                    <a:pt x="8935" y="191"/>
                  </a:cubicBezTo>
                  <a:cubicBezTo>
                    <a:pt x="8872" y="275"/>
                    <a:pt x="8852" y="359"/>
                    <a:pt x="8831" y="463"/>
                  </a:cubicBezTo>
                  <a:cubicBezTo>
                    <a:pt x="8642" y="1238"/>
                    <a:pt x="8496" y="1991"/>
                    <a:pt x="8328" y="2786"/>
                  </a:cubicBezTo>
                  <a:cubicBezTo>
                    <a:pt x="8308" y="2849"/>
                    <a:pt x="8287" y="2932"/>
                    <a:pt x="8266" y="2995"/>
                  </a:cubicBezTo>
                  <a:lnTo>
                    <a:pt x="8245" y="2995"/>
                  </a:lnTo>
                  <a:cubicBezTo>
                    <a:pt x="8224" y="2912"/>
                    <a:pt x="8182" y="2828"/>
                    <a:pt x="8182" y="2723"/>
                  </a:cubicBezTo>
                  <a:cubicBezTo>
                    <a:pt x="8161" y="2263"/>
                    <a:pt x="8077" y="1803"/>
                    <a:pt x="8077" y="1342"/>
                  </a:cubicBezTo>
                  <a:cubicBezTo>
                    <a:pt x="8059" y="1155"/>
                    <a:pt x="7906" y="1001"/>
                    <a:pt x="7739" y="1001"/>
                  </a:cubicBezTo>
                  <a:cubicBezTo>
                    <a:pt x="7719" y="1001"/>
                    <a:pt x="7699" y="1003"/>
                    <a:pt x="7680" y="1008"/>
                  </a:cubicBezTo>
                  <a:cubicBezTo>
                    <a:pt x="7429" y="1049"/>
                    <a:pt x="7282" y="1280"/>
                    <a:pt x="7324" y="1510"/>
                  </a:cubicBezTo>
                  <a:cubicBezTo>
                    <a:pt x="7345" y="1593"/>
                    <a:pt x="7366" y="1698"/>
                    <a:pt x="7366" y="1782"/>
                  </a:cubicBezTo>
                  <a:cubicBezTo>
                    <a:pt x="7387" y="1970"/>
                    <a:pt x="7408" y="2116"/>
                    <a:pt x="7429" y="2305"/>
                  </a:cubicBezTo>
                  <a:cubicBezTo>
                    <a:pt x="7450" y="2514"/>
                    <a:pt x="7471" y="2702"/>
                    <a:pt x="7492" y="2912"/>
                  </a:cubicBezTo>
                  <a:cubicBezTo>
                    <a:pt x="7450" y="2912"/>
                    <a:pt x="7429" y="2912"/>
                    <a:pt x="7408" y="2891"/>
                  </a:cubicBezTo>
                  <a:cubicBezTo>
                    <a:pt x="7052" y="2619"/>
                    <a:pt x="6696" y="2347"/>
                    <a:pt x="6341" y="2075"/>
                  </a:cubicBezTo>
                  <a:cubicBezTo>
                    <a:pt x="6258" y="2011"/>
                    <a:pt x="6156" y="1978"/>
                    <a:pt x="6054" y="1978"/>
                  </a:cubicBezTo>
                  <a:cubicBezTo>
                    <a:pt x="5924" y="1978"/>
                    <a:pt x="5795" y="2031"/>
                    <a:pt x="5713" y="2137"/>
                  </a:cubicBezTo>
                  <a:cubicBezTo>
                    <a:pt x="5587" y="2326"/>
                    <a:pt x="5650" y="2598"/>
                    <a:pt x="5859" y="2681"/>
                  </a:cubicBezTo>
                  <a:cubicBezTo>
                    <a:pt x="6299" y="2932"/>
                    <a:pt x="6675" y="3267"/>
                    <a:pt x="7073" y="3539"/>
                  </a:cubicBezTo>
                  <a:cubicBezTo>
                    <a:pt x="7115" y="3581"/>
                    <a:pt x="7136" y="3602"/>
                    <a:pt x="7178" y="3644"/>
                  </a:cubicBezTo>
                  <a:cubicBezTo>
                    <a:pt x="7115" y="3644"/>
                    <a:pt x="7052" y="3644"/>
                    <a:pt x="6989" y="3623"/>
                  </a:cubicBezTo>
                  <a:cubicBezTo>
                    <a:pt x="6257" y="3372"/>
                    <a:pt x="5546" y="3142"/>
                    <a:pt x="4813" y="2912"/>
                  </a:cubicBezTo>
                  <a:cubicBezTo>
                    <a:pt x="4688" y="2870"/>
                    <a:pt x="4541" y="2849"/>
                    <a:pt x="4416" y="2828"/>
                  </a:cubicBezTo>
                  <a:cubicBezTo>
                    <a:pt x="4404" y="2827"/>
                    <a:pt x="4392" y="2826"/>
                    <a:pt x="4380" y="2826"/>
                  </a:cubicBezTo>
                  <a:cubicBezTo>
                    <a:pt x="4204" y="2826"/>
                    <a:pt x="4039" y="2965"/>
                    <a:pt x="4039" y="3142"/>
                  </a:cubicBezTo>
                  <a:cubicBezTo>
                    <a:pt x="4018" y="3330"/>
                    <a:pt x="4144" y="3497"/>
                    <a:pt x="4332" y="3539"/>
                  </a:cubicBezTo>
                  <a:cubicBezTo>
                    <a:pt x="4479" y="3581"/>
                    <a:pt x="4625" y="3602"/>
                    <a:pt x="4771" y="3665"/>
                  </a:cubicBezTo>
                  <a:lnTo>
                    <a:pt x="7784" y="4648"/>
                  </a:lnTo>
                  <a:lnTo>
                    <a:pt x="7952" y="4711"/>
                  </a:lnTo>
                  <a:cubicBezTo>
                    <a:pt x="7931" y="4899"/>
                    <a:pt x="7889" y="5109"/>
                    <a:pt x="7868" y="5297"/>
                  </a:cubicBezTo>
                  <a:cubicBezTo>
                    <a:pt x="7826" y="5548"/>
                    <a:pt x="7805" y="5799"/>
                    <a:pt x="7764" y="6071"/>
                  </a:cubicBezTo>
                  <a:cubicBezTo>
                    <a:pt x="7701" y="6406"/>
                    <a:pt x="7680" y="6741"/>
                    <a:pt x="7680" y="7096"/>
                  </a:cubicBezTo>
                  <a:cubicBezTo>
                    <a:pt x="7680" y="7138"/>
                    <a:pt x="7680" y="7180"/>
                    <a:pt x="7659" y="7222"/>
                  </a:cubicBezTo>
                  <a:cubicBezTo>
                    <a:pt x="7617" y="7452"/>
                    <a:pt x="7680" y="7682"/>
                    <a:pt x="7847" y="7850"/>
                  </a:cubicBezTo>
                  <a:cubicBezTo>
                    <a:pt x="8056" y="8038"/>
                    <a:pt x="8245" y="8226"/>
                    <a:pt x="8433" y="8435"/>
                  </a:cubicBezTo>
                  <a:cubicBezTo>
                    <a:pt x="9082" y="9147"/>
                    <a:pt x="9751" y="9858"/>
                    <a:pt x="10463" y="10528"/>
                  </a:cubicBezTo>
                  <a:cubicBezTo>
                    <a:pt x="10525" y="10591"/>
                    <a:pt x="10609" y="10674"/>
                    <a:pt x="10693" y="10758"/>
                  </a:cubicBezTo>
                  <a:lnTo>
                    <a:pt x="10630" y="10758"/>
                  </a:lnTo>
                  <a:lnTo>
                    <a:pt x="10442" y="10632"/>
                  </a:lnTo>
                  <a:cubicBezTo>
                    <a:pt x="9940" y="10339"/>
                    <a:pt x="9458" y="10026"/>
                    <a:pt x="8935" y="9754"/>
                  </a:cubicBezTo>
                  <a:cubicBezTo>
                    <a:pt x="8140" y="9314"/>
                    <a:pt x="7345" y="8917"/>
                    <a:pt x="6550" y="8498"/>
                  </a:cubicBezTo>
                  <a:lnTo>
                    <a:pt x="6403" y="8414"/>
                  </a:lnTo>
                  <a:cubicBezTo>
                    <a:pt x="6508" y="8289"/>
                    <a:pt x="6550" y="8101"/>
                    <a:pt x="6487" y="7933"/>
                  </a:cubicBezTo>
                  <a:cubicBezTo>
                    <a:pt x="6445" y="7745"/>
                    <a:pt x="6424" y="7557"/>
                    <a:pt x="6403" y="7368"/>
                  </a:cubicBezTo>
                  <a:cubicBezTo>
                    <a:pt x="6383" y="7180"/>
                    <a:pt x="6362" y="6992"/>
                    <a:pt x="6341" y="6824"/>
                  </a:cubicBezTo>
                  <a:cubicBezTo>
                    <a:pt x="6304" y="6642"/>
                    <a:pt x="6157" y="6523"/>
                    <a:pt x="5995" y="6523"/>
                  </a:cubicBezTo>
                  <a:cubicBezTo>
                    <a:pt x="5971" y="6523"/>
                    <a:pt x="5947" y="6526"/>
                    <a:pt x="5922" y="6531"/>
                  </a:cubicBezTo>
                  <a:cubicBezTo>
                    <a:pt x="5734" y="6552"/>
                    <a:pt x="5587" y="6720"/>
                    <a:pt x="5629" y="6929"/>
                  </a:cubicBezTo>
                  <a:cubicBezTo>
                    <a:pt x="5629" y="7096"/>
                    <a:pt x="5650" y="7222"/>
                    <a:pt x="5671" y="7431"/>
                  </a:cubicBezTo>
                  <a:cubicBezTo>
                    <a:pt x="5713" y="7640"/>
                    <a:pt x="5734" y="7829"/>
                    <a:pt x="5755" y="8059"/>
                  </a:cubicBezTo>
                  <a:lnTo>
                    <a:pt x="4897" y="7598"/>
                  </a:lnTo>
                  <a:cubicBezTo>
                    <a:pt x="4939" y="7368"/>
                    <a:pt x="4813" y="7117"/>
                    <a:pt x="4604" y="7013"/>
                  </a:cubicBezTo>
                  <a:cubicBezTo>
                    <a:pt x="4583" y="6992"/>
                    <a:pt x="4583" y="6971"/>
                    <a:pt x="4562" y="6950"/>
                  </a:cubicBezTo>
                  <a:cubicBezTo>
                    <a:pt x="4416" y="6822"/>
                    <a:pt x="4237" y="6758"/>
                    <a:pt x="4055" y="6758"/>
                  </a:cubicBezTo>
                  <a:cubicBezTo>
                    <a:pt x="4029" y="6758"/>
                    <a:pt x="4002" y="6759"/>
                    <a:pt x="3976" y="6761"/>
                  </a:cubicBezTo>
                  <a:cubicBezTo>
                    <a:pt x="3872" y="6782"/>
                    <a:pt x="3767" y="6824"/>
                    <a:pt x="3662" y="6845"/>
                  </a:cubicBezTo>
                  <a:cubicBezTo>
                    <a:pt x="3516" y="6866"/>
                    <a:pt x="3411" y="6971"/>
                    <a:pt x="3390" y="7096"/>
                  </a:cubicBezTo>
                  <a:cubicBezTo>
                    <a:pt x="3370" y="7159"/>
                    <a:pt x="3328" y="7201"/>
                    <a:pt x="3307" y="7243"/>
                  </a:cubicBezTo>
                  <a:cubicBezTo>
                    <a:pt x="3202" y="7347"/>
                    <a:pt x="3160" y="7494"/>
                    <a:pt x="3202" y="7619"/>
                  </a:cubicBezTo>
                  <a:cubicBezTo>
                    <a:pt x="3223" y="7724"/>
                    <a:pt x="3265" y="7829"/>
                    <a:pt x="3307" y="7912"/>
                  </a:cubicBezTo>
                  <a:cubicBezTo>
                    <a:pt x="3349" y="8017"/>
                    <a:pt x="3411" y="8101"/>
                    <a:pt x="3474" y="8163"/>
                  </a:cubicBezTo>
                  <a:cubicBezTo>
                    <a:pt x="3642" y="8310"/>
                    <a:pt x="3851" y="8414"/>
                    <a:pt x="4060" y="8435"/>
                  </a:cubicBezTo>
                  <a:cubicBezTo>
                    <a:pt x="4085" y="8442"/>
                    <a:pt x="4109" y="8444"/>
                    <a:pt x="4133" y="8444"/>
                  </a:cubicBezTo>
                  <a:cubicBezTo>
                    <a:pt x="4191" y="8444"/>
                    <a:pt x="4246" y="8429"/>
                    <a:pt x="4290" y="8414"/>
                  </a:cubicBezTo>
                  <a:cubicBezTo>
                    <a:pt x="4374" y="8394"/>
                    <a:pt x="4437" y="8352"/>
                    <a:pt x="4499" y="8310"/>
                  </a:cubicBezTo>
                  <a:lnTo>
                    <a:pt x="5336" y="8833"/>
                  </a:lnTo>
                  <a:cubicBezTo>
                    <a:pt x="5148" y="8896"/>
                    <a:pt x="5002" y="8958"/>
                    <a:pt x="4855" y="9021"/>
                  </a:cubicBezTo>
                  <a:cubicBezTo>
                    <a:pt x="4667" y="9105"/>
                    <a:pt x="4479" y="9189"/>
                    <a:pt x="4269" y="9272"/>
                  </a:cubicBezTo>
                  <a:cubicBezTo>
                    <a:pt x="4144" y="9314"/>
                    <a:pt x="4060" y="9440"/>
                    <a:pt x="4060" y="9565"/>
                  </a:cubicBezTo>
                  <a:cubicBezTo>
                    <a:pt x="4039" y="9712"/>
                    <a:pt x="4102" y="9837"/>
                    <a:pt x="4227" y="9921"/>
                  </a:cubicBezTo>
                  <a:cubicBezTo>
                    <a:pt x="4280" y="9963"/>
                    <a:pt x="4348" y="9984"/>
                    <a:pt x="4418" y="9984"/>
                  </a:cubicBezTo>
                  <a:cubicBezTo>
                    <a:pt x="4489" y="9984"/>
                    <a:pt x="4562" y="9963"/>
                    <a:pt x="4625" y="9921"/>
                  </a:cubicBezTo>
                  <a:cubicBezTo>
                    <a:pt x="4918" y="9774"/>
                    <a:pt x="5232" y="9649"/>
                    <a:pt x="5546" y="9544"/>
                  </a:cubicBezTo>
                  <a:cubicBezTo>
                    <a:pt x="5734" y="9502"/>
                    <a:pt x="5880" y="9377"/>
                    <a:pt x="5964" y="9210"/>
                  </a:cubicBezTo>
                  <a:cubicBezTo>
                    <a:pt x="5985" y="9230"/>
                    <a:pt x="6027" y="9230"/>
                    <a:pt x="6027" y="9251"/>
                  </a:cubicBezTo>
                  <a:lnTo>
                    <a:pt x="7764" y="10339"/>
                  </a:lnTo>
                  <a:cubicBezTo>
                    <a:pt x="7994" y="10486"/>
                    <a:pt x="8203" y="10653"/>
                    <a:pt x="8454" y="10779"/>
                  </a:cubicBezTo>
                  <a:cubicBezTo>
                    <a:pt x="8956" y="11072"/>
                    <a:pt x="9458" y="11344"/>
                    <a:pt x="9960" y="11616"/>
                  </a:cubicBezTo>
                  <a:lnTo>
                    <a:pt x="10149" y="11720"/>
                  </a:lnTo>
                  <a:cubicBezTo>
                    <a:pt x="9521" y="11574"/>
                    <a:pt x="8914" y="11427"/>
                    <a:pt x="8308" y="11281"/>
                  </a:cubicBezTo>
                  <a:cubicBezTo>
                    <a:pt x="7575" y="11093"/>
                    <a:pt x="6864" y="10925"/>
                    <a:pt x="6152" y="10758"/>
                  </a:cubicBezTo>
                  <a:cubicBezTo>
                    <a:pt x="6093" y="10743"/>
                    <a:pt x="6036" y="10736"/>
                    <a:pt x="5981" y="10736"/>
                  </a:cubicBezTo>
                  <a:cubicBezTo>
                    <a:pt x="5881" y="10736"/>
                    <a:pt x="5787" y="10759"/>
                    <a:pt x="5692" y="10800"/>
                  </a:cubicBezTo>
                  <a:cubicBezTo>
                    <a:pt x="5525" y="10904"/>
                    <a:pt x="5378" y="10988"/>
                    <a:pt x="5211" y="11093"/>
                  </a:cubicBezTo>
                  <a:cubicBezTo>
                    <a:pt x="4688" y="11490"/>
                    <a:pt x="4186" y="11888"/>
                    <a:pt x="3662" y="12285"/>
                  </a:cubicBezTo>
                  <a:cubicBezTo>
                    <a:pt x="3621" y="12327"/>
                    <a:pt x="3558" y="12369"/>
                    <a:pt x="3516" y="12411"/>
                  </a:cubicBezTo>
                  <a:cubicBezTo>
                    <a:pt x="3474" y="12390"/>
                    <a:pt x="3432" y="12348"/>
                    <a:pt x="3390" y="12327"/>
                  </a:cubicBezTo>
                  <a:cubicBezTo>
                    <a:pt x="2491" y="11511"/>
                    <a:pt x="1528" y="10737"/>
                    <a:pt x="670" y="9858"/>
                  </a:cubicBezTo>
                  <a:cubicBezTo>
                    <a:pt x="602" y="9779"/>
                    <a:pt x="510" y="9742"/>
                    <a:pt x="416" y="9742"/>
                  </a:cubicBezTo>
                  <a:cubicBezTo>
                    <a:pt x="337" y="9742"/>
                    <a:pt x="256" y="9768"/>
                    <a:pt x="189" y="9816"/>
                  </a:cubicBezTo>
                  <a:cubicBezTo>
                    <a:pt x="43" y="9921"/>
                    <a:pt x="1" y="10130"/>
                    <a:pt x="105" y="10298"/>
                  </a:cubicBezTo>
                  <a:cubicBezTo>
                    <a:pt x="189" y="10402"/>
                    <a:pt x="273" y="10507"/>
                    <a:pt x="377" y="10591"/>
                  </a:cubicBezTo>
                  <a:cubicBezTo>
                    <a:pt x="942" y="11114"/>
                    <a:pt x="1507" y="11595"/>
                    <a:pt x="2072" y="12118"/>
                  </a:cubicBezTo>
                  <a:lnTo>
                    <a:pt x="2198" y="12243"/>
                  </a:lnTo>
                  <a:cubicBezTo>
                    <a:pt x="2179" y="12250"/>
                    <a:pt x="2163" y="12252"/>
                    <a:pt x="2148" y="12252"/>
                  </a:cubicBezTo>
                  <a:cubicBezTo>
                    <a:pt x="2111" y="12252"/>
                    <a:pt x="2081" y="12237"/>
                    <a:pt x="2051" y="12223"/>
                  </a:cubicBezTo>
                  <a:lnTo>
                    <a:pt x="838" y="11679"/>
                  </a:lnTo>
                  <a:cubicBezTo>
                    <a:pt x="754" y="11658"/>
                    <a:pt x="691" y="11616"/>
                    <a:pt x="629" y="11574"/>
                  </a:cubicBezTo>
                  <a:cubicBezTo>
                    <a:pt x="583" y="11555"/>
                    <a:pt x="538" y="11546"/>
                    <a:pt x="493" y="11546"/>
                  </a:cubicBezTo>
                  <a:cubicBezTo>
                    <a:pt x="289" y="11546"/>
                    <a:pt x="109" y="11727"/>
                    <a:pt x="126" y="11951"/>
                  </a:cubicBezTo>
                  <a:cubicBezTo>
                    <a:pt x="147" y="12118"/>
                    <a:pt x="273" y="12285"/>
                    <a:pt x="440" y="12327"/>
                  </a:cubicBezTo>
                  <a:cubicBezTo>
                    <a:pt x="524" y="12369"/>
                    <a:pt x="608" y="12390"/>
                    <a:pt x="691" y="12432"/>
                  </a:cubicBezTo>
                  <a:lnTo>
                    <a:pt x="1047" y="12578"/>
                  </a:lnTo>
                  <a:lnTo>
                    <a:pt x="1717" y="12871"/>
                  </a:lnTo>
                  <a:cubicBezTo>
                    <a:pt x="1696" y="12892"/>
                    <a:pt x="1696" y="12913"/>
                    <a:pt x="1696" y="12913"/>
                  </a:cubicBezTo>
                  <a:cubicBezTo>
                    <a:pt x="1277" y="13101"/>
                    <a:pt x="859" y="13269"/>
                    <a:pt x="440" y="13457"/>
                  </a:cubicBezTo>
                  <a:cubicBezTo>
                    <a:pt x="273" y="13499"/>
                    <a:pt x="168" y="13645"/>
                    <a:pt x="147" y="13792"/>
                  </a:cubicBezTo>
                  <a:cubicBezTo>
                    <a:pt x="105" y="13938"/>
                    <a:pt x="147" y="14085"/>
                    <a:pt x="273" y="14168"/>
                  </a:cubicBezTo>
                  <a:cubicBezTo>
                    <a:pt x="336" y="14210"/>
                    <a:pt x="409" y="14231"/>
                    <a:pt x="482" y="14231"/>
                  </a:cubicBezTo>
                  <a:cubicBezTo>
                    <a:pt x="555" y="14231"/>
                    <a:pt x="629" y="14210"/>
                    <a:pt x="691" y="14168"/>
                  </a:cubicBezTo>
                  <a:cubicBezTo>
                    <a:pt x="1131" y="13917"/>
                    <a:pt x="1591" y="13750"/>
                    <a:pt x="2030" y="13541"/>
                  </a:cubicBezTo>
                  <a:cubicBezTo>
                    <a:pt x="2093" y="13520"/>
                    <a:pt x="2135" y="13520"/>
                    <a:pt x="2177" y="13499"/>
                  </a:cubicBezTo>
                  <a:lnTo>
                    <a:pt x="2177" y="13499"/>
                  </a:lnTo>
                  <a:cubicBezTo>
                    <a:pt x="2156" y="13541"/>
                    <a:pt x="2135" y="13583"/>
                    <a:pt x="2093" y="13624"/>
                  </a:cubicBezTo>
                  <a:cubicBezTo>
                    <a:pt x="1528" y="14127"/>
                    <a:pt x="963" y="14629"/>
                    <a:pt x="398" y="15152"/>
                  </a:cubicBezTo>
                  <a:cubicBezTo>
                    <a:pt x="294" y="15256"/>
                    <a:pt x="189" y="15361"/>
                    <a:pt x="105" y="15466"/>
                  </a:cubicBezTo>
                  <a:cubicBezTo>
                    <a:pt x="43" y="15549"/>
                    <a:pt x="22" y="15654"/>
                    <a:pt x="43" y="15759"/>
                  </a:cubicBezTo>
                  <a:cubicBezTo>
                    <a:pt x="64" y="15884"/>
                    <a:pt x="168" y="15989"/>
                    <a:pt x="294" y="16031"/>
                  </a:cubicBezTo>
                  <a:cubicBezTo>
                    <a:pt x="330" y="16041"/>
                    <a:pt x="367" y="16046"/>
                    <a:pt x="403" y="16046"/>
                  </a:cubicBezTo>
                  <a:cubicBezTo>
                    <a:pt x="511" y="16046"/>
                    <a:pt x="613" y="15999"/>
                    <a:pt x="691" y="15905"/>
                  </a:cubicBezTo>
                  <a:cubicBezTo>
                    <a:pt x="733" y="15863"/>
                    <a:pt x="775" y="15800"/>
                    <a:pt x="838" y="15738"/>
                  </a:cubicBezTo>
                  <a:cubicBezTo>
                    <a:pt x="1466" y="15152"/>
                    <a:pt x="2114" y="14587"/>
                    <a:pt x="2763" y="14001"/>
                  </a:cubicBezTo>
                  <a:cubicBezTo>
                    <a:pt x="2993" y="13792"/>
                    <a:pt x="3244" y="13583"/>
                    <a:pt x="3495" y="13373"/>
                  </a:cubicBezTo>
                  <a:cubicBezTo>
                    <a:pt x="3872" y="13666"/>
                    <a:pt x="4227" y="13938"/>
                    <a:pt x="4604" y="14231"/>
                  </a:cubicBezTo>
                  <a:cubicBezTo>
                    <a:pt x="4939" y="14482"/>
                    <a:pt x="5295" y="14733"/>
                    <a:pt x="5671" y="14964"/>
                  </a:cubicBezTo>
                  <a:cubicBezTo>
                    <a:pt x="5755" y="15019"/>
                    <a:pt x="5866" y="15047"/>
                    <a:pt x="5975" y="15047"/>
                  </a:cubicBezTo>
                  <a:cubicBezTo>
                    <a:pt x="6029" y="15047"/>
                    <a:pt x="6083" y="15040"/>
                    <a:pt x="6131" y="15026"/>
                  </a:cubicBezTo>
                  <a:cubicBezTo>
                    <a:pt x="6362" y="14964"/>
                    <a:pt x="6592" y="14901"/>
                    <a:pt x="6801" y="14859"/>
                  </a:cubicBezTo>
                  <a:cubicBezTo>
                    <a:pt x="7554" y="14692"/>
                    <a:pt x="8287" y="14524"/>
                    <a:pt x="9019" y="14336"/>
                  </a:cubicBezTo>
                  <a:cubicBezTo>
                    <a:pt x="9333" y="14252"/>
                    <a:pt x="9647" y="14168"/>
                    <a:pt x="9960" y="14064"/>
                  </a:cubicBezTo>
                  <a:lnTo>
                    <a:pt x="10086" y="14064"/>
                  </a:lnTo>
                  <a:cubicBezTo>
                    <a:pt x="10023" y="14106"/>
                    <a:pt x="9960" y="14148"/>
                    <a:pt x="9898" y="14189"/>
                  </a:cubicBezTo>
                  <a:cubicBezTo>
                    <a:pt x="9647" y="14315"/>
                    <a:pt x="9416" y="14440"/>
                    <a:pt x="9165" y="14587"/>
                  </a:cubicBezTo>
                  <a:cubicBezTo>
                    <a:pt x="8810" y="14775"/>
                    <a:pt x="8454" y="14984"/>
                    <a:pt x="8119" y="15194"/>
                  </a:cubicBezTo>
                  <a:cubicBezTo>
                    <a:pt x="7680" y="15487"/>
                    <a:pt x="7240" y="15780"/>
                    <a:pt x="6801" y="16052"/>
                  </a:cubicBezTo>
                  <a:cubicBezTo>
                    <a:pt x="6508" y="16240"/>
                    <a:pt x="6236" y="16407"/>
                    <a:pt x="5943" y="16575"/>
                  </a:cubicBezTo>
                  <a:cubicBezTo>
                    <a:pt x="5901" y="16449"/>
                    <a:pt x="5797" y="16345"/>
                    <a:pt x="5650" y="16303"/>
                  </a:cubicBezTo>
                  <a:cubicBezTo>
                    <a:pt x="5295" y="16177"/>
                    <a:pt x="4939" y="16031"/>
                    <a:pt x="4604" y="15863"/>
                  </a:cubicBezTo>
                  <a:cubicBezTo>
                    <a:pt x="4562" y="15842"/>
                    <a:pt x="4520" y="15821"/>
                    <a:pt x="4479" y="15821"/>
                  </a:cubicBezTo>
                  <a:cubicBezTo>
                    <a:pt x="4441" y="15811"/>
                    <a:pt x="4406" y="15807"/>
                    <a:pt x="4373" y="15807"/>
                  </a:cubicBezTo>
                  <a:cubicBezTo>
                    <a:pt x="3992" y="15807"/>
                    <a:pt x="3869" y="16417"/>
                    <a:pt x="4311" y="16533"/>
                  </a:cubicBezTo>
                  <a:lnTo>
                    <a:pt x="5274" y="16909"/>
                  </a:lnTo>
                  <a:cubicBezTo>
                    <a:pt x="5295" y="16909"/>
                    <a:pt x="5295" y="16930"/>
                    <a:pt x="5295" y="16951"/>
                  </a:cubicBezTo>
                  <a:lnTo>
                    <a:pt x="4479" y="17474"/>
                  </a:lnTo>
                  <a:cubicBezTo>
                    <a:pt x="4380" y="17392"/>
                    <a:pt x="4255" y="17336"/>
                    <a:pt x="4135" y="17336"/>
                  </a:cubicBezTo>
                  <a:cubicBezTo>
                    <a:pt x="4103" y="17336"/>
                    <a:pt x="4070" y="17340"/>
                    <a:pt x="4039" y="17349"/>
                  </a:cubicBezTo>
                  <a:cubicBezTo>
                    <a:pt x="3830" y="17370"/>
                    <a:pt x="3621" y="17453"/>
                    <a:pt x="3453" y="17600"/>
                  </a:cubicBezTo>
                  <a:cubicBezTo>
                    <a:pt x="3390" y="17684"/>
                    <a:pt x="3328" y="17788"/>
                    <a:pt x="3286" y="17872"/>
                  </a:cubicBezTo>
                  <a:cubicBezTo>
                    <a:pt x="3223" y="17977"/>
                    <a:pt x="3202" y="18060"/>
                    <a:pt x="3181" y="18165"/>
                  </a:cubicBezTo>
                  <a:cubicBezTo>
                    <a:pt x="3139" y="18290"/>
                    <a:pt x="3181" y="18416"/>
                    <a:pt x="3265" y="18521"/>
                  </a:cubicBezTo>
                  <a:cubicBezTo>
                    <a:pt x="3307" y="18562"/>
                    <a:pt x="3349" y="18646"/>
                    <a:pt x="3370" y="18709"/>
                  </a:cubicBezTo>
                  <a:cubicBezTo>
                    <a:pt x="3411" y="18813"/>
                    <a:pt x="3495" y="18897"/>
                    <a:pt x="3600" y="18939"/>
                  </a:cubicBezTo>
                  <a:cubicBezTo>
                    <a:pt x="3662" y="18939"/>
                    <a:pt x="3725" y="18960"/>
                    <a:pt x="3788" y="18981"/>
                  </a:cubicBezTo>
                  <a:cubicBezTo>
                    <a:pt x="3872" y="19002"/>
                    <a:pt x="3955" y="19012"/>
                    <a:pt x="4042" y="19012"/>
                  </a:cubicBezTo>
                  <a:cubicBezTo>
                    <a:pt x="4128" y="19012"/>
                    <a:pt x="4217" y="19002"/>
                    <a:pt x="4311" y="18981"/>
                  </a:cubicBezTo>
                  <a:cubicBezTo>
                    <a:pt x="4479" y="18876"/>
                    <a:pt x="4646" y="18751"/>
                    <a:pt x="4792" y="18604"/>
                  </a:cubicBezTo>
                  <a:cubicBezTo>
                    <a:pt x="4834" y="18562"/>
                    <a:pt x="4855" y="18500"/>
                    <a:pt x="4855" y="18437"/>
                  </a:cubicBezTo>
                  <a:cubicBezTo>
                    <a:pt x="4876" y="18353"/>
                    <a:pt x="4897" y="18249"/>
                    <a:pt x="4897" y="18165"/>
                  </a:cubicBezTo>
                  <a:lnTo>
                    <a:pt x="5315" y="17935"/>
                  </a:lnTo>
                  <a:lnTo>
                    <a:pt x="5755" y="17725"/>
                  </a:lnTo>
                  <a:lnTo>
                    <a:pt x="5755" y="17725"/>
                  </a:lnTo>
                  <a:cubicBezTo>
                    <a:pt x="5713" y="17935"/>
                    <a:pt x="5692" y="18144"/>
                    <a:pt x="5671" y="18332"/>
                  </a:cubicBezTo>
                  <a:cubicBezTo>
                    <a:pt x="5650" y="18500"/>
                    <a:pt x="5629" y="18667"/>
                    <a:pt x="5608" y="18813"/>
                  </a:cubicBezTo>
                  <a:cubicBezTo>
                    <a:pt x="5567" y="19023"/>
                    <a:pt x="5692" y="19211"/>
                    <a:pt x="5901" y="19253"/>
                  </a:cubicBezTo>
                  <a:cubicBezTo>
                    <a:pt x="5925" y="19258"/>
                    <a:pt x="5949" y="19260"/>
                    <a:pt x="5973" y="19260"/>
                  </a:cubicBezTo>
                  <a:cubicBezTo>
                    <a:pt x="6152" y="19260"/>
                    <a:pt x="6301" y="19124"/>
                    <a:pt x="6320" y="18939"/>
                  </a:cubicBezTo>
                  <a:cubicBezTo>
                    <a:pt x="6341" y="18876"/>
                    <a:pt x="6341" y="18793"/>
                    <a:pt x="6341" y="18730"/>
                  </a:cubicBezTo>
                  <a:cubicBezTo>
                    <a:pt x="6383" y="18458"/>
                    <a:pt x="6424" y="18186"/>
                    <a:pt x="6466" y="17914"/>
                  </a:cubicBezTo>
                  <a:cubicBezTo>
                    <a:pt x="6487" y="17725"/>
                    <a:pt x="6550" y="17516"/>
                    <a:pt x="6403" y="17349"/>
                  </a:cubicBezTo>
                  <a:lnTo>
                    <a:pt x="6445" y="17349"/>
                  </a:lnTo>
                  <a:lnTo>
                    <a:pt x="8266" y="16386"/>
                  </a:lnTo>
                  <a:cubicBezTo>
                    <a:pt x="8496" y="16261"/>
                    <a:pt x="8747" y="16156"/>
                    <a:pt x="8977" y="16031"/>
                  </a:cubicBezTo>
                  <a:cubicBezTo>
                    <a:pt x="9479" y="15738"/>
                    <a:pt x="9981" y="15424"/>
                    <a:pt x="10463" y="15131"/>
                  </a:cubicBezTo>
                  <a:cubicBezTo>
                    <a:pt x="10525" y="15089"/>
                    <a:pt x="10567" y="15068"/>
                    <a:pt x="10630" y="15026"/>
                  </a:cubicBezTo>
                  <a:lnTo>
                    <a:pt x="10630" y="15026"/>
                  </a:lnTo>
                  <a:cubicBezTo>
                    <a:pt x="10609" y="15089"/>
                    <a:pt x="10567" y="15131"/>
                    <a:pt x="10525" y="15173"/>
                  </a:cubicBezTo>
                  <a:cubicBezTo>
                    <a:pt x="10149" y="15591"/>
                    <a:pt x="9751" y="15968"/>
                    <a:pt x="9354" y="16365"/>
                  </a:cubicBezTo>
                  <a:cubicBezTo>
                    <a:pt x="8831" y="16909"/>
                    <a:pt x="8308" y="17453"/>
                    <a:pt x="7784" y="17997"/>
                  </a:cubicBezTo>
                  <a:cubicBezTo>
                    <a:pt x="7680" y="18102"/>
                    <a:pt x="7617" y="18249"/>
                    <a:pt x="7617" y="18395"/>
                  </a:cubicBezTo>
                  <a:cubicBezTo>
                    <a:pt x="7617" y="18500"/>
                    <a:pt x="7638" y="18604"/>
                    <a:pt x="7638" y="18688"/>
                  </a:cubicBezTo>
                  <a:cubicBezTo>
                    <a:pt x="7638" y="19023"/>
                    <a:pt x="7659" y="19358"/>
                    <a:pt x="7722" y="19692"/>
                  </a:cubicBezTo>
                  <a:cubicBezTo>
                    <a:pt x="7784" y="20069"/>
                    <a:pt x="7826" y="20425"/>
                    <a:pt x="7868" y="20801"/>
                  </a:cubicBezTo>
                  <a:cubicBezTo>
                    <a:pt x="7889" y="20885"/>
                    <a:pt x="7910" y="20990"/>
                    <a:pt x="7931" y="21094"/>
                  </a:cubicBezTo>
                  <a:cubicBezTo>
                    <a:pt x="7910" y="21115"/>
                    <a:pt x="7889" y="21115"/>
                    <a:pt x="7868" y="21136"/>
                  </a:cubicBezTo>
                  <a:cubicBezTo>
                    <a:pt x="6864" y="21471"/>
                    <a:pt x="5839" y="21785"/>
                    <a:pt x="4834" y="22119"/>
                  </a:cubicBezTo>
                  <a:cubicBezTo>
                    <a:pt x="4667" y="22182"/>
                    <a:pt x="4479" y="22224"/>
                    <a:pt x="4290" y="22266"/>
                  </a:cubicBezTo>
                  <a:cubicBezTo>
                    <a:pt x="4102" y="22308"/>
                    <a:pt x="3976" y="22496"/>
                    <a:pt x="3997" y="22663"/>
                  </a:cubicBezTo>
                  <a:cubicBezTo>
                    <a:pt x="4016" y="22849"/>
                    <a:pt x="4165" y="22984"/>
                    <a:pt x="4344" y="22984"/>
                  </a:cubicBezTo>
                  <a:cubicBezTo>
                    <a:pt x="4368" y="22984"/>
                    <a:pt x="4392" y="22982"/>
                    <a:pt x="4416" y="22977"/>
                  </a:cubicBezTo>
                  <a:cubicBezTo>
                    <a:pt x="4541" y="22956"/>
                    <a:pt x="4646" y="22935"/>
                    <a:pt x="4771" y="22894"/>
                  </a:cubicBezTo>
                  <a:lnTo>
                    <a:pt x="6947" y="22203"/>
                  </a:lnTo>
                  <a:cubicBezTo>
                    <a:pt x="7010" y="22182"/>
                    <a:pt x="7073" y="22161"/>
                    <a:pt x="7136" y="22140"/>
                  </a:cubicBezTo>
                  <a:lnTo>
                    <a:pt x="7136" y="22140"/>
                  </a:lnTo>
                  <a:cubicBezTo>
                    <a:pt x="7115" y="22182"/>
                    <a:pt x="7094" y="22224"/>
                    <a:pt x="7052" y="22245"/>
                  </a:cubicBezTo>
                  <a:cubicBezTo>
                    <a:pt x="6696" y="22517"/>
                    <a:pt x="6320" y="22768"/>
                    <a:pt x="5964" y="23040"/>
                  </a:cubicBezTo>
                  <a:cubicBezTo>
                    <a:pt x="5901" y="23082"/>
                    <a:pt x="5818" y="23124"/>
                    <a:pt x="5776" y="23166"/>
                  </a:cubicBezTo>
                  <a:cubicBezTo>
                    <a:pt x="5650" y="23249"/>
                    <a:pt x="5587" y="23396"/>
                    <a:pt x="5629" y="23542"/>
                  </a:cubicBezTo>
                  <a:cubicBezTo>
                    <a:pt x="5650" y="23668"/>
                    <a:pt x="5755" y="23772"/>
                    <a:pt x="5880" y="23793"/>
                  </a:cubicBezTo>
                  <a:cubicBezTo>
                    <a:pt x="5925" y="23808"/>
                    <a:pt x="5972" y="23815"/>
                    <a:pt x="6019" y="23815"/>
                  </a:cubicBezTo>
                  <a:cubicBezTo>
                    <a:pt x="6104" y="23815"/>
                    <a:pt x="6189" y="23792"/>
                    <a:pt x="6257" y="23751"/>
                  </a:cubicBezTo>
                  <a:cubicBezTo>
                    <a:pt x="6445" y="23626"/>
                    <a:pt x="6613" y="23479"/>
                    <a:pt x="6780" y="23354"/>
                  </a:cubicBezTo>
                  <a:lnTo>
                    <a:pt x="7345" y="22935"/>
                  </a:lnTo>
                  <a:cubicBezTo>
                    <a:pt x="7366" y="22915"/>
                    <a:pt x="7408" y="22894"/>
                    <a:pt x="7450" y="22873"/>
                  </a:cubicBezTo>
                  <a:cubicBezTo>
                    <a:pt x="7450" y="22977"/>
                    <a:pt x="7450" y="23061"/>
                    <a:pt x="7450" y="23145"/>
                  </a:cubicBezTo>
                  <a:cubicBezTo>
                    <a:pt x="7408" y="23438"/>
                    <a:pt x="7387" y="23751"/>
                    <a:pt x="7345" y="24044"/>
                  </a:cubicBezTo>
                  <a:cubicBezTo>
                    <a:pt x="7345" y="24107"/>
                    <a:pt x="7324" y="24149"/>
                    <a:pt x="7303" y="24212"/>
                  </a:cubicBezTo>
                  <a:cubicBezTo>
                    <a:pt x="7261" y="24358"/>
                    <a:pt x="7282" y="24505"/>
                    <a:pt x="7387" y="24609"/>
                  </a:cubicBezTo>
                  <a:cubicBezTo>
                    <a:pt x="7453" y="24726"/>
                    <a:pt x="7573" y="24789"/>
                    <a:pt x="7693" y="24789"/>
                  </a:cubicBezTo>
                  <a:cubicBezTo>
                    <a:pt x="7724" y="24789"/>
                    <a:pt x="7755" y="24785"/>
                    <a:pt x="7784" y="24777"/>
                  </a:cubicBezTo>
                  <a:cubicBezTo>
                    <a:pt x="7931" y="24735"/>
                    <a:pt x="8056" y="24588"/>
                    <a:pt x="8036" y="24442"/>
                  </a:cubicBezTo>
                  <a:cubicBezTo>
                    <a:pt x="8036" y="23961"/>
                    <a:pt x="8140" y="23500"/>
                    <a:pt x="8161" y="23019"/>
                  </a:cubicBezTo>
                  <a:cubicBezTo>
                    <a:pt x="8182" y="22935"/>
                    <a:pt x="8203" y="22852"/>
                    <a:pt x="8224" y="22768"/>
                  </a:cubicBezTo>
                  <a:cubicBezTo>
                    <a:pt x="8245" y="22789"/>
                    <a:pt x="8266" y="22831"/>
                    <a:pt x="8266" y="22873"/>
                  </a:cubicBezTo>
                  <a:cubicBezTo>
                    <a:pt x="8433" y="23647"/>
                    <a:pt x="8600" y="24400"/>
                    <a:pt x="8768" y="25174"/>
                  </a:cubicBezTo>
                  <a:cubicBezTo>
                    <a:pt x="8789" y="25300"/>
                    <a:pt x="8831" y="25425"/>
                    <a:pt x="8893" y="25551"/>
                  </a:cubicBezTo>
                  <a:cubicBezTo>
                    <a:pt x="8940" y="25690"/>
                    <a:pt x="9077" y="25772"/>
                    <a:pt x="9213" y="25772"/>
                  </a:cubicBezTo>
                  <a:cubicBezTo>
                    <a:pt x="9261" y="25772"/>
                    <a:pt x="9310" y="25761"/>
                    <a:pt x="9354" y="25739"/>
                  </a:cubicBezTo>
                  <a:cubicBezTo>
                    <a:pt x="9542" y="25656"/>
                    <a:pt x="9626" y="25446"/>
                    <a:pt x="9542" y="25258"/>
                  </a:cubicBezTo>
                  <a:cubicBezTo>
                    <a:pt x="9521" y="25195"/>
                    <a:pt x="9500" y="25132"/>
                    <a:pt x="9479" y="25049"/>
                  </a:cubicBezTo>
                  <a:cubicBezTo>
                    <a:pt x="9270" y="24044"/>
                    <a:pt x="9061" y="23040"/>
                    <a:pt x="8852" y="22057"/>
                  </a:cubicBezTo>
                  <a:cubicBezTo>
                    <a:pt x="8810" y="21889"/>
                    <a:pt x="8789" y="21722"/>
                    <a:pt x="8747" y="21575"/>
                  </a:cubicBezTo>
                  <a:cubicBezTo>
                    <a:pt x="8768" y="21554"/>
                    <a:pt x="8789" y="21554"/>
                    <a:pt x="8810" y="21534"/>
                  </a:cubicBezTo>
                  <a:lnTo>
                    <a:pt x="10086" y="21010"/>
                  </a:lnTo>
                  <a:cubicBezTo>
                    <a:pt x="10484" y="20864"/>
                    <a:pt x="10860" y="20676"/>
                    <a:pt x="11237" y="20466"/>
                  </a:cubicBezTo>
                  <a:cubicBezTo>
                    <a:pt x="11383" y="20404"/>
                    <a:pt x="11488" y="20257"/>
                    <a:pt x="11530" y="20090"/>
                  </a:cubicBezTo>
                  <a:cubicBezTo>
                    <a:pt x="11593" y="19839"/>
                    <a:pt x="11676" y="19567"/>
                    <a:pt x="11760" y="19316"/>
                  </a:cubicBezTo>
                  <a:cubicBezTo>
                    <a:pt x="12032" y="18374"/>
                    <a:pt x="12325" y="17433"/>
                    <a:pt x="12555" y="16470"/>
                  </a:cubicBezTo>
                  <a:cubicBezTo>
                    <a:pt x="12576" y="16345"/>
                    <a:pt x="12618" y="16240"/>
                    <a:pt x="12660" y="16114"/>
                  </a:cubicBezTo>
                  <a:cubicBezTo>
                    <a:pt x="12660" y="16303"/>
                    <a:pt x="12660" y="16491"/>
                    <a:pt x="12660" y="16700"/>
                  </a:cubicBezTo>
                  <a:cubicBezTo>
                    <a:pt x="12639" y="17474"/>
                    <a:pt x="12639" y="18269"/>
                    <a:pt x="12681" y="19044"/>
                  </a:cubicBezTo>
                  <a:cubicBezTo>
                    <a:pt x="12722" y="19567"/>
                    <a:pt x="12722" y="20090"/>
                    <a:pt x="12743" y="20613"/>
                  </a:cubicBezTo>
                  <a:lnTo>
                    <a:pt x="12743" y="20801"/>
                  </a:lnTo>
                  <a:lnTo>
                    <a:pt x="12743" y="21031"/>
                  </a:lnTo>
                  <a:cubicBezTo>
                    <a:pt x="12720" y="21028"/>
                    <a:pt x="12695" y="21026"/>
                    <a:pt x="12671" y="21026"/>
                  </a:cubicBezTo>
                  <a:cubicBezTo>
                    <a:pt x="12544" y="21026"/>
                    <a:pt x="12413" y="21073"/>
                    <a:pt x="12325" y="21178"/>
                  </a:cubicBezTo>
                  <a:cubicBezTo>
                    <a:pt x="12074" y="21408"/>
                    <a:pt x="11802" y="21617"/>
                    <a:pt x="11509" y="21806"/>
                  </a:cubicBezTo>
                  <a:cubicBezTo>
                    <a:pt x="11467" y="21847"/>
                    <a:pt x="11404" y="21889"/>
                    <a:pt x="11341" y="21931"/>
                  </a:cubicBezTo>
                  <a:cubicBezTo>
                    <a:pt x="11237" y="22078"/>
                    <a:pt x="11237" y="22287"/>
                    <a:pt x="11362" y="22412"/>
                  </a:cubicBezTo>
                  <a:cubicBezTo>
                    <a:pt x="11436" y="22498"/>
                    <a:pt x="11537" y="22541"/>
                    <a:pt x="11638" y="22541"/>
                  </a:cubicBezTo>
                  <a:cubicBezTo>
                    <a:pt x="11711" y="22541"/>
                    <a:pt x="11783" y="22519"/>
                    <a:pt x="11844" y="22475"/>
                  </a:cubicBezTo>
                  <a:cubicBezTo>
                    <a:pt x="12116" y="22266"/>
                    <a:pt x="12409" y="22036"/>
                    <a:pt x="12681" y="21826"/>
                  </a:cubicBezTo>
                  <a:lnTo>
                    <a:pt x="12764" y="21764"/>
                  </a:lnTo>
                  <a:cubicBezTo>
                    <a:pt x="12785" y="22099"/>
                    <a:pt x="12806" y="22412"/>
                    <a:pt x="12806" y="22747"/>
                  </a:cubicBezTo>
                  <a:cubicBezTo>
                    <a:pt x="12639" y="22810"/>
                    <a:pt x="12513" y="22915"/>
                    <a:pt x="12450" y="23082"/>
                  </a:cubicBezTo>
                  <a:cubicBezTo>
                    <a:pt x="12409" y="23228"/>
                    <a:pt x="12388" y="23375"/>
                    <a:pt x="12388" y="23521"/>
                  </a:cubicBezTo>
                  <a:cubicBezTo>
                    <a:pt x="12388" y="23689"/>
                    <a:pt x="12429" y="23856"/>
                    <a:pt x="12555" y="23961"/>
                  </a:cubicBezTo>
                  <a:cubicBezTo>
                    <a:pt x="12618" y="24044"/>
                    <a:pt x="12681" y="24128"/>
                    <a:pt x="12764" y="24212"/>
                  </a:cubicBezTo>
                  <a:cubicBezTo>
                    <a:pt x="12826" y="24273"/>
                    <a:pt x="12920" y="24312"/>
                    <a:pt x="13008" y="24312"/>
                  </a:cubicBezTo>
                  <a:cubicBezTo>
                    <a:pt x="13040" y="24312"/>
                    <a:pt x="13071" y="24307"/>
                    <a:pt x="13099" y="24295"/>
                  </a:cubicBezTo>
                  <a:lnTo>
                    <a:pt x="13287" y="24295"/>
                  </a:lnTo>
                  <a:cubicBezTo>
                    <a:pt x="13321" y="24307"/>
                    <a:pt x="13355" y="24312"/>
                    <a:pt x="13387" y="24312"/>
                  </a:cubicBezTo>
                  <a:cubicBezTo>
                    <a:pt x="13477" y="24312"/>
                    <a:pt x="13561" y="24273"/>
                    <a:pt x="13622" y="24212"/>
                  </a:cubicBezTo>
                  <a:cubicBezTo>
                    <a:pt x="13706" y="24128"/>
                    <a:pt x="13790" y="24044"/>
                    <a:pt x="13852" y="23961"/>
                  </a:cubicBezTo>
                  <a:cubicBezTo>
                    <a:pt x="13999" y="23793"/>
                    <a:pt x="14062" y="23584"/>
                    <a:pt x="13999" y="23375"/>
                  </a:cubicBezTo>
                  <a:cubicBezTo>
                    <a:pt x="13999" y="23291"/>
                    <a:pt x="13978" y="23228"/>
                    <a:pt x="13957" y="23166"/>
                  </a:cubicBezTo>
                  <a:cubicBezTo>
                    <a:pt x="13936" y="23082"/>
                    <a:pt x="13894" y="22998"/>
                    <a:pt x="13852" y="22915"/>
                  </a:cubicBezTo>
                  <a:cubicBezTo>
                    <a:pt x="13769" y="22831"/>
                    <a:pt x="13685" y="22768"/>
                    <a:pt x="13580" y="22705"/>
                  </a:cubicBezTo>
                  <a:cubicBezTo>
                    <a:pt x="13601" y="22412"/>
                    <a:pt x="13622" y="22078"/>
                    <a:pt x="13643" y="21764"/>
                  </a:cubicBezTo>
                  <a:cubicBezTo>
                    <a:pt x="13936" y="21994"/>
                    <a:pt x="14229" y="22203"/>
                    <a:pt x="14522" y="22412"/>
                  </a:cubicBezTo>
                  <a:cubicBezTo>
                    <a:pt x="14588" y="22478"/>
                    <a:pt x="14675" y="22510"/>
                    <a:pt x="14762" y="22510"/>
                  </a:cubicBezTo>
                  <a:cubicBezTo>
                    <a:pt x="14869" y="22510"/>
                    <a:pt x="14976" y="22463"/>
                    <a:pt x="15045" y="22371"/>
                  </a:cubicBezTo>
                  <a:cubicBezTo>
                    <a:pt x="15170" y="22203"/>
                    <a:pt x="15150" y="21973"/>
                    <a:pt x="14982" y="21847"/>
                  </a:cubicBezTo>
                  <a:cubicBezTo>
                    <a:pt x="14919" y="21826"/>
                    <a:pt x="14878" y="21785"/>
                    <a:pt x="14836" y="21743"/>
                  </a:cubicBezTo>
                  <a:cubicBezTo>
                    <a:pt x="14606" y="21596"/>
                    <a:pt x="14396" y="21429"/>
                    <a:pt x="14187" y="21262"/>
                  </a:cubicBezTo>
                  <a:cubicBezTo>
                    <a:pt x="14047" y="21139"/>
                    <a:pt x="13936" y="21016"/>
                    <a:pt x="13757" y="21016"/>
                  </a:cubicBezTo>
                  <a:cubicBezTo>
                    <a:pt x="13722" y="21016"/>
                    <a:pt x="13684" y="21021"/>
                    <a:pt x="13643" y="21031"/>
                  </a:cubicBezTo>
                  <a:lnTo>
                    <a:pt x="13643" y="20822"/>
                  </a:lnTo>
                  <a:cubicBezTo>
                    <a:pt x="13643" y="20655"/>
                    <a:pt x="13664" y="20508"/>
                    <a:pt x="13664" y="20362"/>
                  </a:cubicBezTo>
                  <a:cubicBezTo>
                    <a:pt x="13685" y="19985"/>
                    <a:pt x="13685" y="19588"/>
                    <a:pt x="13706" y="19190"/>
                  </a:cubicBezTo>
                  <a:cubicBezTo>
                    <a:pt x="13727" y="18646"/>
                    <a:pt x="13769" y="18081"/>
                    <a:pt x="13769" y="17516"/>
                  </a:cubicBezTo>
                  <a:cubicBezTo>
                    <a:pt x="13769" y="17140"/>
                    <a:pt x="13727" y="16742"/>
                    <a:pt x="13727" y="16345"/>
                  </a:cubicBezTo>
                  <a:lnTo>
                    <a:pt x="13727" y="16135"/>
                  </a:lnTo>
                  <a:cubicBezTo>
                    <a:pt x="13831" y="16365"/>
                    <a:pt x="13873" y="16596"/>
                    <a:pt x="13936" y="16826"/>
                  </a:cubicBezTo>
                  <a:cubicBezTo>
                    <a:pt x="14250" y="17914"/>
                    <a:pt x="14564" y="19023"/>
                    <a:pt x="14878" y="20111"/>
                  </a:cubicBezTo>
                  <a:cubicBezTo>
                    <a:pt x="14919" y="20236"/>
                    <a:pt x="15003" y="20362"/>
                    <a:pt x="15129" y="20425"/>
                  </a:cubicBezTo>
                  <a:cubicBezTo>
                    <a:pt x="15317" y="20550"/>
                    <a:pt x="15505" y="20655"/>
                    <a:pt x="15714" y="20759"/>
                  </a:cubicBezTo>
                  <a:cubicBezTo>
                    <a:pt x="16321" y="21010"/>
                    <a:pt x="16949" y="21262"/>
                    <a:pt x="17577" y="21513"/>
                  </a:cubicBezTo>
                  <a:lnTo>
                    <a:pt x="17639" y="21554"/>
                  </a:lnTo>
                  <a:lnTo>
                    <a:pt x="17639" y="21638"/>
                  </a:lnTo>
                  <a:cubicBezTo>
                    <a:pt x="17514" y="22266"/>
                    <a:pt x="17388" y="22894"/>
                    <a:pt x="17263" y="23542"/>
                  </a:cubicBezTo>
                  <a:cubicBezTo>
                    <a:pt x="17137" y="24107"/>
                    <a:pt x="17012" y="24714"/>
                    <a:pt x="16844" y="25279"/>
                  </a:cubicBezTo>
                  <a:cubicBezTo>
                    <a:pt x="16782" y="25467"/>
                    <a:pt x="16886" y="25656"/>
                    <a:pt x="17075" y="25718"/>
                  </a:cubicBezTo>
                  <a:cubicBezTo>
                    <a:pt x="17119" y="25741"/>
                    <a:pt x="17166" y="25751"/>
                    <a:pt x="17211" y="25751"/>
                  </a:cubicBezTo>
                  <a:cubicBezTo>
                    <a:pt x="17335" y="25751"/>
                    <a:pt x="17453" y="25673"/>
                    <a:pt x="17514" y="25551"/>
                  </a:cubicBezTo>
                  <a:cubicBezTo>
                    <a:pt x="17556" y="25446"/>
                    <a:pt x="17598" y="25342"/>
                    <a:pt x="17619" y="25216"/>
                  </a:cubicBezTo>
                  <a:cubicBezTo>
                    <a:pt x="17765" y="24609"/>
                    <a:pt x="17891" y="23982"/>
                    <a:pt x="18016" y="23354"/>
                  </a:cubicBezTo>
                  <a:cubicBezTo>
                    <a:pt x="18058" y="23145"/>
                    <a:pt x="18121" y="22935"/>
                    <a:pt x="18163" y="22726"/>
                  </a:cubicBezTo>
                  <a:cubicBezTo>
                    <a:pt x="18204" y="22789"/>
                    <a:pt x="18225" y="22873"/>
                    <a:pt x="18225" y="22935"/>
                  </a:cubicBezTo>
                  <a:cubicBezTo>
                    <a:pt x="18267" y="23438"/>
                    <a:pt x="18372" y="23940"/>
                    <a:pt x="18372" y="24442"/>
                  </a:cubicBezTo>
                  <a:cubicBezTo>
                    <a:pt x="18372" y="24627"/>
                    <a:pt x="18519" y="24763"/>
                    <a:pt x="18698" y="24763"/>
                  </a:cubicBezTo>
                  <a:cubicBezTo>
                    <a:pt x="18721" y="24763"/>
                    <a:pt x="18745" y="24761"/>
                    <a:pt x="18769" y="24756"/>
                  </a:cubicBezTo>
                  <a:cubicBezTo>
                    <a:pt x="19020" y="24714"/>
                    <a:pt x="19167" y="24484"/>
                    <a:pt x="19104" y="24233"/>
                  </a:cubicBezTo>
                  <a:cubicBezTo>
                    <a:pt x="19083" y="24149"/>
                    <a:pt x="19062" y="24044"/>
                    <a:pt x="19062" y="23961"/>
                  </a:cubicBezTo>
                  <a:cubicBezTo>
                    <a:pt x="19020" y="23647"/>
                    <a:pt x="18979" y="23333"/>
                    <a:pt x="18958" y="23019"/>
                  </a:cubicBezTo>
                  <a:lnTo>
                    <a:pt x="18958" y="22852"/>
                  </a:lnTo>
                  <a:lnTo>
                    <a:pt x="18999" y="22852"/>
                  </a:lnTo>
                  <a:cubicBezTo>
                    <a:pt x="19376" y="23124"/>
                    <a:pt x="19732" y="23396"/>
                    <a:pt x="20108" y="23689"/>
                  </a:cubicBezTo>
                  <a:cubicBezTo>
                    <a:pt x="20191" y="23753"/>
                    <a:pt x="20289" y="23785"/>
                    <a:pt x="20386" y="23785"/>
                  </a:cubicBezTo>
                  <a:cubicBezTo>
                    <a:pt x="20511" y="23785"/>
                    <a:pt x="20633" y="23732"/>
                    <a:pt x="20715" y="23626"/>
                  </a:cubicBezTo>
                  <a:cubicBezTo>
                    <a:pt x="20862" y="23438"/>
                    <a:pt x="20799" y="23187"/>
                    <a:pt x="20590" y="23082"/>
                  </a:cubicBezTo>
                  <a:cubicBezTo>
                    <a:pt x="20171" y="22831"/>
                    <a:pt x="19774" y="22517"/>
                    <a:pt x="19376" y="22224"/>
                  </a:cubicBezTo>
                  <a:cubicBezTo>
                    <a:pt x="19334" y="22203"/>
                    <a:pt x="19292" y="22161"/>
                    <a:pt x="19272" y="22119"/>
                  </a:cubicBezTo>
                  <a:cubicBezTo>
                    <a:pt x="19334" y="22119"/>
                    <a:pt x="19418" y="22140"/>
                    <a:pt x="19481" y="22161"/>
                  </a:cubicBezTo>
                  <a:cubicBezTo>
                    <a:pt x="20067" y="22350"/>
                    <a:pt x="20632" y="22559"/>
                    <a:pt x="21238" y="22726"/>
                  </a:cubicBezTo>
                  <a:cubicBezTo>
                    <a:pt x="21468" y="22831"/>
                    <a:pt x="21740" y="22894"/>
                    <a:pt x="21992" y="22935"/>
                  </a:cubicBezTo>
                  <a:cubicBezTo>
                    <a:pt x="22005" y="22937"/>
                    <a:pt x="22019" y="22938"/>
                    <a:pt x="22033" y="22938"/>
                  </a:cubicBezTo>
                  <a:cubicBezTo>
                    <a:pt x="22206" y="22938"/>
                    <a:pt x="22370" y="22817"/>
                    <a:pt x="22389" y="22643"/>
                  </a:cubicBezTo>
                  <a:cubicBezTo>
                    <a:pt x="22431" y="22454"/>
                    <a:pt x="22305" y="22266"/>
                    <a:pt x="22117" y="22224"/>
                  </a:cubicBezTo>
                  <a:cubicBezTo>
                    <a:pt x="21887" y="22161"/>
                    <a:pt x="21657" y="22119"/>
                    <a:pt x="21427" y="22036"/>
                  </a:cubicBezTo>
                  <a:cubicBezTo>
                    <a:pt x="20485" y="21722"/>
                    <a:pt x="19544" y="21429"/>
                    <a:pt x="18623" y="21115"/>
                  </a:cubicBezTo>
                  <a:lnTo>
                    <a:pt x="18476" y="21052"/>
                  </a:lnTo>
                  <a:cubicBezTo>
                    <a:pt x="18497" y="20906"/>
                    <a:pt x="18539" y="20780"/>
                    <a:pt x="18560" y="20634"/>
                  </a:cubicBezTo>
                  <a:cubicBezTo>
                    <a:pt x="18602" y="20299"/>
                    <a:pt x="18644" y="19964"/>
                    <a:pt x="18686" y="19609"/>
                  </a:cubicBezTo>
                  <a:cubicBezTo>
                    <a:pt x="18748" y="19190"/>
                    <a:pt x="18769" y="18772"/>
                    <a:pt x="18769" y="18353"/>
                  </a:cubicBezTo>
                  <a:cubicBezTo>
                    <a:pt x="18790" y="18207"/>
                    <a:pt x="18727" y="18060"/>
                    <a:pt x="18602" y="17956"/>
                  </a:cubicBezTo>
                  <a:cubicBezTo>
                    <a:pt x="18372" y="17705"/>
                    <a:pt x="18142" y="17453"/>
                    <a:pt x="17911" y="17223"/>
                  </a:cubicBezTo>
                  <a:cubicBezTo>
                    <a:pt x="17242" y="16512"/>
                    <a:pt x="16593" y="15780"/>
                    <a:pt x="15861" y="15131"/>
                  </a:cubicBezTo>
                  <a:cubicBezTo>
                    <a:pt x="15819" y="15068"/>
                    <a:pt x="15777" y="15026"/>
                    <a:pt x="15735" y="14984"/>
                  </a:cubicBezTo>
                  <a:lnTo>
                    <a:pt x="15756" y="14943"/>
                  </a:lnTo>
                  <a:cubicBezTo>
                    <a:pt x="17095" y="15884"/>
                    <a:pt x="18602" y="16533"/>
                    <a:pt x="20046" y="17328"/>
                  </a:cubicBezTo>
                  <a:cubicBezTo>
                    <a:pt x="19878" y="17495"/>
                    <a:pt x="19920" y="17663"/>
                    <a:pt x="19962" y="17851"/>
                  </a:cubicBezTo>
                  <a:cubicBezTo>
                    <a:pt x="20004" y="18081"/>
                    <a:pt x="20025" y="18311"/>
                    <a:pt x="20067" y="18562"/>
                  </a:cubicBezTo>
                  <a:cubicBezTo>
                    <a:pt x="20067" y="18667"/>
                    <a:pt x="20067" y="18793"/>
                    <a:pt x="20088" y="18918"/>
                  </a:cubicBezTo>
                  <a:cubicBezTo>
                    <a:pt x="20123" y="19094"/>
                    <a:pt x="20276" y="19226"/>
                    <a:pt x="20449" y="19226"/>
                  </a:cubicBezTo>
                  <a:cubicBezTo>
                    <a:pt x="20481" y="19226"/>
                    <a:pt x="20515" y="19221"/>
                    <a:pt x="20548" y="19211"/>
                  </a:cubicBezTo>
                  <a:cubicBezTo>
                    <a:pt x="20736" y="19169"/>
                    <a:pt x="20862" y="18981"/>
                    <a:pt x="20799" y="18793"/>
                  </a:cubicBezTo>
                  <a:cubicBezTo>
                    <a:pt x="20799" y="18730"/>
                    <a:pt x="20778" y="18688"/>
                    <a:pt x="20778" y="18646"/>
                  </a:cubicBezTo>
                  <a:cubicBezTo>
                    <a:pt x="20757" y="18437"/>
                    <a:pt x="20757" y="18228"/>
                    <a:pt x="20715" y="18018"/>
                  </a:cubicBezTo>
                  <a:cubicBezTo>
                    <a:pt x="20715" y="17914"/>
                    <a:pt x="20673" y="17809"/>
                    <a:pt x="20652" y="17684"/>
                  </a:cubicBezTo>
                  <a:lnTo>
                    <a:pt x="20652" y="17684"/>
                  </a:lnTo>
                  <a:lnTo>
                    <a:pt x="21385" y="18060"/>
                  </a:lnTo>
                  <a:lnTo>
                    <a:pt x="21531" y="18144"/>
                  </a:lnTo>
                  <a:cubicBezTo>
                    <a:pt x="21531" y="18228"/>
                    <a:pt x="21531" y="18311"/>
                    <a:pt x="21552" y="18395"/>
                  </a:cubicBezTo>
                  <a:cubicBezTo>
                    <a:pt x="21657" y="18646"/>
                    <a:pt x="21845" y="18855"/>
                    <a:pt x="22096" y="18939"/>
                  </a:cubicBezTo>
                  <a:cubicBezTo>
                    <a:pt x="22177" y="18980"/>
                    <a:pt x="22267" y="19003"/>
                    <a:pt x="22354" y="19003"/>
                  </a:cubicBezTo>
                  <a:cubicBezTo>
                    <a:pt x="22402" y="19003"/>
                    <a:pt x="22449" y="18996"/>
                    <a:pt x="22494" y="18981"/>
                  </a:cubicBezTo>
                  <a:lnTo>
                    <a:pt x="22787" y="18918"/>
                  </a:lnTo>
                  <a:cubicBezTo>
                    <a:pt x="22912" y="18897"/>
                    <a:pt x="23017" y="18793"/>
                    <a:pt x="23059" y="18688"/>
                  </a:cubicBezTo>
                  <a:cubicBezTo>
                    <a:pt x="23080" y="18625"/>
                    <a:pt x="23121" y="18541"/>
                    <a:pt x="23163" y="18500"/>
                  </a:cubicBezTo>
                  <a:cubicBezTo>
                    <a:pt x="23247" y="18395"/>
                    <a:pt x="23268" y="18269"/>
                    <a:pt x="23226" y="18144"/>
                  </a:cubicBezTo>
                  <a:cubicBezTo>
                    <a:pt x="23205" y="18081"/>
                    <a:pt x="23184" y="18018"/>
                    <a:pt x="23184" y="17956"/>
                  </a:cubicBezTo>
                  <a:cubicBezTo>
                    <a:pt x="23101" y="17516"/>
                    <a:pt x="22598" y="17328"/>
                    <a:pt x="22264" y="17328"/>
                  </a:cubicBezTo>
                  <a:cubicBezTo>
                    <a:pt x="22159" y="17349"/>
                    <a:pt x="22033" y="17391"/>
                    <a:pt x="21929" y="17453"/>
                  </a:cubicBezTo>
                  <a:lnTo>
                    <a:pt x="21134" y="16951"/>
                  </a:lnTo>
                  <a:cubicBezTo>
                    <a:pt x="21155" y="16930"/>
                    <a:pt x="21176" y="16909"/>
                    <a:pt x="21176" y="16909"/>
                  </a:cubicBezTo>
                  <a:lnTo>
                    <a:pt x="22159" y="16491"/>
                  </a:lnTo>
                  <a:cubicBezTo>
                    <a:pt x="22347" y="16449"/>
                    <a:pt x="22431" y="16261"/>
                    <a:pt x="22389" y="16093"/>
                  </a:cubicBezTo>
                  <a:cubicBezTo>
                    <a:pt x="22370" y="15919"/>
                    <a:pt x="22224" y="15798"/>
                    <a:pt x="22070" y="15798"/>
                  </a:cubicBezTo>
                  <a:cubicBezTo>
                    <a:pt x="22058" y="15798"/>
                    <a:pt x="22046" y="15799"/>
                    <a:pt x="22033" y="15800"/>
                  </a:cubicBezTo>
                  <a:cubicBezTo>
                    <a:pt x="21950" y="15800"/>
                    <a:pt x="21866" y="15821"/>
                    <a:pt x="21782" y="15863"/>
                  </a:cubicBezTo>
                  <a:cubicBezTo>
                    <a:pt x="21489" y="15989"/>
                    <a:pt x="21217" y="16114"/>
                    <a:pt x="20924" y="16219"/>
                  </a:cubicBezTo>
                  <a:cubicBezTo>
                    <a:pt x="20736" y="16303"/>
                    <a:pt x="20569" y="16345"/>
                    <a:pt x="20485" y="16554"/>
                  </a:cubicBezTo>
                  <a:lnTo>
                    <a:pt x="20067" y="16303"/>
                  </a:lnTo>
                  <a:cubicBezTo>
                    <a:pt x="19544" y="15968"/>
                    <a:pt x="19020" y="15612"/>
                    <a:pt x="18476" y="15277"/>
                  </a:cubicBezTo>
                  <a:cubicBezTo>
                    <a:pt x="17932" y="14943"/>
                    <a:pt x="17388" y="14650"/>
                    <a:pt x="16823" y="14315"/>
                  </a:cubicBezTo>
                  <a:cubicBezTo>
                    <a:pt x="16656" y="14231"/>
                    <a:pt x="16468" y="14127"/>
                    <a:pt x="16300" y="14022"/>
                  </a:cubicBezTo>
                  <a:lnTo>
                    <a:pt x="16384" y="14022"/>
                  </a:lnTo>
                  <a:cubicBezTo>
                    <a:pt x="16970" y="14189"/>
                    <a:pt x="17535" y="14336"/>
                    <a:pt x="18121" y="14482"/>
                  </a:cubicBezTo>
                  <a:cubicBezTo>
                    <a:pt x="18853" y="14671"/>
                    <a:pt x="19585" y="14838"/>
                    <a:pt x="20297" y="15026"/>
                  </a:cubicBezTo>
                  <a:cubicBezTo>
                    <a:pt x="20349" y="15041"/>
                    <a:pt x="20403" y="15048"/>
                    <a:pt x="20458" y="15048"/>
                  </a:cubicBezTo>
                  <a:cubicBezTo>
                    <a:pt x="20557" y="15048"/>
                    <a:pt x="20655" y="15025"/>
                    <a:pt x="20736" y="14984"/>
                  </a:cubicBezTo>
                  <a:cubicBezTo>
                    <a:pt x="20924" y="14880"/>
                    <a:pt x="21092" y="14775"/>
                    <a:pt x="21259" y="14671"/>
                  </a:cubicBezTo>
                  <a:cubicBezTo>
                    <a:pt x="21782" y="14252"/>
                    <a:pt x="22305" y="13855"/>
                    <a:pt x="22829" y="13457"/>
                  </a:cubicBezTo>
                  <a:lnTo>
                    <a:pt x="22933" y="13373"/>
                  </a:lnTo>
                  <a:lnTo>
                    <a:pt x="23979" y="14294"/>
                  </a:lnTo>
                  <a:cubicBezTo>
                    <a:pt x="24586" y="14817"/>
                    <a:pt x="25214" y="15340"/>
                    <a:pt x="25758" y="15926"/>
                  </a:cubicBezTo>
                  <a:cubicBezTo>
                    <a:pt x="25837" y="16005"/>
                    <a:pt x="25935" y="16042"/>
                    <a:pt x="26031" y="16042"/>
                  </a:cubicBezTo>
                  <a:cubicBezTo>
                    <a:pt x="26113" y="16042"/>
                    <a:pt x="26193" y="16016"/>
                    <a:pt x="26260" y="15968"/>
                  </a:cubicBezTo>
                  <a:cubicBezTo>
                    <a:pt x="26406" y="15842"/>
                    <a:pt x="26427" y="15633"/>
                    <a:pt x="26323" y="15487"/>
                  </a:cubicBezTo>
                  <a:cubicBezTo>
                    <a:pt x="26260" y="15382"/>
                    <a:pt x="26176" y="15298"/>
                    <a:pt x="26093" y="15215"/>
                  </a:cubicBezTo>
                  <a:cubicBezTo>
                    <a:pt x="25570" y="14754"/>
                    <a:pt x="25046" y="14273"/>
                    <a:pt x="24523" y="13813"/>
                  </a:cubicBezTo>
                  <a:lnTo>
                    <a:pt x="24230" y="13541"/>
                  </a:lnTo>
                  <a:lnTo>
                    <a:pt x="24356" y="13541"/>
                  </a:lnTo>
                  <a:lnTo>
                    <a:pt x="25444" y="14022"/>
                  </a:lnTo>
                  <a:cubicBezTo>
                    <a:pt x="25570" y="14085"/>
                    <a:pt x="25695" y="14148"/>
                    <a:pt x="25800" y="14210"/>
                  </a:cubicBezTo>
                  <a:cubicBezTo>
                    <a:pt x="25849" y="14235"/>
                    <a:pt x="25902" y="14247"/>
                    <a:pt x="25954" y="14247"/>
                  </a:cubicBezTo>
                  <a:cubicBezTo>
                    <a:pt x="26034" y="14247"/>
                    <a:pt x="26113" y="14219"/>
                    <a:pt x="26176" y="14168"/>
                  </a:cubicBezTo>
                  <a:cubicBezTo>
                    <a:pt x="26281" y="14085"/>
                    <a:pt x="26344" y="13938"/>
                    <a:pt x="26302" y="13813"/>
                  </a:cubicBezTo>
                  <a:cubicBezTo>
                    <a:pt x="26260" y="13645"/>
                    <a:pt x="26134" y="13499"/>
                    <a:pt x="25967" y="13457"/>
                  </a:cubicBezTo>
                  <a:cubicBezTo>
                    <a:pt x="25883" y="13436"/>
                    <a:pt x="25821" y="13415"/>
                    <a:pt x="25758" y="13373"/>
                  </a:cubicBezTo>
                  <a:cubicBezTo>
                    <a:pt x="25611" y="13311"/>
                    <a:pt x="25486" y="13248"/>
                    <a:pt x="25339" y="13185"/>
                  </a:cubicBezTo>
                  <a:lnTo>
                    <a:pt x="24691" y="12892"/>
                  </a:lnTo>
                  <a:lnTo>
                    <a:pt x="25005" y="12767"/>
                  </a:lnTo>
                  <a:lnTo>
                    <a:pt x="26030" y="12327"/>
                  </a:lnTo>
                  <a:cubicBezTo>
                    <a:pt x="26281" y="12223"/>
                    <a:pt x="26386" y="11930"/>
                    <a:pt x="26239" y="11699"/>
                  </a:cubicBezTo>
                  <a:cubicBezTo>
                    <a:pt x="26164" y="11612"/>
                    <a:pt x="26053" y="11562"/>
                    <a:pt x="25940" y="11562"/>
                  </a:cubicBezTo>
                  <a:cubicBezTo>
                    <a:pt x="25862" y="11562"/>
                    <a:pt x="25784" y="11586"/>
                    <a:pt x="25716" y="11637"/>
                  </a:cubicBezTo>
                  <a:cubicBezTo>
                    <a:pt x="25277" y="11888"/>
                    <a:pt x="24795" y="12055"/>
                    <a:pt x="24335" y="12264"/>
                  </a:cubicBezTo>
                  <a:cubicBezTo>
                    <a:pt x="24314" y="12264"/>
                    <a:pt x="24272" y="12285"/>
                    <a:pt x="24230" y="12285"/>
                  </a:cubicBezTo>
                  <a:cubicBezTo>
                    <a:pt x="24230" y="12264"/>
                    <a:pt x="24251" y="12223"/>
                    <a:pt x="24272" y="12223"/>
                  </a:cubicBezTo>
                  <a:cubicBezTo>
                    <a:pt x="24858" y="11699"/>
                    <a:pt x="25444" y="11176"/>
                    <a:pt x="26009" y="10653"/>
                  </a:cubicBezTo>
                  <a:cubicBezTo>
                    <a:pt x="26114" y="10549"/>
                    <a:pt x="26218" y="10444"/>
                    <a:pt x="26302" y="10319"/>
                  </a:cubicBezTo>
                  <a:cubicBezTo>
                    <a:pt x="26427" y="10172"/>
                    <a:pt x="26406" y="9942"/>
                    <a:pt x="26239" y="9837"/>
                  </a:cubicBezTo>
                  <a:cubicBezTo>
                    <a:pt x="26174" y="9782"/>
                    <a:pt x="26097" y="9755"/>
                    <a:pt x="26019" y="9755"/>
                  </a:cubicBezTo>
                  <a:cubicBezTo>
                    <a:pt x="25920" y="9755"/>
                    <a:pt x="25819" y="9797"/>
                    <a:pt x="25737" y="9879"/>
                  </a:cubicBezTo>
                  <a:cubicBezTo>
                    <a:pt x="25549" y="10067"/>
                    <a:pt x="25360" y="10256"/>
                    <a:pt x="25151" y="10444"/>
                  </a:cubicBezTo>
                  <a:cubicBezTo>
                    <a:pt x="24670" y="10904"/>
                    <a:pt x="24147" y="11344"/>
                    <a:pt x="23645" y="11804"/>
                  </a:cubicBezTo>
                  <a:cubicBezTo>
                    <a:pt x="23414" y="12013"/>
                    <a:pt x="23163" y="12223"/>
                    <a:pt x="22933" y="12432"/>
                  </a:cubicBezTo>
                  <a:cubicBezTo>
                    <a:pt x="22891" y="12411"/>
                    <a:pt x="22870" y="12390"/>
                    <a:pt x="22829" y="12369"/>
                  </a:cubicBezTo>
                  <a:cubicBezTo>
                    <a:pt x="22201" y="11825"/>
                    <a:pt x="21510" y="11323"/>
                    <a:pt x="20820" y="10863"/>
                  </a:cubicBezTo>
                  <a:cubicBezTo>
                    <a:pt x="20706" y="10791"/>
                    <a:pt x="20573" y="10749"/>
                    <a:pt x="20440" y="10749"/>
                  </a:cubicBezTo>
                  <a:cubicBezTo>
                    <a:pt x="20378" y="10749"/>
                    <a:pt x="20315" y="10759"/>
                    <a:pt x="20255" y="10779"/>
                  </a:cubicBezTo>
                  <a:cubicBezTo>
                    <a:pt x="19962" y="10842"/>
                    <a:pt x="19669" y="10925"/>
                    <a:pt x="19397" y="10988"/>
                  </a:cubicBezTo>
                  <a:cubicBezTo>
                    <a:pt x="18414" y="11218"/>
                    <a:pt x="17451" y="11427"/>
                    <a:pt x="16489" y="11741"/>
                  </a:cubicBezTo>
                  <a:cubicBezTo>
                    <a:pt x="16426" y="11741"/>
                    <a:pt x="16363" y="11762"/>
                    <a:pt x="16300" y="11783"/>
                  </a:cubicBezTo>
                  <a:cubicBezTo>
                    <a:pt x="16363" y="11699"/>
                    <a:pt x="16447" y="11658"/>
                    <a:pt x="16531" y="11616"/>
                  </a:cubicBezTo>
                  <a:cubicBezTo>
                    <a:pt x="16740" y="11511"/>
                    <a:pt x="16949" y="11407"/>
                    <a:pt x="17137" y="11302"/>
                  </a:cubicBezTo>
                  <a:cubicBezTo>
                    <a:pt x="17535" y="11072"/>
                    <a:pt x="17932" y="10842"/>
                    <a:pt x="18309" y="10591"/>
                  </a:cubicBezTo>
                  <a:cubicBezTo>
                    <a:pt x="18748" y="10319"/>
                    <a:pt x="19188" y="10026"/>
                    <a:pt x="19627" y="9754"/>
                  </a:cubicBezTo>
                  <a:cubicBezTo>
                    <a:pt x="19899" y="9565"/>
                    <a:pt x="20171" y="9398"/>
                    <a:pt x="20464" y="9230"/>
                  </a:cubicBezTo>
                  <a:cubicBezTo>
                    <a:pt x="20527" y="9398"/>
                    <a:pt x="20673" y="9502"/>
                    <a:pt x="20862" y="9544"/>
                  </a:cubicBezTo>
                  <a:cubicBezTo>
                    <a:pt x="21071" y="9607"/>
                    <a:pt x="21280" y="9712"/>
                    <a:pt x="21489" y="9795"/>
                  </a:cubicBezTo>
                  <a:cubicBezTo>
                    <a:pt x="21615" y="9837"/>
                    <a:pt x="21740" y="9900"/>
                    <a:pt x="21866" y="9963"/>
                  </a:cubicBezTo>
                  <a:cubicBezTo>
                    <a:pt x="21916" y="9985"/>
                    <a:pt x="21967" y="9995"/>
                    <a:pt x="22016" y="9995"/>
                  </a:cubicBezTo>
                  <a:cubicBezTo>
                    <a:pt x="22156" y="9995"/>
                    <a:pt x="22286" y="9913"/>
                    <a:pt x="22347" y="9774"/>
                  </a:cubicBezTo>
                  <a:cubicBezTo>
                    <a:pt x="22473" y="9565"/>
                    <a:pt x="22389" y="9293"/>
                    <a:pt x="22159" y="9230"/>
                  </a:cubicBezTo>
                  <a:lnTo>
                    <a:pt x="21803" y="9063"/>
                  </a:lnTo>
                  <a:lnTo>
                    <a:pt x="21259" y="8854"/>
                  </a:lnTo>
                  <a:lnTo>
                    <a:pt x="21113" y="8791"/>
                  </a:lnTo>
                  <a:cubicBezTo>
                    <a:pt x="21406" y="8624"/>
                    <a:pt x="21678" y="8435"/>
                    <a:pt x="21950" y="8268"/>
                  </a:cubicBezTo>
                  <a:cubicBezTo>
                    <a:pt x="22057" y="8364"/>
                    <a:pt x="22192" y="8411"/>
                    <a:pt x="22327" y="8411"/>
                  </a:cubicBezTo>
                  <a:cubicBezTo>
                    <a:pt x="22428" y="8411"/>
                    <a:pt x="22530" y="8385"/>
                    <a:pt x="22619" y="8331"/>
                  </a:cubicBezTo>
                  <a:cubicBezTo>
                    <a:pt x="22640" y="8310"/>
                    <a:pt x="22682" y="8289"/>
                    <a:pt x="22724" y="8289"/>
                  </a:cubicBezTo>
                  <a:cubicBezTo>
                    <a:pt x="22933" y="8226"/>
                    <a:pt x="23080" y="8059"/>
                    <a:pt x="23163" y="7850"/>
                  </a:cubicBezTo>
                  <a:lnTo>
                    <a:pt x="23226" y="7598"/>
                  </a:lnTo>
                  <a:cubicBezTo>
                    <a:pt x="23289" y="7473"/>
                    <a:pt x="23247" y="7326"/>
                    <a:pt x="23163" y="7222"/>
                  </a:cubicBezTo>
                  <a:cubicBezTo>
                    <a:pt x="23121" y="7180"/>
                    <a:pt x="23080" y="7117"/>
                    <a:pt x="23059" y="7075"/>
                  </a:cubicBezTo>
                  <a:cubicBezTo>
                    <a:pt x="23038" y="6929"/>
                    <a:pt x="22912" y="6824"/>
                    <a:pt x="22766" y="6803"/>
                  </a:cubicBezTo>
                  <a:cubicBezTo>
                    <a:pt x="22703" y="6803"/>
                    <a:pt x="22640" y="6782"/>
                    <a:pt x="22577" y="6761"/>
                  </a:cubicBezTo>
                  <a:cubicBezTo>
                    <a:pt x="22511" y="6739"/>
                    <a:pt x="22444" y="6729"/>
                    <a:pt x="22377" y="6729"/>
                  </a:cubicBezTo>
                  <a:cubicBezTo>
                    <a:pt x="22189" y="6729"/>
                    <a:pt x="22005" y="6811"/>
                    <a:pt x="21866" y="6950"/>
                  </a:cubicBezTo>
                  <a:cubicBezTo>
                    <a:pt x="21824" y="6992"/>
                    <a:pt x="21803" y="7013"/>
                    <a:pt x="21761" y="7034"/>
                  </a:cubicBezTo>
                  <a:cubicBezTo>
                    <a:pt x="21636" y="7117"/>
                    <a:pt x="21552" y="7264"/>
                    <a:pt x="21552" y="7410"/>
                  </a:cubicBezTo>
                  <a:cubicBezTo>
                    <a:pt x="21552" y="7473"/>
                    <a:pt x="21552" y="7536"/>
                    <a:pt x="21552" y="7578"/>
                  </a:cubicBezTo>
                  <a:lnTo>
                    <a:pt x="20673" y="8038"/>
                  </a:lnTo>
                  <a:cubicBezTo>
                    <a:pt x="20694" y="7891"/>
                    <a:pt x="20715" y="7787"/>
                    <a:pt x="20736" y="7661"/>
                  </a:cubicBezTo>
                  <a:cubicBezTo>
                    <a:pt x="20778" y="7431"/>
                    <a:pt x="20799" y="7180"/>
                    <a:pt x="20820" y="6929"/>
                  </a:cubicBezTo>
                  <a:cubicBezTo>
                    <a:pt x="20868" y="6663"/>
                    <a:pt x="20665" y="6502"/>
                    <a:pt x="20461" y="6502"/>
                  </a:cubicBezTo>
                  <a:cubicBezTo>
                    <a:pt x="20312" y="6502"/>
                    <a:pt x="20161" y="6588"/>
                    <a:pt x="20108" y="6782"/>
                  </a:cubicBezTo>
                  <a:cubicBezTo>
                    <a:pt x="20108" y="6824"/>
                    <a:pt x="20088" y="6887"/>
                    <a:pt x="20088" y="6929"/>
                  </a:cubicBezTo>
                  <a:cubicBezTo>
                    <a:pt x="20088" y="7243"/>
                    <a:pt x="20046" y="7557"/>
                    <a:pt x="19962" y="7870"/>
                  </a:cubicBezTo>
                  <a:cubicBezTo>
                    <a:pt x="19899" y="8038"/>
                    <a:pt x="19920" y="8247"/>
                    <a:pt x="20046" y="8394"/>
                  </a:cubicBezTo>
                  <a:lnTo>
                    <a:pt x="19606" y="8624"/>
                  </a:lnTo>
                  <a:cubicBezTo>
                    <a:pt x="19041" y="8917"/>
                    <a:pt x="18455" y="9210"/>
                    <a:pt x="17911" y="9523"/>
                  </a:cubicBezTo>
                  <a:cubicBezTo>
                    <a:pt x="17347" y="9816"/>
                    <a:pt x="16803" y="10130"/>
                    <a:pt x="16259" y="10444"/>
                  </a:cubicBezTo>
                  <a:cubicBezTo>
                    <a:pt x="16091" y="10549"/>
                    <a:pt x="15924" y="10653"/>
                    <a:pt x="15756" y="10758"/>
                  </a:cubicBezTo>
                  <a:cubicBezTo>
                    <a:pt x="15777" y="10716"/>
                    <a:pt x="15798" y="10674"/>
                    <a:pt x="15840" y="10632"/>
                  </a:cubicBezTo>
                  <a:cubicBezTo>
                    <a:pt x="16259" y="10214"/>
                    <a:pt x="16677" y="9816"/>
                    <a:pt x="17075" y="9398"/>
                  </a:cubicBezTo>
                  <a:cubicBezTo>
                    <a:pt x="17577" y="8875"/>
                    <a:pt x="18058" y="8352"/>
                    <a:pt x="18581" y="7829"/>
                  </a:cubicBezTo>
                  <a:cubicBezTo>
                    <a:pt x="18727" y="7703"/>
                    <a:pt x="18811" y="7494"/>
                    <a:pt x="18790" y="7306"/>
                  </a:cubicBezTo>
                  <a:cubicBezTo>
                    <a:pt x="18769" y="6950"/>
                    <a:pt x="18748" y="6615"/>
                    <a:pt x="18707" y="6238"/>
                  </a:cubicBezTo>
                  <a:cubicBezTo>
                    <a:pt x="18665" y="5862"/>
                    <a:pt x="18602" y="5464"/>
                    <a:pt x="18560" y="5088"/>
                  </a:cubicBezTo>
                  <a:cubicBezTo>
                    <a:pt x="18539" y="4962"/>
                    <a:pt x="18518" y="4816"/>
                    <a:pt x="18497" y="4690"/>
                  </a:cubicBezTo>
                  <a:cubicBezTo>
                    <a:pt x="18518" y="4690"/>
                    <a:pt x="18539" y="4669"/>
                    <a:pt x="18560" y="4669"/>
                  </a:cubicBezTo>
                  <a:lnTo>
                    <a:pt x="21573" y="3665"/>
                  </a:lnTo>
                  <a:cubicBezTo>
                    <a:pt x="21761" y="3602"/>
                    <a:pt x="21950" y="3560"/>
                    <a:pt x="22138" y="3518"/>
                  </a:cubicBezTo>
                  <a:cubicBezTo>
                    <a:pt x="22305" y="3476"/>
                    <a:pt x="22431" y="3288"/>
                    <a:pt x="22410" y="3121"/>
                  </a:cubicBezTo>
                  <a:cubicBezTo>
                    <a:pt x="22390" y="2945"/>
                    <a:pt x="22243" y="2805"/>
                    <a:pt x="22069" y="2805"/>
                  </a:cubicBezTo>
                  <a:cubicBezTo>
                    <a:pt x="22057" y="2805"/>
                    <a:pt x="22045" y="2806"/>
                    <a:pt x="22033" y="2807"/>
                  </a:cubicBezTo>
                  <a:cubicBezTo>
                    <a:pt x="21908" y="2828"/>
                    <a:pt x="21782" y="2849"/>
                    <a:pt x="21657" y="2891"/>
                  </a:cubicBezTo>
                  <a:cubicBezTo>
                    <a:pt x="20924" y="3121"/>
                    <a:pt x="20192" y="3351"/>
                    <a:pt x="19481" y="3581"/>
                  </a:cubicBezTo>
                  <a:lnTo>
                    <a:pt x="19292" y="3644"/>
                  </a:lnTo>
                  <a:cubicBezTo>
                    <a:pt x="19292" y="3602"/>
                    <a:pt x="19313" y="3581"/>
                    <a:pt x="19334" y="3560"/>
                  </a:cubicBezTo>
                  <a:cubicBezTo>
                    <a:pt x="19648" y="3309"/>
                    <a:pt x="19983" y="3079"/>
                    <a:pt x="20297" y="2849"/>
                  </a:cubicBezTo>
                  <a:cubicBezTo>
                    <a:pt x="20401" y="2765"/>
                    <a:pt x="20527" y="2702"/>
                    <a:pt x="20652" y="2619"/>
                  </a:cubicBezTo>
                  <a:cubicBezTo>
                    <a:pt x="20778" y="2535"/>
                    <a:pt x="20820" y="2388"/>
                    <a:pt x="20799" y="2263"/>
                  </a:cubicBezTo>
                  <a:cubicBezTo>
                    <a:pt x="20757" y="2116"/>
                    <a:pt x="20673" y="2033"/>
                    <a:pt x="20527" y="1991"/>
                  </a:cubicBezTo>
                  <a:cubicBezTo>
                    <a:pt x="20490" y="1980"/>
                    <a:pt x="20452" y="1975"/>
                    <a:pt x="20414" y="1975"/>
                  </a:cubicBezTo>
                  <a:cubicBezTo>
                    <a:pt x="20299" y="1975"/>
                    <a:pt x="20182" y="2022"/>
                    <a:pt x="20088" y="2116"/>
                  </a:cubicBezTo>
                  <a:cubicBezTo>
                    <a:pt x="20046" y="2158"/>
                    <a:pt x="19983" y="2200"/>
                    <a:pt x="19920" y="2242"/>
                  </a:cubicBezTo>
                  <a:cubicBezTo>
                    <a:pt x="19795" y="2347"/>
                    <a:pt x="19648" y="2451"/>
                    <a:pt x="19502" y="2556"/>
                  </a:cubicBezTo>
                  <a:lnTo>
                    <a:pt x="18979" y="2953"/>
                  </a:lnTo>
                  <a:cubicBezTo>
                    <a:pt x="18979" y="2849"/>
                    <a:pt x="18979" y="2807"/>
                    <a:pt x="18979" y="2744"/>
                  </a:cubicBezTo>
                  <a:lnTo>
                    <a:pt x="19083" y="1907"/>
                  </a:lnTo>
                  <a:cubicBezTo>
                    <a:pt x="19104" y="1782"/>
                    <a:pt x="19104" y="1656"/>
                    <a:pt x="19125" y="1531"/>
                  </a:cubicBezTo>
                  <a:cubicBezTo>
                    <a:pt x="19167" y="1342"/>
                    <a:pt x="19083" y="1154"/>
                    <a:pt x="18937" y="1049"/>
                  </a:cubicBezTo>
                  <a:cubicBezTo>
                    <a:pt x="18880" y="1018"/>
                    <a:pt x="18819" y="1004"/>
                    <a:pt x="18760" y="1004"/>
                  </a:cubicBezTo>
                  <a:cubicBezTo>
                    <a:pt x="18578" y="1004"/>
                    <a:pt x="18408" y="1138"/>
                    <a:pt x="18393" y="1342"/>
                  </a:cubicBezTo>
                  <a:cubicBezTo>
                    <a:pt x="18351" y="1761"/>
                    <a:pt x="18330" y="2179"/>
                    <a:pt x="18288" y="2598"/>
                  </a:cubicBezTo>
                  <a:cubicBezTo>
                    <a:pt x="18267" y="2744"/>
                    <a:pt x="18246" y="2891"/>
                    <a:pt x="18225" y="3037"/>
                  </a:cubicBezTo>
                  <a:cubicBezTo>
                    <a:pt x="18183" y="2974"/>
                    <a:pt x="18163" y="2932"/>
                    <a:pt x="18142" y="2870"/>
                  </a:cubicBezTo>
                  <a:cubicBezTo>
                    <a:pt x="17974" y="2096"/>
                    <a:pt x="17828" y="1321"/>
                    <a:pt x="17660" y="547"/>
                  </a:cubicBezTo>
                  <a:cubicBezTo>
                    <a:pt x="17619" y="443"/>
                    <a:pt x="17598" y="338"/>
                    <a:pt x="17535" y="233"/>
                  </a:cubicBezTo>
                  <a:cubicBezTo>
                    <a:pt x="17488" y="92"/>
                    <a:pt x="17358" y="21"/>
                    <a:pt x="17226" y="21"/>
                  </a:cubicBezTo>
                  <a:cubicBezTo>
                    <a:pt x="17182" y="21"/>
                    <a:pt x="17137" y="29"/>
                    <a:pt x="17095" y="45"/>
                  </a:cubicBezTo>
                  <a:cubicBezTo>
                    <a:pt x="16907" y="129"/>
                    <a:pt x="16823" y="317"/>
                    <a:pt x="16865" y="505"/>
                  </a:cubicBezTo>
                  <a:cubicBezTo>
                    <a:pt x="16928" y="715"/>
                    <a:pt x="17012" y="945"/>
                    <a:pt x="17054" y="1175"/>
                  </a:cubicBezTo>
                  <a:cubicBezTo>
                    <a:pt x="17242" y="2075"/>
                    <a:pt x="17430" y="2995"/>
                    <a:pt x="17619" y="3895"/>
                  </a:cubicBezTo>
                  <a:cubicBezTo>
                    <a:pt x="17639" y="4000"/>
                    <a:pt x="17660" y="4125"/>
                    <a:pt x="17681" y="4209"/>
                  </a:cubicBezTo>
                  <a:cubicBezTo>
                    <a:pt x="17367" y="4334"/>
                    <a:pt x="17075" y="4460"/>
                    <a:pt x="16803" y="4585"/>
                  </a:cubicBezTo>
                  <a:cubicBezTo>
                    <a:pt x="16279" y="4774"/>
                    <a:pt x="15777" y="5004"/>
                    <a:pt x="15275" y="5276"/>
                  </a:cubicBezTo>
                  <a:cubicBezTo>
                    <a:pt x="15087" y="5360"/>
                    <a:pt x="14961" y="5527"/>
                    <a:pt x="14898" y="5715"/>
                  </a:cubicBezTo>
                  <a:cubicBezTo>
                    <a:pt x="14878" y="5862"/>
                    <a:pt x="14836" y="6008"/>
                    <a:pt x="14794" y="6155"/>
                  </a:cubicBezTo>
                  <a:cubicBezTo>
                    <a:pt x="14438" y="7285"/>
                    <a:pt x="14082" y="8394"/>
                    <a:pt x="13831" y="9544"/>
                  </a:cubicBezTo>
                  <a:cubicBezTo>
                    <a:pt x="13831" y="9565"/>
                    <a:pt x="13810" y="9607"/>
                    <a:pt x="13790" y="9628"/>
                  </a:cubicBezTo>
                  <a:cubicBezTo>
                    <a:pt x="13769" y="9544"/>
                    <a:pt x="13769" y="9461"/>
                    <a:pt x="13769" y="9377"/>
                  </a:cubicBezTo>
                  <a:cubicBezTo>
                    <a:pt x="13790" y="9147"/>
                    <a:pt x="13810" y="8917"/>
                    <a:pt x="13810" y="8707"/>
                  </a:cubicBezTo>
                  <a:cubicBezTo>
                    <a:pt x="13810" y="8017"/>
                    <a:pt x="13810" y="7347"/>
                    <a:pt x="13748" y="6657"/>
                  </a:cubicBezTo>
                  <a:cubicBezTo>
                    <a:pt x="13727" y="6364"/>
                    <a:pt x="13727" y="6092"/>
                    <a:pt x="13706" y="5799"/>
                  </a:cubicBezTo>
                  <a:cubicBezTo>
                    <a:pt x="13706" y="5485"/>
                    <a:pt x="13685" y="5171"/>
                    <a:pt x="13685" y="4878"/>
                  </a:cubicBezTo>
                  <a:cubicBezTo>
                    <a:pt x="13685" y="4816"/>
                    <a:pt x="13685" y="4774"/>
                    <a:pt x="13685" y="4732"/>
                  </a:cubicBezTo>
                  <a:cubicBezTo>
                    <a:pt x="13727" y="4743"/>
                    <a:pt x="13765" y="4749"/>
                    <a:pt x="13800" y="4749"/>
                  </a:cubicBezTo>
                  <a:cubicBezTo>
                    <a:pt x="13956" y="4749"/>
                    <a:pt x="14050" y="4646"/>
                    <a:pt x="14187" y="4544"/>
                  </a:cubicBezTo>
                  <a:cubicBezTo>
                    <a:pt x="14334" y="4418"/>
                    <a:pt x="14501" y="4272"/>
                    <a:pt x="14668" y="4146"/>
                  </a:cubicBezTo>
                  <a:cubicBezTo>
                    <a:pt x="14794" y="4062"/>
                    <a:pt x="14919" y="3979"/>
                    <a:pt x="15024" y="3895"/>
                  </a:cubicBezTo>
                  <a:cubicBezTo>
                    <a:pt x="15191" y="3769"/>
                    <a:pt x="15212" y="3518"/>
                    <a:pt x="15087" y="3372"/>
                  </a:cubicBezTo>
                  <a:cubicBezTo>
                    <a:pt x="15006" y="3280"/>
                    <a:pt x="14900" y="3232"/>
                    <a:pt x="14797" y="3232"/>
                  </a:cubicBezTo>
                  <a:cubicBezTo>
                    <a:pt x="14713" y="3232"/>
                    <a:pt x="14630" y="3264"/>
                    <a:pt x="14564" y="3330"/>
                  </a:cubicBezTo>
                  <a:lnTo>
                    <a:pt x="14313" y="3497"/>
                  </a:lnTo>
                  <a:lnTo>
                    <a:pt x="13810" y="3895"/>
                  </a:lnTo>
                  <a:cubicBezTo>
                    <a:pt x="13769" y="3916"/>
                    <a:pt x="13727" y="3958"/>
                    <a:pt x="13664" y="4000"/>
                  </a:cubicBezTo>
                  <a:cubicBezTo>
                    <a:pt x="13664" y="3665"/>
                    <a:pt x="13622" y="3330"/>
                    <a:pt x="13622" y="3016"/>
                  </a:cubicBezTo>
                  <a:cubicBezTo>
                    <a:pt x="13685" y="2995"/>
                    <a:pt x="13727" y="2974"/>
                    <a:pt x="13790" y="2932"/>
                  </a:cubicBezTo>
                  <a:cubicBezTo>
                    <a:pt x="13894" y="2849"/>
                    <a:pt x="13957" y="2744"/>
                    <a:pt x="13999" y="2619"/>
                  </a:cubicBezTo>
                  <a:cubicBezTo>
                    <a:pt x="13999" y="2535"/>
                    <a:pt x="14020" y="2451"/>
                    <a:pt x="14041" y="2368"/>
                  </a:cubicBezTo>
                  <a:cubicBezTo>
                    <a:pt x="14082" y="2158"/>
                    <a:pt x="14041" y="1949"/>
                    <a:pt x="13894" y="1782"/>
                  </a:cubicBezTo>
                  <a:cubicBezTo>
                    <a:pt x="13810" y="1698"/>
                    <a:pt x="13748" y="1614"/>
                    <a:pt x="13664" y="1552"/>
                  </a:cubicBezTo>
                  <a:cubicBezTo>
                    <a:pt x="13602" y="1474"/>
                    <a:pt x="13505" y="1431"/>
                    <a:pt x="13417" y="1431"/>
                  </a:cubicBezTo>
                  <a:cubicBezTo>
                    <a:pt x="13386" y="1431"/>
                    <a:pt x="13356" y="1436"/>
                    <a:pt x="13329" y="1447"/>
                  </a:cubicBezTo>
                  <a:cubicBezTo>
                    <a:pt x="13298" y="1457"/>
                    <a:pt x="13266" y="1463"/>
                    <a:pt x="13238" y="1463"/>
                  </a:cubicBezTo>
                  <a:cubicBezTo>
                    <a:pt x="13209" y="1463"/>
                    <a:pt x="13183" y="1457"/>
                    <a:pt x="13162" y="1447"/>
                  </a:cubicBezTo>
                  <a:cubicBezTo>
                    <a:pt x="13124" y="1436"/>
                    <a:pt x="13088" y="1431"/>
                    <a:pt x="13052" y="1431"/>
                  </a:cubicBezTo>
                  <a:cubicBezTo>
                    <a:pt x="12952" y="1431"/>
                    <a:pt x="12863" y="1474"/>
                    <a:pt x="12785" y="1552"/>
                  </a:cubicBezTo>
                  <a:cubicBezTo>
                    <a:pt x="12722" y="1614"/>
                    <a:pt x="12660" y="1698"/>
                    <a:pt x="12576" y="1782"/>
                  </a:cubicBezTo>
                  <a:cubicBezTo>
                    <a:pt x="12471" y="1886"/>
                    <a:pt x="12409" y="2033"/>
                    <a:pt x="12429" y="2179"/>
                  </a:cubicBezTo>
                  <a:cubicBezTo>
                    <a:pt x="12429" y="2347"/>
                    <a:pt x="12450" y="2514"/>
                    <a:pt x="12492" y="2681"/>
                  </a:cubicBezTo>
                  <a:cubicBezTo>
                    <a:pt x="12534" y="2807"/>
                    <a:pt x="12618" y="2891"/>
                    <a:pt x="12722" y="2953"/>
                  </a:cubicBezTo>
                  <a:cubicBezTo>
                    <a:pt x="12764" y="2974"/>
                    <a:pt x="12806" y="2995"/>
                    <a:pt x="12827" y="3016"/>
                  </a:cubicBezTo>
                  <a:cubicBezTo>
                    <a:pt x="12827" y="3351"/>
                    <a:pt x="12806" y="3665"/>
                    <a:pt x="12806" y="3979"/>
                  </a:cubicBezTo>
                  <a:lnTo>
                    <a:pt x="11906" y="3309"/>
                  </a:lnTo>
                  <a:cubicBezTo>
                    <a:pt x="11842" y="3254"/>
                    <a:pt x="11760" y="3227"/>
                    <a:pt x="11679" y="3227"/>
                  </a:cubicBezTo>
                  <a:cubicBezTo>
                    <a:pt x="11577" y="3227"/>
                    <a:pt x="11474" y="3269"/>
                    <a:pt x="11404" y="3351"/>
                  </a:cubicBezTo>
                  <a:cubicBezTo>
                    <a:pt x="11258" y="3497"/>
                    <a:pt x="11258" y="3748"/>
                    <a:pt x="11425" y="3874"/>
                  </a:cubicBezTo>
                  <a:cubicBezTo>
                    <a:pt x="11467" y="3916"/>
                    <a:pt x="11530" y="3937"/>
                    <a:pt x="11572" y="3979"/>
                  </a:cubicBezTo>
                  <a:cubicBezTo>
                    <a:pt x="11802" y="4146"/>
                    <a:pt x="12032" y="4313"/>
                    <a:pt x="12262" y="4502"/>
                  </a:cubicBezTo>
                  <a:cubicBezTo>
                    <a:pt x="12410" y="4612"/>
                    <a:pt x="12525" y="4739"/>
                    <a:pt x="12707" y="4739"/>
                  </a:cubicBezTo>
                  <a:cubicBezTo>
                    <a:pt x="12732" y="4739"/>
                    <a:pt x="12758" y="4737"/>
                    <a:pt x="12785" y="4732"/>
                  </a:cubicBezTo>
                  <a:lnTo>
                    <a:pt x="12785" y="4857"/>
                  </a:lnTo>
                  <a:cubicBezTo>
                    <a:pt x="12785" y="5192"/>
                    <a:pt x="12764" y="5506"/>
                    <a:pt x="12743" y="5820"/>
                  </a:cubicBezTo>
                  <a:cubicBezTo>
                    <a:pt x="12722" y="6364"/>
                    <a:pt x="12681" y="6929"/>
                    <a:pt x="12681" y="7452"/>
                  </a:cubicBezTo>
                  <a:lnTo>
                    <a:pt x="12681" y="9000"/>
                  </a:lnTo>
                  <a:cubicBezTo>
                    <a:pt x="12681" y="9210"/>
                    <a:pt x="12701" y="9419"/>
                    <a:pt x="12701" y="9628"/>
                  </a:cubicBezTo>
                  <a:cubicBezTo>
                    <a:pt x="12681" y="9607"/>
                    <a:pt x="12639" y="9565"/>
                    <a:pt x="12639" y="9523"/>
                  </a:cubicBezTo>
                  <a:cubicBezTo>
                    <a:pt x="12597" y="9314"/>
                    <a:pt x="12555" y="9105"/>
                    <a:pt x="12492" y="8896"/>
                  </a:cubicBezTo>
                  <a:cubicBezTo>
                    <a:pt x="12178" y="7808"/>
                    <a:pt x="11844" y="6720"/>
                    <a:pt x="11530" y="5611"/>
                  </a:cubicBezTo>
                  <a:cubicBezTo>
                    <a:pt x="11509" y="5485"/>
                    <a:pt x="11404" y="5381"/>
                    <a:pt x="11300" y="5318"/>
                  </a:cubicBezTo>
                  <a:cubicBezTo>
                    <a:pt x="11132" y="5192"/>
                    <a:pt x="10944" y="5109"/>
                    <a:pt x="10756" y="5025"/>
                  </a:cubicBezTo>
                  <a:cubicBezTo>
                    <a:pt x="10149" y="4753"/>
                    <a:pt x="9521" y="4523"/>
                    <a:pt x="8893" y="4251"/>
                  </a:cubicBezTo>
                  <a:lnTo>
                    <a:pt x="8789" y="4209"/>
                  </a:lnTo>
                  <a:cubicBezTo>
                    <a:pt x="8789" y="4167"/>
                    <a:pt x="8789" y="4104"/>
                    <a:pt x="8789" y="4062"/>
                  </a:cubicBezTo>
                  <a:cubicBezTo>
                    <a:pt x="8872" y="3728"/>
                    <a:pt x="8935" y="3393"/>
                    <a:pt x="8998" y="3037"/>
                  </a:cubicBezTo>
                  <a:cubicBezTo>
                    <a:pt x="9186" y="2179"/>
                    <a:pt x="9333" y="1300"/>
                    <a:pt x="9584" y="443"/>
                  </a:cubicBezTo>
                  <a:cubicBezTo>
                    <a:pt x="9626" y="275"/>
                    <a:pt x="9542" y="87"/>
                    <a:pt x="9375" y="24"/>
                  </a:cubicBezTo>
                  <a:cubicBezTo>
                    <a:pt x="9332" y="8"/>
                    <a:pt x="9288" y="0"/>
                    <a:pt x="92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4"/>
            <p:cNvSpPr/>
            <p:nvPr/>
          </p:nvSpPr>
          <p:spPr>
            <a:xfrm>
              <a:off x="1303488" y="-112137"/>
              <a:ext cx="333674" cy="333174"/>
            </a:xfrm>
            <a:custGeom>
              <a:rect b="b" l="l" r="r" t="t"/>
              <a:pathLst>
                <a:path extrusionOk="0" h="25322" w="25360">
                  <a:moveTo>
                    <a:pt x="10588" y="7636"/>
                  </a:moveTo>
                  <a:lnTo>
                    <a:pt x="12178" y="8138"/>
                  </a:lnTo>
                  <a:cubicBezTo>
                    <a:pt x="12199" y="8327"/>
                    <a:pt x="12199" y="8515"/>
                    <a:pt x="12199" y="8703"/>
                  </a:cubicBezTo>
                  <a:lnTo>
                    <a:pt x="12199" y="9540"/>
                  </a:lnTo>
                  <a:cubicBezTo>
                    <a:pt x="12199" y="9749"/>
                    <a:pt x="12220" y="9938"/>
                    <a:pt x="12220" y="10147"/>
                  </a:cubicBezTo>
                  <a:cubicBezTo>
                    <a:pt x="12220" y="10566"/>
                    <a:pt x="12178" y="10984"/>
                    <a:pt x="12178" y="11402"/>
                  </a:cubicBezTo>
                  <a:cubicBezTo>
                    <a:pt x="11885" y="11277"/>
                    <a:pt x="10357" y="9770"/>
                    <a:pt x="9834" y="9101"/>
                  </a:cubicBezTo>
                  <a:cubicBezTo>
                    <a:pt x="10085" y="8599"/>
                    <a:pt x="10337" y="8117"/>
                    <a:pt x="10588" y="7636"/>
                  </a:cubicBezTo>
                  <a:close/>
                  <a:moveTo>
                    <a:pt x="14730" y="7636"/>
                  </a:moveTo>
                  <a:lnTo>
                    <a:pt x="15505" y="9122"/>
                  </a:lnTo>
                  <a:cubicBezTo>
                    <a:pt x="14730" y="9875"/>
                    <a:pt x="14019" y="10712"/>
                    <a:pt x="13140" y="11444"/>
                  </a:cubicBezTo>
                  <a:cubicBezTo>
                    <a:pt x="13057" y="10335"/>
                    <a:pt x="13119" y="9247"/>
                    <a:pt x="13119" y="8159"/>
                  </a:cubicBezTo>
                  <a:lnTo>
                    <a:pt x="14730" y="7636"/>
                  </a:lnTo>
                  <a:close/>
                  <a:moveTo>
                    <a:pt x="9123" y="9812"/>
                  </a:moveTo>
                  <a:cubicBezTo>
                    <a:pt x="9228" y="9917"/>
                    <a:pt x="9353" y="10022"/>
                    <a:pt x="9479" y="10126"/>
                  </a:cubicBezTo>
                  <a:cubicBezTo>
                    <a:pt x="9897" y="10524"/>
                    <a:pt x="10316" y="10921"/>
                    <a:pt x="10713" y="11340"/>
                  </a:cubicBezTo>
                  <a:cubicBezTo>
                    <a:pt x="10964" y="11591"/>
                    <a:pt x="11194" y="11863"/>
                    <a:pt x="11445" y="12156"/>
                  </a:cubicBezTo>
                  <a:cubicBezTo>
                    <a:pt x="11062" y="12192"/>
                    <a:pt x="10682" y="12203"/>
                    <a:pt x="10303" y="12203"/>
                  </a:cubicBezTo>
                  <a:cubicBezTo>
                    <a:pt x="9689" y="12203"/>
                    <a:pt x="9081" y="12174"/>
                    <a:pt x="8472" y="12174"/>
                  </a:cubicBezTo>
                  <a:cubicBezTo>
                    <a:pt x="8368" y="12174"/>
                    <a:pt x="8264" y="12175"/>
                    <a:pt x="8160" y="12177"/>
                  </a:cubicBezTo>
                  <a:lnTo>
                    <a:pt x="8181" y="12156"/>
                  </a:lnTo>
                  <a:cubicBezTo>
                    <a:pt x="7993" y="11612"/>
                    <a:pt x="7826" y="11089"/>
                    <a:pt x="7637" y="10566"/>
                  </a:cubicBezTo>
                  <a:lnTo>
                    <a:pt x="9123" y="9812"/>
                  </a:lnTo>
                  <a:close/>
                  <a:moveTo>
                    <a:pt x="16195" y="9812"/>
                  </a:moveTo>
                  <a:lnTo>
                    <a:pt x="17304" y="10398"/>
                  </a:lnTo>
                  <a:cubicBezTo>
                    <a:pt x="17388" y="10440"/>
                    <a:pt x="17471" y="10482"/>
                    <a:pt x="17555" y="10503"/>
                  </a:cubicBezTo>
                  <a:cubicBezTo>
                    <a:pt x="17639" y="10524"/>
                    <a:pt x="17681" y="10628"/>
                    <a:pt x="17639" y="10712"/>
                  </a:cubicBezTo>
                  <a:cubicBezTo>
                    <a:pt x="17576" y="10900"/>
                    <a:pt x="17513" y="11089"/>
                    <a:pt x="17451" y="11277"/>
                  </a:cubicBezTo>
                  <a:cubicBezTo>
                    <a:pt x="17346" y="11570"/>
                    <a:pt x="17262" y="11863"/>
                    <a:pt x="17158" y="12156"/>
                  </a:cubicBezTo>
                  <a:cubicBezTo>
                    <a:pt x="17011" y="12177"/>
                    <a:pt x="16865" y="12177"/>
                    <a:pt x="16676" y="12177"/>
                  </a:cubicBezTo>
                  <a:lnTo>
                    <a:pt x="16111" y="12177"/>
                  </a:lnTo>
                  <a:cubicBezTo>
                    <a:pt x="15798" y="12198"/>
                    <a:pt x="15463" y="12218"/>
                    <a:pt x="15149" y="12218"/>
                  </a:cubicBezTo>
                  <a:cubicBezTo>
                    <a:pt x="14730" y="12198"/>
                    <a:pt x="14312" y="12177"/>
                    <a:pt x="13914" y="12177"/>
                  </a:cubicBezTo>
                  <a:cubicBezTo>
                    <a:pt x="13977" y="11926"/>
                    <a:pt x="15358" y="10524"/>
                    <a:pt x="16195" y="9812"/>
                  </a:cubicBezTo>
                  <a:close/>
                  <a:moveTo>
                    <a:pt x="9951" y="13089"/>
                  </a:moveTo>
                  <a:cubicBezTo>
                    <a:pt x="10445" y="13089"/>
                    <a:pt x="10943" y="13101"/>
                    <a:pt x="11445" y="13139"/>
                  </a:cubicBezTo>
                  <a:cubicBezTo>
                    <a:pt x="10713" y="14018"/>
                    <a:pt x="9876" y="14729"/>
                    <a:pt x="9123" y="15483"/>
                  </a:cubicBezTo>
                  <a:lnTo>
                    <a:pt x="7637" y="14729"/>
                  </a:lnTo>
                  <a:cubicBezTo>
                    <a:pt x="7826" y="14206"/>
                    <a:pt x="7993" y="13683"/>
                    <a:pt x="8160" y="13139"/>
                  </a:cubicBezTo>
                  <a:lnTo>
                    <a:pt x="8181" y="13118"/>
                  </a:lnTo>
                  <a:cubicBezTo>
                    <a:pt x="8765" y="13107"/>
                    <a:pt x="9355" y="13089"/>
                    <a:pt x="9951" y="13089"/>
                  </a:cubicBezTo>
                  <a:close/>
                  <a:moveTo>
                    <a:pt x="15293" y="13080"/>
                  </a:moveTo>
                  <a:cubicBezTo>
                    <a:pt x="15922" y="13080"/>
                    <a:pt x="16536" y="13106"/>
                    <a:pt x="17137" y="13118"/>
                  </a:cubicBezTo>
                  <a:cubicBezTo>
                    <a:pt x="17325" y="13662"/>
                    <a:pt x="17492" y="14185"/>
                    <a:pt x="17660" y="14708"/>
                  </a:cubicBezTo>
                  <a:lnTo>
                    <a:pt x="16195" y="15483"/>
                  </a:lnTo>
                  <a:cubicBezTo>
                    <a:pt x="16070" y="15378"/>
                    <a:pt x="15923" y="15231"/>
                    <a:pt x="15798" y="15106"/>
                  </a:cubicBezTo>
                  <a:cubicBezTo>
                    <a:pt x="15400" y="14729"/>
                    <a:pt x="15003" y="14353"/>
                    <a:pt x="14605" y="13955"/>
                  </a:cubicBezTo>
                  <a:cubicBezTo>
                    <a:pt x="14354" y="13704"/>
                    <a:pt x="14124" y="13432"/>
                    <a:pt x="13852" y="13139"/>
                  </a:cubicBezTo>
                  <a:lnTo>
                    <a:pt x="13873" y="13139"/>
                  </a:lnTo>
                  <a:cubicBezTo>
                    <a:pt x="14354" y="13095"/>
                    <a:pt x="14827" y="13080"/>
                    <a:pt x="15293" y="13080"/>
                  </a:cubicBezTo>
                  <a:close/>
                  <a:moveTo>
                    <a:pt x="12178" y="13830"/>
                  </a:moveTo>
                  <a:cubicBezTo>
                    <a:pt x="12262" y="14980"/>
                    <a:pt x="12178" y="16068"/>
                    <a:pt x="12199" y="17156"/>
                  </a:cubicBezTo>
                  <a:lnTo>
                    <a:pt x="12052" y="17198"/>
                  </a:lnTo>
                  <a:lnTo>
                    <a:pt x="10734" y="17617"/>
                  </a:lnTo>
                  <a:cubicBezTo>
                    <a:pt x="10688" y="17632"/>
                    <a:pt x="10653" y="17642"/>
                    <a:pt x="10626" y="17642"/>
                  </a:cubicBezTo>
                  <a:cubicBezTo>
                    <a:pt x="10578" y="17642"/>
                    <a:pt x="10551" y="17613"/>
                    <a:pt x="10525" y="17533"/>
                  </a:cubicBezTo>
                  <a:cubicBezTo>
                    <a:pt x="10378" y="17240"/>
                    <a:pt x="10253" y="16947"/>
                    <a:pt x="10106" y="16696"/>
                  </a:cubicBezTo>
                  <a:cubicBezTo>
                    <a:pt x="10023" y="16529"/>
                    <a:pt x="9918" y="16361"/>
                    <a:pt x="9813" y="16194"/>
                  </a:cubicBezTo>
                  <a:cubicBezTo>
                    <a:pt x="9939" y="16048"/>
                    <a:pt x="10065" y="15922"/>
                    <a:pt x="10190" y="15796"/>
                  </a:cubicBezTo>
                  <a:cubicBezTo>
                    <a:pt x="10567" y="15378"/>
                    <a:pt x="10943" y="14980"/>
                    <a:pt x="11341" y="14583"/>
                  </a:cubicBezTo>
                  <a:cubicBezTo>
                    <a:pt x="11592" y="14332"/>
                    <a:pt x="11885" y="14102"/>
                    <a:pt x="12178" y="13830"/>
                  </a:cubicBezTo>
                  <a:close/>
                  <a:moveTo>
                    <a:pt x="13161" y="13892"/>
                  </a:moveTo>
                  <a:cubicBezTo>
                    <a:pt x="13475" y="14081"/>
                    <a:pt x="15086" y="15671"/>
                    <a:pt x="15484" y="16194"/>
                  </a:cubicBezTo>
                  <a:cubicBezTo>
                    <a:pt x="15233" y="16675"/>
                    <a:pt x="15003" y="17177"/>
                    <a:pt x="14730" y="17659"/>
                  </a:cubicBezTo>
                  <a:lnTo>
                    <a:pt x="13140" y="17136"/>
                  </a:lnTo>
                  <a:cubicBezTo>
                    <a:pt x="13140" y="16068"/>
                    <a:pt x="13078" y="14980"/>
                    <a:pt x="13161" y="13892"/>
                  </a:cubicBezTo>
                  <a:close/>
                  <a:moveTo>
                    <a:pt x="14974" y="0"/>
                  </a:moveTo>
                  <a:cubicBezTo>
                    <a:pt x="14881" y="0"/>
                    <a:pt x="14788" y="34"/>
                    <a:pt x="14710" y="104"/>
                  </a:cubicBezTo>
                  <a:cubicBezTo>
                    <a:pt x="14668" y="125"/>
                    <a:pt x="14626" y="166"/>
                    <a:pt x="14584" y="187"/>
                  </a:cubicBezTo>
                  <a:lnTo>
                    <a:pt x="12806" y="1547"/>
                  </a:lnTo>
                  <a:cubicBezTo>
                    <a:pt x="12764" y="1568"/>
                    <a:pt x="12722" y="1589"/>
                    <a:pt x="12680" y="1631"/>
                  </a:cubicBezTo>
                  <a:cubicBezTo>
                    <a:pt x="12638" y="1610"/>
                    <a:pt x="12596" y="1589"/>
                    <a:pt x="12575" y="1547"/>
                  </a:cubicBezTo>
                  <a:cubicBezTo>
                    <a:pt x="12241" y="1296"/>
                    <a:pt x="11885" y="1045"/>
                    <a:pt x="11571" y="815"/>
                  </a:cubicBezTo>
                  <a:cubicBezTo>
                    <a:pt x="11278" y="585"/>
                    <a:pt x="10985" y="334"/>
                    <a:pt x="10671" y="104"/>
                  </a:cubicBezTo>
                  <a:cubicBezTo>
                    <a:pt x="10593" y="38"/>
                    <a:pt x="10498" y="6"/>
                    <a:pt x="10402" y="6"/>
                  </a:cubicBezTo>
                  <a:cubicBezTo>
                    <a:pt x="10345" y="6"/>
                    <a:pt x="10287" y="17"/>
                    <a:pt x="10232" y="41"/>
                  </a:cubicBezTo>
                  <a:cubicBezTo>
                    <a:pt x="10085" y="83"/>
                    <a:pt x="9981" y="229"/>
                    <a:pt x="9981" y="376"/>
                  </a:cubicBezTo>
                  <a:cubicBezTo>
                    <a:pt x="9960" y="564"/>
                    <a:pt x="10023" y="731"/>
                    <a:pt x="10190" y="836"/>
                  </a:cubicBezTo>
                  <a:cubicBezTo>
                    <a:pt x="10818" y="1296"/>
                    <a:pt x="11445" y="1778"/>
                    <a:pt x="12073" y="2238"/>
                  </a:cubicBezTo>
                  <a:cubicBezTo>
                    <a:pt x="12115" y="2301"/>
                    <a:pt x="12157" y="2343"/>
                    <a:pt x="12178" y="2405"/>
                  </a:cubicBezTo>
                  <a:cubicBezTo>
                    <a:pt x="12199" y="2510"/>
                    <a:pt x="12220" y="2615"/>
                    <a:pt x="12220" y="2719"/>
                  </a:cubicBezTo>
                  <a:cubicBezTo>
                    <a:pt x="12241" y="3179"/>
                    <a:pt x="12262" y="3640"/>
                    <a:pt x="12262" y="4100"/>
                  </a:cubicBezTo>
                  <a:lnTo>
                    <a:pt x="12262" y="4832"/>
                  </a:lnTo>
                  <a:cubicBezTo>
                    <a:pt x="11906" y="4581"/>
                    <a:pt x="11571" y="4393"/>
                    <a:pt x="11257" y="4163"/>
                  </a:cubicBezTo>
                  <a:cubicBezTo>
                    <a:pt x="11179" y="4084"/>
                    <a:pt x="11077" y="4047"/>
                    <a:pt x="10974" y="4047"/>
                  </a:cubicBezTo>
                  <a:cubicBezTo>
                    <a:pt x="10858" y="4047"/>
                    <a:pt x="10739" y="4095"/>
                    <a:pt x="10650" y="4184"/>
                  </a:cubicBezTo>
                  <a:cubicBezTo>
                    <a:pt x="10483" y="4351"/>
                    <a:pt x="10504" y="4623"/>
                    <a:pt x="10671" y="4791"/>
                  </a:cubicBezTo>
                  <a:cubicBezTo>
                    <a:pt x="10776" y="4874"/>
                    <a:pt x="10881" y="4958"/>
                    <a:pt x="10985" y="5021"/>
                  </a:cubicBezTo>
                  <a:cubicBezTo>
                    <a:pt x="11362" y="5272"/>
                    <a:pt x="11738" y="5523"/>
                    <a:pt x="12094" y="5753"/>
                  </a:cubicBezTo>
                  <a:cubicBezTo>
                    <a:pt x="12178" y="5816"/>
                    <a:pt x="12220" y="5900"/>
                    <a:pt x="12220" y="5983"/>
                  </a:cubicBezTo>
                  <a:cubicBezTo>
                    <a:pt x="12199" y="6339"/>
                    <a:pt x="12178" y="6716"/>
                    <a:pt x="12178" y="7071"/>
                  </a:cubicBezTo>
                  <a:cubicBezTo>
                    <a:pt x="12178" y="7113"/>
                    <a:pt x="12178" y="7155"/>
                    <a:pt x="12157" y="7218"/>
                  </a:cubicBezTo>
                  <a:cubicBezTo>
                    <a:pt x="12094" y="7197"/>
                    <a:pt x="12052" y="7197"/>
                    <a:pt x="11990" y="7176"/>
                  </a:cubicBezTo>
                  <a:lnTo>
                    <a:pt x="11069" y="6862"/>
                  </a:lnTo>
                  <a:cubicBezTo>
                    <a:pt x="10938" y="6796"/>
                    <a:pt x="10789" y="6765"/>
                    <a:pt x="10639" y="6765"/>
                  </a:cubicBezTo>
                  <a:cubicBezTo>
                    <a:pt x="10501" y="6765"/>
                    <a:pt x="10362" y="6791"/>
                    <a:pt x="10232" y="6841"/>
                  </a:cubicBezTo>
                  <a:cubicBezTo>
                    <a:pt x="10023" y="6946"/>
                    <a:pt x="9855" y="7134"/>
                    <a:pt x="9772" y="7364"/>
                  </a:cubicBezTo>
                  <a:cubicBezTo>
                    <a:pt x="9625" y="7636"/>
                    <a:pt x="9500" y="7950"/>
                    <a:pt x="9353" y="8222"/>
                  </a:cubicBezTo>
                  <a:cubicBezTo>
                    <a:pt x="9311" y="8306"/>
                    <a:pt x="9269" y="8369"/>
                    <a:pt x="9228" y="8431"/>
                  </a:cubicBezTo>
                  <a:lnTo>
                    <a:pt x="8286" y="7553"/>
                  </a:lnTo>
                  <a:cubicBezTo>
                    <a:pt x="8223" y="7469"/>
                    <a:pt x="8265" y="7406"/>
                    <a:pt x="8265" y="7322"/>
                  </a:cubicBezTo>
                  <a:lnTo>
                    <a:pt x="8391" y="6611"/>
                  </a:lnTo>
                  <a:cubicBezTo>
                    <a:pt x="8453" y="6318"/>
                    <a:pt x="8537" y="6004"/>
                    <a:pt x="8579" y="5711"/>
                  </a:cubicBezTo>
                  <a:cubicBezTo>
                    <a:pt x="8600" y="5481"/>
                    <a:pt x="8432" y="5251"/>
                    <a:pt x="8202" y="5209"/>
                  </a:cubicBezTo>
                  <a:cubicBezTo>
                    <a:pt x="8189" y="5208"/>
                    <a:pt x="8176" y="5207"/>
                    <a:pt x="8163" y="5207"/>
                  </a:cubicBezTo>
                  <a:cubicBezTo>
                    <a:pt x="7949" y="5207"/>
                    <a:pt x="7761" y="5367"/>
                    <a:pt x="7721" y="5565"/>
                  </a:cubicBezTo>
                  <a:cubicBezTo>
                    <a:pt x="7679" y="5837"/>
                    <a:pt x="7616" y="6109"/>
                    <a:pt x="7575" y="6381"/>
                  </a:cubicBezTo>
                  <a:cubicBezTo>
                    <a:pt x="7554" y="6506"/>
                    <a:pt x="7512" y="6632"/>
                    <a:pt x="7491" y="6778"/>
                  </a:cubicBezTo>
                  <a:lnTo>
                    <a:pt x="7386" y="6674"/>
                  </a:lnTo>
                  <a:cubicBezTo>
                    <a:pt x="6905" y="6213"/>
                    <a:pt x="6445" y="5732"/>
                    <a:pt x="5984" y="5251"/>
                  </a:cubicBezTo>
                  <a:cubicBezTo>
                    <a:pt x="5922" y="5188"/>
                    <a:pt x="5880" y="5125"/>
                    <a:pt x="5817" y="5042"/>
                  </a:cubicBezTo>
                  <a:cubicBezTo>
                    <a:pt x="5775" y="4979"/>
                    <a:pt x="5754" y="4916"/>
                    <a:pt x="5775" y="4832"/>
                  </a:cubicBezTo>
                  <a:cubicBezTo>
                    <a:pt x="5838" y="4456"/>
                    <a:pt x="5880" y="4100"/>
                    <a:pt x="5943" y="3703"/>
                  </a:cubicBezTo>
                  <a:cubicBezTo>
                    <a:pt x="6005" y="3305"/>
                    <a:pt x="6047" y="2907"/>
                    <a:pt x="6110" y="2531"/>
                  </a:cubicBezTo>
                  <a:cubicBezTo>
                    <a:pt x="6173" y="2280"/>
                    <a:pt x="6005" y="2029"/>
                    <a:pt x="5754" y="1966"/>
                  </a:cubicBezTo>
                  <a:cubicBezTo>
                    <a:pt x="5731" y="1962"/>
                    <a:pt x="5707" y="1960"/>
                    <a:pt x="5684" y="1960"/>
                  </a:cubicBezTo>
                  <a:cubicBezTo>
                    <a:pt x="5458" y="1960"/>
                    <a:pt x="5250" y="2138"/>
                    <a:pt x="5231" y="2384"/>
                  </a:cubicBezTo>
                  <a:cubicBezTo>
                    <a:pt x="5210" y="2531"/>
                    <a:pt x="5210" y="2698"/>
                    <a:pt x="5168" y="2866"/>
                  </a:cubicBezTo>
                  <a:lnTo>
                    <a:pt x="4980" y="4247"/>
                  </a:lnTo>
                  <a:lnTo>
                    <a:pt x="4896" y="4853"/>
                  </a:lnTo>
                  <a:cubicBezTo>
                    <a:pt x="4478" y="4916"/>
                    <a:pt x="4080" y="4979"/>
                    <a:pt x="3662" y="5042"/>
                  </a:cubicBezTo>
                  <a:cubicBezTo>
                    <a:pt x="3243" y="5104"/>
                    <a:pt x="2825" y="5146"/>
                    <a:pt x="2386" y="5209"/>
                  </a:cubicBezTo>
                  <a:cubicBezTo>
                    <a:pt x="2155" y="5230"/>
                    <a:pt x="1967" y="5460"/>
                    <a:pt x="2009" y="5690"/>
                  </a:cubicBezTo>
                  <a:cubicBezTo>
                    <a:pt x="2046" y="5915"/>
                    <a:pt x="2235" y="6073"/>
                    <a:pt x="2455" y="6073"/>
                  </a:cubicBezTo>
                  <a:cubicBezTo>
                    <a:pt x="2480" y="6073"/>
                    <a:pt x="2506" y="6071"/>
                    <a:pt x="2532" y="6067"/>
                  </a:cubicBezTo>
                  <a:cubicBezTo>
                    <a:pt x="3327" y="5962"/>
                    <a:pt x="4101" y="5837"/>
                    <a:pt x="4896" y="5732"/>
                  </a:cubicBezTo>
                  <a:cubicBezTo>
                    <a:pt x="4915" y="5726"/>
                    <a:pt x="4931" y="5723"/>
                    <a:pt x="4947" y="5723"/>
                  </a:cubicBezTo>
                  <a:cubicBezTo>
                    <a:pt x="4985" y="5723"/>
                    <a:pt x="5019" y="5738"/>
                    <a:pt x="5064" y="5753"/>
                  </a:cubicBezTo>
                  <a:cubicBezTo>
                    <a:pt x="5147" y="5795"/>
                    <a:pt x="5231" y="5858"/>
                    <a:pt x="5294" y="5920"/>
                  </a:cubicBezTo>
                  <a:cubicBezTo>
                    <a:pt x="5775" y="6381"/>
                    <a:pt x="6236" y="6841"/>
                    <a:pt x="6696" y="7301"/>
                  </a:cubicBezTo>
                  <a:cubicBezTo>
                    <a:pt x="6738" y="7343"/>
                    <a:pt x="6780" y="7385"/>
                    <a:pt x="6800" y="7427"/>
                  </a:cubicBezTo>
                  <a:cubicBezTo>
                    <a:pt x="6780" y="7427"/>
                    <a:pt x="6759" y="7448"/>
                    <a:pt x="6717" y="7448"/>
                  </a:cubicBezTo>
                  <a:cubicBezTo>
                    <a:pt x="6361" y="7511"/>
                    <a:pt x="6005" y="7594"/>
                    <a:pt x="5650" y="7657"/>
                  </a:cubicBezTo>
                  <a:cubicBezTo>
                    <a:pt x="5419" y="7678"/>
                    <a:pt x="5252" y="7866"/>
                    <a:pt x="5252" y="8097"/>
                  </a:cubicBezTo>
                  <a:cubicBezTo>
                    <a:pt x="5272" y="8335"/>
                    <a:pt x="5461" y="8517"/>
                    <a:pt x="5677" y="8517"/>
                  </a:cubicBezTo>
                  <a:cubicBezTo>
                    <a:pt x="5689" y="8517"/>
                    <a:pt x="5701" y="8516"/>
                    <a:pt x="5712" y="8515"/>
                  </a:cubicBezTo>
                  <a:cubicBezTo>
                    <a:pt x="5838" y="8515"/>
                    <a:pt x="5964" y="8494"/>
                    <a:pt x="6068" y="8473"/>
                  </a:cubicBezTo>
                  <a:cubicBezTo>
                    <a:pt x="6508" y="8389"/>
                    <a:pt x="6926" y="8306"/>
                    <a:pt x="7344" y="8201"/>
                  </a:cubicBezTo>
                  <a:cubicBezTo>
                    <a:pt x="7362" y="8198"/>
                    <a:pt x="7381" y="8196"/>
                    <a:pt x="7400" y="8196"/>
                  </a:cubicBezTo>
                  <a:cubicBezTo>
                    <a:pt x="7491" y="8196"/>
                    <a:pt x="7589" y="8236"/>
                    <a:pt x="7658" y="8306"/>
                  </a:cubicBezTo>
                  <a:cubicBezTo>
                    <a:pt x="7826" y="8494"/>
                    <a:pt x="7993" y="8682"/>
                    <a:pt x="8181" y="8850"/>
                  </a:cubicBezTo>
                  <a:lnTo>
                    <a:pt x="8474" y="9164"/>
                  </a:lnTo>
                  <a:cubicBezTo>
                    <a:pt x="8412" y="9205"/>
                    <a:pt x="8370" y="9247"/>
                    <a:pt x="8307" y="9268"/>
                  </a:cubicBezTo>
                  <a:cubicBezTo>
                    <a:pt x="8014" y="9415"/>
                    <a:pt x="7721" y="9561"/>
                    <a:pt x="7428" y="9687"/>
                  </a:cubicBezTo>
                  <a:cubicBezTo>
                    <a:pt x="7219" y="9791"/>
                    <a:pt x="7031" y="9938"/>
                    <a:pt x="6905" y="10126"/>
                  </a:cubicBezTo>
                  <a:cubicBezTo>
                    <a:pt x="6780" y="10398"/>
                    <a:pt x="6780" y="10733"/>
                    <a:pt x="6905" y="11005"/>
                  </a:cubicBezTo>
                  <a:cubicBezTo>
                    <a:pt x="7010" y="11298"/>
                    <a:pt x="7135" y="11612"/>
                    <a:pt x="7240" y="11905"/>
                  </a:cubicBezTo>
                  <a:cubicBezTo>
                    <a:pt x="7240" y="11967"/>
                    <a:pt x="7261" y="12051"/>
                    <a:pt x="7261" y="12114"/>
                  </a:cubicBezTo>
                  <a:lnTo>
                    <a:pt x="7156" y="12114"/>
                  </a:lnTo>
                  <a:lnTo>
                    <a:pt x="6047" y="12156"/>
                  </a:lnTo>
                  <a:cubicBezTo>
                    <a:pt x="5943" y="12156"/>
                    <a:pt x="5859" y="12114"/>
                    <a:pt x="5817" y="12030"/>
                  </a:cubicBezTo>
                  <a:cubicBezTo>
                    <a:pt x="5566" y="11654"/>
                    <a:pt x="5336" y="11277"/>
                    <a:pt x="5085" y="10900"/>
                  </a:cubicBezTo>
                  <a:cubicBezTo>
                    <a:pt x="5001" y="10796"/>
                    <a:pt x="4917" y="10691"/>
                    <a:pt x="4813" y="10586"/>
                  </a:cubicBezTo>
                  <a:cubicBezTo>
                    <a:pt x="4732" y="10516"/>
                    <a:pt x="4631" y="10479"/>
                    <a:pt x="4533" y="10479"/>
                  </a:cubicBezTo>
                  <a:cubicBezTo>
                    <a:pt x="4427" y="10479"/>
                    <a:pt x="4323" y="10521"/>
                    <a:pt x="4248" y="10607"/>
                  </a:cubicBezTo>
                  <a:cubicBezTo>
                    <a:pt x="4080" y="10754"/>
                    <a:pt x="4059" y="10984"/>
                    <a:pt x="4185" y="11151"/>
                  </a:cubicBezTo>
                  <a:cubicBezTo>
                    <a:pt x="4394" y="11444"/>
                    <a:pt x="4603" y="11758"/>
                    <a:pt x="4792" y="12051"/>
                  </a:cubicBezTo>
                  <a:cubicBezTo>
                    <a:pt x="4813" y="12093"/>
                    <a:pt x="4834" y="12135"/>
                    <a:pt x="4875" y="12198"/>
                  </a:cubicBezTo>
                  <a:lnTo>
                    <a:pt x="4666" y="12198"/>
                  </a:lnTo>
                  <a:cubicBezTo>
                    <a:pt x="4331" y="12177"/>
                    <a:pt x="3955" y="12156"/>
                    <a:pt x="3641" y="12156"/>
                  </a:cubicBezTo>
                  <a:lnTo>
                    <a:pt x="2720" y="12156"/>
                  </a:lnTo>
                  <a:cubicBezTo>
                    <a:pt x="2693" y="12159"/>
                    <a:pt x="2667" y="12161"/>
                    <a:pt x="2641" y="12161"/>
                  </a:cubicBezTo>
                  <a:cubicBezTo>
                    <a:pt x="2507" y="12161"/>
                    <a:pt x="2390" y="12114"/>
                    <a:pt x="2302" y="12009"/>
                  </a:cubicBezTo>
                  <a:cubicBezTo>
                    <a:pt x="1925" y="11528"/>
                    <a:pt x="1570" y="11047"/>
                    <a:pt x="1193" y="10545"/>
                  </a:cubicBezTo>
                  <a:cubicBezTo>
                    <a:pt x="1088" y="10398"/>
                    <a:pt x="984" y="10252"/>
                    <a:pt x="879" y="10105"/>
                  </a:cubicBezTo>
                  <a:cubicBezTo>
                    <a:pt x="784" y="9984"/>
                    <a:pt x="638" y="9914"/>
                    <a:pt x="489" y="9914"/>
                  </a:cubicBezTo>
                  <a:cubicBezTo>
                    <a:pt x="407" y="9914"/>
                    <a:pt x="325" y="9935"/>
                    <a:pt x="251" y="9980"/>
                  </a:cubicBezTo>
                  <a:cubicBezTo>
                    <a:pt x="42" y="10126"/>
                    <a:pt x="0" y="10398"/>
                    <a:pt x="147" y="10607"/>
                  </a:cubicBezTo>
                  <a:cubicBezTo>
                    <a:pt x="189" y="10649"/>
                    <a:pt x="210" y="10670"/>
                    <a:pt x="251" y="10712"/>
                  </a:cubicBezTo>
                  <a:lnTo>
                    <a:pt x="1611" y="12511"/>
                  </a:lnTo>
                  <a:cubicBezTo>
                    <a:pt x="1632" y="12553"/>
                    <a:pt x="1653" y="12595"/>
                    <a:pt x="1695" y="12637"/>
                  </a:cubicBezTo>
                  <a:cubicBezTo>
                    <a:pt x="1653" y="12700"/>
                    <a:pt x="1590" y="12783"/>
                    <a:pt x="1549" y="12825"/>
                  </a:cubicBezTo>
                  <a:lnTo>
                    <a:pt x="565" y="14143"/>
                  </a:lnTo>
                  <a:cubicBezTo>
                    <a:pt x="440" y="14311"/>
                    <a:pt x="293" y="14478"/>
                    <a:pt x="168" y="14646"/>
                  </a:cubicBezTo>
                  <a:cubicBezTo>
                    <a:pt x="0" y="14834"/>
                    <a:pt x="42" y="15127"/>
                    <a:pt x="251" y="15273"/>
                  </a:cubicBezTo>
                  <a:cubicBezTo>
                    <a:pt x="329" y="15328"/>
                    <a:pt x="415" y="15353"/>
                    <a:pt x="500" y="15353"/>
                  </a:cubicBezTo>
                  <a:cubicBezTo>
                    <a:pt x="645" y="15353"/>
                    <a:pt x="787" y="15279"/>
                    <a:pt x="879" y="15148"/>
                  </a:cubicBezTo>
                  <a:cubicBezTo>
                    <a:pt x="1339" y="14562"/>
                    <a:pt x="1800" y="13955"/>
                    <a:pt x="2239" y="13348"/>
                  </a:cubicBezTo>
                  <a:cubicBezTo>
                    <a:pt x="2344" y="13202"/>
                    <a:pt x="2511" y="13097"/>
                    <a:pt x="2699" y="13076"/>
                  </a:cubicBezTo>
                  <a:lnTo>
                    <a:pt x="4896" y="13076"/>
                  </a:lnTo>
                  <a:cubicBezTo>
                    <a:pt x="4645" y="13432"/>
                    <a:pt x="4457" y="13746"/>
                    <a:pt x="4227" y="14060"/>
                  </a:cubicBezTo>
                  <a:cubicBezTo>
                    <a:pt x="4080" y="14227"/>
                    <a:pt x="4080" y="14499"/>
                    <a:pt x="4248" y="14667"/>
                  </a:cubicBezTo>
                  <a:cubicBezTo>
                    <a:pt x="4324" y="14743"/>
                    <a:pt x="4427" y="14780"/>
                    <a:pt x="4531" y="14780"/>
                  </a:cubicBezTo>
                  <a:cubicBezTo>
                    <a:pt x="4656" y="14780"/>
                    <a:pt x="4784" y="14727"/>
                    <a:pt x="4875" y="14625"/>
                  </a:cubicBezTo>
                  <a:cubicBezTo>
                    <a:pt x="4959" y="14541"/>
                    <a:pt x="5022" y="14436"/>
                    <a:pt x="5085" y="14332"/>
                  </a:cubicBezTo>
                  <a:cubicBezTo>
                    <a:pt x="5336" y="13976"/>
                    <a:pt x="5566" y="13599"/>
                    <a:pt x="5817" y="13244"/>
                  </a:cubicBezTo>
                  <a:cubicBezTo>
                    <a:pt x="5853" y="13171"/>
                    <a:pt x="5937" y="13114"/>
                    <a:pt x="6013" y="13114"/>
                  </a:cubicBezTo>
                  <a:cubicBezTo>
                    <a:pt x="6025" y="13114"/>
                    <a:pt x="6036" y="13115"/>
                    <a:pt x="6047" y="13118"/>
                  </a:cubicBezTo>
                  <a:cubicBezTo>
                    <a:pt x="6403" y="13139"/>
                    <a:pt x="6780" y="13139"/>
                    <a:pt x="7135" y="13139"/>
                  </a:cubicBezTo>
                  <a:cubicBezTo>
                    <a:pt x="7177" y="13139"/>
                    <a:pt x="7219" y="13139"/>
                    <a:pt x="7282" y="13160"/>
                  </a:cubicBezTo>
                  <a:cubicBezTo>
                    <a:pt x="7261" y="13202"/>
                    <a:pt x="7261" y="13265"/>
                    <a:pt x="7240" y="13327"/>
                  </a:cubicBezTo>
                  <a:cubicBezTo>
                    <a:pt x="7135" y="13641"/>
                    <a:pt x="7031" y="13934"/>
                    <a:pt x="6926" y="14248"/>
                  </a:cubicBezTo>
                  <a:cubicBezTo>
                    <a:pt x="6821" y="14457"/>
                    <a:pt x="6800" y="14687"/>
                    <a:pt x="6842" y="14918"/>
                  </a:cubicBezTo>
                  <a:cubicBezTo>
                    <a:pt x="6926" y="15211"/>
                    <a:pt x="7156" y="15462"/>
                    <a:pt x="7428" y="15566"/>
                  </a:cubicBezTo>
                  <a:cubicBezTo>
                    <a:pt x="7721" y="15692"/>
                    <a:pt x="8014" y="15838"/>
                    <a:pt x="8307" y="15964"/>
                  </a:cubicBezTo>
                  <a:cubicBezTo>
                    <a:pt x="8370" y="16006"/>
                    <a:pt x="8432" y="16048"/>
                    <a:pt x="8495" y="16089"/>
                  </a:cubicBezTo>
                  <a:cubicBezTo>
                    <a:pt x="8181" y="16403"/>
                    <a:pt x="7888" y="16717"/>
                    <a:pt x="7616" y="17010"/>
                  </a:cubicBezTo>
                  <a:cubicBezTo>
                    <a:pt x="7569" y="17057"/>
                    <a:pt x="7522" y="17081"/>
                    <a:pt x="7466" y="17081"/>
                  </a:cubicBezTo>
                  <a:cubicBezTo>
                    <a:pt x="7448" y="17081"/>
                    <a:pt x="7428" y="17078"/>
                    <a:pt x="7407" y="17073"/>
                  </a:cubicBezTo>
                  <a:cubicBezTo>
                    <a:pt x="6989" y="16968"/>
                    <a:pt x="6570" y="16884"/>
                    <a:pt x="6131" y="16801"/>
                  </a:cubicBezTo>
                  <a:cubicBezTo>
                    <a:pt x="5984" y="16780"/>
                    <a:pt x="5838" y="16759"/>
                    <a:pt x="5671" y="16759"/>
                  </a:cubicBezTo>
                  <a:cubicBezTo>
                    <a:pt x="5168" y="16780"/>
                    <a:pt x="5127" y="17512"/>
                    <a:pt x="5629" y="17596"/>
                  </a:cubicBezTo>
                  <a:lnTo>
                    <a:pt x="6445" y="17742"/>
                  </a:lnTo>
                  <a:lnTo>
                    <a:pt x="6842" y="17826"/>
                  </a:lnTo>
                  <a:cubicBezTo>
                    <a:pt x="6780" y="17910"/>
                    <a:pt x="6738" y="17952"/>
                    <a:pt x="6696" y="17972"/>
                  </a:cubicBezTo>
                  <a:cubicBezTo>
                    <a:pt x="6236" y="18433"/>
                    <a:pt x="5775" y="18893"/>
                    <a:pt x="5315" y="19333"/>
                  </a:cubicBezTo>
                  <a:cubicBezTo>
                    <a:pt x="5273" y="19395"/>
                    <a:pt x="5210" y="19437"/>
                    <a:pt x="5147" y="19458"/>
                  </a:cubicBezTo>
                  <a:cubicBezTo>
                    <a:pt x="5096" y="19510"/>
                    <a:pt x="5016" y="19547"/>
                    <a:pt x="4931" y="19547"/>
                  </a:cubicBezTo>
                  <a:cubicBezTo>
                    <a:pt x="4913" y="19547"/>
                    <a:pt x="4894" y="19545"/>
                    <a:pt x="4875" y="19542"/>
                  </a:cubicBezTo>
                  <a:lnTo>
                    <a:pt x="3181" y="19291"/>
                  </a:lnTo>
                  <a:cubicBezTo>
                    <a:pt x="2992" y="19270"/>
                    <a:pt x="2783" y="19228"/>
                    <a:pt x="2574" y="19207"/>
                  </a:cubicBezTo>
                  <a:cubicBezTo>
                    <a:pt x="2538" y="19198"/>
                    <a:pt x="2502" y="19194"/>
                    <a:pt x="2467" y="19194"/>
                  </a:cubicBezTo>
                  <a:cubicBezTo>
                    <a:pt x="2255" y="19194"/>
                    <a:pt x="2066" y="19347"/>
                    <a:pt x="2030" y="19563"/>
                  </a:cubicBezTo>
                  <a:cubicBezTo>
                    <a:pt x="1988" y="19793"/>
                    <a:pt x="2155" y="20023"/>
                    <a:pt x="2386" y="20044"/>
                  </a:cubicBezTo>
                  <a:cubicBezTo>
                    <a:pt x="2532" y="20086"/>
                    <a:pt x="2678" y="20086"/>
                    <a:pt x="2804" y="20107"/>
                  </a:cubicBezTo>
                  <a:lnTo>
                    <a:pt x="4541" y="20337"/>
                  </a:lnTo>
                  <a:cubicBezTo>
                    <a:pt x="4666" y="20358"/>
                    <a:pt x="4792" y="20379"/>
                    <a:pt x="4917" y="20400"/>
                  </a:cubicBezTo>
                  <a:cubicBezTo>
                    <a:pt x="4938" y="20588"/>
                    <a:pt x="4959" y="20755"/>
                    <a:pt x="4980" y="20923"/>
                  </a:cubicBezTo>
                  <a:cubicBezTo>
                    <a:pt x="5043" y="21299"/>
                    <a:pt x="5085" y="21655"/>
                    <a:pt x="5147" y="22032"/>
                  </a:cubicBezTo>
                  <a:cubicBezTo>
                    <a:pt x="5189" y="22325"/>
                    <a:pt x="5210" y="22638"/>
                    <a:pt x="5273" y="22931"/>
                  </a:cubicBezTo>
                  <a:cubicBezTo>
                    <a:pt x="5291" y="23147"/>
                    <a:pt x="5463" y="23300"/>
                    <a:pt x="5669" y="23300"/>
                  </a:cubicBezTo>
                  <a:cubicBezTo>
                    <a:pt x="5704" y="23300"/>
                    <a:pt x="5739" y="23296"/>
                    <a:pt x="5775" y="23287"/>
                  </a:cubicBezTo>
                  <a:cubicBezTo>
                    <a:pt x="6005" y="23245"/>
                    <a:pt x="6173" y="23015"/>
                    <a:pt x="6131" y="22764"/>
                  </a:cubicBezTo>
                  <a:cubicBezTo>
                    <a:pt x="6068" y="22366"/>
                    <a:pt x="6005" y="21990"/>
                    <a:pt x="5943" y="21592"/>
                  </a:cubicBezTo>
                  <a:cubicBezTo>
                    <a:pt x="5880" y="21174"/>
                    <a:pt x="5838" y="20797"/>
                    <a:pt x="5775" y="20400"/>
                  </a:cubicBezTo>
                  <a:cubicBezTo>
                    <a:pt x="5775" y="20337"/>
                    <a:pt x="5796" y="20295"/>
                    <a:pt x="5817" y="20232"/>
                  </a:cubicBezTo>
                  <a:cubicBezTo>
                    <a:pt x="5859" y="20149"/>
                    <a:pt x="5922" y="20065"/>
                    <a:pt x="5984" y="20002"/>
                  </a:cubicBezTo>
                  <a:cubicBezTo>
                    <a:pt x="6445" y="19521"/>
                    <a:pt x="6905" y="19061"/>
                    <a:pt x="7365" y="18600"/>
                  </a:cubicBezTo>
                  <a:cubicBezTo>
                    <a:pt x="7386" y="18558"/>
                    <a:pt x="7428" y="18537"/>
                    <a:pt x="7491" y="18475"/>
                  </a:cubicBezTo>
                  <a:cubicBezTo>
                    <a:pt x="7575" y="18872"/>
                    <a:pt x="7658" y="19249"/>
                    <a:pt x="7721" y="19605"/>
                  </a:cubicBezTo>
                  <a:cubicBezTo>
                    <a:pt x="7721" y="19856"/>
                    <a:pt x="7930" y="20044"/>
                    <a:pt x="8181" y="20044"/>
                  </a:cubicBezTo>
                  <a:cubicBezTo>
                    <a:pt x="8432" y="20002"/>
                    <a:pt x="8621" y="19772"/>
                    <a:pt x="8579" y="19521"/>
                  </a:cubicBezTo>
                  <a:cubicBezTo>
                    <a:pt x="8558" y="19395"/>
                    <a:pt x="8537" y="19270"/>
                    <a:pt x="8516" y="19144"/>
                  </a:cubicBezTo>
                  <a:cubicBezTo>
                    <a:pt x="8412" y="18726"/>
                    <a:pt x="8328" y="18349"/>
                    <a:pt x="8244" y="17952"/>
                  </a:cubicBezTo>
                  <a:cubicBezTo>
                    <a:pt x="8223" y="17847"/>
                    <a:pt x="8265" y="17721"/>
                    <a:pt x="8349" y="17659"/>
                  </a:cubicBezTo>
                  <a:cubicBezTo>
                    <a:pt x="8537" y="17491"/>
                    <a:pt x="8725" y="17303"/>
                    <a:pt x="8914" y="17136"/>
                  </a:cubicBezTo>
                  <a:lnTo>
                    <a:pt x="9207" y="16843"/>
                  </a:lnTo>
                  <a:cubicBezTo>
                    <a:pt x="9249" y="16884"/>
                    <a:pt x="9290" y="16947"/>
                    <a:pt x="9311" y="16989"/>
                  </a:cubicBezTo>
                  <a:cubicBezTo>
                    <a:pt x="9458" y="17261"/>
                    <a:pt x="9583" y="17533"/>
                    <a:pt x="9709" y="17805"/>
                  </a:cubicBezTo>
                  <a:cubicBezTo>
                    <a:pt x="9772" y="17931"/>
                    <a:pt x="9855" y="18056"/>
                    <a:pt x="9939" y="18182"/>
                  </a:cubicBezTo>
                  <a:cubicBezTo>
                    <a:pt x="10072" y="18398"/>
                    <a:pt x="10297" y="18521"/>
                    <a:pt x="10531" y="18521"/>
                  </a:cubicBezTo>
                  <a:cubicBezTo>
                    <a:pt x="10591" y="18521"/>
                    <a:pt x="10653" y="18513"/>
                    <a:pt x="10713" y="18496"/>
                  </a:cubicBezTo>
                  <a:cubicBezTo>
                    <a:pt x="11090" y="18412"/>
                    <a:pt x="11466" y="18265"/>
                    <a:pt x="11843" y="18140"/>
                  </a:cubicBezTo>
                  <a:cubicBezTo>
                    <a:pt x="11927" y="18098"/>
                    <a:pt x="12052" y="18077"/>
                    <a:pt x="12157" y="18077"/>
                  </a:cubicBezTo>
                  <a:lnTo>
                    <a:pt x="12157" y="18182"/>
                  </a:lnTo>
                  <a:cubicBezTo>
                    <a:pt x="12178" y="18537"/>
                    <a:pt x="12178" y="18914"/>
                    <a:pt x="12199" y="19291"/>
                  </a:cubicBezTo>
                  <a:cubicBezTo>
                    <a:pt x="12199" y="19395"/>
                    <a:pt x="12136" y="19479"/>
                    <a:pt x="12052" y="19521"/>
                  </a:cubicBezTo>
                  <a:cubicBezTo>
                    <a:pt x="11676" y="19772"/>
                    <a:pt x="11320" y="20002"/>
                    <a:pt x="10943" y="20253"/>
                  </a:cubicBezTo>
                  <a:cubicBezTo>
                    <a:pt x="10839" y="20316"/>
                    <a:pt x="10755" y="20379"/>
                    <a:pt x="10650" y="20462"/>
                  </a:cubicBezTo>
                  <a:cubicBezTo>
                    <a:pt x="10483" y="20630"/>
                    <a:pt x="10462" y="20923"/>
                    <a:pt x="10629" y="21090"/>
                  </a:cubicBezTo>
                  <a:cubicBezTo>
                    <a:pt x="10716" y="21177"/>
                    <a:pt x="10830" y="21218"/>
                    <a:pt x="10944" y="21218"/>
                  </a:cubicBezTo>
                  <a:cubicBezTo>
                    <a:pt x="11050" y="21218"/>
                    <a:pt x="11155" y="21182"/>
                    <a:pt x="11236" y="21111"/>
                  </a:cubicBezTo>
                  <a:cubicBezTo>
                    <a:pt x="11550" y="20881"/>
                    <a:pt x="11864" y="20672"/>
                    <a:pt x="12220" y="20441"/>
                  </a:cubicBezTo>
                  <a:cubicBezTo>
                    <a:pt x="12220" y="20567"/>
                    <a:pt x="12241" y="20630"/>
                    <a:pt x="12220" y="20755"/>
                  </a:cubicBezTo>
                  <a:cubicBezTo>
                    <a:pt x="12220" y="21174"/>
                    <a:pt x="12199" y="21592"/>
                    <a:pt x="12199" y="22032"/>
                  </a:cubicBezTo>
                  <a:lnTo>
                    <a:pt x="12199" y="22597"/>
                  </a:lnTo>
                  <a:cubicBezTo>
                    <a:pt x="12199" y="22701"/>
                    <a:pt x="12178" y="22806"/>
                    <a:pt x="12157" y="22910"/>
                  </a:cubicBezTo>
                  <a:cubicBezTo>
                    <a:pt x="12136" y="22973"/>
                    <a:pt x="12094" y="23015"/>
                    <a:pt x="12052" y="23057"/>
                  </a:cubicBezTo>
                  <a:cubicBezTo>
                    <a:pt x="11780" y="23266"/>
                    <a:pt x="11487" y="23475"/>
                    <a:pt x="11236" y="23685"/>
                  </a:cubicBezTo>
                  <a:cubicBezTo>
                    <a:pt x="10860" y="23957"/>
                    <a:pt x="10483" y="24229"/>
                    <a:pt x="10127" y="24522"/>
                  </a:cubicBezTo>
                  <a:cubicBezTo>
                    <a:pt x="9981" y="24626"/>
                    <a:pt x="9918" y="24814"/>
                    <a:pt x="9960" y="24982"/>
                  </a:cubicBezTo>
                  <a:cubicBezTo>
                    <a:pt x="10002" y="25170"/>
                    <a:pt x="10148" y="25296"/>
                    <a:pt x="10316" y="25317"/>
                  </a:cubicBezTo>
                  <a:cubicBezTo>
                    <a:pt x="10483" y="25317"/>
                    <a:pt x="10650" y="25254"/>
                    <a:pt x="10755" y="25128"/>
                  </a:cubicBezTo>
                  <a:lnTo>
                    <a:pt x="12554" y="23768"/>
                  </a:lnTo>
                  <a:cubicBezTo>
                    <a:pt x="12575" y="23747"/>
                    <a:pt x="12617" y="23726"/>
                    <a:pt x="12659" y="23685"/>
                  </a:cubicBezTo>
                  <a:cubicBezTo>
                    <a:pt x="13036" y="23957"/>
                    <a:pt x="13391" y="24229"/>
                    <a:pt x="13747" y="24501"/>
                  </a:cubicBezTo>
                  <a:cubicBezTo>
                    <a:pt x="14061" y="24731"/>
                    <a:pt x="14354" y="24961"/>
                    <a:pt x="14647" y="25191"/>
                  </a:cubicBezTo>
                  <a:cubicBezTo>
                    <a:pt x="14734" y="25278"/>
                    <a:pt x="14850" y="25322"/>
                    <a:pt x="14959" y="25322"/>
                  </a:cubicBezTo>
                  <a:cubicBezTo>
                    <a:pt x="14981" y="25322"/>
                    <a:pt x="15003" y="25320"/>
                    <a:pt x="15023" y="25317"/>
                  </a:cubicBezTo>
                  <a:cubicBezTo>
                    <a:pt x="15212" y="25275"/>
                    <a:pt x="15358" y="25149"/>
                    <a:pt x="15379" y="24961"/>
                  </a:cubicBezTo>
                  <a:cubicBezTo>
                    <a:pt x="15421" y="24794"/>
                    <a:pt x="15337" y="24605"/>
                    <a:pt x="15191" y="24501"/>
                  </a:cubicBezTo>
                  <a:cubicBezTo>
                    <a:pt x="14584" y="24040"/>
                    <a:pt x="13977" y="23580"/>
                    <a:pt x="13370" y="23120"/>
                  </a:cubicBezTo>
                  <a:cubicBezTo>
                    <a:pt x="13245" y="23057"/>
                    <a:pt x="13182" y="22952"/>
                    <a:pt x="13161" y="22827"/>
                  </a:cubicBezTo>
                  <a:cubicBezTo>
                    <a:pt x="13161" y="22722"/>
                    <a:pt x="13140" y="22638"/>
                    <a:pt x="13140" y="22555"/>
                  </a:cubicBezTo>
                  <a:cubicBezTo>
                    <a:pt x="13119" y="22115"/>
                    <a:pt x="13119" y="21655"/>
                    <a:pt x="13119" y="21216"/>
                  </a:cubicBezTo>
                  <a:lnTo>
                    <a:pt x="13119" y="20483"/>
                  </a:lnTo>
                  <a:cubicBezTo>
                    <a:pt x="13475" y="20713"/>
                    <a:pt x="13789" y="20923"/>
                    <a:pt x="14103" y="21132"/>
                  </a:cubicBezTo>
                  <a:cubicBezTo>
                    <a:pt x="14195" y="21219"/>
                    <a:pt x="14295" y="21256"/>
                    <a:pt x="14391" y="21256"/>
                  </a:cubicBezTo>
                  <a:cubicBezTo>
                    <a:pt x="14729" y="21256"/>
                    <a:pt x="15010" y="20793"/>
                    <a:pt x="14668" y="20483"/>
                  </a:cubicBezTo>
                  <a:cubicBezTo>
                    <a:pt x="14584" y="20421"/>
                    <a:pt x="14500" y="20358"/>
                    <a:pt x="14417" y="20295"/>
                  </a:cubicBezTo>
                  <a:cubicBezTo>
                    <a:pt x="14040" y="20044"/>
                    <a:pt x="13663" y="19793"/>
                    <a:pt x="13308" y="19563"/>
                  </a:cubicBezTo>
                  <a:cubicBezTo>
                    <a:pt x="13203" y="19500"/>
                    <a:pt x="13161" y="19395"/>
                    <a:pt x="13161" y="19291"/>
                  </a:cubicBezTo>
                  <a:cubicBezTo>
                    <a:pt x="13182" y="18956"/>
                    <a:pt x="13182" y="18600"/>
                    <a:pt x="13182" y="18265"/>
                  </a:cubicBezTo>
                  <a:cubicBezTo>
                    <a:pt x="13182" y="18203"/>
                    <a:pt x="13203" y="18140"/>
                    <a:pt x="13203" y="18077"/>
                  </a:cubicBezTo>
                  <a:cubicBezTo>
                    <a:pt x="13287" y="18098"/>
                    <a:pt x="13350" y="18119"/>
                    <a:pt x="13412" y="18140"/>
                  </a:cubicBezTo>
                  <a:cubicBezTo>
                    <a:pt x="13726" y="18244"/>
                    <a:pt x="14040" y="18349"/>
                    <a:pt x="14333" y="18454"/>
                  </a:cubicBezTo>
                  <a:cubicBezTo>
                    <a:pt x="14466" y="18527"/>
                    <a:pt x="14610" y="18561"/>
                    <a:pt x="14752" y="18561"/>
                  </a:cubicBezTo>
                  <a:cubicBezTo>
                    <a:pt x="15100" y="18561"/>
                    <a:pt x="15434" y="18356"/>
                    <a:pt x="15567" y="18014"/>
                  </a:cubicBezTo>
                  <a:cubicBezTo>
                    <a:pt x="15588" y="17972"/>
                    <a:pt x="15609" y="17910"/>
                    <a:pt x="15630" y="17868"/>
                  </a:cubicBezTo>
                  <a:cubicBezTo>
                    <a:pt x="15777" y="17596"/>
                    <a:pt x="15902" y="17303"/>
                    <a:pt x="16049" y="17031"/>
                  </a:cubicBezTo>
                  <a:cubicBezTo>
                    <a:pt x="16070" y="16968"/>
                    <a:pt x="16111" y="16926"/>
                    <a:pt x="16153" y="16884"/>
                  </a:cubicBezTo>
                  <a:cubicBezTo>
                    <a:pt x="16467" y="17177"/>
                    <a:pt x="16781" y="17470"/>
                    <a:pt x="17074" y="17763"/>
                  </a:cubicBezTo>
                  <a:cubicBezTo>
                    <a:pt x="17116" y="17826"/>
                    <a:pt x="17137" y="17889"/>
                    <a:pt x="17116" y="17931"/>
                  </a:cubicBezTo>
                  <a:cubicBezTo>
                    <a:pt x="17032" y="18370"/>
                    <a:pt x="16927" y="18788"/>
                    <a:pt x="16844" y="19207"/>
                  </a:cubicBezTo>
                  <a:cubicBezTo>
                    <a:pt x="16823" y="19353"/>
                    <a:pt x="16802" y="19500"/>
                    <a:pt x="16802" y="19646"/>
                  </a:cubicBezTo>
                  <a:cubicBezTo>
                    <a:pt x="16802" y="19897"/>
                    <a:pt x="16990" y="20086"/>
                    <a:pt x="17220" y="20086"/>
                  </a:cubicBezTo>
                  <a:cubicBezTo>
                    <a:pt x="17451" y="20086"/>
                    <a:pt x="17639" y="19897"/>
                    <a:pt x="17660" y="19667"/>
                  </a:cubicBezTo>
                  <a:cubicBezTo>
                    <a:pt x="17702" y="19291"/>
                    <a:pt x="17785" y="18935"/>
                    <a:pt x="17869" y="18537"/>
                  </a:cubicBezTo>
                  <a:cubicBezTo>
                    <a:pt x="17911" y="18558"/>
                    <a:pt x="17953" y="18579"/>
                    <a:pt x="17974" y="18600"/>
                  </a:cubicBezTo>
                  <a:cubicBezTo>
                    <a:pt x="18455" y="19102"/>
                    <a:pt x="18936" y="19584"/>
                    <a:pt x="19396" y="20065"/>
                  </a:cubicBezTo>
                  <a:cubicBezTo>
                    <a:pt x="19459" y="20128"/>
                    <a:pt x="19501" y="20190"/>
                    <a:pt x="19543" y="20253"/>
                  </a:cubicBezTo>
                  <a:cubicBezTo>
                    <a:pt x="19564" y="20316"/>
                    <a:pt x="19585" y="20379"/>
                    <a:pt x="19585" y="20462"/>
                  </a:cubicBezTo>
                  <a:cubicBezTo>
                    <a:pt x="19501" y="21027"/>
                    <a:pt x="19438" y="21592"/>
                    <a:pt x="19355" y="22157"/>
                  </a:cubicBezTo>
                  <a:cubicBezTo>
                    <a:pt x="19313" y="22366"/>
                    <a:pt x="19271" y="22597"/>
                    <a:pt x="19250" y="22806"/>
                  </a:cubicBezTo>
                  <a:cubicBezTo>
                    <a:pt x="19208" y="23036"/>
                    <a:pt x="19355" y="23266"/>
                    <a:pt x="19585" y="23329"/>
                  </a:cubicBezTo>
                  <a:cubicBezTo>
                    <a:pt x="19620" y="23338"/>
                    <a:pt x="19656" y="23342"/>
                    <a:pt x="19691" y="23342"/>
                  </a:cubicBezTo>
                  <a:cubicBezTo>
                    <a:pt x="19902" y="23342"/>
                    <a:pt x="20090" y="23186"/>
                    <a:pt x="20108" y="22952"/>
                  </a:cubicBezTo>
                  <a:cubicBezTo>
                    <a:pt x="20129" y="22910"/>
                    <a:pt x="20129" y="22869"/>
                    <a:pt x="20129" y="22827"/>
                  </a:cubicBezTo>
                  <a:cubicBezTo>
                    <a:pt x="20233" y="22094"/>
                    <a:pt x="20338" y="21341"/>
                    <a:pt x="20443" y="20609"/>
                  </a:cubicBezTo>
                  <a:cubicBezTo>
                    <a:pt x="20464" y="20441"/>
                    <a:pt x="20464" y="20441"/>
                    <a:pt x="20631" y="20421"/>
                  </a:cubicBezTo>
                  <a:lnTo>
                    <a:pt x="22451" y="20149"/>
                  </a:lnTo>
                  <a:cubicBezTo>
                    <a:pt x="22640" y="20128"/>
                    <a:pt x="22849" y="20107"/>
                    <a:pt x="23037" y="20065"/>
                  </a:cubicBezTo>
                  <a:cubicBezTo>
                    <a:pt x="23225" y="20023"/>
                    <a:pt x="23351" y="19877"/>
                    <a:pt x="23351" y="19688"/>
                  </a:cubicBezTo>
                  <a:cubicBezTo>
                    <a:pt x="23369" y="19434"/>
                    <a:pt x="23167" y="19212"/>
                    <a:pt x="22908" y="19212"/>
                  </a:cubicBezTo>
                  <a:cubicBezTo>
                    <a:pt x="22869" y="19212"/>
                    <a:pt x="22828" y="19217"/>
                    <a:pt x="22786" y="19228"/>
                  </a:cubicBezTo>
                  <a:cubicBezTo>
                    <a:pt x="22619" y="19249"/>
                    <a:pt x="22451" y="19291"/>
                    <a:pt x="22263" y="19312"/>
                  </a:cubicBezTo>
                  <a:cubicBezTo>
                    <a:pt x="21719" y="19395"/>
                    <a:pt x="21175" y="19437"/>
                    <a:pt x="20631" y="19542"/>
                  </a:cubicBezTo>
                  <a:cubicBezTo>
                    <a:pt x="20588" y="19550"/>
                    <a:pt x="20546" y="19554"/>
                    <a:pt x="20503" y="19554"/>
                  </a:cubicBezTo>
                  <a:cubicBezTo>
                    <a:pt x="20339" y="19554"/>
                    <a:pt x="20183" y="19491"/>
                    <a:pt x="20066" y="19374"/>
                  </a:cubicBezTo>
                  <a:cubicBezTo>
                    <a:pt x="19585" y="18914"/>
                    <a:pt x="19124" y="18454"/>
                    <a:pt x="18643" y="17972"/>
                  </a:cubicBezTo>
                  <a:cubicBezTo>
                    <a:pt x="18601" y="17931"/>
                    <a:pt x="18580" y="17889"/>
                    <a:pt x="18539" y="17847"/>
                  </a:cubicBezTo>
                  <a:cubicBezTo>
                    <a:pt x="18936" y="17763"/>
                    <a:pt x="19313" y="17680"/>
                    <a:pt x="19689" y="17638"/>
                  </a:cubicBezTo>
                  <a:cubicBezTo>
                    <a:pt x="19920" y="17617"/>
                    <a:pt x="20108" y="17428"/>
                    <a:pt x="20108" y="17177"/>
                  </a:cubicBezTo>
                  <a:cubicBezTo>
                    <a:pt x="20088" y="16959"/>
                    <a:pt x="19899" y="16778"/>
                    <a:pt x="19683" y="16778"/>
                  </a:cubicBezTo>
                  <a:cubicBezTo>
                    <a:pt x="19671" y="16778"/>
                    <a:pt x="19659" y="16779"/>
                    <a:pt x="19648" y="16780"/>
                  </a:cubicBezTo>
                  <a:cubicBezTo>
                    <a:pt x="19501" y="16780"/>
                    <a:pt x="19376" y="16801"/>
                    <a:pt x="19229" y="16822"/>
                  </a:cubicBezTo>
                  <a:cubicBezTo>
                    <a:pt x="18832" y="16926"/>
                    <a:pt x="18413" y="16989"/>
                    <a:pt x="18016" y="17094"/>
                  </a:cubicBezTo>
                  <a:cubicBezTo>
                    <a:pt x="17989" y="17103"/>
                    <a:pt x="17962" y="17107"/>
                    <a:pt x="17935" y="17107"/>
                  </a:cubicBezTo>
                  <a:cubicBezTo>
                    <a:pt x="17838" y="17107"/>
                    <a:pt x="17747" y="17050"/>
                    <a:pt x="17681" y="16968"/>
                  </a:cubicBezTo>
                  <a:cubicBezTo>
                    <a:pt x="17471" y="16738"/>
                    <a:pt x="17262" y="16529"/>
                    <a:pt x="17032" y="16299"/>
                  </a:cubicBezTo>
                  <a:lnTo>
                    <a:pt x="16886" y="16131"/>
                  </a:lnTo>
                  <a:cubicBezTo>
                    <a:pt x="16927" y="16089"/>
                    <a:pt x="16969" y="16068"/>
                    <a:pt x="17032" y="16027"/>
                  </a:cubicBezTo>
                  <a:cubicBezTo>
                    <a:pt x="17304" y="15880"/>
                    <a:pt x="17576" y="15755"/>
                    <a:pt x="17848" y="15629"/>
                  </a:cubicBezTo>
                  <a:cubicBezTo>
                    <a:pt x="17974" y="15566"/>
                    <a:pt x="18099" y="15503"/>
                    <a:pt x="18204" y="15420"/>
                  </a:cubicBezTo>
                  <a:cubicBezTo>
                    <a:pt x="18476" y="15252"/>
                    <a:pt x="18622" y="14918"/>
                    <a:pt x="18539" y="14604"/>
                  </a:cubicBezTo>
                  <a:cubicBezTo>
                    <a:pt x="18455" y="14227"/>
                    <a:pt x="18308" y="13871"/>
                    <a:pt x="18183" y="13495"/>
                  </a:cubicBezTo>
                  <a:cubicBezTo>
                    <a:pt x="18162" y="13390"/>
                    <a:pt x="18120" y="13286"/>
                    <a:pt x="18099" y="13202"/>
                  </a:cubicBezTo>
                  <a:cubicBezTo>
                    <a:pt x="18120" y="13181"/>
                    <a:pt x="18141" y="13181"/>
                    <a:pt x="18162" y="13160"/>
                  </a:cubicBezTo>
                  <a:cubicBezTo>
                    <a:pt x="18560" y="13160"/>
                    <a:pt x="18957" y="13160"/>
                    <a:pt x="19355" y="13139"/>
                  </a:cubicBezTo>
                  <a:cubicBezTo>
                    <a:pt x="19438" y="13139"/>
                    <a:pt x="19522" y="13202"/>
                    <a:pt x="19564" y="13265"/>
                  </a:cubicBezTo>
                  <a:cubicBezTo>
                    <a:pt x="19794" y="13641"/>
                    <a:pt x="20045" y="14018"/>
                    <a:pt x="20296" y="14374"/>
                  </a:cubicBezTo>
                  <a:cubicBezTo>
                    <a:pt x="20359" y="14499"/>
                    <a:pt x="20464" y="14604"/>
                    <a:pt x="20547" y="14708"/>
                  </a:cubicBezTo>
                  <a:cubicBezTo>
                    <a:pt x="20628" y="14779"/>
                    <a:pt x="20729" y="14816"/>
                    <a:pt x="20830" y="14816"/>
                  </a:cubicBezTo>
                  <a:cubicBezTo>
                    <a:pt x="20938" y="14816"/>
                    <a:pt x="21047" y="14774"/>
                    <a:pt x="21133" y="14687"/>
                  </a:cubicBezTo>
                  <a:cubicBezTo>
                    <a:pt x="21280" y="14541"/>
                    <a:pt x="21301" y="14311"/>
                    <a:pt x="21175" y="14143"/>
                  </a:cubicBezTo>
                  <a:cubicBezTo>
                    <a:pt x="20987" y="13851"/>
                    <a:pt x="20798" y="13558"/>
                    <a:pt x="20589" y="13265"/>
                  </a:cubicBezTo>
                  <a:cubicBezTo>
                    <a:pt x="20568" y="13223"/>
                    <a:pt x="20547" y="13181"/>
                    <a:pt x="20505" y="13118"/>
                  </a:cubicBezTo>
                  <a:lnTo>
                    <a:pt x="22640" y="13118"/>
                  </a:lnTo>
                  <a:cubicBezTo>
                    <a:pt x="22807" y="13139"/>
                    <a:pt x="22953" y="13139"/>
                    <a:pt x="23079" y="13286"/>
                  </a:cubicBezTo>
                  <a:cubicBezTo>
                    <a:pt x="23518" y="13892"/>
                    <a:pt x="23979" y="14478"/>
                    <a:pt x="24418" y="15085"/>
                  </a:cubicBezTo>
                  <a:cubicBezTo>
                    <a:pt x="24460" y="15127"/>
                    <a:pt x="24481" y="15190"/>
                    <a:pt x="24523" y="15231"/>
                  </a:cubicBezTo>
                  <a:cubicBezTo>
                    <a:pt x="24617" y="15337"/>
                    <a:pt x="24744" y="15390"/>
                    <a:pt x="24867" y="15390"/>
                  </a:cubicBezTo>
                  <a:cubicBezTo>
                    <a:pt x="24963" y="15390"/>
                    <a:pt x="25056" y="15358"/>
                    <a:pt x="25130" y="15294"/>
                  </a:cubicBezTo>
                  <a:cubicBezTo>
                    <a:pt x="25318" y="15148"/>
                    <a:pt x="25360" y="14897"/>
                    <a:pt x="25234" y="14708"/>
                  </a:cubicBezTo>
                  <a:cubicBezTo>
                    <a:pt x="25192" y="14667"/>
                    <a:pt x="25171" y="14625"/>
                    <a:pt x="25130" y="14583"/>
                  </a:cubicBezTo>
                  <a:cubicBezTo>
                    <a:pt x="24669" y="13976"/>
                    <a:pt x="24209" y="13369"/>
                    <a:pt x="23770" y="12783"/>
                  </a:cubicBezTo>
                  <a:cubicBezTo>
                    <a:pt x="23728" y="12742"/>
                    <a:pt x="23707" y="12700"/>
                    <a:pt x="23686" y="12658"/>
                  </a:cubicBezTo>
                  <a:cubicBezTo>
                    <a:pt x="23728" y="12595"/>
                    <a:pt x="23770" y="12553"/>
                    <a:pt x="23790" y="12490"/>
                  </a:cubicBezTo>
                  <a:lnTo>
                    <a:pt x="24983" y="10921"/>
                  </a:lnTo>
                  <a:cubicBezTo>
                    <a:pt x="25067" y="10817"/>
                    <a:pt x="25150" y="10733"/>
                    <a:pt x="25213" y="10628"/>
                  </a:cubicBezTo>
                  <a:cubicBezTo>
                    <a:pt x="25297" y="10545"/>
                    <a:pt x="25318" y="10419"/>
                    <a:pt x="25297" y="10294"/>
                  </a:cubicBezTo>
                  <a:cubicBezTo>
                    <a:pt x="25276" y="10126"/>
                    <a:pt x="25150" y="9980"/>
                    <a:pt x="24962" y="9959"/>
                  </a:cubicBezTo>
                  <a:cubicBezTo>
                    <a:pt x="24929" y="9950"/>
                    <a:pt x="24894" y="9946"/>
                    <a:pt x="24858" y="9946"/>
                  </a:cubicBezTo>
                  <a:cubicBezTo>
                    <a:pt x="24715" y="9946"/>
                    <a:pt x="24565" y="10013"/>
                    <a:pt x="24481" y="10147"/>
                  </a:cubicBezTo>
                  <a:cubicBezTo>
                    <a:pt x="24042" y="10754"/>
                    <a:pt x="23581" y="11340"/>
                    <a:pt x="23142" y="11946"/>
                  </a:cubicBezTo>
                  <a:cubicBezTo>
                    <a:pt x="23037" y="12114"/>
                    <a:pt x="22849" y="12198"/>
                    <a:pt x="22640" y="12198"/>
                  </a:cubicBezTo>
                  <a:lnTo>
                    <a:pt x="22033" y="12198"/>
                  </a:lnTo>
                  <a:cubicBezTo>
                    <a:pt x="21761" y="12198"/>
                    <a:pt x="21510" y="12218"/>
                    <a:pt x="21238" y="12218"/>
                  </a:cubicBezTo>
                  <a:lnTo>
                    <a:pt x="20464" y="12218"/>
                  </a:lnTo>
                  <a:cubicBezTo>
                    <a:pt x="20694" y="11863"/>
                    <a:pt x="20903" y="11549"/>
                    <a:pt x="21133" y="11235"/>
                  </a:cubicBezTo>
                  <a:cubicBezTo>
                    <a:pt x="21280" y="11068"/>
                    <a:pt x="21280" y="10796"/>
                    <a:pt x="21112" y="10628"/>
                  </a:cubicBezTo>
                  <a:cubicBezTo>
                    <a:pt x="21026" y="10552"/>
                    <a:pt x="20919" y="10515"/>
                    <a:pt x="20813" y="10515"/>
                  </a:cubicBezTo>
                  <a:cubicBezTo>
                    <a:pt x="20687" y="10515"/>
                    <a:pt x="20564" y="10568"/>
                    <a:pt x="20484" y="10670"/>
                  </a:cubicBezTo>
                  <a:cubicBezTo>
                    <a:pt x="20401" y="10754"/>
                    <a:pt x="20338" y="10838"/>
                    <a:pt x="20275" y="10921"/>
                  </a:cubicBezTo>
                  <a:cubicBezTo>
                    <a:pt x="20045" y="11298"/>
                    <a:pt x="19794" y="11654"/>
                    <a:pt x="19543" y="12030"/>
                  </a:cubicBezTo>
                  <a:cubicBezTo>
                    <a:pt x="19506" y="12121"/>
                    <a:pt x="19422" y="12181"/>
                    <a:pt x="19318" y="12181"/>
                  </a:cubicBezTo>
                  <a:cubicBezTo>
                    <a:pt x="19303" y="12181"/>
                    <a:pt x="19287" y="12179"/>
                    <a:pt x="19271" y="12177"/>
                  </a:cubicBezTo>
                  <a:cubicBezTo>
                    <a:pt x="18957" y="12156"/>
                    <a:pt x="18622" y="12156"/>
                    <a:pt x="18308" y="12156"/>
                  </a:cubicBezTo>
                  <a:lnTo>
                    <a:pt x="18078" y="12156"/>
                  </a:lnTo>
                  <a:cubicBezTo>
                    <a:pt x="18099" y="12030"/>
                    <a:pt x="18141" y="11926"/>
                    <a:pt x="18162" y="11821"/>
                  </a:cubicBezTo>
                  <a:cubicBezTo>
                    <a:pt x="18288" y="11465"/>
                    <a:pt x="18413" y="11089"/>
                    <a:pt x="18518" y="10733"/>
                  </a:cubicBezTo>
                  <a:cubicBezTo>
                    <a:pt x="18601" y="10398"/>
                    <a:pt x="18455" y="10042"/>
                    <a:pt x="18162" y="9875"/>
                  </a:cubicBezTo>
                  <a:cubicBezTo>
                    <a:pt x="17827" y="9687"/>
                    <a:pt x="17492" y="9519"/>
                    <a:pt x="17158" y="9352"/>
                  </a:cubicBezTo>
                  <a:cubicBezTo>
                    <a:pt x="17053" y="9310"/>
                    <a:pt x="16948" y="9247"/>
                    <a:pt x="16886" y="9164"/>
                  </a:cubicBezTo>
                  <a:cubicBezTo>
                    <a:pt x="17179" y="8871"/>
                    <a:pt x="17451" y="8578"/>
                    <a:pt x="17743" y="8285"/>
                  </a:cubicBezTo>
                  <a:cubicBezTo>
                    <a:pt x="17774" y="8240"/>
                    <a:pt x="17836" y="8205"/>
                    <a:pt x="17900" y="8205"/>
                  </a:cubicBezTo>
                  <a:cubicBezTo>
                    <a:pt x="17925" y="8205"/>
                    <a:pt x="17950" y="8210"/>
                    <a:pt x="17974" y="8222"/>
                  </a:cubicBezTo>
                  <a:cubicBezTo>
                    <a:pt x="18141" y="8243"/>
                    <a:pt x="18308" y="8285"/>
                    <a:pt x="18497" y="8327"/>
                  </a:cubicBezTo>
                  <a:cubicBezTo>
                    <a:pt x="18852" y="8389"/>
                    <a:pt x="19208" y="8473"/>
                    <a:pt x="19564" y="8536"/>
                  </a:cubicBezTo>
                  <a:cubicBezTo>
                    <a:pt x="19588" y="8540"/>
                    <a:pt x="19611" y="8542"/>
                    <a:pt x="19635" y="8542"/>
                  </a:cubicBezTo>
                  <a:cubicBezTo>
                    <a:pt x="19840" y="8542"/>
                    <a:pt x="20028" y="8384"/>
                    <a:pt x="20066" y="8159"/>
                  </a:cubicBezTo>
                  <a:cubicBezTo>
                    <a:pt x="20108" y="7929"/>
                    <a:pt x="19940" y="7720"/>
                    <a:pt x="19710" y="7678"/>
                  </a:cubicBezTo>
                  <a:lnTo>
                    <a:pt x="18790" y="7490"/>
                  </a:lnTo>
                  <a:lnTo>
                    <a:pt x="18518" y="7448"/>
                  </a:lnTo>
                  <a:cubicBezTo>
                    <a:pt x="18560" y="7385"/>
                    <a:pt x="18580" y="7364"/>
                    <a:pt x="18622" y="7322"/>
                  </a:cubicBezTo>
                  <a:cubicBezTo>
                    <a:pt x="19104" y="6862"/>
                    <a:pt x="19564" y="6402"/>
                    <a:pt x="20045" y="5941"/>
                  </a:cubicBezTo>
                  <a:cubicBezTo>
                    <a:pt x="20108" y="5858"/>
                    <a:pt x="20192" y="5816"/>
                    <a:pt x="20275" y="5774"/>
                  </a:cubicBezTo>
                  <a:cubicBezTo>
                    <a:pt x="20317" y="5753"/>
                    <a:pt x="20380" y="5732"/>
                    <a:pt x="20443" y="5732"/>
                  </a:cubicBezTo>
                  <a:cubicBezTo>
                    <a:pt x="20819" y="5795"/>
                    <a:pt x="21175" y="5837"/>
                    <a:pt x="21573" y="5900"/>
                  </a:cubicBezTo>
                  <a:cubicBezTo>
                    <a:pt x="21970" y="5962"/>
                    <a:pt x="22368" y="6004"/>
                    <a:pt x="22765" y="6067"/>
                  </a:cubicBezTo>
                  <a:cubicBezTo>
                    <a:pt x="22801" y="6077"/>
                    <a:pt x="22838" y="6081"/>
                    <a:pt x="22875" y="6081"/>
                  </a:cubicBezTo>
                  <a:cubicBezTo>
                    <a:pt x="23075" y="6081"/>
                    <a:pt x="23277" y="5944"/>
                    <a:pt x="23330" y="5732"/>
                  </a:cubicBezTo>
                  <a:cubicBezTo>
                    <a:pt x="23372" y="5460"/>
                    <a:pt x="23163" y="5209"/>
                    <a:pt x="22891" y="5209"/>
                  </a:cubicBezTo>
                  <a:lnTo>
                    <a:pt x="22409" y="5146"/>
                  </a:lnTo>
                  <a:lnTo>
                    <a:pt x="21029" y="4958"/>
                  </a:lnTo>
                  <a:lnTo>
                    <a:pt x="20443" y="4874"/>
                  </a:lnTo>
                  <a:cubicBezTo>
                    <a:pt x="20443" y="4853"/>
                    <a:pt x="20422" y="4832"/>
                    <a:pt x="20422" y="4791"/>
                  </a:cubicBezTo>
                  <a:cubicBezTo>
                    <a:pt x="20338" y="4247"/>
                    <a:pt x="20275" y="3703"/>
                    <a:pt x="20192" y="3159"/>
                  </a:cubicBezTo>
                  <a:cubicBezTo>
                    <a:pt x="20150" y="2887"/>
                    <a:pt x="20129" y="2615"/>
                    <a:pt x="20087" y="2343"/>
                  </a:cubicBezTo>
                  <a:cubicBezTo>
                    <a:pt x="20058" y="2125"/>
                    <a:pt x="19868" y="1978"/>
                    <a:pt x="19663" y="1978"/>
                  </a:cubicBezTo>
                  <a:cubicBezTo>
                    <a:pt x="19573" y="1978"/>
                    <a:pt x="19480" y="2006"/>
                    <a:pt x="19396" y="2071"/>
                  </a:cubicBezTo>
                  <a:cubicBezTo>
                    <a:pt x="19271" y="2175"/>
                    <a:pt x="19187" y="2343"/>
                    <a:pt x="19229" y="2510"/>
                  </a:cubicBezTo>
                  <a:cubicBezTo>
                    <a:pt x="19250" y="2698"/>
                    <a:pt x="19292" y="2866"/>
                    <a:pt x="19313" y="3054"/>
                  </a:cubicBezTo>
                  <a:cubicBezTo>
                    <a:pt x="19396" y="3640"/>
                    <a:pt x="19480" y="4226"/>
                    <a:pt x="19564" y="4832"/>
                  </a:cubicBezTo>
                  <a:cubicBezTo>
                    <a:pt x="19585" y="4916"/>
                    <a:pt x="19564" y="5021"/>
                    <a:pt x="19501" y="5104"/>
                  </a:cubicBezTo>
                  <a:cubicBezTo>
                    <a:pt x="19438" y="5188"/>
                    <a:pt x="19396" y="5251"/>
                    <a:pt x="19313" y="5335"/>
                  </a:cubicBezTo>
                  <a:cubicBezTo>
                    <a:pt x="19062" y="5586"/>
                    <a:pt x="18832" y="5837"/>
                    <a:pt x="18560" y="6088"/>
                  </a:cubicBezTo>
                  <a:cubicBezTo>
                    <a:pt x="18371" y="6297"/>
                    <a:pt x="18183" y="6506"/>
                    <a:pt x="17974" y="6695"/>
                  </a:cubicBezTo>
                  <a:cubicBezTo>
                    <a:pt x="17932" y="6736"/>
                    <a:pt x="17890" y="6757"/>
                    <a:pt x="17869" y="6778"/>
                  </a:cubicBezTo>
                  <a:cubicBezTo>
                    <a:pt x="17848" y="6695"/>
                    <a:pt x="17827" y="6611"/>
                    <a:pt x="17806" y="6548"/>
                  </a:cubicBezTo>
                  <a:cubicBezTo>
                    <a:pt x="17743" y="6255"/>
                    <a:pt x="17681" y="5941"/>
                    <a:pt x="17639" y="5648"/>
                  </a:cubicBezTo>
                  <a:cubicBezTo>
                    <a:pt x="17618" y="5418"/>
                    <a:pt x="17430" y="5251"/>
                    <a:pt x="17220" y="5230"/>
                  </a:cubicBezTo>
                  <a:cubicBezTo>
                    <a:pt x="16969" y="5230"/>
                    <a:pt x="16781" y="5439"/>
                    <a:pt x="16781" y="5690"/>
                  </a:cubicBezTo>
                  <a:cubicBezTo>
                    <a:pt x="16781" y="5816"/>
                    <a:pt x="16802" y="5962"/>
                    <a:pt x="16844" y="6088"/>
                  </a:cubicBezTo>
                  <a:cubicBezTo>
                    <a:pt x="16927" y="6506"/>
                    <a:pt x="16990" y="6925"/>
                    <a:pt x="17095" y="7343"/>
                  </a:cubicBezTo>
                  <a:cubicBezTo>
                    <a:pt x="17137" y="7448"/>
                    <a:pt x="17095" y="7573"/>
                    <a:pt x="16990" y="7636"/>
                  </a:cubicBezTo>
                  <a:cubicBezTo>
                    <a:pt x="16739" y="7866"/>
                    <a:pt x="16509" y="8097"/>
                    <a:pt x="16258" y="8327"/>
                  </a:cubicBezTo>
                  <a:lnTo>
                    <a:pt x="16111" y="8452"/>
                  </a:lnTo>
                  <a:cubicBezTo>
                    <a:pt x="16070" y="8348"/>
                    <a:pt x="16007" y="8243"/>
                    <a:pt x="15965" y="8138"/>
                  </a:cubicBezTo>
                  <a:cubicBezTo>
                    <a:pt x="15798" y="7825"/>
                    <a:pt x="15651" y="7490"/>
                    <a:pt x="15463" y="7176"/>
                  </a:cubicBezTo>
                  <a:cubicBezTo>
                    <a:pt x="15331" y="6913"/>
                    <a:pt x="15058" y="6766"/>
                    <a:pt x="14784" y="6766"/>
                  </a:cubicBezTo>
                  <a:cubicBezTo>
                    <a:pt x="14709" y="6766"/>
                    <a:pt x="14635" y="6777"/>
                    <a:pt x="14563" y="6799"/>
                  </a:cubicBezTo>
                  <a:cubicBezTo>
                    <a:pt x="14207" y="6904"/>
                    <a:pt x="13873" y="7029"/>
                    <a:pt x="13517" y="7155"/>
                  </a:cubicBezTo>
                  <a:cubicBezTo>
                    <a:pt x="13412" y="7176"/>
                    <a:pt x="13308" y="7197"/>
                    <a:pt x="13161" y="7239"/>
                  </a:cubicBezTo>
                  <a:lnTo>
                    <a:pt x="13161" y="5962"/>
                  </a:lnTo>
                  <a:cubicBezTo>
                    <a:pt x="13161" y="5858"/>
                    <a:pt x="13224" y="5816"/>
                    <a:pt x="13287" y="5774"/>
                  </a:cubicBezTo>
                  <a:cubicBezTo>
                    <a:pt x="13663" y="5523"/>
                    <a:pt x="14040" y="5293"/>
                    <a:pt x="14396" y="5042"/>
                  </a:cubicBezTo>
                  <a:cubicBezTo>
                    <a:pt x="14521" y="4958"/>
                    <a:pt x="14626" y="4874"/>
                    <a:pt x="14710" y="4770"/>
                  </a:cubicBezTo>
                  <a:cubicBezTo>
                    <a:pt x="14993" y="4470"/>
                    <a:pt x="14732" y="4051"/>
                    <a:pt x="14403" y="4051"/>
                  </a:cubicBezTo>
                  <a:cubicBezTo>
                    <a:pt x="14319" y="4051"/>
                    <a:pt x="14230" y="4078"/>
                    <a:pt x="14145" y="4142"/>
                  </a:cubicBezTo>
                  <a:cubicBezTo>
                    <a:pt x="13852" y="4330"/>
                    <a:pt x="13559" y="4540"/>
                    <a:pt x="13266" y="4728"/>
                  </a:cubicBezTo>
                  <a:cubicBezTo>
                    <a:pt x="13245" y="4749"/>
                    <a:pt x="13203" y="4770"/>
                    <a:pt x="13140" y="4812"/>
                  </a:cubicBezTo>
                  <a:lnTo>
                    <a:pt x="13140" y="4602"/>
                  </a:lnTo>
                  <a:cubicBezTo>
                    <a:pt x="13140" y="4037"/>
                    <a:pt x="13140" y="3472"/>
                    <a:pt x="13140" y="2907"/>
                  </a:cubicBezTo>
                  <a:cubicBezTo>
                    <a:pt x="13140" y="2803"/>
                    <a:pt x="13140" y="2719"/>
                    <a:pt x="13140" y="2635"/>
                  </a:cubicBezTo>
                  <a:cubicBezTo>
                    <a:pt x="13161" y="2510"/>
                    <a:pt x="13161" y="2343"/>
                    <a:pt x="13308" y="2238"/>
                  </a:cubicBezTo>
                  <a:cubicBezTo>
                    <a:pt x="13789" y="1882"/>
                    <a:pt x="14291" y="1506"/>
                    <a:pt x="14772" y="1129"/>
                  </a:cubicBezTo>
                  <a:cubicBezTo>
                    <a:pt x="14919" y="1024"/>
                    <a:pt x="15065" y="920"/>
                    <a:pt x="15212" y="815"/>
                  </a:cubicBezTo>
                  <a:cubicBezTo>
                    <a:pt x="15421" y="669"/>
                    <a:pt x="15463" y="397"/>
                    <a:pt x="15316" y="187"/>
                  </a:cubicBezTo>
                  <a:cubicBezTo>
                    <a:pt x="15231" y="66"/>
                    <a:pt x="15103" y="0"/>
                    <a:pt x="149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4"/>
            <p:cNvSpPr/>
            <p:nvPr/>
          </p:nvSpPr>
          <p:spPr>
            <a:xfrm>
              <a:off x="123503" y="796070"/>
              <a:ext cx="211740" cy="21047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4"/>
            <p:cNvSpPr/>
            <p:nvPr/>
          </p:nvSpPr>
          <p:spPr>
            <a:xfrm>
              <a:off x="-145242" y="2479694"/>
              <a:ext cx="480497" cy="419760"/>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4"/>
            <p:cNvSpPr/>
            <p:nvPr/>
          </p:nvSpPr>
          <p:spPr>
            <a:xfrm>
              <a:off x="6894074" y="4919176"/>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9" name="Google Shape;349;p24"/>
          <p:cNvSpPr txBox="1"/>
          <p:nvPr>
            <p:ph idx="1" type="subTitle"/>
          </p:nvPr>
        </p:nvSpPr>
        <p:spPr>
          <a:xfrm>
            <a:off x="2232715" y="2052375"/>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0" name="Google Shape;350;p24"/>
          <p:cNvSpPr txBox="1"/>
          <p:nvPr>
            <p:ph idx="2" type="subTitle"/>
          </p:nvPr>
        </p:nvSpPr>
        <p:spPr>
          <a:xfrm>
            <a:off x="5615619" y="2052375"/>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1" name="Google Shape;351;p24"/>
          <p:cNvSpPr txBox="1"/>
          <p:nvPr>
            <p:ph idx="3" type="subTitle"/>
          </p:nvPr>
        </p:nvSpPr>
        <p:spPr>
          <a:xfrm>
            <a:off x="2232715" y="3485775"/>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2" name="Google Shape;352;p24"/>
          <p:cNvSpPr txBox="1"/>
          <p:nvPr>
            <p:ph idx="4" type="subTitle"/>
          </p:nvPr>
        </p:nvSpPr>
        <p:spPr>
          <a:xfrm>
            <a:off x="5615619" y="3485775"/>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3" name="Google Shape;353;p24"/>
          <p:cNvSpPr txBox="1"/>
          <p:nvPr>
            <p:ph idx="5" type="subTitle"/>
          </p:nvPr>
        </p:nvSpPr>
        <p:spPr>
          <a:xfrm>
            <a:off x="2232715" y="1768775"/>
            <a:ext cx="1978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54" name="Google Shape;354;p24"/>
          <p:cNvSpPr txBox="1"/>
          <p:nvPr>
            <p:ph idx="6" type="subTitle"/>
          </p:nvPr>
        </p:nvSpPr>
        <p:spPr>
          <a:xfrm>
            <a:off x="2232715" y="3202250"/>
            <a:ext cx="1978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55" name="Google Shape;355;p24"/>
          <p:cNvSpPr txBox="1"/>
          <p:nvPr>
            <p:ph idx="7" type="subTitle"/>
          </p:nvPr>
        </p:nvSpPr>
        <p:spPr>
          <a:xfrm>
            <a:off x="5615615" y="1768775"/>
            <a:ext cx="1978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56" name="Google Shape;356;p24"/>
          <p:cNvSpPr txBox="1"/>
          <p:nvPr>
            <p:ph idx="8" type="subTitle"/>
          </p:nvPr>
        </p:nvSpPr>
        <p:spPr>
          <a:xfrm>
            <a:off x="5615615" y="3202250"/>
            <a:ext cx="1978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57" name="Google Shape;357;p2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10">
    <p:spTree>
      <p:nvGrpSpPr>
        <p:cNvPr id="358" name="Shape 358"/>
        <p:cNvGrpSpPr/>
        <p:nvPr/>
      </p:nvGrpSpPr>
      <p:grpSpPr>
        <a:xfrm>
          <a:off x="0" y="0"/>
          <a:ext cx="0" cy="0"/>
          <a:chOff x="0" y="0"/>
          <a:chExt cx="0" cy="0"/>
        </a:xfrm>
      </p:grpSpPr>
      <p:pic>
        <p:nvPicPr>
          <p:cNvPr id="359" name="Google Shape;359;p25"/>
          <p:cNvPicPr preferRelativeResize="0"/>
          <p:nvPr/>
        </p:nvPicPr>
        <p:blipFill>
          <a:blip r:embed="rId2">
            <a:alphaModFix amt="40000"/>
          </a:blip>
          <a:stretch>
            <a:fillRect/>
          </a:stretch>
        </p:blipFill>
        <p:spPr>
          <a:xfrm>
            <a:off x="-4138" y="0"/>
            <a:ext cx="9152276" cy="5143501"/>
          </a:xfrm>
          <a:prstGeom prst="rect">
            <a:avLst/>
          </a:prstGeom>
          <a:noFill/>
          <a:ln>
            <a:noFill/>
          </a:ln>
        </p:spPr>
      </p:pic>
      <p:grpSp>
        <p:nvGrpSpPr>
          <p:cNvPr id="360" name="Google Shape;360;p25"/>
          <p:cNvGrpSpPr/>
          <p:nvPr/>
        </p:nvGrpSpPr>
        <p:grpSpPr>
          <a:xfrm>
            <a:off x="-4138" y="-1"/>
            <a:ext cx="9144003" cy="5143501"/>
            <a:chOff x="-4138" y="-1"/>
            <a:chExt cx="9144003" cy="5143501"/>
          </a:xfrm>
        </p:grpSpPr>
        <p:pic>
          <p:nvPicPr>
            <p:cNvPr id="361" name="Google Shape;361;p25"/>
            <p:cNvPicPr preferRelativeResize="0"/>
            <p:nvPr/>
          </p:nvPicPr>
          <p:blipFill rotWithShape="1">
            <a:blip r:embed="rId3">
              <a:alphaModFix amt="60000"/>
            </a:blip>
            <a:srcRect b="0" l="0" r="0" t="0"/>
            <a:stretch/>
          </p:blipFill>
          <p:spPr>
            <a:xfrm flipH="1" rot="10800000">
              <a:off x="-4138" y="-1"/>
              <a:ext cx="9144003" cy="5143501"/>
            </a:xfrm>
            <a:prstGeom prst="rect">
              <a:avLst/>
            </a:prstGeom>
            <a:noFill/>
            <a:ln>
              <a:noFill/>
            </a:ln>
          </p:spPr>
        </p:pic>
        <p:sp>
          <p:nvSpPr>
            <p:cNvPr id="362" name="Google Shape;362;p25"/>
            <p:cNvSpPr/>
            <p:nvPr/>
          </p:nvSpPr>
          <p:spPr>
            <a:xfrm>
              <a:off x="474600" y="351150"/>
              <a:ext cx="81948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63" name="Google Shape;363;p25"/>
          <p:cNvGrpSpPr/>
          <p:nvPr/>
        </p:nvGrpSpPr>
        <p:grpSpPr>
          <a:xfrm>
            <a:off x="0" y="125027"/>
            <a:ext cx="8922049" cy="4963202"/>
            <a:chOff x="0" y="125027"/>
            <a:chExt cx="8922049" cy="4963202"/>
          </a:xfrm>
        </p:grpSpPr>
        <p:sp>
          <p:nvSpPr>
            <p:cNvPr id="364" name="Google Shape;364;p25"/>
            <p:cNvSpPr/>
            <p:nvPr/>
          </p:nvSpPr>
          <p:spPr>
            <a:xfrm>
              <a:off x="0" y="394208"/>
              <a:ext cx="779556" cy="674324"/>
            </a:xfrm>
            <a:custGeom>
              <a:rect b="b" l="l" r="r" t="t"/>
              <a:pathLst>
                <a:path extrusionOk="0" h="25958" w="30006">
                  <a:moveTo>
                    <a:pt x="15024" y="6092"/>
                  </a:moveTo>
                  <a:cubicBezTo>
                    <a:pt x="15045" y="6238"/>
                    <a:pt x="15066" y="6364"/>
                    <a:pt x="15087" y="6510"/>
                  </a:cubicBezTo>
                  <a:cubicBezTo>
                    <a:pt x="15212" y="7034"/>
                    <a:pt x="15338" y="7599"/>
                    <a:pt x="15463" y="8122"/>
                  </a:cubicBezTo>
                  <a:cubicBezTo>
                    <a:pt x="15568" y="8603"/>
                    <a:pt x="15714" y="9084"/>
                    <a:pt x="15840" y="9565"/>
                  </a:cubicBezTo>
                  <a:cubicBezTo>
                    <a:pt x="15882" y="9775"/>
                    <a:pt x="15945" y="10005"/>
                    <a:pt x="15986" y="10214"/>
                  </a:cubicBezTo>
                  <a:cubicBezTo>
                    <a:pt x="15986" y="10277"/>
                    <a:pt x="15986" y="10319"/>
                    <a:pt x="15965" y="10381"/>
                  </a:cubicBezTo>
                  <a:cubicBezTo>
                    <a:pt x="15819" y="10674"/>
                    <a:pt x="15693" y="10946"/>
                    <a:pt x="15568" y="11218"/>
                  </a:cubicBezTo>
                  <a:cubicBezTo>
                    <a:pt x="15547" y="11260"/>
                    <a:pt x="15547" y="11281"/>
                    <a:pt x="15526" y="11302"/>
                  </a:cubicBezTo>
                  <a:cubicBezTo>
                    <a:pt x="15371" y="11423"/>
                    <a:pt x="15187" y="11501"/>
                    <a:pt x="14998" y="11501"/>
                  </a:cubicBezTo>
                  <a:cubicBezTo>
                    <a:pt x="14958" y="11501"/>
                    <a:pt x="14918" y="11498"/>
                    <a:pt x="14877" y="11490"/>
                  </a:cubicBezTo>
                  <a:cubicBezTo>
                    <a:pt x="14836" y="11469"/>
                    <a:pt x="14794" y="11469"/>
                    <a:pt x="14752" y="11448"/>
                  </a:cubicBezTo>
                  <a:cubicBezTo>
                    <a:pt x="14564" y="11428"/>
                    <a:pt x="14417" y="11302"/>
                    <a:pt x="14375" y="11114"/>
                  </a:cubicBezTo>
                  <a:cubicBezTo>
                    <a:pt x="14271" y="10863"/>
                    <a:pt x="14145" y="10632"/>
                    <a:pt x="14040" y="10381"/>
                  </a:cubicBezTo>
                  <a:cubicBezTo>
                    <a:pt x="13999" y="10340"/>
                    <a:pt x="13999" y="10277"/>
                    <a:pt x="14020" y="10214"/>
                  </a:cubicBezTo>
                  <a:cubicBezTo>
                    <a:pt x="14082" y="9900"/>
                    <a:pt x="14166" y="9607"/>
                    <a:pt x="14229" y="9293"/>
                  </a:cubicBezTo>
                  <a:cubicBezTo>
                    <a:pt x="14417" y="8498"/>
                    <a:pt x="14605" y="7682"/>
                    <a:pt x="14794" y="6887"/>
                  </a:cubicBezTo>
                  <a:cubicBezTo>
                    <a:pt x="14857" y="6636"/>
                    <a:pt x="14919" y="6364"/>
                    <a:pt x="14982" y="6113"/>
                  </a:cubicBezTo>
                  <a:lnTo>
                    <a:pt x="15024" y="6113"/>
                  </a:lnTo>
                  <a:lnTo>
                    <a:pt x="15024" y="6092"/>
                  </a:lnTo>
                  <a:close/>
                  <a:moveTo>
                    <a:pt x="9019" y="9523"/>
                  </a:moveTo>
                  <a:lnTo>
                    <a:pt x="9103" y="9544"/>
                  </a:lnTo>
                  <a:cubicBezTo>
                    <a:pt x="9709" y="9733"/>
                    <a:pt x="10337" y="9942"/>
                    <a:pt x="10965" y="10130"/>
                  </a:cubicBezTo>
                  <a:cubicBezTo>
                    <a:pt x="11592" y="10319"/>
                    <a:pt x="12241" y="10486"/>
                    <a:pt x="12869" y="10674"/>
                  </a:cubicBezTo>
                  <a:cubicBezTo>
                    <a:pt x="13078" y="10716"/>
                    <a:pt x="13245" y="10842"/>
                    <a:pt x="13350" y="11030"/>
                  </a:cubicBezTo>
                  <a:cubicBezTo>
                    <a:pt x="13476" y="11239"/>
                    <a:pt x="13601" y="11448"/>
                    <a:pt x="13768" y="11637"/>
                  </a:cubicBezTo>
                  <a:cubicBezTo>
                    <a:pt x="13810" y="11700"/>
                    <a:pt x="13831" y="11762"/>
                    <a:pt x="13831" y="11846"/>
                  </a:cubicBezTo>
                  <a:cubicBezTo>
                    <a:pt x="13810" y="11972"/>
                    <a:pt x="13789" y="12097"/>
                    <a:pt x="13768" y="12223"/>
                  </a:cubicBezTo>
                  <a:cubicBezTo>
                    <a:pt x="13643" y="12390"/>
                    <a:pt x="13476" y="12516"/>
                    <a:pt x="13308" y="12620"/>
                  </a:cubicBezTo>
                  <a:cubicBezTo>
                    <a:pt x="13224" y="12620"/>
                    <a:pt x="13141" y="12599"/>
                    <a:pt x="13078" y="12599"/>
                  </a:cubicBezTo>
                  <a:cubicBezTo>
                    <a:pt x="12806" y="12578"/>
                    <a:pt x="12513" y="12557"/>
                    <a:pt x="12241" y="12516"/>
                  </a:cubicBezTo>
                  <a:cubicBezTo>
                    <a:pt x="12199" y="12516"/>
                    <a:pt x="12136" y="12495"/>
                    <a:pt x="12095" y="12453"/>
                  </a:cubicBezTo>
                  <a:cubicBezTo>
                    <a:pt x="11906" y="12285"/>
                    <a:pt x="11718" y="12097"/>
                    <a:pt x="11530" y="11909"/>
                  </a:cubicBezTo>
                  <a:lnTo>
                    <a:pt x="11027" y="11428"/>
                  </a:lnTo>
                  <a:lnTo>
                    <a:pt x="9647" y="10130"/>
                  </a:lnTo>
                  <a:lnTo>
                    <a:pt x="9019" y="9523"/>
                  </a:lnTo>
                  <a:close/>
                  <a:moveTo>
                    <a:pt x="20987" y="9523"/>
                  </a:moveTo>
                  <a:lnTo>
                    <a:pt x="20339" y="10151"/>
                  </a:lnTo>
                  <a:lnTo>
                    <a:pt x="19271" y="11156"/>
                  </a:lnTo>
                  <a:cubicBezTo>
                    <a:pt x="19062" y="11344"/>
                    <a:pt x="18874" y="11532"/>
                    <a:pt x="18686" y="11720"/>
                  </a:cubicBezTo>
                  <a:cubicBezTo>
                    <a:pt x="18476" y="11909"/>
                    <a:pt x="18288" y="12097"/>
                    <a:pt x="18100" y="12285"/>
                  </a:cubicBezTo>
                  <a:cubicBezTo>
                    <a:pt x="18058" y="12327"/>
                    <a:pt x="17995" y="12369"/>
                    <a:pt x="17974" y="12411"/>
                  </a:cubicBezTo>
                  <a:cubicBezTo>
                    <a:pt x="17892" y="12493"/>
                    <a:pt x="17784" y="12550"/>
                    <a:pt x="17670" y="12550"/>
                  </a:cubicBezTo>
                  <a:cubicBezTo>
                    <a:pt x="17639" y="12550"/>
                    <a:pt x="17608" y="12545"/>
                    <a:pt x="17577" y="12536"/>
                  </a:cubicBezTo>
                  <a:cubicBezTo>
                    <a:pt x="17430" y="12536"/>
                    <a:pt x="17263" y="12557"/>
                    <a:pt x="17116" y="12578"/>
                  </a:cubicBezTo>
                  <a:cubicBezTo>
                    <a:pt x="16991" y="12578"/>
                    <a:pt x="16844" y="12620"/>
                    <a:pt x="16719" y="12620"/>
                  </a:cubicBezTo>
                  <a:cubicBezTo>
                    <a:pt x="16677" y="12620"/>
                    <a:pt x="16656" y="12599"/>
                    <a:pt x="16614" y="12578"/>
                  </a:cubicBezTo>
                  <a:cubicBezTo>
                    <a:pt x="16572" y="12536"/>
                    <a:pt x="16530" y="12495"/>
                    <a:pt x="16468" y="12453"/>
                  </a:cubicBezTo>
                  <a:cubicBezTo>
                    <a:pt x="16300" y="12348"/>
                    <a:pt x="16196" y="12181"/>
                    <a:pt x="16196" y="11992"/>
                  </a:cubicBezTo>
                  <a:cubicBezTo>
                    <a:pt x="16154" y="11846"/>
                    <a:pt x="16196" y="11679"/>
                    <a:pt x="16279" y="11574"/>
                  </a:cubicBezTo>
                  <a:cubicBezTo>
                    <a:pt x="16447" y="11323"/>
                    <a:pt x="16614" y="11093"/>
                    <a:pt x="16781" y="10842"/>
                  </a:cubicBezTo>
                  <a:cubicBezTo>
                    <a:pt x="16823" y="10800"/>
                    <a:pt x="16865" y="10758"/>
                    <a:pt x="16928" y="10737"/>
                  </a:cubicBezTo>
                  <a:cubicBezTo>
                    <a:pt x="17179" y="10674"/>
                    <a:pt x="17409" y="10591"/>
                    <a:pt x="17681" y="10528"/>
                  </a:cubicBezTo>
                  <a:lnTo>
                    <a:pt x="18309" y="10340"/>
                  </a:lnTo>
                  <a:cubicBezTo>
                    <a:pt x="18916" y="10172"/>
                    <a:pt x="19522" y="9984"/>
                    <a:pt x="20129" y="9796"/>
                  </a:cubicBezTo>
                  <a:lnTo>
                    <a:pt x="20987" y="9523"/>
                  </a:lnTo>
                  <a:close/>
                  <a:moveTo>
                    <a:pt x="13257" y="13389"/>
                  </a:moveTo>
                  <a:cubicBezTo>
                    <a:pt x="13343" y="13389"/>
                    <a:pt x="13427" y="13430"/>
                    <a:pt x="13496" y="13499"/>
                  </a:cubicBezTo>
                  <a:cubicBezTo>
                    <a:pt x="13748" y="13625"/>
                    <a:pt x="13789" y="13855"/>
                    <a:pt x="13831" y="14085"/>
                  </a:cubicBezTo>
                  <a:cubicBezTo>
                    <a:pt x="13852" y="14189"/>
                    <a:pt x="13831" y="14273"/>
                    <a:pt x="13768" y="14357"/>
                  </a:cubicBezTo>
                  <a:cubicBezTo>
                    <a:pt x="13601" y="14608"/>
                    <a:pt x="13413" y="14880"/>
                    <a:pt x="13224" y="15131"/>
                  </a:cubicBezTo>
                  <a:cubicBezTo>
                    <a:pt x="13204" y="15194"/>
                    <a:pt x="13141" y="15236"/>
                    <a:pt x="13078" y="15257"/>
                  </a:cubicBezTo>
                  <a:cubicBezTo>
                    <a:pt x="12806" y="15340"/>
                    <a:pt x="12513" y="15424"/>
                    <a:pt x="12220" y="15508"/>
                  </a:cubicBezTo>
                  <a:cubicBezTo>
                    <a:pt x="11592" y="15675"/>
                    <a:pt x="10986" y="15863"/>
                    <a:pt x="10379" y="16031"/>
                  </a:cubicBezTo>
                  <a:cubicBezTo>
                    <a:pt x="9960" y="16177"/>
                    <a:pt x="9542" y="16303"/>
                    <a:pt x="9123" y="16428"/>
                  </a:cubicBezTo>
                  <a:lnTo>
                    <a:pt x="9019" y="16428"/>
                  </a:lnTo>
                  <a:cubicBezTo>
                    <a:pt x="9103" y="16345"/>
                    <a:pt x="9165" y="16303"/>
                    <a:pt x="9228" y="16240"/>
                  </a:cubicBezTo>
                  <a:lnTo>
                    <a:pt x="10755" y="14796"/>
                  </a:lnTo>
                  <a:lnTo>
                    <a:pt x="11509" y="14106"/>
                  </a:lnTo>
                  <a:cubicBezTo>
                    <a:pt x="11697" y="13917"/>
                    <a:pt x="11906" y="13729"/>
                    <a:pt x="12095" y="13541"/>
                  </a:cubicBezTo>
                  <a:cubicBezTo>
                    <a:pt x="12136" y="13499"/>
                    <a:pt x="12178" y="13478"/>
                    <a:pt x="12241" y="13478"/>
                  </a:cubicBezTo>
                  <a:cubicBezTo>
                    <a:pt x="12555" y="13436"/>
                    <a:pt x="12890" y="13415"/>
                    <a:pt x="13204" y="13394"/>
                  </a:cubicBezTo>
                  <a:cubicBezTo>
                    <a:pt x="13222" y="13391"/>
                    <a:pt x="13239" y="13389"/>
                    <a:pt x="13257" y="13389"/>
                  </a:cubicBezTo>
                  <a:close/>
                  <a:moveTo>
                    <a:pt x="16815" y="13381"/>
                  </a:moveTo>
                  <a:cubicBezTo>
                    <a:pt x="16855" y="13381"/>
                    <a:pt x="16893" y="13386"/>
                    <a:pt x="16928" y="13394"/>
                  </a:cubicBezTo>
                  <a:cubicBezTo>
                    <a:pt x="17200" y="13415"/>
                    <a:pt x="17451" y="13436"/>
                    <a:pt x="17723" y="13457"/>
                  </a:cubicBezTo>
                  <a:cubicBezTo>
                    <a:pt x="17786" y="13457"/>
                    <a:pt x="17849" y="13499"/>
                    <a:pt x="17911" y="13541"/>
                  </a:cubicBezTo>
                  <a:cubicBezTo>
                    <a:pt x="18100" y="13708"/>
                    <a:pt x="18288" y="13897"/>
                    <a:pt x="18455" y="14064"/>
                  </a:cubicBezTo>
                  <a:cubicBezTo>
                    <a:pt x="18623" y="14210"/>
                    <a:pt x="18790" y="14378"/>
                    <a:pt x="18937" y="14524"/>
                  </a:cubicBezTo>
                  <a:lnTo>
                    <a:pt x="20339" y="15842"/>
                  </a:lnTo>
                  <a:lnTo>
                    <a:pt x="20966" y="16428"/>
                  </a:lnTo>
                  <a:cubicBezTo>
                    <a:pt x="20945" y="16428"/>
                    <a:pt x="20924" y="16407"/>
                    <a:pt x="20883" y="16407"/>
                  </a:cubicBezTo>
                  <a:cubicBezTo>
                    <a:pt x="20234" y="16198"/>
                    <a:pt x="19585" y="15989"/>
                    <a:pt x="18916" y="15801"/>
                  </a:cubicBezTo>
                  <a:cubicBezTo>
                    <a:pt x="18351" y="15633"/>
                    <a:pt x="17765" y="15466"/>
                    <a:pt x="17179" y="15319"/>
                  </a:cubicBezTo>
                  <a:lnTo>
                    <a:pt x="17158" y="15319"/>
                  </a:lnTo>
                  <a:cubicBezTo>
                    <a:pt x="16928" y="15277"/>
                    <a:pt x="16740" y="15131"/>
                    <a:pt x="16635" y="14922"/>
                  </a:cubicBezTo>
                  <a:cubicBezTo>
                    <a:pt x="16530" y="14733"/>
                    <a:pt x="16384" y="14545"/>
                    <a:pt x="16258" y="14357"/>
                  </a:cubicBezTo>
                  <a:cubicBezTo>
                    <a:pt x="16217" y="14315"/>
                    <a:pt x="16196" y="14273"/>
                    <a:pt x="16196" y="14210"/>
                  </a:cubicBezTo>
                  <a:cubicBezTo>
                    <a:pt x="16196" y="14064"/>
                    <a:pt x="16237" y="13917"/>
                    <a:pt x="16258" y="13771"/>
                  </a:cubicBezTo>
                  <a:cubicBezTo>
                    <a:pt x="16258" y="13750"/>
                    <a:pt x="16258" y="13729"/>
                    <a:pt x="16279" y="13708"/>
                  </a:cubicBezTo>
                  <a:cubicBezTo>
                    <a:pt x="16384" y="13604"/>
                    <a:pt x="16509" y="13499"/>
                    <a:pt x="16635" y="13415"/>
                  </a:cubicBezTo>
                  <a:cubicBezTo>
                    <a:pt x="16696" y="13391"/>
                    <a:pt x="16758" y="13381"/>
                    <a:pt x="16815" y="13381"/>
                  </a:cubicBezTo>
                  <a:close/>
                  <a:moveTo>
                    <a:pt x="15021" y="14478"/>
                  </a:moveTo>
                  <a:cubicBezTo>
                    <a:pt x="15050" y="14478"/>
                    <a:pt x="15079" y="14480"/>
                    <a:pt x="15108" y="14482"/>
                  </a:cubicBezTo>
                  <a:cubicBezTo>
                    <a:pt x="15149" y="14503"/>
                    <a:pt x="15191" y="14524"/>
                    <a:pt x="15254" y="14524"/>
                  </a:cubicBezTo>
                  <a:cubicBezTo>
                    <a:pt x="15421" y="14545"/>
                    <a:pt x="15568" y="14671"/>
                    <a:pt x="15610" y="14859"/>
                  </a:cubicBezTo>
                  <a:cubicBezTo>
                    <a:pt x="15714" y="15089"/>
                    <a:pt x="15840" y="15340"/>
                    <a:pt x="15965" y="15591"/>
                  </a:cubicBezTo>
                  <a:cubicBezTo>
                    <a:pt x="15986" y="15654"/>
                    <a:pt x="16007" y="15717"/>
                    <a:pt x="15986" y="15801"/>
                  </a:cubicBezTo>
                  <a:cubicBezTo>
                    <a:pt x="15903" y="16052"/>
                    <a:pt x="15840" y="16345"/>
                    <a:pt x="15777" y="16596"/>
                  </a:cubicBezTo>
                  <a:cubicBezTo>
                    <a:pt x="15610" y="17265"/>
                    <a:pt x="15442" y="17935"/>
                    <a:pt x="15296" y="18604"/>
                  </a:cubicBezTo>
                  <a:cubicBezTo>
                    <a:pt x="15212" y="19002"/>
                    <a:pt x="15129" y="19399"/>
                    <a:pt x="15024" y="19797"/>
                  </a:cubicBezTo>
                  <a:cubicBezTo>
                    <a:pt x="15024" y="19839"/>
                    <a:pt x="15003" y="19860"/>
                    <a:pt x="14982" y="19902"/>
                  </a:cubicBezTo>
                  <a:cubicBezTo>
                    <a:pt x="14877" y="19399"/>
                    <a:pt x="14773" y="18981"/>
                    <a:pt x="14647" y="18458"/>
                  </a:cubicBezTo>
                  <a:cubicBezTo>
                    <a:pt x="14543" y="17956"/>
                    <a:pt x="14417" y="17433"/>
                    <a:pt x="14292" y="16930"/>
                  </a:cubicBezTo>
                  <a:cubicBezTo>
                    <a:pt x="14187" y="16554"/>
                    <a:pt x="14103" y="16156"/>
                    <a:pt x="13999" y="15780"/>
                  </a:cubicBezTo>
                  <a:cubicBezTo>
                    <a:pt x="13999" y="15717"/>
                    <a:pt x="13999" y="15654"/>
                    <a:pt x="14020" y="15591"/>
                  </a:cubicBezTo>
                  <a:cubicBezTo>
                    <a:pt x="14166" y="15319"/>
                    <a:pt x="14292" y="15026"/>
                    <a:pt x="14438" y="14754"/>
                  </a:cubicBezTo>
                  <a:cubicBezTo>
                    <a:pt x="14438" y="14713"/>
                    <a:pt x="14459" y="14692"/>
                    <a:pt x="14459" y="14671"/>
                  </a:cubicBezTo>
                  <a:cubicBezTo>
                    <a:pt x="14624" y="14543"/>
                    <a:pt x="14821" y="14478"/>
                    <a:pt x="15021" y="14478"/>
                  </a:cubicBezTo>
                  <a:close/>
                  <a:moveTo>
                    <a:pt x="7684" y="1"/>
                  </a:moveTo>
                  <a:cubicBezTo>
                    <a:pt x="7515" y="1"/>
                    <a:pt x="7362" y="135"/>
                    <a:pt x="7345" y="338"/>
                  </a:cubicBezTo>
                  <a:cubicBezTo>
                    <a:pt x="7324" y="568"/>
                    <a:pt x="7324" y="798"/>
                    <a:pt x="7282" y="1008"/>
                  </a:cubicBezTo>
                  <a:cubicBezTo>
                    <a:pt x="7219" y="1301"/>
                    <a:pt x="7198" y="1573"/>
                    <a:pt x="7198" y="1865"/>
                  </a:cubicBezTo>
                  <a:cubicBezTo>
                    <a:pt x="7178" y="2012"/>
                    <a:pt x="7261" y="2179"/>
                    <a:pt x="7408" y="2242"/>
                  </a:cubicBezTo>
                  <a:cubicBezTo>
                    <a:pt x="7450" y="2284"/>
                    <a:pt x="7512" y="2305"/>
                    <a:pt x="7554" y="2326"/>
                  </a:cubicBezTo>
                  <a:lnTo>
                    <a:pt x="8579" y="2849"/>
                  </a:lnTo>
                  <a:cubicBezTo>
                    <a:pt x="8684" y="2912"/>
                    <a:pt x="8747" y="3016"/>
                    <a:pt x="8768" y="3142"/>
                  </a:cubicBezTo>
                  <a:cubicBezTo>
                    <a:pt x="8475" y="3037"/>
                    <a:pt x="8182" y="2953"/>
                    <a:pt x="7931" y="2849"/>
                  </a:cubicBezTo>
                  <a:cubicBezTo>
                    <a:pt x="7742" y="2807"/>
                    <a:pt x="7575" y="2744"/>
                    <a:pt x="7408" y="2661"/>
                  </a:cubicBezTo>
                  <a:cubicBezTo>
                    <a:pt x="7354" y="2641"/>
                    <a:pt x="7300" y="2632"/>
                    <a:pt x="7247" y="2632"/>
                  </a:cubicBezTo>
                  <a:cubicBezTo>
                    <a:pt x="7077" y="2632"/>
                    <a:pt x="6923" y="2731"/>
                    <a:pt x="6843" y="2891"/>
                  </a:cubicBezTo>
                  <a:cubicBezTo>
                    <a:pt x="6780" y="3079"/>
                    <a:pt x="6885" y="3309"/>
                    <a:pt x="7094" y="3372"/>
                  </a:cubicBezTo>
                  <a:cubicBezTo>
                    <a:pt x="7157" y="3414"/>
                    <a:pt x="7240" y="3435"/>
                    <a:pt x="7324" y="3435"/>
                  </a:cubicBezTo>
                  <a:cubicBezTo>
                    <a:pt x="7429" y="3477"/>
                    <a:pt x="7533" y="3477"/>
                    <a:pt x="7638" y="3518"/>
                  </a:cubicBezTo>
                  <a:cubicBezTo>
                    <a:pt x="7952" y="3623"/>
                    <a:pt x="8266" y="3728"/>
                    <a:pt x="8579" y="3853"/>
                  </a:cubicBezTo>
                  <a:cubicBezTo>
                    <a:pt x="8655" y="3887"/>
                    <a:pt x="8733" y="3903"/>
                    <a:pt x="8810" y="3903"/>
                  </a:cubicBezTo>
                  <a:cubicBezTo>
                    <a:pt x="8925" y="3903"/>
                    <a:pt x="9036" y="3866"/>
                    <a:pt x="9123" y="3790"/>
                  </a:cubicBezTo>
                  <a:cubicBezTo>
                    <a:pt x="9291" y="4062"/>
                    <a:pt x="9416" y="4334"/>
                    <a:pt x="9542" y="4606"/>
                  </a:cubicBezTo>
                  <a:lnTo>
                    <a:pt x="8559" y="4251"/>
                  </a:lnTo>
                  <a:cubicBezTo>
                    <a:pt x="8412" y="4188"/>
                    <a:pt x="8245" y="4125"/>
                    <a:pt x="8098" y="4042"/>
                  </a:cubicBezTo>
                  <a:cubicBezTo>
                    <a:pt x="7994" y="4000"/>
                    <a:pt x="7889" y="3979"/>
                    <a:pt x="7784" y="3979"/>
                  </a:cubicBezTo>
                  <a:cubicBezTo>
                    <a:pt x="7617" y="3979"/>
                    <a:pt x="7470" y="4125"/>
                    <a:pt x="7450" y="4293"/>
                  </a:cubicBezTo>
                  <a:cubicBezTo>
                    <a:pt x="7429" y="4460"/>
                    <a:pt x="7554" y="4627"/>
                    <a:pt x="7722" y="4669"/>
                  </a:cubicBezTo>
                  <a:cubicBezTo>
                    <a:pt x="8098" y="4837"/>
                    <a:pt x="8496" y="4962"/>
                    <a:pt x="8872" y="5130"/>
                  </a:cubicBezTo>
                  <a:cubicBezTo>
                    <a:pt x="9291" y="5318"/>
                    <a:pt x="9709" y="5506"/>
                    <a:pt x="10128" y="5694"/>
                  </a:cubicBezTo>
                  <a:cubicBezTo>
                    <a:pt x="10149" y="5694"/>
                    <a:pt x="10170" y="5715"/>
                    <a:pt x="10191" y="5757"/>
                  </a:cubicBezTo>
                  <a:cubicBezTo>
                    <a:pt x="10295" y="5946"/>
                    <a:pt x="10400" y="6134"/>
                    <a:pt x="10504" y="6343"/>
                  </a:cubicBezTo>
                  <a:cubicBezTo>
                    <a:pt x="10463" y="6322"/>
                    <a:pt x="10421" y="6322"/>
                    <a:pt x="10358" y="6301"/>
                  </a:cubicBezTo>
                  <a:lnTo>
                    <a:pt x="8998" y="5715"/>
                  </a:lnTo>
                  <a:cubicBezTo>
                    <a:pt x="8956" y="5715"/>
                    <a:pt x="8914" y="5694"/>
                    <a:pt x="8893" y="5674"/>
                  </a:cubicBezTo>
                  <a:cubicBezTo>
                    <a:pt x="8800" y="5596"/>
                    <a:pt x="8696" y="5553"/>
                    <a:pt x="8579" y="5553"/>
                  </a:cubicBezTo>
                  <a:cubicBezTo>
                    <a:pt x="8539" y="5553"/>
                    <a:pt x="8497" y="5558"/>
                    <a:pt x="8454" y="5569"/>
                  </a:cubicBezTo>
                  <a:cubicBezTo>
                    <a:pt x="8328" y="5569"/>
                    <a:pt x="8203" y="5653"/>
                    <a:pt x="8161" y="5799"/>
                  </a:cubicBezTo>
                  <a:cubicBezTo>
                    <a:pt x="8098" y="5925"/>
                    <a:pt x="8140" y="6071"/>
                    <a:pt x="8245" y="6176"/>
                  </a:cubicBezTo>
                  <a:cubicBezTo>
                    <a:pt x="8328" y="6238"/>
                    <a:pt x="8412" y="6280"/>
                    <a:pt x="8496" y="6301"/>
                  </a:cubicBezTo>
                  <a:cubicBezTo>
                    <a:pt x="8642" y="6364"/>
                    <a:pt x="8810" y="6427"/>
                    <a:pt x="8956" y="6490"/>
                  </a:cubicBezTo>
                  <a:cubicBezTo>
                    <a:pt x="9647" y="6783"/>
                    <a:pt x="10337" y="7075"/>
                    <a:pt x="11027" y="7368"/>
                  </a:cubicBezTo>
                  <a:cubicBezTo>
                    <a:pt x="11069" y="7389"/>
                    <a:pt x="11111" y="7410"/>
                    <a:pt x="11132" y="7452"/>
                  </a:cubicBezTo>
                  <a:cubicBezTo>
                    <a:pt x="11258" y="7640"/>
                    <a:pt x="11383" y="7850"/>
                    <a:pt x="11530" y="8059"/>
                  </a:cubicBezTo>
                  <a:cubicBezTo>
                    <a:pt x="11467" y="8059"/>
                    <a:pt x="11425" y="8059"/>
                    <a:pt x="11383" y="8038"/>
                  </a:cubicBezTo>
                  <a:lnTo>
                    <a:pt x="9919" y="7410"/>
                  </a:lnTo>
                  <a:cubicBezTo>
                    <a:pt x="9856" y="7389"/>
                    <a:pt x="9814" y="7368"/>
                    <a:pt x="9772" y="7327"/>
                  </a:cubicBezTo>
                  <a:cubicBezTo>
                    <a:pt x="9708" y="7262"/>
                    <a:pt x="9620" y="7230"/>
                    <a:pt x="9531" y="7230"/>
                  </a:cubicBezTo>
                  <a:cubicBezTo>
                    <a:pt x="9416" y="7230"/>
                    <a:pt x="9299" y="7283"/>
                    <a:pt x="9228" y="7389"/>
                  </a:cubicBezTo>
                  <a:cubicBezTo>
                    <a:pt x="9103" y="7578"/>
                    <a:pt x="9144" y="7829"/>
                    <a:pt x="9333" y="7933"/>
                  </a:cubicBezTo>
                  <a:cubicBezTo>
                    <a:pt x="9395" y="7975"/>
                    <a:pt x="9458" y="8017"/>
                    <a:pt x="9542" y="8038"/>
                  </a:cubicBezTo>
                  <a:lnTo>
                    <a:pt x="12116" y="9105"/>
                  </a:lnTo>
                  <a:cubicBezTo>
                    <a:pt x="12157" y="9126"/>
                    <a:pt x="12199" y="9147"/>
                    <a:pt x="12241" y="9168"/>
                  </a:cubicBezTo>
                  <a:cubicBezTo>
                    <a:pt x="12429" y="9377"/>
                    <a:pt x="12576" y="9607"/>
                    <a:pt x="12680" y="9858"/>
                  </a:cubicBezTo>
                  <a:cubicBezTo>
                    <a:pt x="12597" y="9837"/>
                    <a:pt x="12534" y="9837"/>
                    <a:pt x="12471" y="9816"/>
                  </a:cubicBezTo>
                  <a:cubicBezTo>
                    <a:pt x="12178" y="9733"/>
                    <a:pt x="11906" y="9649"/>
                    <a:pt x="11613" y="9565"/>
                  </a:cubicBezTo>
                  <a:cubicBezTo>
                    <a:pt x="10944" y="9356"/>
                    <a:pt x="10232" y="9147"/>
                    <a:pt x="9584" y="8959"/>
                  </a:cubicBezTo>
                  <a:cubicBezTo>
                    <a:pt x="8935" y="8749"/>
                    <a:pt x="8287" y="8540"/>
                    <a:pt x="7638" y="8310"/>
                  </a:cubicBezTo>
                  <a:cubicBezTo>
                    <a:pt x="7593" y="8292"/>
                    <a:pt x="7549" y="8284"/>
                    <a:pt x="7507" y="8284"/>
                  </a:cubicBezTo>
                  <a:cubicBezTo>
                    <a:pt x="7200" y="8284"/>
                    <a:pt x="7006" y="8717"/>
                    <a:pt x="7282" y="8938"/>
                  </a:cubicBezTo>
                  <a:cubicBezTo>
                    <a:pt x="7324" y="9000"/>
                    <a:pt x="7387" y="9021"/>
                    <a:pt x="7429" y="9063"/>
                  </a:cubicBezTo>
                  <a:lnTo>
                    <a:pt x="8266" y="9858"/>
                  </a:lnTo>
                  <a:cubicBezTo>
                    <a:pt x="8684" y="10214"/>
                    <a:pt x="9040" y="10570"/>
                    <a:pt x="9458" y="10946"/>
                  </a:cubicBezTo>
                  <a:cubicBezTo>
                    <a:pt x="9877" y="11323"/>
                    <a:pt x="10274" y="11720"/>
                    <a:pt x="10672" y="12118"/>
                  </a:cubicBezTo>
                  <a:cubicBezTo>
                    <a:pt x="10818" y="12244"/>
                    <a:pt x="10965" y="12390"/>
                    <a:pt x="11111" y="12536"/>
                  </a:cubicBezTo>
                  <a:lnTo>
                    <a:pt x="11090" y="12557"/>
                  </a:lnTo>
                  <a:cubicBezTo>
                    <a:pt x="11016" y="12572"/>
                    <a:pt x="10942" y="12587"/>
                    <a:pt x="10861" y="12587"/>
                  </a:cubicBezTo>
                  <a:cubicBezTo>
                    <a:pt x="10827" y="12587"/>
                    <a:pt x="10792" y="12584"/>
                    <a:pt x="10755" y="12578"/>
                  </a:cubicBezTo>
                  <a:cubicBezTo>
                    <a:pt x="10630" y="12578"/>
                    <a:pt x="10504" y="12536"/>
                    <a:pt x="10379" y="12536"/>
                  </a:cubicBezTo>
                  <a:cubicBezTo>
                    <a:pt x="10316" y="12536"/>
                    <a:pt x="10253" y="12495"/>
                    <a:pt x="10191" y="12453"/>
                  </a:cubicBezTo>
                  <a:lnTo>
                    <a:pt x="7952" y="10737"/>
                  </a:lnTo>
                  <a:cubicBezTo>
                    <a:pt x="7889" y="10674"/>
                    <a:pt x="7826" y="10632"/>
                    <a:pt x="7763" y="10612"/>
                  </a:cubicBezTo>
                  <a:cubicBezTo>
                    <a:pt x="7715" y="10590"/>
                    <a:pt x="7663" y="10579"/>
                    <a:pt x="7612" y="10579"/>
                  </a:cubicBezTo>
                  <a:cubicBezTo>
                    <a:pt x="7466" y="10579"/>
                    <a:pt x="7323" y="10666"/>
                    <a:pt x="7261" y="10821"/>
                  </a:cubicBezTo>
                  <a:cubicBezTo>
                    <a:pt x="7178" y="11009"/>
                    <a:pt x="7261" y="11239"/>
                    <a:pt x="7470" y="11302"/>
                  </a:cubicBezTo>
                  <a:cubicBezTo>
                    <a:pt x="7512" y="11323"/>
                    <a:pt x="7575" y="11344"/>
                    <a:pt x="7617" y="11365"/>
                  </a:cubicBezTo>
                  <a:cubicBezTo>
                    <a:pt x="7910" y="11595"/>
                    <a:pt x="8203" y="11804"/>
                    <a:pt x="8496" y="12034"/>
                  </a:cubicBezTo>
                  <a:cubicBezTo>
                    <a:pt x="8663" y="12160"/>
                    <a:pt x="8831" y="12285"/>
                    <a:pt x="8998" y="12432"/>
                  </a:cubicBezTo>
                  <a:lnTo>
                    <a:pt x="8977" y="12453"/>
                  </a:lnTo>
                  <a:cubicBezTo>
                    <a:pt x="8747" y="12453"/>
                    <a:pt x="8538" y="12453"/>
                    <a:pt x="8328" y="12432"/>
                  </a:cubicBezTo>
                  <a:cubicBezTo>
                    <a:pt x="8245" y="12411"/>
                    <a:pt x="8161" y="12390"/>
                    <a:pt x="8098" y="12327"/>
                  </a:cubicBezTo>
                  <a:cubicBezTo>
                    <a:pt x="7931" y="12202"/>
                    <a:pt x="7742" y="12076"/>
                    <a:pt x="7575" y="11951"/>
                  </a:cubicBezTo>
                  <a:lnTo>
                    <a:pt x="5943" y="10695"/>
                  </a:lnTo>
                  <a:cubicBezTo>
                    <a:pt x="5859" y="10632"/>
                    <a:pt x="5797" y="10591"/>
                    <a:pt x="5713" y="10570"/>
                  </a:cubicBezTo>
                  <a:cubicBezTo>
                    <a:pt x="5676" y="10558"/>
                    <a:pt x="5641" y="10553"/>
                    <a:pt x="5606" y="10553"/>
                  </a:cubicBezTo>
                  <a:cubicBezTo>
                    <a:pt x="5384" y="10553"/>
                    <a:pt x="5219" y="10771"/>
                    <a:pt x="5274" y="10988"/>
                  </a:cubicBezTo>
                  <a:cubicBezTo>
                    <a:pt x="5315" y="11156"/>
                    <a:pt x="5420" y="11281"/>
                    <a:pt x="5587" y="11365"/>
                  </a:cubicBezTo>
                  <a:cubicBezTo>
                    <a:pt x="5608" y="11386"/>
                    <a:pt x="5650" y="11407"/>
                    <a:pt x="5692" y="11428"/>
                  </a:cubicBezTo>
                  <a:lnTo>
                    <a:pt x="6926" y="12348"/>
                  </a:lnTo>
                  <a:cubicBezTo>
                    <a:pt x="6947" y="12390"/>
                    <a:pt x="6968" y="12432"/>
                    <a:pt x="7010" y="12453"/>
                  </a:cubicBezTo>
                  <a:lnTo>
                    <a:pt x="6487" y="12453"/>
                  </a:lnTo>
                  <a:cubicBezTo>
                    <a:pt x="6466" y="12456"/>
                    <a:pt x="6444" y="12458"/>
                    <a:pt x="6423" y="12458"/>
                  </a:cubicBezTo>
                  <a:cubicBezTo>
                    <a:pt x="6320" y="12458"/>
                    <a:pt x="6222" y="12418"/>
                    <a:pt x="6152" y="12348"/>
                  </a:cubicBezTo>
                  <a:cubicBezTo>
                    <a:pt x="6069" y="12285"/>
                    <a:pt x="6006" y="12244"/>
                    <a:pt x="5922" y="12202"/>
                  </a:cubicBezTo>
                  <a:lnTo>
                    <a:pt x="4750" y="11302"/>
                  </a:lnTo>
                  <a:cubicBezTo>
                    <a:pt x="4541" y="11135"/>
                    <a:pt x="4353" y="10988"/>
                    <a:pt x="4144" y="10821"/>
                  </a:cubicBezTo>
                  <a:cubicBezTo>
                    <a:pt x="4073" y="10774"/>
                    <a:pt x="3989" y="10747"/>
                    <a:pt x="3907" y="10747"/>
                  </a:cubicBezTo>
                  <a:cubicBezTo>
                    <a:pt x="3843" y="10747"/>
                    <a:pt x="3780" y="10763"/>
                    <a:pt x="3725" y="10800"/>
                  </a:cubicBezTo>
                  <a:cubicBezTo>
                    <a:pt x="3579" y="10884"/>
                    <a:pt x="3537" y="11051"/>
                    <a:pt x="3579" y="11197"/>
                  </a:cubicBezTo>
                  <a:cubicBezTo>
                    <a:pt x="3600" y="11323"/>
                    <a:pt x="3683" y="11428"/>
                    <a:pt x="3788" y="11490"/>
                  </a:cubicBezTo>
                  <a:cubicBezTo>
                    <a:pt x="3913" y="11553"/>
                    <a:pt x="4018" y="11637"/>
                    <a:pt x="4123" y="11720"/>
                  </a:cubicBezTo>
                  <a:cubicBezTo>
                    <a:pt x="4395" y="11930"/>
                    <a:pt x="4688" y="12181"/>
                    <a:pt x="4960" y="12411"/>
                  </a:cubicBezTo>
                  <a:cubicBezTo>
                    <a:pt x="5001" y="12432"/>
                    <a:pt x="5022" y="12453"/>
                    <a:pt x="5043" y="12495"/>
                  </a:cubicBezTo>
                  <a:lnTo>
                    <a:pt x="4144" y="12516"/>
                  </a:lnTo>
                  <a:cubicBezTo>
                    <a:pt x="4123" y="12411"/>
                    <a:pt x="4102" y="12306"/>
                    <a:pt x="4060" y="12202"/>
                  </a:cubicBezTo>
                  <a:cubicBezTo>
                    <a:pt x="4018" y="12139"/>
                    <a:pt x="3955" y="12076"/>
                    <a:pt x="3893" y="12034"/>
                  </a:cubicBezTo>
                  <a:cubicBezTo>
                    <a:pt x="3516" y="11720"/>
                    <a:pt x="3160" y="11407"/>
                    <a:pt x="2825" y="11051"/>
                  </a:cubicBezTo>
                  <a:cubicBezTo>
                    <a:pt x="2763" y="10988"/>
                    <a:pt x="2679" y="10925"/>
                    <a:pt x="2595" y="10884"/>
                  </a:cubicBezTo>
                  <a:cubicBezTo>
                    <a:pt x="2552" y="10867"/>
                    <a:pt x="2506" y="10859"/>
                    <a:pt x="2462" y="10859"/>
                  </a:cubicBezTo>
                  <a:cubicBezTo>
                    <a:pt x="2337" y="10859"/>
                    <a:pt x="2218" y="10922"/>
                    <a:pt x="2156" y="11030"/>
                  </a:cubicBezTo>
                  <a:cubicBezTo>
                    <a:pt x="2051" y="11239"/>
                    <a:pt x="2114" y="11490"/>
                    <a:pt x="2302" y="11616"/>
                  </a:cubicBezTo>
                  <a:cubicBezTo>
                    <a:pt x="2344" y="11637"/>
                    <a:pt x="2386" y="11679"/>
                    <a:pt x="2428" y="11700"/>
                  </a:cubicBezTo>
                  <a:cubicBezTo>
                    <a:pt x="2721" y="11951"/>
                    <a:pt x="2993" y="12202"/>
                    <a:pt x="3286" y="12453"/>
                  </a:cubicBezTo>
                  <a:cubicBezTo>
                    <a:pt x="3307" y="12495"/>
                    <a:pt x="3328" y="12516"/>
                    <a:pt x="3369" y="12557"/>
                  </a:cubicBezTo>
                  <a:cubicBezTo>
                    <a:pt x="3335" y="12562"/>
                    <a:pt x="3300" y="12565"/>
                    <a:pt x="3266" y="12565"/>
                  </a:cubicBezTo>
                  <a:cubicBezTo>
                    <a:pt x="3155" y="12565"/>
                    <a:pt x="3047" y="12538"/>
                    <a:pt x="2951" y="12474"/>
                  </a:cubicBezTo>
                  <a:cubicBezTo>
                    <a:pt x="2846" y="12390"/>
                    <a:pt x="2721" y="12327"/>
                    <a:pt x="2616" y="12264"/>
                  </a:cubicBezTo>
                  <a:cubicBezTo>
                    <a:pt x="2407" y="12118"/>
                    <a:pt x="2177" y="11972"/>
                    <a:pt x="1968" y="11825"/>
                  </a:cubicBezTo>
                  <a:cubicBezTo>
                    <a:pt x="1894" y="11762"/>
                    <a:pt x="1800" y="11731"/>
                    <a:pt x="1706" y="11731"/>
                  </a:cubicBezTo>
                  <a:cubicBezTo>
                    <a:pt x="1612" y="11731"/>
                    <a:pt x="1518" y="11762"/>
                    <a:pt x="1444" y="11825"/>
                  </a:cubicBezTo>
                  <a:cubicBezTo>
                    <a:pt x="1068" y="12097"/>
                    <a:pt x="670" y="12390"/>
                    <a:pt x="294" y="12641"/>
                  </a:cubicBezTo>
                  <a:cubicBezTo>
                    <a:pt x="1" y="12788"/>
                    <a:pt x="1" y="13185"/>
                    <a:pt x="294" y="13332"/>
                  </a:cubicBezTo>
                  <a:cubicBezTo>
                    <a:pt x="440" y="13436"/>
                    <a:pt x="608" y="13541"/>
                    <a:pt x="754" y="13645"/>
                  </a:cubicBezTo>
                  <a:cubicBezTo>
                    <a:pt x="984" y="13813"/>
                    <a:pt x="1214" y="13980"/>
                    <a:pt x="1444" y="14148"/>
                  </a:cubicBezTo>
                  <a:cubicBezTo>
                    <a:pt x="1518" y="14210"/>
                    <a:pt x="1612" y="14242"/>
                    <a:pt x="1706" y="14242"/>
                  </a:cubicBezTo>
                  <a:cubicBezTo>
                    <a:pt x="1800" y="14242"/>
                    <a:pt x="1894" y="14210"/>
                    <a:pt x="1968" y="14148"/>
                  </a:cubicBezTo>
                  <a:lnTo>
                    <a:pt x="2072" y="14085"/>
                  </a:lnTo>
                  <a:cubicBezTo>
                    <a:pt x="2386" y="13876"/>
                    <a:pt x="2679" y="13687"/>
                    <a:pt x="2993" y="13478"/>
                  </a:cubicBezTo>
                  <a:cubicBezTo>
                    <a:pt x="3063" y="13422"/>
                    <a:pt x="3151" y="13394"/>
                    <a:pt x="3239" y="13394"/>
                  </a:cubicBezTo>
                  <a:cubicBezTo>
                    <a:pt x="3283" y="13394"/>
                    <a:pt x="3328" y="13401"/>
                    <a:pt x="3369" y="13415"/>
                  </a:cubicBezTo>
                  <a:cubicBezTo>
                    <a:pt x="3328" y="13457"/>
                    <a:pt x="3286" y="13499"/>
                    <a:pt x="3265" y="13541"/>
                  </a:cubicBezTo>
                  <a:cubicBezTo>
                    <a:pt x="3118" y="13666"/>
                    <a:pt x="2972" y="13771"/>
                    <a:pt x="2846" y="13897"/>
                  </a:cubicBezTo>
                  <a:cubicBezTo>
                    <a:pt x="2658" y="14064"/>
                    <a:pt x="2470" y="14231"/>
                    <a:pt x="2261" y="14399"/>
                  </a:cubicBezTo>
                  <a:cubicBezTo>
                    <a:pt x="2093" y="14524"/>
                    <a:pt x="2051" y="14775"/>
                    <a:pt x="2177" y="14964"/>
                  </a:cubicBezTo>
                  <a:cubicBezTo>
                    <a:pt x="2261" y="15059"/>
                    <a:pt x="2372" y="15107"/>
                    <a:pt x="2483" y="15107"/>
                  </a:cubicBezTo>
                  <a:cubicBezTo>
                    <a:pt x="2566" y="15107"/>
                    <a:pt x="2649" y="15080"/>
                    <a:pt x="2721" y="15026"/>
                  </a:cubicBezTo>
                  <a:cubicBezTo>
                    <a:pt x="2784" y="14964"/>
                    <a:pt x="2846" y="14901"/>
                    <a:pt x="2909" y="14838"/>
                  </a:cubicBezTo>
                  <a:cubicBezTo>
                    <a:pt x="2972" y="14775"/>
                    <a:pt x="3035" y="14692"/>
                    <a:pt x="3097" y="14650"/>
                  </a:cubicBezTo>
                  <a:cubicBezTo>
                    <a:pt x="3369" y="14399"/>
                    <a:pt x="3641" y="14169"/>
                    <a:pt x="3913" y="13938"/>
                  </a:cubicBezTo>
                  <a:cubicBezTo>
                    <a:pt x="4081" y="13834"/>
                    <a:pt x="4144" y="13645"/>
                    <a:pt x="4123" y="13457"/>
                  </a:cubicBezTo>
                  <a:cubicBezTo>
                    <a:pt x="4437" y="13457"/>
                    <a:pt x="4750" y="13457"/>
                    <a:pt x="5064" y="13499"/>
                  </a:cubicBezTo>
                  <a:lnTo>
                    <a:pt x="4792" y="13708"/>
                  </a:lnTo>
                  <a:cubicBezTo>
                    <a:pt x="4437" y="13980"/>
                    <a:pt x="4081" y="14252"/>
                    <a:pt x="3746" y="14524"/>
                  </a:cubicBezTo>
                  <a:cubicBezTo>
                    <a:pt x="3683" y="14587"/>
                    <a:pt x="3641" y="14629"/>
                    <a:pt x="3600" y="14692"/>
                  </a:cubicBezTo>
                  <a:cubicBezTo>
                    <a:pt x="3474" y="14922"/>
                    <a:pt x="3641" y="15215"/>
                    <a:pt x="3913" y="15215"/>
                  </a:cubicBezTo>
                  <a:cubicBezTo>
                    <a:pt x="3997" y="15215"/>
                    <a:pt x="4102" y="15173"/>
                    <a:pt x="4165" y="15110"/>
                  </a:cubicBezTo>
                  <a:cubicBezTo>
                    <a:pt x="4437" y="14901"/>
                    <a:pt x="4709" y="14671"/>
                    <a:pt x="4981" y="14461"/>
                  </a:cubicBezTo>
                  <a:cubicBezTo>
                    <a:pt x="5399" y="14148"/>
                    <a:pt x="5818" y="13855"/>
                    <a:pt x="6236" y="13541"/>
                  </a:cubicBezTo>
                  <a:cubicBezTo>
                    <a:pt x="6266" y="13526"/>
                    <a:pt x="6295" y="13511"/>
                    <a:pt x="6325" y="13511"/>
                  </a:cubicBezTo>
                  <a:cubicBezTo>
                    <a:pt x="6337" y="13511"/>
                    <a:pt x="6349" y="13514"/>
                    <a:pt x="6362" y="13520"/>
                  </a:cubicBezTo>
                  <a:lnTo>
                    <a:pt x="6864" y="13541"/>
                  </a:lnTo>
                  <a:lnTo>
                    <a:pt x="7010" y="13541"/>
                  </a:lnTo>
                  <a:cubicBezTo>
                    <a:pt x="6947" y="13583"/>
                    <a:pt x="6926" y="13604"/>
                    <a:pt x="6906" y="13625"/>
                  </a:cubicBezTo>
                  <a:lnTo>
                    <a:pt x="5818" y="14441"/>
                  </a:lnTo>
                  <a:cubicBezTo>
                    <a:pt x="5755" y="14503"/>
                    <a:pt x="5671" y="14566"/>
                    <a:pt x="5608" y="14587"/>
                  </a:cubicBezTo>
                  <a:cubicBezTo>
                    <a:pt x="5462" y="14671"/>
                    <a:pt x="5357" y="14775"/>
                    <a:pt x="5294" y="14922"/>
                  </a:cubicBezTo>
                  <a:cubicBezTo>
                    <a:pt x="5232" y="15047"/>
                    <a:pt x="5253" y="15194"/>
                    <a:pt x="5357" y="15298"/>
                  </a:cubicBezTo>
                  <a:cubicBezTo>
                    <a:pt x="5415" y="15385"/>
                    <a:pt x="5513" y="15432"/>
                    <a:pt x="5609" y="15432"/>
                  </a:cubicBezTo>
                  <a:cubicBezTo>
                    <a:pt x="5652" y="15432"/>
                    <a:pt x="5695" y="15422"/>
                    <a:pt x="5734" y="15403"/>
                  </a:cubicBezTo>
                  <a:cubicBezTo>
                    <a:pt x="5818" y="15361"/>
                    <a:pt x="5901" y="15319"/>
                    <a:pt x="5985" y="15257"/>
                  </a:cubicBezTo>
                  <a:cubicBezTo>
                    <a:pt x="6090" y="15173"/>
                    <a:pt x="6173" y="15068"/>
                    <a:pt x="6299" y="14985"/>
                  </a:cubicBezTo>
                  <a:cubicBezTo>
                    <a:pt x="6906" y="14524"/>
                    <a:pt x="7512" y="14064"/>
                    <a:pt x="8119" y="13625"/>
                  </a:cubicBezTo>
                  <a:cubicBezTo>
                    <a:pt x="8182" y="13583"/>
                    <a:pt x="8224" y="13562"/>
                    <a:pt x="8287" y="13541"/>
                  </a:cubicBezTo>
                  <a:cubicBezTo>
                    <a:pt x="8517" y="13520"/>
                    <a:pt x="8747" y="13520"/>
                    <a:pt x="9019" y="13520"/>
                  </a:cubicBezTo>
                  <a:cubicBezTo>
                    <a:pt x="8956" y="13583"/>
                    <a:pt x="8914" y="13625"/>
                    <a:pt x="8851" y="13645"/>
                  </a:cubicBezTo>
                  <a:cubicBezTo>
                    <a:pt x="8475" y="13938"/>
                    <a:pt x="8098" y="14231"/>
                    <a:pt x="7701" y="14524"/>
                  </a:cubicBezTo>
                  <a:cubicBezTo>
                    <a:pt x="7617" y="14587"/>
                    <a:pt x="7533" y="14629"/>
                    <a:pt x="7450" y="14671"/>
                  </a:cubicBezTo>
                  <a:cubicBezTo>
                    <a:pt x="7303" y="14733"/>
                    <a:pt x="7198" y="14880"/>
                    <a:pt x="7219" y="15047"/>
                  </a:cubicBezTo>
                  <a:cubicBezTo>
                    <a:pt x="7261" y="15236"/>
                    <a:pt x="7408" y="15382"/>
                    <a:pt x="7575" y="15403"/>
                  </a:cubicBezTo>
                  <a:cubicBezTo>
                    <a:pt x="7722" y="15403"/>
                    <a:pt x="7847" y="15340"/>
                    <a:pt x="7931" y="15257"/>
                  </a:cubicBezTo>
                  <a:cubicBezTo>
                    <a:pt x="8642" y="14713"/>
                    <a:pt x="9354" y="14189"/>
                    <a:pt x="10023" y="13645"/>
                  </a:cubicBezTo>
                  <a:cubicBezTo>
                    <a:pt x="10191" y="13499"/>
                    <a:pt x="10379" y="13415"/>
                    <a:pt x="10609" y="13394"/>
                  </a:cubicBezTo>
                  <a:cubicBezTo>
                    <a:pt x="10776" y="13394"/>
                    <a:pt x="10944" y="13394"/>
                    <a:pt x="11132" y="13415"/>
                  </a:cubicBezTo>
                  <a:cubicBezTo>
                    <a:pt x="11027" y="13520"/>
                    <a:pt x="10965" y="13604"/>
                    <a:pt x="10881" y="13687"/>
                  </a:cubicBezTo>
                  <a:cubicBezTo>
                    <a:pt x="10504" y="14043"/>
                    <a:pt x="10107" y="14441"/>
                    <a:pt x="9772" y="14754"/>
                  </a:cubicBezTo>
                  <a:cubicBezTo>
                    <a:pt x="9416" y="15089"/>
                    <a:pt x="9082" y="15403"/>
                    <a:pt x="8726" y="15717"/>
                  </a:cubicBezTo>
                  <a:cubicBezTo>
                    <a:pt x="8433" y="15989"/>
                    <a:pt x="8140" y="16261"/>
                    <a:pt x="7847" y="16533"/>
                  </a:cubicBezTo>
                  <a:cubicBezTo>
                    <a:pt x="7680" y="16679"/>
                    <a:pt x="7491" y="16847"/>
                    <a:pt x="7324" y="16993"/>
                  </a:cubicBezTo>
                  <a:cubicBezTo>
                    <a:pt x="7014" y="17230"/>
                    <a:pt x="7212" y="17673"/>
                    <a:pt x="7531" y="17673"/>
                  </a:cubicBezTo>
                  <a:cubicBezTo>
                    <a:pt x="7578" y="17673"/>
                    <a:pt x="7628" y="17663"/>
                    <a:pt x="7680" y="17642"/>
                  </a:cubicBezTo>
                  <a:cubicBezTo>
                    <a:pt x="7826" y="17579"/>
                    <a:pt x="7973" y="17537"/>
                    <a:pt x="8119" y="17495"/>
                  </a:cubicBezTo>
                  <a:cubicBezTo>
                    <a:pt x="8768" y="17286"/>
                    <a:pt x="9395" y="17098"/>
                    <a:pt x="10044" y="16889"/>
                  </a:cubicBezTo>
                  <a:cubicBezTo>
                    <a:pt x="10860" y="16638"/>
                    <a:pt x="11676" y="16407"/>
                    <a:pt x="12492" y="16156"/>
                  </a:cubicBezTo>
                  <a:cubicBezTo>
                    <a:pt x="12513" y="16146"/>
                    <a:pt x="12544" y="16141"/>
                    <a:pt x="12578" y="16141"/>
                  </a:cubicBezTo>
                  <a:cubicBezTo>
                    <a:pt x="12612" y="16141"/>
                    <a:pt x="12649" y="16146"/>
                    <a:pt x="12680" y="16156"/>
                  </a:cubicBezTo>
                  <a:cubicBezTo>
                    <a:pt x="12576" y="16366"/>
                    <a:pt x="12450" y="16575"/>
                    <a:pt x="12304" y="16742"/>
                  </a:cubicBezTo>
                  <a:cubicBezTo>
                    <a:pt x="12262" y="16805"/>
                    <a:pt x="12199" y="16847"/>
                    <a:pt x="12116" y="16889"/>
                  </a:cubicBezTo>
                  <a:cubicBezTo>
                    <a:pt x="11237" y="17244"/>
                    <a:pt x="10379" y="17600"/>
                    <a:pt x="9500" y="17956"/>
                  </a:cubicBezTo>
                  <a:cubicBezTo>
                    <a:pt x="9437" y="17998"/>
                    <a:pt x="9375" y="18018"/>
                    <a:pt x="9312" y="18081"/>
                  </a:cubicBezTo>
                  <a:cubicBezTo>
                    <a:pt x="9144" y="18207"/>
                    <a:pt x="9123" y="18458"/>
                    <a:pt x="9249" y="18604"/>
                  </a:cubicBezTo>
                  <a:cubicBezTo>
                    <a:pt x="9321" y="18700"/>
                    <a:pt x="9433" y="18748"/>
                    <a:pt x="9544" y="18748"/>
                  </a:cubicBezTo>
                  <a:cubicBezTo>
                    <a:pt x="9627" y="18748"/>
                    <a:pt x="9709" y="18721"/>
                    <a:pt x="9772" y="18667"/>
                  </a:cubicBezTo>
                  <a:cubicBezTo>
                    <a:pt x="9814" y="18625"/>
                    <a:pt x="9877" y="18604"/>
                    <a:pt x="9919" y="18563"/>
                  </a:cubicBezTo>
                  <a:cubicBezTo>
                    <a:pt x="10421" y="18353"/>
                    <a:pt x="10902" y="18144"/>
                    <a:pt x="11404" y="17956"/>
                  </a:cubicBezTo>
                  <a:cubicBezTo>
                    <a:pt x="11446" y="17935"/>
                    <a:pt x="11488" y="17935"/>
                    <a:pt x="11530" y="17914"/>
                  </a:cubicBezTo>
                  <a:lnTo>
                    <a:pt x="11530" y="17914"/>
                  </a:lnTo>
                  <a:cubicBezTo>
                    <a:pt x="11404" y="18144"/>
                    <a:pt x="11279" y="18332"/>
                    <a:pt x="11153" y="18521"/>
                  </a:cubicBezTo>
                  <a:cubicBezTo>
                    <a:pt x="11111" y="18563"/>
                    <a:pt x="11069" y="18604"/>
                    <a:pt x="11007" y="18625"/>
                  </a:cubicBezTo>
                  <a:cubicBezTo>
                    <a:pt x="10818" y="18709"/>
                    <a:pt x="10651" y="18772"/>
                    <a:pt x="10463" y="18855"/>
                  </a:cubicBezTo>
                  <a:cubicBezTo>
                    <a:pt x="9793" y="19127"/>
                    <a:pt x="9144" y="19399"/>
                    <a:pt x="8475" y="19692"/>
                  </a:cubicBezTo>
                  <a:cubicBezTo>
                    <a:pt x="8391" y="19713"/>
                    <a:pt x="8287" y="19776"/>
                    <a:pt x="8224" y="19839"/>
                  </a:cubicBezTo>
                  <a:cubicBezTo>
                    <a:pt x="8035" y="20048"/>
                    <a:pt x="8140" y="20362"/>
                    <a:pt x="8412" y="20425"/>
                  </a:cubicBezTo>
                  <a:cubicBezTo>
                    <a:pt x="8454" y="20435"/>
                    <a:pt x="8497" y="20440"/>
                    <a:pt x="8541" y="20440"/>
                  </a:cubicBezTo>
                  <a:cubicBezTo>
                    <a:pt x="8671" y="20440"/>
                    <a:pt x="8804" y="20393"/>
                    <a:pt x="8914" y="20299"/>
                  </a:cubicBezTo>
                  <a:cubicBezTo>
                    <a:pt x="8935" y="20278"/>
                    <a:pt x="8977" y="20257"/>
                    <a:pt x="8998" y="20236"/>
                  </a:cubicBezTo>
                  <a:cubicBezTo>
                    <a:pt x="9458" y="20048"/>
                    <a:pt x="9939" y="19860"/>
                    <a:pt x="10400" y="19651"/>
                  </a:cubicBezTo>
                  <a:cubicBezTo>
                    <a:pt x="10442" y="19651"/>
                    <a:pt x="10483" y="19630"/>
                    <a:pt x="10504" y="19630"/>
                  </a:cubicBezTo>
                  <a:cubicBezTo>
                    <a:pt x="10421" y="19797"/>
                    <a:pt x="10358" y="19943"/>
                    <a:pt x="10274" y="20090"/>
                  </a:cubicBezTo>
                  <a:cubicBezTo>
                    <a:pt x="10232" y="20195"/>
                    <a:pt x="10149" y="20299"/>
                    <a:pt x="10023" y="20320"/>
                  </a:cubicBezTo>
                  <a:cubicBezTo>
                    <a:pt x="9939" y="20362"/>
                    <a:pt x="9877" y="20383"/>
                    <a:pt x="9793" y="20425"/>
                  </a:cubicBezTo>
                  <a:cubicBezTo>
                    <a:pt x="9354" y="20613"/>
                    <a:pt x="8914" y="20801"/>
                    <a:pt x="8475" y="20990"/>
                  </a:cubicBezTo>
                  <a:cubicBezTo>
                    <a:pt x="8203" y="21094"/>
                    <a:pt x="7952" y="21199"/>
                    <a:pt x="7680" y="21303"/>
                  </a:cubicBezTo>
                  <a:cubicBezTo>
                    <a:pt x="7512" y="21366"/>
                    <a:pt x="7429" y="21555"/>
                    <a:pt x="7470" y="21722"/>
                  </a:cubicBezTo>
                  <a:cubicBezTo>
                    <a:pt x="7509" y="21875"/>
                    <a:pt x="7652" y="21976"/>
                    <a:pt x="7804" y="21976"/>
                  </a:cubicBezTo>
                  <a:cubicBezTo>
                    <a:pt x="7819" y="21976"/>
                    <a:pt x="7833" y="21975"/>
                    <a:pt x="7847" y="21973"/>
                  </a:cubicBezTo>
                  <a:cubicBezTo>
                    <a:pt x="7931" y="21973"/>
                    <a:pt x="8014" y="21952"/>
                    <a:pt x="8098" y="21910"/>
                  </a:cubicBezTo>
                  <a:cubicBezTo>
                    <a:pt x="8245" y="21848"/>
                    <a:pt x="8391" y="21785"/>
                    <a:pt x="8538" y="21722"/>
                  </a:cubicBezTo>
                  <a:lnTo>
                    <a:pt x="9416" y="21387"/>
                  </a:lnTo>
                  <a:cubicBezTo>
                    <a:pt x="9458" y="21366"/>
                    <a:pt x="9500" y="21366"/>
                    <a:pt x="9584" y="21345"/>
                  </a:cubicBezTo>
                  <a:lnTo>
                    <a:pt x="9584" y="21345"/>
                  </a:lnTo>
                  <a:cubicBezTo>
                    <a:pt x="9500" y="21492"/>
                    <a:pt x="9437" y="21638"/>
                    <a:pt x="9375" y="21764"/>
                  </a:cubicBezTo>
                  <a:lnTo>
                    <a:pt x="9144" y="22161"/>
                  </a:lnTo>
                  <a:cubicBezTo>
                    <a:pt x="9056" y="22086"/>
                    <a:pt x="8946" y="22048"/>
                    <a:pt x="8836" y="22048"/>
                  </a:cubicBezTo>
                  <a:cubicBezTo>
                    <a:pt x="8762" y="22048"/>
                    <a:pt x="8688" y="22065"/>
                    <a:pt x="8621" y="22099"/>
                  </a:cubicBezTo>
                  <a:lnTo>
                    <a:pt x="8579" y="22120"/>
                  </a:lnTo>
                  <a:cubicBezTo>
                    <a:pt x="8140" y="22308"/>
                    <a:pt x="7680" y="22454"/>
                    <a:pt x="7219" y="22538"/>
                  </a:cubicBezTo>
                  <a:cubicBezTo>
                    <a:pt x="7136" y="22559"/>
                    <a:pt x="7052" y="22601"/>
                    <a:pt x="6989" y="22664"/>
                  </a:cubicBezTo>
                  <a:cubicBezTo>
                    <a:pt x="6822" y="22768"/>
                    <a:pt x="6780" y="22977"/>
                    <a:pt x="6885" y="23124"/>
                  </a:cubicBezTo>
                  <a:cubicBezTo>
                    <a:pt x="6974" y="23257"/>
                    <a:pt x="7125" y="23328"/>
                    <a:pt x="7273" y="23328"/>
                  </a:cubicBezTo>
                  <a:cubicBezTo>
                    <a:pt x="7334" y="23328"/>
                    <a:pt x="7395" y="23316"/>
                    <a:pt x="7450" y="23291"/>
                  </a:cubicBezTo>
                  <a:cubicBezTo>
                    <a:pt x="7491" y="23249"/>
                    <a:pt x="7533" y="23228"/>
                    <a:pt x="7575" y="23208"/>
                  </a:cubicBezTo>
                  <a:lnTo>
                    <a:pt x="8684" y="22852"/>
                  </a:lnTo>
                  <a:lnTo>
                    <a:pt x="8789" y="22831"/>
                  </a:lnTo>
                  <a:lnTo>
                    <a:pt x="8789" y="22831"/>
                  </a:lnTo>
                  <a:cubicBezTo>
                    <a:pt x="8747" y="22977"/>
                    <a:pt x="8663" y="23082"/>
                    <a:pt x="8538" y="23145"/>
                  </a:cubicBezTo>
                  <a:cubicBezTo>
                    <a:pt x="8203" y="23312"/>
                    <a:pt x="7868" y="23480"/>
                    <a:pt x="7533" y="23647"/>
                  </a:cubicBezTo>
                  <a:cubicBezTo>
                    <a:pt x="7303" y="23710"/>
                    <a:pt x="7157" y="23940"/>
                    <a:pt x="7219" y="24191"/>
                  </a:cubicBezTo>
                  <a:cubicBezTo>
                    <a:pt x="7261" y="24609"/>
                    <a:pt x="7303" y="25007"/>
                    <a:pt x="7324" y="25425"/>
                  </a:cubicBezTo>
                  <a:cubicBezTo>
                    <a:pt x="7345" y="25509"/>
                    <a:pt x="7366" y="25572"/>
                    <a:pt x="7366" y="25656"/>
                  </a:cubicBezTo>
                  <a:cubicBezTo>
                    <a:pt x="7366" y="25823"/>
                    <a:pt x="7512" y="25949"/>
                    <a:pt x="7680" y="25949"/>
                  </a:cubicBezTo>
                  <a:cubicBezTo>
                    <a:pt x="7763" y="25949"/>
                    <a:pt x="7868" y="25949"/>
                    <a:pt x="7952" y="25907"/>
                  </a:cubicBezTo>
                  <a:cubicBezTo>
                    <a:pt x="8119" y="25823"/>
                    <a:pt x="8307" y="25739"/>
                    <a:pt x="8496" y="25656"/>
                  </a:cubicBezTo>
                  <a:cubicBezTo>
                    <a:pt x="8747" y="25530"/>
                    <a:pt x="9019" y="25425"/>
                    <a:pt x="9270" y="25300"/>
                  </a:cubicBezTo>
                  <a:cubicBezTo>
                    <a:pt x="9437" y="25237"/>
                    <a:pt x="9542" y="25070"/>
                    <a:pt x="9542" y="24881"/>
                  </a:cubicBezTo>
                  <a:cubicBezTo>
                    <a:pt x="9542" y="24840"/>
                    <a:pt x="9542" y="24798"/>
                    <a:pt x="9542" y="24735"/>
                  </a:cubicBezTo>
                  <a:cubicBezTo>
                    <a:pt x="9500" y="24379"/>
                    <a:pt x="9458" y="24003"/>
                    <a:pt x="9458" y="23647"/>
                  </a:cubicBezTo>
                  <a:cubicBezTo>
                    <a:pt x="9458" y="23500"/>
                    <a:pt x="9521" y="23375"/>
                    <a:pt x="9605" y="23291"/>
                  </a:cubicBezTo>
                  <a:cubicBezTo>
                    <a:pt x="9626" y="23312"/>
                    <a:pt x="9647" y="23354"/>
                    <a:pt x="9647" y="23375"/>
                  </a:cubicBezTo>
                  <a:lnTo>
                    <a:pt x="9835" y="24296"/>
                  </a:lnTo>
                  <a:cubicBezTo>
                    <a:pt x="9856" y="24421"/>
                    <a:pt x="9877" y="24547"/>
                    <a:pt x="9898" y="24651"/>
                  </a:cubicBezTo>
                  <a:cubicBezTo>
                    <a:pt x="9898" y="24840"/>
                    <a:pt x="10002" y="24986"/>
                    <a:pt x="10170" y="25049"/>
                  </a:cubicBezTo>
                  <a:cubicBezTo>
                    <a:pt x="10217" y="25070"/>
                    <a:pt x="10267" y="25080"/>
                    <a:pt x="10315" y="25080"/>
                  </a:cubicBezTo>
                  <a:cubicBezTo>
                    <a:pt x="10501" y="25080"/>
                    <a:pt x="10672" y="24934"/>
                    <a:pt x="10672" y="24735"/>
                  </a:cubicBezTo>
                  <a:cubicBezTo>
                    <a:pt x="10672" y="24630"/>
                    <a:pt x="10651" y="24505"/>
                    <a:pt x="10609" y="24400"/>
                  </a:cubicBezTo>
                  <a:cubicBezTo>
                    <a:pt x="10588" y="24296"/>
                    <a:pt x="10546" y="24212"/>
                    <a:pt x="10525" y="24128"/>
                  </a:cubicBezTo>
                  <a:cubicBezTo>
                    <a:pt x="10463" y="23793"/>
                    <a:pt x="10400" y="23459"/>
                    <a:pt x="10337" y="23124"/>
                  </a:cubicBezTo>
                  <a:cubicBezTo>
                    <a:pt x="10295" y="22915"/>
                    <a:pt x="10253" y="22726"/>
                    <a:pt x="10023" y="22643"/>
                  </a:cubicBezTo>
                  <a:cubicBezTo>
                    <a:pt x="10107" y="22517"/>
                    <a:pt x="10170" y="22371"/>
                    <a:pt x="10253" y="22245"/>
                  </a:cubicBezTo>
                  <a:lnTo>
                    <a:pt x="10525" y="21848"/>
                  </a:lnTo>
                  <a:cubicBezTo>
                    <a:pt x="10546" y="21910"/>
                    <a:pt x="10546" y="21931"/>
                    <a:pt x="10546" y="21973"/>
                  </a:cubicBezTo>
                  <a:cubicBezTo>
                    <a:pt x="10588" y="22266"/>
                    <a:pt x="10630" y="22580"/>
                    <a:pt x="10672" y="22873"/>
                  </a:cubicBezTo>
                  <a:cubicBezTo>
                    <a:pt x="10714" y="23061"/>
                    <a:pt x="10714" y="23249"/>
                    <a:pt x="10755" y="23438"/>
                  </a:cubicBezTo>
                  <a:cubicBezTo>
                    <a:pt x="10755" y="23521"/>
                    <a:pt x="10776" y="23584"/>
                    <a:pt x="10797" y="23668"/>
                  </a:cubicBezTo>
                  <a:cubicBezTo>
                    <a:pt x="10868" y="23792"/>
                    <a:pt x="11000" y="23886"/>
                    <a:pt x="11140" y="23886"/>
                  </a:cubicBezTo>
                  <a:cubicBezTo>
                    <a:pt x="11165" y="23886"/>
                    <a:pt x="11191" y="23883"/>
                    <a:pt x="11216" y="23877"/>
                  </a:cubicBezTo>
                  <a:cubicBezTo>
                    <a:pt x="11383" y="23835"/>
                    <a:pt x="11509" y="23668"/>
                    <a:pt x="11488" y="23480"/>
                  </a:cubicBezTo>
                  <a:cubicBezTo>
                    <a:pt x="11467" y="23270"/>
                    <a:pt x="11446" y="23040"/>
                    <a:pt x="11404" y="22831"/>
                  </a:cubicBezTo>
                  <a:cubicBezTo>
                    <a:pt x="11279" y="22182"/>
                    <a:pt x="11195" y="21513"/>
                    <a:pt x="11132" y="20843"/>
                  </a:cubicBezTo>
                  <a:cubicBezTo>
                    <a:pt x="11132" y="20801"/>
                    <a:pt x="11132" y="20780"/>
                    <a:pt x="11132" y="20759"/>
                  </a:cubicBezTo>
                  <a:lnTo>
                    <a:pt x="11509" y="20174"/>
                  </a:lnTo>
                  <a:cubicBezTo>
                    <a:pt x="11530" y="20215"/>
                    <a:pt x="11530" y="20236"/>
                    <a:pt x="11551" y="20278"/>
                  </a:cubicBezTo>
                  <a:cubicBezTo>
                    <a:pt x="11592" y="20655"/>
                    <a:pt x="11634" y="21052"/>
                    <a:pt x="11676" y="21429"/>
                  </a:cubicBezTo>
                  <a:cubicBezTo>
                    <a:pt x="11718" y="21596"/>
                    <a:pt x="11718" y="21764"/>
                    <a:pt x="11718" y="21931"/>
                  </a:cubicBezTo>
                  <a:cubicBezTo>
                    <a:pt x="11718" y="22078"/>
                    <a:pt x="11760" y="22224"/>
                    <a:pt x="11864" y="22350"/>
                  </a:cubicBezTo>
                  <a:cubicBezTo>
                    <a:pt x="11914" y="22432"/>
                    <a:pt x="12028" y="22488"/>
                    <a:pt x="12135" y="22488"/>
                  </a:cubicBezTo>
                  <a:cubicBezTo>
                    <a:pt x="12165" y="22488"/>
                    <a:pt x="12193" y="22484"/>
                    <a:pt x="12220" y="22475"/>
                  </a:cubicBezTo>
                  <a:cubicBezTo>
                    <a:pt x="12367" y="22454"/>
                    <a:pt x="12471" y="22329"/>
                    <a:pt x="12492" y="22161"/>
                  </a:cubicBezTo>
                  <a:cubicBezTo>
                    <a:pt x="12492" y="22099"/>
                    <a:pt x="12492" y="22015"/>
                    <a:pt x="12492" y="21931"/>
                  </a:cubicBezTo>
                  <a:cubicBezTo>
                    <a:pt x="12471" y="21848"/>
                    <a:pt x="12450" y="21764"/>
                    <a:pt x="12429" y="21659"/>
                  </a:cubicBezTo>
                  <a:cubicBezTo>
                    <a:pt x="12346" y="20843"/>
                    <a:pt x="12241" y="20027"/>
                    <a:pt x="12136" y="19190"/>
                  </a:cubicBezTo>
                  <a:cubicBezTo>
                    <a:pt x="12136" y="19148"/>
                    <a:pt x="12136" y="19107"/>
                    <a:pt x="12157" y="19086"/>
                  </a:cubicBezTo>
                  <a:cubicBezTo>
                    <a:pt x="12262" y="18876"/>
                    <a:pt x="12367" y="18667"/>
                    <a:pt x="12513" y="18416"/>
                  </a:cubicBezTo>
                  <a:cubicBezTo>
                    <a:pt x="12534" y="18521"/>
                    <a:pt x="12555" y="18563"/>
                    <a:pt x="12555" y="18625"/>
                  </a:cubicBezTo>
                  <a:cubicBezTo>
                    <a:pt x="12618" y="19107"/>
                    <a:pt x="12680" y="19588"/>
                    <a:pt x="12722" y="20069"/>
                  </a:cubicBezTo>
                  <a:cubicBezTo>
                    <a:pt x="12743" y="20153"/>
                    <a:pt x="12743" y="20257"/>
                    <a:pt x="12722" y="20341"/>
                  </a:cubicBezTo>
                  <a:cubicBezTo>
                    <a:pt x="12701" y="20529"/>
                    <a:pt x="12827" y="20697"/>
                    <a:pt x="13015" y="20739"/>
                  </a:cubicBezTo>
                  <a:cubicBezTo>
                    <a:pt x="13052" y="20751"/>
                    <a:pt x="13090" y="20757"/>
                    <a:pt x="13126" y="20757"/>
                  </a:cubicBezTo>
                  <a:cubicBezTo>
                    <a:pt x="13274" y="20757"/>
                    <a:pt x="13408" y="20660"/>
                    <a:pt x="13476" y="20508"/>
                  </a:cubicBezTo>
                  <a:cubicBezTo>
                    <a:pt x="13476" y="20425"/>
                    <a:pt x="13476" y="20341"/>
                    <a:pt x="13476" y="20236"/>
                  </a:cubicBezTo>
                  <a:cubicBezTo>
                    <a:pt x="13455" y="20069"/>
                    <a:pt x="13413" y="19902"/>
                    <a:pt x="13413" y="19713"/>
                  </a:cubicBezTo>
                  <a:cubicBezTo>
                    <a:pt x="13350" y="18939"/>
                    <a:pt x="13183" y="18186"/>
                    <a:pt x="13099" y="17412"/>
                  </a:cubicBezTo>
                  <a:cubicBezTo>
                    <a:pt x="13078" y="17349"/>
                    <a:pt x="13099" y="17286"/>
                    <a:pt x="13120" y="17223"/>
                  </a:cubicBezTo>
                  <a:cubicBezTo>
                    <a:pt x="13141" y="17119"/>
                    <a:pt x="13183" y="17035"/>
                    <a:pt x="13224" y="16930"/>
                  </a:cubicBezTo>
                  <a:cubicBezTo>
                    <a:pt x="13287" y="16805"/>
                    <a:pt x="13371" y="16679"/>
                    <a:pt x="13434" y="16575"/>
                  </a:cubicBezTo>
                  <a:lnTo>
                    <a:pt x="13476" y="16575"/>
                  </a:lnTo>
                  <a:cubicBezTo>
                    <a:pt x="13517" y="16721"/>
                    <a:pt x="13559" y="16889"/>
                    <a:pt x="13601" y="17035"/>
                  </a:cubicBezTo>
                  <a:cubicBezTo>
                    <a:pt x="13789" y="17788"/>
                    <a:pt x="13957" y="18542"/>
                    <a:pt x="14145" y="19295"/>
                  </a:cubicBezTo>
                  <a:cubicBezTo>
                    <a:pt x="14292" y="19964"/>
                    <a:pt x="14438" y="20634"/>
                    <a:pt x="14585" y="21283"/>
                  </a:cubicBezTo>
                  <a:cubicBezTo>
                    <a:pt x="14626" y="21429"/>
                    <a:pt x="14626" y="21576"/>
                    <a:pt x="14668" y="21722"/>
                  </a:cubicBezTo>
                  <a:cubicBezTo>
                    <a:pt x="14706" y="21875"/>
                    <a:pt x="14850" y="21976"/>
                    <a:pt x="15002" y="21976"/>
                  </a:cubicBezTo>
                  <a:cubicBezTo>
                    <a:pt x="15016" y="21976"/>
                    <a:pt x="15031" y="21975"/>
                    <a:pt x="15045" y="21973"/>
                  </a:cubicBezTo>
                  <a:cubicBezTo>
                    <a:pt x="15212" y="21973"/>
                    <a:pt x="15359" y="21848"/>
                    <a:pt x="15380" y="21680"/>
                  </a:cubicBezTo>
                  <a:cubicBezTo>
                    <a:pt x="15463" y="21324"/>
                    <a:pt x="15547" y="20948"/>
                    <a:pt x="15631" y="20571"/>
                  </a:cubicBezTo>
                  <a:cubicBezTo>
                    <a:pt x="15756" y="19964"/>
                    <a:pt x="15882" y="19379"/>
                    <a:pt x="16028" y="18751"/>
                  </a:cubicBezTo>
                  <a:cubicBezTo>
                    <a:pt x="16175" y="18102"/>
                    <a:pt x="16342" y="17474"/>
                    <a:pt x="16489" y="16826"/>
                  </a:cubicBezTo>
                  <a:cubicBezTo>
                    <a:pt x="16509" y="16742"/>
                    <a:pt x="16551" y="16658"/>
                    <a:pt x="16572" y="16554"/>
                  </a:cubicBezTo>
                  <a:cubicBezTo>
                    <a:pt x="16593" y="16575"/>
                    <a:pt x="16635" y="16596"/>
                    <a:pt x="16656" y="16638"/>
                  </a:cubicBezTo>
                  <a:cubicBezTo>
                    <a:pt x="16740" y="16805"/>
                    <a:pt x="16802" y="16951"/>
                    <a:pt x="16886" y="17119"/>
                  </a:cubicBezTo>
                  <a:cubicBezTo>
                    <a:pt x="16949" y="17223"/>
                    <a:pt x="16970" y="17349"/>
                    <a:pt x="16949" y="17474"/>
                  </a:cubicBezTo>
                  <a:cubicBezTo>
                    <a:pt x="16865" y="17956"/>
                    <a:pt x="16802" y="18437"/>
                    <a:pt x="16740" y="18918"/>
                  </a:cubicBezTo>
                  <a:cubicBezTo>
                    <a:pt x="16677" y="19274"/>
                    <a:pt x="16635" y="19651"/>
                    <a:pt x="16593" y="20027"/>
                  </a:cubicBezTo>
                  <a:cubicBezTo>
                    <a:pt x="16572" y="20153"/>
                    <a:pt x="16572" y="20278"/>
                    <a:pt x="16572" y="20404"/>
                  </a:cubicBezTo>
                  <a:cubicBezTo>
                    <a:pt x="16572" y="20610"/>
                    <a:pt x="16757" y="20766"/>
                    <a:pt x="16961" y="20766"/>
                  </a:cubicBezTo>
                  <a:cubicBezTo>
                    <a:pt x="16985" y="20766"/>
                    <a:pt x="17009" y="20764"/>
                    <a:pt x="17033" y="20759"/>
                  </a:cubicBezTo>
                  <a:cubicBezTo>
                    <a:pt x="17242" y="20718"/>
                    <a:pt x="17367" y="20508"/>
                    <a:pt x="17326" y="20320"/>
                  </a:cubicBezTo>
                  <a:cubicBezTo>
                    <a:pt x="17305" y="20236"/>
                    <a:pt x="17305" y="20174"/>
                    <a:pt x="17326" y="20111"/>
                  </a:cubicBezTo>
                  <a:cubicBezTo>
                    <a:pt x="17346" y="19797"/>
                    <a:pt x="17388" y="19462"/>
                    <a:pt x="17430" y="19148"/>
                  </a:cubicBezTo>
                  <a:cubicBezTo>
                    <a:pt x="17451" y="18918"/>
                    <a:pt x="17493" y="18688"/>
                    <a:pt x="17535" y="18458"/>
                  </a:cubicBezTo>
                  <a:lnTo>
                    <a:pt x="17577" y="18458"/>
                  </a:lnTo>
                  <a:cubicBezTo>
                    <a:pt x="17660" y="18646"/>
                    <a:pt x="17765" y="18835"/>
                    <a:pt x="17870" y="19023"/>
                  </a:cubicBezTo>
                  <a:cubicBezTo>
                    <a:pt x="17911" y="19107"/>
                    <a:pt x="17932" y="19190"/>
                    <a:pt x="17911" y="19274"/>
                  </a:cubicBezTo>
                  <a:cubicBezTo>
                    <a:pt x="17870" y="19651"/>
                    <a:pt x="17828" y="20027"/>
                    <a:pt x="17786" y="20404"/>
                  </a:cubicBezTo>
                  <a:cubicBezTo>
                    <a:pt x="17702" y="20906"/>
                    <a:pt x="17639" y="21387"/>
                    <a:pt x="17577" y="21889"/>
                  </a:cubicBezTo>
                  <a:cubicBezTo>
                    <a:pt x="17556" y="21973"/>
                    <a:pt x="17556" y="22078"/>
                    <a:pt x="17556" y="22161"/>
                  </a:cubicBezTo>
                  <a:cubicBezTo>
                    <a:pt x="17556" y="22308"/>
                    <a:pt x="17660" y="22433"/>
                    <a:pt x="17786" y="22496"/>
                  </a:cubicBezTo>
                  <a:cubicBezTo>
                    <a:pt x="17822" y="22507"/>
                    <a:pt x="17860" y="22512"/>
                    <a:pt x="17898" y="22512"/>
                  </a:cubicBezTo>
                  <a:cubicBezTo>
                    <a:pt x="18011" y="22512"/>
                    <a:pt x="18121" y="22465"/>
                    <a:pt x="18183" y="22371"/>
                  </a:cubicBezTo>
                  <a:cubicBezTo>
                    <a:pt x="18288" y="22245"/>
                    <a:pt x="18351" y="22078"/>
                    <a:pt x="18309" y="21931"/>
                  </a:cubicBezTo>
                  <a:cubicBezTo>
                    <a:pt x="18309" y="21889"/>
                    <a:pt x="18309" y="21848"/>
                    <a:pt x="18309" y="21827"/>
                  </a:cubicBezTo>
                  <a:cubicBezTo>
                    <a:pt x="18351" y="21471"/>
                    <a:pt x="18393" y="21136"/>
                    <a:pt x="18455" y="20801"/>
                  </a:cubicBezTo>
                  <a:cubicBezTo>
                    <a:pt x="18476" y="20613"/>
                    <a:pt x="18497" y="20425"/>
                    <a:pt x="18518" y="20174"/>
                  </a:cubicBezTo>
                  <a:cubicBezTo>
                    <a:pt x="18602" y="20299"/>
                    <a:pt x="18644" y="20404"/>
                    <a:pt x="18706" y="20467"/>
                  </a:cubicBezTo>
                  <a:cubicBezTo>
                    <a:pt x="18874" y="20655"/>
                    <a:pt x="18937" y="20885"/>
                    <a:pt x="18874" y="21136"/>
                  </a:cubicBezTo>
                  <a:cubicBezTo>
                    <a:pt x="18874" y="21136"/>
                    <a:pt x="18874" y="21157"/>
                    <a:pt x="18874" y="21178"/>
                  </a:cubicBezTo>
                  <a:cubicBezTo>
                    <a:pt x="18853" y="21659"/>
                    <a:pt x="18790" y="22140"/>
                    <a:pt x="18706" y="22601"/>
                  </a:cubicBezTo>
                  <a:cubicBezTo>
                    <a:pt x="18665" y="22915"/>
                    <a:pt x="18602" y="23228"/>
                    <a:pt x="18581" y="23542"/>
                  </a:cubicBezTo>
                  <a:cubicBezTo>
                    <a:pt x="18581" y="23710"/>
                    <a:pt x="18686" y="23856"/>
                    <a:pt x="18853" y="23877"/>
                  </a:cubicBezTo>
                  <a:cubicBezTo>
                    <a:pt x="18883" y="23886"/>
                    <a:pt x="18914" y="23890"/>
                    <a:pt x="18944" y="23890"/>
                  </a:cubicBezTo>
                  <a:cubicBezTo>
                    <a:pt x="19063" y="23890"/>
                    <a:pt x="19180" y="23826"/>
                    <a:pt x="19230" y="23710"/>
                  </a:cubicBezTo>
                  <a:cubicBezTo>
                    <a:pt x="19271" y="23605"/>
                    <a:pt x="19292" y="23500"/>
                    <a:pt x="19313" y="23396"/>
                  </a:cubicBezTo>
                  <a:cubicBezTo>
                    <a:pt x="19334" y="23249"/>
                    <a:pt x="19334" y="23082"/>
                    <a:pt x="19376" y="22915"/>
                  </a:cubicBezTo>
                  <a:cubicBezTo>
                    <a:pt x="19397" y="22705"/>
                    <a:pt x="19439" y="22496"/>
                    <a:pt x="19481" y="22287"/>
                  </a:cubicBezTo>
                  <a:cubicBezTo>
                    <a:pt x="19481" y="22224"/>
                    <a:pt x="19502" y="22140"/>
                    <a:pt x="19502" y="22078"/>
                  </a:cubicBezTo>
                  <a:cubicBezTo>
                    <a:pt x="19522" y="22015"/>
                    <a:pt x="19543" y="21952"/>
                    <a:pt x="19543" y="21889"/>
                  </a:cubicBezTo>
                  <a:lnTo>
                    <a:pt x="19564" y="21889"/>
                  </a:lnTo>
                  <a:lnTo>
                    <a:pt x="20046" y="22664"/>
                  </a:lnTo>
                  <a:cubicBezTo>
                    <a:pt x="19878" y="22705"/>
                    <a:pt x="19753" y="22873"/>
                    <a:pt x="19732" y="23061"/>
                  </a:cubicBezTo>
                  <a:cubicBezTo>
                    <a:pt x="19732" y="23187"/>
                    <a:pt x="19690" y="23312"/>
                    <a:pt x="19669" y="23438"/>
                  </a:cubicBezTo>
                  <a:cubicBezTo>
                    <a:pt x="19627" y="23793"/>
                    <a:pt x="19543" y="24128"/>
                    <a:pt x="19439" y="24463"/>
                  </a:cubicBezTo>
                  <a:cubicBezTo>
                    <a:pt x="19397" y="24568"/>
                    <a:pt x="19376" y="24672"/>
                    <a:pt x="19397" y="24777"/>
                  </a:cubicBezTo>
                  <a:cubicBezTo>
                    <a:pt x="19397" y="24881"/>
                    <a:pt x="19460" y="24986"/>
                    <a:pt x="19564" y="25028"/>
                  </a:cubicBezTo>
                  <a:cubicBezTo>
                    <a:pt x="19622" y="25057"/>
                    <a:pt x="19683" y="25070"/>
                    <a:pt x="19742" y="25070"/>
                  </a:cubicBezTo>
                  <a:cubicBezTo>
                    <a:pt x="19939" y="25070"/>
                    <a:pt x="20123" y="24923"/>
                    <a:pt x="20171" y="24714"/>
                  </a:cubicBezTo>
                  <a:cubicBezTo>
                    <a:pt x="20192" y="24484"/>
                    <a:pt x="20234" y="24233"/>
                    <a:pt x="20297" y="24003"/>
                  </a:cubicBezTo>
                  <a:cubicBezTo>
                    <a:pt x="20339" y="23772"/>
                    <a:pt x="20380" y="23521"/>
                    <a:pt x="20443" y="23270"/>
                  </a:cubicBezTo>
                  <a:cubicBezTo>
                    <a:pt x="20506" y="23375"/>
                    <a:pt x="20590" y="23396"/>
                    <a:pt x="20590" y="23542"/>
                  </a:cubicBezTo>
                  <a:lnTo>
                    <a:pt x="20590" y="23982"/>
                  </a:lnTo>
                  <a:cubicBezTo>
                    <a:pt x="20569" y="24275"/>
                    <a:pt x="20548" y="24568"/>
                    <a:pt x="20527" y="24881"/>
                  </a:cubicBezTo>
                  <a:cubicBezTo>
                    <a:pt x="20506" y="25049"/>
                    <a:pt x="20611" y="25237"/>
                    <a:pt x="20799" y="25300"/>
                  </a:cubicBezTo>
                  <a:cubicBezTo>
                    <a:pt x="21217" y="25509"/>
                    <a:pt x="21657" y="25718"/>
                    <a:pt x="22096" y="25907"/>
                  </a:cubicBezTo>
                  <a:cubicBezTo>
                    <a:pt x="22156" y="25942"/>
                    <a:pt x="22219" y="25958"/>
                    <a:pt x="22280" y="25958"/>
                  </a:cubicBezTo>
                  <a:cubicBezTo>
                    <a:pt x="22471" y="25958"/>
                    <a:pt x="22640" y="25799"/>
                    <a:pt x="22640" y="25593"/>
                  </a:cubicBezTo>
                  <a:cubicBezTo>
                    <a:pt x="22661" y="25321"/>
                    <a:pt x="22703" y="25049"/>
                    <a:pt x="22724" y="24798"/>
                  </a:cubicBezTo>
                  <a:cubicBezTo>
                    <a:pt x="22745" y="24568"/>
                    <a:pt x="22766" y="24316"/>
                    <a:pt x="22787" y="24086"/>
                  </a:cubicBezTo>
                  <a:cubicBezTo>
                    <a:pt x="22807" y="23961"/>
                    <a:pt x="22745" y="23835"/>
                    <a:pt x="22640" y="23752"/>
                  </a:cubicBezTo>
                  <a:cubicBezTo>
                    <a:pt x="22577" y="23710"/>
                    <a:pt x="22515" y="23668"/>
                    <a:pt x="22431" y="23647"/>
                  </a:cubicBezTo>
                  <a:cubicBezTo>
                    <a:pt x="22117" y="23480"/>
                    <a:pt x="21782" y="23312"/>
                    <a:pt x="21447" y="23145"/>
                  </a:cubicBezTo>
                  <a:cubicBezTo>
                    <a:pt x="21343" y="23082"/>
                    <a:pt x="21238" y="22977"/>
                    <a:pt x="21217" y="22831"/>
                  </a:cubicBezTo>
                  <a:lnTo>
                    <a:pt x="21217" y="22831"/>
                  </a:lnTo>
                  <a:lnTo>
                    <a:pt x="21364" y="22894"/>
                  </a:lnTo>
                  <a:lnTo>
                    <a:pt x="22305" y="23208"/>
                  </a:lnTo>
                  <a:cubicBezTo>
                    <a:pt x="22368" y="23228"/>
                    <a:pt x="22452" y="23249"/>
                    <a:pt x="22535" y="23291"/>
                  </a:cubicBezTo>
                  <a:cubicBezTo>
                    <a:pt x="22591" y="23328"/>
                    <a:pt x="22658" y="23345"/>
                    <a:pt x="22728" y="23345"/>
                  </a:cubicBezTo>
                  <a:cubicBezTo>
                    <a:pt x="22818" y="23345"/>
                    <a:pt x="22914" y="23317"/>
                    <a:pt x="22996" y="23270"/>
                  </a:cubicBezTo>
                  <a:cubicBezTo>
                    <a:pt x="23226" y="23124"/>
                    <a:pt x="23226" y="22789"/>
                    <a:pt x="22996" y="22643"/>
                  </a:cubicBezTo>
                  <a:cubicBezTo>
                    <a:pt x="22891" y="22601"/>
                    <a:pt x="22807" y="22559"/>
                    <a:pt x="22703" y="22538"/>
                  </a:cubicBezTo>
                  <a:cubicBezTo>
                    <a:pt x="22598" y="22517"/>
                    <a:pt x="22473" y="22496"/>
                    <a:pt x="22368" y="22454"/>
                  </a:cubicBezTo>
                  <a:cubicBezTo>
                    <a:pt x="22012" y="22350"/>
                    <a:pt x="21678" y="22224"/>
                    <a:pt x="21343" y="22099"/>
                  </a:cubicBezTo>
                  <a:cubicBezTo>
                    <a:pt x="21286" y="22080"/>
                    <a:pt x="21226" y="22069"/>
                    <a:pt x="21165" y="22069"/>
                  </a:cubicBezTo>
                  <a:cubicBezTo>
                    <a:pt x="21090" y="22069"/>
                    <a:pt x="21014" y="22085"/>
                    <a:pt x="20945" y="22120"/>
                  </a:cubicBezTo>
                  <a:lnTo>
                    <a:pt x="20862" y="22182"/>
                  </a:lnTo>
                  <a:cubicBezTo>
                    <a:pt x="20778" y="22036"/>
                    <a:pt x="20715" y="21910"/>
                    <a:pt x="20631" y="21764"/>
                  </a:cubicBezTo>
                  <a:cubicBezTo>
                    <a:pt x="20569" y="21638"/>
                    <a:pt x="20506" y="21513"/>
                    <a:pt x="20422" y="21345"/>
                  </a:cubicBezTo>
                  <a:lnTo>
                    <a:pt x="20422" y="21345"/>
                  </a:lnTo>
                  <a:lnTo>
                    <a:pt x="20631" y="21429"/>
                  </a:lnTo>
                  <a:cubicBezTo>
                    <a:pt x="20883" y="21513"/>
                    <a:pt x="21134" y="21617"/>
                    <a:pt x="21385" y="21722"/>
                  </a:cubicBezTo>
                  <a:cubicBezTo>
                    <a:pt x="21552" y="21785"/>
                    <a:pt x="21740" y="21868"/>
                    <a:pt x="21908" y="21931"/>
                  </a:cubicBezTo>
                  <a:cubicBezTo>
                    <a:pt x="21991" y="21973"/>
                    <a:pt x="22054" y="21994"/>
                    <a:pt x="22138" y="21994"/>
                  </a:cubicBezTo>
                  <a:cubicBezTo>
                    <a:pt x="22152" y="21996"/>
                    <a:pt x="22165" y="21996"/>
                    <a:pt x="22179" y="21996"/>
                  </a:cubicBezTo>
                  <a:cubicBezTo>
                    <a:pt x="22350" y="21996"/>
                    <a:pt x="22497" y="21877"/>
                    <a:pt x="22535" y="21722"/>
                  </a:cubicBezTo>
                  <a:cubicBezTo>
                    <a:pt x="22577" y="21555"/>
                    <a:pt x="22494" y="21366"/>
                    <a:pt x="22326" y="21283"/>
                  </a:cubicBezTo>
                  <a:cubicBezTo>
                    <a:pt x="22159" y="21220"/>
                    <a:pt x="21991" y="21136"/>
                    <a:pt x="21824" y="21073"/>
                  </a:cubicBezTo>
                  <a:cubicBezTo>
                    <a:pt x="21217" y="20864"/>
                    <a:pt x="20611" y="20613"/>
                    <a:pt x="20025" y="20341"/>
                  </a:cubicBezTo>
                  <a:cubicBezTo>
                    <a:pt x="19878" y="20257"/>
                    <a:pt x="19774" y="20153"/>
                    <a:pt x="19690" y="20006"/>
                  </a:cubicBezTo>
                  <a:cubicBezTo>
                    <a:pt x="19648" y="19902"/>
                    <a:pt x="19606" y="19818"/>
                    <a:pt x="19543" y="19713"/>
                  </a:cubicBezTo>
                  <a:cubicBezTo>
                    <a:pt x="19543" y="19671"/>
                    <a:pt x="19522" y="19651"/>
                    <a:pt x="19502" y="19588"/>
                  </a:cubicBezTo>
                  <a:lnTo>
                    <a:pt x="19502" y="19588"/>
                  </a:lnTo>
                  <a:lnTo>
                    <a:pt x="19585" y="19630"/>
                  </a:lnTo>
                  <a:lnTo>
                    <a:pt x="21008" y="20236"/>
                  </a:lnTo>
                  <a:cubicBezTo>
                    <a:pt x="21050" y="20236"/>
                    <a:pt x="21071" y="20257"/>
                    <a:pt x="21092" y="20278"/>
                  </a:cubicBezTo>
                  <a:cubicBezTo>
                    <a:pt x="21185" y="20356"/>
                    <a:pt x="21313" y="20399"/>
                    <a:pt x="21432" y="20399"/>
                  </a:cubicBezTo>
                  <a:cubicBezTo>
                    <a:pt x="21474" y="20399"/>
                    <a:pt x="21514" y="20394"/>
                    <a:pt x="21552" y="20383"/>
                  </a:cubicBezTo>
                  <a:cubicBezTo>
                    <a:pt x="21761" y="20362"/>
                    <a:pt x="21908" y="20153"/>
                    <a:pt x="21845" y="19943"/>
                  </a:cubicBezTo>
                  <a:cubicBezTo>
                    <a:pt x="21803" y="19797"/>
                    <a:pt x="21699" y="19692"/>
                    <a:pt x="21552" y="19651"/>
                  </a:cubicBezTo>
                  <a:cubicBezTo>
                    <a:pt x="21385" y="19588"/>
                    <a:pt x="21217" y="19525"/>
                    <a:pt x="21050" y="19462"/>
                  </a:cubicBezTo>
                  <a:cubicBezTo>
                    <a:pt x="20359" y="19169"/>
                    <a:pt x="19669" y="18876"/>
                    <a:pt x="18999" y="18583"/>
                  </a:cubicBezTo>
                  <a:cubicBezTo>
                    <a:pt x="18937" y="18563"/>
                    <a:pt x="18895" y="18542"/>
                    <a:pt x="18874" y="18521"/>
                  </a:cubicBezTo>
                  <a:cubicBezTo>
                    <a:pt x="18748" y="18311"/>
                    <a:pt x="18623" y="18102"/>
                    <a:pt x="18497" y="17914"/>
                  </a:cubicBezTo>
                  <a:cubicBezTo>
                    <a:pt x="18509" y="17908"/>
                    <a:pt x="18524" y="17905"/>
                    <a:pt x="18539" y="17905"/>
                  </a:cubicBezTo>
                  <a:cubicBezTo>
                    <a:pt x="18576" y="17905"/>
                    <a:pt x="18620" y="17920"/>
                    <a:pt x="18665" y="17935"/>
                  </a:cubicBezTo>
                  <a:lnTo>
                    <a:pt x="20087" y="18521"/>
                  </a:lnTo>
                  <a:cubicBezTo>
                    <a:pt x="20129" y="18563"/>
                    <a:pt x="20171" y="18583"/>
                    <a:pt x="20213" y="18625"/>
                  </a:cubicBezTo>
                  <a:cubicBezTo>
                    <a:pt x="20283" y="18686"/>
                    <a:pt x="20368" y="18715"/>
                    <a:pt x="20451" y="18715"/>
                  </a:cubicBezTo>
                  <a:cubicBezTo>
                    <a:pt x="20568" y="18715"/>
                    <a:pt x="20684" y="18660"/>
                    <a:pt x="20757" y="18563"/>
                  </a:cubicBezTo>
                  <a:cubicBezTo>
                    <a:pt x="20903" y="18374"/>
                    <a:pt x="20841" y="18123"/>
                    <a:pt x="20652" y="17998"/>
                  </a:cubicBezTo>
                  <a:cubicBezTo>
                    <a:pt x="20611" y="17977"/>
                    <a:pt x="20548" y="17935"/>
                    <a:pt x="20506" y="17914"/>
                  </a:cubicBezTo>
                  <a:lnTo>
                    <a:pt x="17890" y="16826"/>
                  </a:lnTo>
                  <a:cubicBezTo>
                    <a:pt x="17849" y="16826"/>
                    <a:pt x="17807" y="16805"/>
                    <a:pt x="17765" y="16784"/>
                  </a:cubicBezTo>
                  <a:cubicBezTo>
                    <a:pt x="17598" y="16575"/>
                    <a:pt x="17451" y="16345"/>
                    <a:pt x="17326" y="16094"/>
                  </a:cubicBezTo>
                  <a:cubicBezTo>
                    <a:pt x="17388" y="16094"/>
                    <a:pt x="17451" y="16114"/>
                    <a:pt x="17514" y="16135"/>
                  </a:cubicBezTo>
                  <a:cubicBezTo>
                    <a:pt x="17932" y="16240"/>
                    <a:pt x="18372" y="16366"/>
                    <a:pt x="18790" y="16491"/>
                  </a:cubicBezTo>
                  <a:cubicBezTo>
                    <a:pt x="19481" y="16700"/>
                    <a:pt x="20171" y="16930"/>
                    <a:pt x="20883" y="17140"/>
                  </a:cubicBezTo>
                  <a:cubicBezTo>
                    <a:pt x="21364" y="17286"/>
                    <a:pt x="21845" y="17454"/>
                    <a:pt x="22326" y="17600"/>
                  </a:cubicBezTo>
                  <a:cubicBezTo>
                    <a:pt x="22376" y="17625"/>
                    <a:pt x="22430" y="17637"/>
                    <a:pt x="22483" y="17637"/>
                  </a:cubicBezTo>
                  <a:cubicBezTo>
                    <a:pt x="22609" y="17637"/>
                    <a:pt x="22734" y="17571"/>
                    <a:pt x="22807" y="17454"/>
                  </a:cubicBezTo>
                  <a:cubicBezTo>
                    <a:pt x="22891" y="17286"/>
                    <a:pt x="22849" y="17077"/>
                    <a:pt x="22682" y="16951"/>
                  </a:cubicBezTo>
                  <a:cubicBezTo>
                    <a:pt x="22577" y="16868"/>
                    <a:pt x="22473" y="16784"/>
                    <a:pt x="22368" y="16679"/>
                  </a:cubicBezTo>
                  <a:cubicBezTo>
                    <a:pt x="21866" y="16240"/>
                    <a:pt x="21385" y="15780"/>
                    <a:pt x="20883" y="15319"/>
                  </a:cubicBezTo>
                  <a:cubicBezTo>
                    <a:pt x="20276" y="14733"/>
                    <a:pt x="19669" y="14148"/>
                    <a:pt x="19041" y="13583"/>
                  </a:cubicBezTo>
                  <a:cubicBezTo>
                    <a:pt x="18999" y="13520"/>
                    <a:pt x="18937" y="13457"/>
                    <a:pt x="18874" y="13394"/>
                  </a:cubicBezTo>
                  <a:cubicBezTo>
                    <a:pt x="18895" y="13394"/>
                    <a:pt x="18937" y="13373"/>
                    <a:pt x="18958" y="13373"/>
                  </a:cubicBezTo>
                  <a:cubicBezTo>
                    <a:pt x="19167" y="13394"/>
                    <a:pt x="19376" y="13415"/>
                    <a:pt x="19585" y="13415"/>
                  </a:cubicBezTo>
                  <a:cubicBezTo>
                    <a:pt x="19669" y="13415"/>
                    <a:pt x="19732" y="13436"/>
                    <a:pt x="19794" y="13499"/>
                  </a:cubicBezTo>
                  <a:cubicBezTo>
                    <a:pt x="20548" y="14064"/>
                    <a:pt x="21301" y="14650"/>
                    <a:pt x="22054" y="15215"/>
                  </a:cubicBezTo>
                  <a:cubicBezTo>
                    <a:pt x="22096" y="15257"/>
                    <a:pt x="22138" y="15298"/>
                    <a:pt x="22201" y="15319"/>
                  </a:cubicBezTo>
                  <a:cubicBezTo>
                    <a:pt x="22256" y="15350"/>
                    <a:pt x="22316" y="15364"/>
                    <a:pt x="22376" y="15364"/>
                  </a:cubicBezTo>
                  <a:cubicBezTo>
                    <a:pt x="22521" y="15364"/>
                    <a:pt x="22665" y="15279"/>
                    <a:pt x="22724" y="15131"/>
                  </a:cubicBezTo>
                  <a:cubicBezTo>
                    <a:pt x="22828" y="14943"/>
                    <a:pt x="22724" y="14692"/>
                    <a:pt x="22515" y="14629"/>
                  </a:cubicBezTo>
                  <a:cubicBezTo>
                    <a:pt x="22452" y="14629"/>
                    <a:pt x="22410" y="14608"/>
                    <a:pt x="22389" y="14566"/>
                  </a:cubicBezTo>
                  <a:lnTo>
                    <a:pt x="21071" y="13583"/>
                  </a:lnTo>
                  <a:cubicBezTo>
                    <a:pt x="21050" y="13562"/>
                    <a:pt x="21029" y="13541"/>
                    <a:pt x="21008" y="13520"/>
                  </a:cubicBezTo>
                  <a:lnTo>
                    <a:pt x="21657" y="13520"/>
                  </a:lnTo>
                  <a:cubicBezTo>
                    <a:pt x="21740" y="13520"/>
                    <a:pt x="21824" y="13541"/>
                    <a:pt x="21908" y="13604"/>
                  </a:cubicBezTo>
                  <a:cubicBezTo>
                    <a:pt x="22054" y="13729"/>
                    <a:pt x="22222" y="13834"/>
                    <a:pt x="22389" y="13959"/>
                  </a:cubicBezTo>
                  <a:lnTo>
                    <a:pt x="24084" y="15257"/>
                  </a:lnTo>
                  <a:cubicBezTo>
                    <a:pt x="24147" y="15319"/>
                    <a:pt x="24209" y="15340"/>
                    <a:pt x="24272" y="15382"/>
                  </a:cubicBezTo>
                  <a:cubicBezTo>
                    <a:pt x="24312" y="15395"/>
                    <a:pt x="24356" y="15402"/>
                    <a:pt x="24400" y="15402"/>
                  </a:cubicBezTo>
                  <a:cubicBezTo>
                    <a:pt x="24495" y="15402"/>
                    <a:pt x="24592" y="15370"/>
                    <a:pt x="24649" y="15298"/>
                  </a:cubicBezTo>
                  <a:cubicBezTo>
                    <a:pt x="24753" y="15194"/>
                    <a:pt x="24795" y="15047"/>
                    <a:pt x="24732" y="14922"/>
                  </a:cubicBezTo>
                  <a:cubicBezTo>
                    <a:pt x="24670" y="14754"/>
                    <a:pt x="24565" y="14629"/>
                    <a:pt x="24419" y="14566"/>
                  </a:cubicBezTo>
                  <a:cubicBezTo>
                    <a:pt x="24377" y="14566"/>
                    <a:pt x="24356" y="14545"/>
                    <a:pt x="24314" y="14524"/>
                  </a:cubicBezTo>
                  <a:lnTo>
                    <a:pt x="23142" y="13625"/>
                  </a:lnTo>
                  <a:cubicBezTo>
                    <a:pt x="23100" y="13604"/>
                    <a:pt x="23079" y="13562"/>
                    <a:pt x="23017" y="13520"/>
                  </a:cubicBezTo>
                  <a:cubicBezTo>
                    <a:pt x="23226" y="13499"/>
                    <a:pt x="23393" y="13499"/>
                    <a:pt x="23561" y="13478"/>
                  </a:cubicBezTo>
                  <a:cubicBezTo>
                    <a:pt x="23579" y="13474"/>
                    <a:pt x="23597" y="13473"/>
                    <a:pt x="23616" y="13473"/>
                  </a:cubicBezTo>
                  <a:cubicBezTo>
                    <a:pt x="23707" y="13473"/>
                    <a:pt x="23802" y="13513"/>
                    <a:pt x="23854" y="13583"/>
                  </a:cubicBezTo>
                  <a:cubicBezTo>
                    <a:pt x="23896" y="13625"/>
                    <a:pt x="23937" y="13645"/>
                    <a:pt x="23979" y="13666"/>
                  </a:cubicBezTo>
                  <a:cubicBezTo>
                    <a:pt x="24440" y="13959"/>
                    <a:pt x="24879" y="14294"/>
                    <a:pt x="25276" y="14671"/>
                  </a:cubicBezTo>
                  <a:cubicBezTo>
                    <a:pt x="25465" y="14817"/>
                    <a:pt x="25674" y="14964"/>
                    <a:pt x="25883" y="15110"/>
                  </a:cubicBezTo>
                  <a:cubicBezTo>
                    <a:pt x="25950" y="15168"/>
                    <a:pt x="26031" y="15194"/>
                    <a:pt x="26110" y="15194"/>
                  </a:cubicBezTo>
                  <a:cubicBezTo>
                    <a:pt x="26204" y="15194"/>
                    <a:pt x="26297" y="15157"/>
                    <a:pt x="26365" y="15089"/>
                  </a:cubicBezTo>
                  <a:cubicBezTo>
                    <a:pt x="26490" y="14943"/>
                    <a:pt x="26490" y="14733"/>
                    <a:pt x="26365" y="14587"/>
                  </a:cubicBezTo>
                  <a:cubicBezTo>
                    <a:pt x="26302" y="14545"/>
                    <a:pt x="26260" y="14503"/>
                    <a:pt x="26197" y="14461"/>
                  </a:cubicBezTo>
                  <a:cubicBezTo>
                    <a:pt x="26093" y="14378"/>
                    <a:pt x="25988" y="14315"/>
                    <a:pt x="25883" y="14231"/>
                  </a:cubicBezTo>
                  <a:cubicBezTo>
                    <a:pt x="25611" y="14001"/>
                    <a:pt x="25339" y="13771"/>
                    <a:pt x="25067" y="13562"/>
                  </a:cubicBezTo>
                  <a:cubicBezTo>
                    <a:pt x="25025" y="13520"/>
                    <a:pt x="25004" y="13499"/>
                    <a:pt x="24963" y="13457"/>
                  </a:cubicBezTo>
                  <a:lnTo>
                    <a:pt x="25904" y="13457"/>
                  </a:lnTo>
                  <a:cubicBezTo>
                    <a:pt x="25862" y="13625"/>
                    <a:pt x="25946" y="13813"/>
                    <a:pt x="26093" y="13897"/>
                  </a:cubicBezTo>
                  <a:cubicBezTo>
                    <a:pt x="26490" y="14210"/>
                    <a:pt x="26846" y="14545"/>
                    <a:pt x="27181" y="14901"/>
                  </a:cubicBezTo>
                  <a:cubicBezTo>
                    <a:pt x="27243" y="14964"/>
                    <a:pt x="27306" y="15005"/>
                    <a:pt x="27390" y="15047"/>
                  </a:cubicBezTo>
                  <a:cubicBezTo>
                    <a:pt x="27441" y="15073"/>
                    <a:pt x="27494" y="15085"/>
                    <a:pt x="27546" y="15085"/>
                  </a:cubicBezTo>
                  <a:cubicBezTo>
                    <a:pt x="27664" y="15085"/>
                    <a:pt x="27777" y="15023"/>
                    <a:pt x="27850" y="14922"/>
                  </a:cubicBezTo>
                  <a:cubicBezTo>
                    <a:pt x="27955" y="14713"/>
                    <a:pt x="27892" y="14461"/>
                    <a:pt x="27704" y="14336"/>
                  </a:cubicBezTo>
                  <a:cubicBezTo>
                    <a:pt x="27662" y="14315"/>
                    <a:pt x="27620" y="14273"/>
                    <a:pt x="27578" y="14252"/>
                  </a:cubicBezTo>
                  <a:cubicBezTo>
                    <a:pt x="27285" y="14001"/>
                    <a:pt x="27013" y="13729"/>
                    <a:pt x="26741" y="13478"/>
                  </a:cubicBezTo>
                  <a:cubicBezTo>
                    <a:pt x="26699" y="13457"/>
                    <a:pt x="26678" y="13436"/>
                    <a:pt x="26637" y="13373"/>
                  </a:cubicBezTo>
                  <a:cubicBezTo>
                    <a:pt x="26665" y="13368"/>
                    <a:pt x="26694" y="13365"/>
                    <a:pt x="26724" y="13365"/>
                  </a:cubicBezTo>
                  <a:cubicBezTo>
                    <a:pt x="26807" y="13365"/>
                    <a:pt x="26895" y="13385"/>
                    <a:pt x="26971" y="13415"/>
                  </a:cubicBezTo>
                  <a:cubicBezTo>
                    <a:pt x="27118" y="13499"/>
                    <a:pt x="27264" y="13583"/>
                    <a:pt x="27411" y="13687"/>
                  </a:cubicBezTo>
                  <a:cubicBezTo>
                    <a:pt x="27599" y="13813"/>
                    <a:pt x="27808" y="13959"/>
                    <a:pt x="27997" y="14085"/>
                  </a:cubicBezTo>
                  <a:cubicBezTo>
                    <a:pt x="28080" y="14158"/>
                    <a:pt x="28185" y="14195"/>
                    <a:pt x="28289" y="14195"/>
                  </a:cubicBezTo>
                  <a:cubicBezTo>
                    <a:pt x="28394" y="14195"/>
                    <a:pt x="28499" y="14158"/>
                    <a:pt x="28582" y="14085"/>
                  </a:cubicBezTo>
                  <a:cubicBezTo>
                    <a:pt x="28959" y="13834"/>
                    <a:pt x="29336" y="13562"/>
                    <a:pt x="29733" y="13311"/>
                  </a:cubicBezTo>
                  <a:cubicBezTo>
                    <a:pt x="30005" y="13164"/>
                    <a:pt x="30005" y="12767"/>
                    <a:pt x="29733" y="12599"/>
                  </a:cubicBezTo>
                  <a:cubicBezTo>
                    <a:pt x="29545" y="12495"/>
                    <a:pt x="29378" y="12369"/>
                    <a:pt x="29210" y="12264"/>
                  </a:cubicBezTo>
                  <a:cubicBezTo>
                    <a:pt x="28980" y="12097"/>
                    <a:pt x="28750" y="11930"/>
                    <a:pt x="28499" y="11762"/>
                  </a:cubicBezTo>
                  <a:cubicBezTo>
                    <a:pt x="28443" y="11717"/>
                    <a:pt x="28369" y="11697"/>
                    <a:pt x="28293" y="11697"/>
                  </a:cubicBezTo>
                  <a:cubicBezTo>
                    <a:pt x="28227" y="11697"/>
                    <a:pt x="28159" y="11712"/>
                    <a:pt x="28101" y="11741"/>
                  </a:cubicBezTo>
                  <a:cubicBezTo>
                    <a:pt x="28038" y="11783"/>
                    <a:pt x="27976" y="11825"/>
                    <a:pt x="27934" y="11867"/>
                  </a:cubicBezTo>
                  <a:cubicBezTo>
                    <a:pt x="27620" y="12055"/>
                    <a:pt x="27306" y="12264"/>
                    <a:pt x="26992" y="12474"/>
                  </a:cubicBezTo>
                  <a:cubicBezTo>
                    <a:pt x="26931" y="12510"/>
                    <a:pt x="26856" y="12533"/>
                    <a:pt x="26784" y="12533"/>
                  </a:cubicBezTo>
                  <a:cubicBezTo>
                    <a:pt x="26731" y="12533"/>
                    <a:pt x="26680" y="12521"/>
                    <a:pt x="26637" y="12495"/>
                  </a:cubicBezTo>
                  <a:lnTo>
                    <a:pt x="27390" y="11825"/>
                  </a:lnTo>
                  <a:cubicBezTo>
                    <a:pt x="27473" y="11741"/>
                    <a:pt x="27557" y="11679"/>
                    <a:pt x="27662" y="11616"/>
                  </a:cubicBezTo>
                  <a:cubicBezTo>
                    <a:pt x="27808" y="11532"/>
                    <a:pt x="27913" y="11365"/>
                    <a:pt x="27892" y="11176"/>
                  </a:cubicBezTo>
                  <a:cubicBezTo>
                    <a:pt x="27892" y="10967"/>
                    <a:pt x="27719" y="10820"/>
                    <a:pt x="27534" y="10820"/>
                  </a:cubicBezTo>
                  <a:cubicBezTo>
                    <a:pt x="27479" y="10820"/>
                    <a:pt x="27422" y="10834"/>
                    <a:pt x="27369" y="10863"/>
                  </a:cubicBezTo>
                  <a:cubicBezTo>
                    <a:pt x="27264" y="10925"/>
                    <a:pt x="27181" y="11009"/>
                    <a:pt x="27097" y="11093"/>
                  </a:cubicBezTo>
                  <a:cubicBezTo>
                    <a:pt x="27034" y="11156"/>
                    <a:pt x="26992" y="11239"/>
                    <a:pt x="26929" y="11302"/>
                  </a:cubicBezTo>
                  <a:cubicBezTo>
                    <a:pt x="26657" y="11532"/>
                    <a:pt x="26385" y="11762"/>
                    <a:pt x="26113" y="11992"/>
                  </a:cubicBezTo>
                  <a:cubicBezTo>
                    <a:pt x="25946" y="12097"/>
                    <a:pt x="25862" y="12285"/>
                    <a:pt x="25904" y="12474"/>
                  </a:cubicBezTo>
                  <a:cubicBezTo>
                    <a:pt x="25820" y="12479"/>
                    <a:pt x="25736" y="12482"/>
                    <a:pt x="25652" y="12482"/>
                  </a:cubicBezTo>
                  <a:cubicBezTo>
                    <a:pt x="25424" y="12482"/>
                    <a:pt x="25198" y="12463"/>
                    <a:pt x="24984" y="12432"/>
                  </a:cubicBezTo>
                  <a:lnTo>
                    <a:pt x="25758" y="11783"/>
                  </a:lnTo>
                  <a:cubicBezTo>
                    <a:pt x="25904" y="11658"/>
                    <a:pt x="26051" y="11553"/>
                    <a:pt x="26197" y="11448"/>
                  </a:cubicBezTo>
                  <a:cubicBezTo>
                    <a:pt x="26281" y="11386"/>
                    <a:pt x="26344" y="11323"/>
                    <a:pt x="26385" y="11239"/>
                  </a:cubicBezTo>
                  <a:cubicBezTo>
                    <a:pt x="26490" y="11114"/>
                    <a:pt x="26469" y="10925"/>
                    <a:pt x="26344" y="10821"/>
                  </a:cubicBezTo>
                  <a:cubicBezTo>
                    <a:pt x="26277" y="10755"/>
                    <a:pt x="26186" y="10713"/>
                    <a:pt x="26091" y="10713"/>
                  </a:cubicBezTo>
                  <a:cubicBezTo>
                    <a:pt x="26035" y="10713"/>
                    <a:pt x="25979" y="10727"/>
                    <a:pt x="25925" y="10758"/>
                  </a:cubicBezTo>
                  <a:cubicBezTo>
                    <a:pt x="25883" y="10779"/>
                    <a:pt x="25841" y="10800"/>
                    <a:pt x="25800" y="10842"/>
                  </a:cubicBezTo>
                  <a:cubicBezTo>
                    <a:pt x="25528" y="11051"/>
                    <a:pt x="25256" y="11260"/>
                    <a:pt x="25004" y="11469"/>
                  </a:cubicBezTo>
                  <a:cubicBezTo>
                    <a:pt x="24607" y="11783"/>
                    <a:pt x="24188" y="12076"/>
                    <a:pt x="23770" y="12390"/>
                  </a:cubicBezTo>
                  <a:cubicBezTo>
                    <a:pt x="23749" y="12390"/>
                    <a:pt x="23728" y="12411"/>
                    <a:pt x="23686" y="12411"/>
                  </a:cubicBezTo>
                  <a:lnTo>
                    <a:pt x="22975" y="12411"/>
                  </a:lnTo>
                  <a:cubicBezTo>
                    <a:pt x="23038" y="12348"/>
                    <a:pt x="23059" y="12327"/>
                    <a:pt x="23079" y="12327"/>
                  </a:cubicBezTo>
                  <a:lnTo>
                    <a:pt x="24314" y="11386"/>
                  </a:lnTo>
                  <a:cubicBezTo>
                    <a:pt x="24335" y="11365"/>
                    <a:pt x="24356" y="11344"/>
                    <a:pt x="24398" y="11344"/>
                  </a:cubicBezTo>
                  <a:cubicBezTo>
                    <a:pt x="24523" y="11281"/>
                    <a:pt x="24649" y="11156"/>
                    <a:pt x="24691" y="11030"/>
                  </a:cubicBezTo>
                  <a:cubicBezTo>
                    <a:pt x="24814" y="10765"/>
                    <a:pt x="24624" y="10499"/>
                    <a:pt x="24373" y="10499"/>
                  </a:cubicBezTo>
                  <a:cubicBezTo>
                    <a:pt x="24327" y="10499"/>
                    <a:pt x="24279" y="10508"/>
                    <a:pt x="24230" y="10528"/>
                  </a:cubicBezTo>
                  <a:cubicBezTo>
                    <a:pt x="24147" y="10570"/>
                    <a:pt x="24084" y="10632"/>
                    <a:pt x="24021" y="10674"/>
                  </a:cubicBezTo>
                  <a:cubicBezTo>
                    <a:pt x="23896" y="10779"/>
                    <a:pt x="23770" y="10904"/>
                    <a:pt x="23624" y="10988"/>
                  </a:cubicBezTo>
                  <a:cubicBezTo>
                    <a:pt x="23038" y="11428"/>
                    <a:pt x="22473" y="11867"/>
                    <a:pt x="21887" y="12306"/>
                  </a:cubicBezTo>
                  <a:cubicBezTo>
                    <a:pt x="21824" y="12348"/>
                    <a:pt x="21761" y="12369"/>
                    <a:pt x="21699" y="12390"/>
                  </a:cubicBezTo>
                  <a:cubicBezTo>
                    <a:pt x="21510" y="12411"/>
                    <a:pt x="21322" y="12411"/>
                    <a:pt x="21134" y="12411"/>
                  </a:cubicBezTo>
                  <a:lnTo>
                    <a:pt x="21008" y="12411"/>
                  </a:lnTo>
                  <a:cubicBezTo>
                    <a:pt x="21008" y="12390"/>
                    <a:pt x="21029" y="12369"/>
                    <a:pt x="21050" y="12348"/>
                  </a:cubicBezTo>
                  <a:lnTo>
                    <a:pt x="22389" y="11344"/>
                  </a:lnTo>
                  <a:cubicBezTo>
                    <a:pt x="22431" y="11302"/>
                    <a:pt x="22473" y="11302"/>
                    <a:pt x="22515" y="11281"/>
                  </a:cubicBezTo>
                  <a:cubicBezTo>
                    <a:pt x="22724" y="11218"/>
                    <a:pt x="22807" y="10988"/>
                    <a:pt x="22724" y="10779"/>
                  </a:cubicBezTo>
                  <a:cubicBezTo>
                    <a:pt x="22677" y="10624"/>
                    <a:pt x="22527" y="10538"/>
                    <a:pt x="22367" y="10538"/>
                  </a:cubicBezTo>
                  <a:cubicBezTo>
                    <a:pt x="22312" y="10538"/>
                    <a:pt x="22255" y="10548"/>
                    <a:pt x="22201" y="10570"/>
                  </a:cubicBezTo>
                  <a:cubicBezTo>
                    <a:pt x="22138" y="10612"/>
                    <a:pt x="22075" y="10653"/>
                    <a:pt x="22012" y="10716"/>
                  </a:cubicBezTo>
                  <a:cubicBezTo>
                    <a:pt x="21301" y="11260"/>
                    <a:pt x="20590" y="11804"/>
                    <a:pt x="19878" y="12348"/>
                  </a:cubicBezTo>
                  <a:cubicBezTo>
                    <a:pt x="19753" y="12453"/>
                    <a:pt x="19627" y="12516"/>
                    <a:pt x="19481" y="12516"/>
                  </a:cubicBezTo>
                  <a:cubicBezTo>
                    <a:pt x="19376" y="12547"/>
                    <a:pt x="19271" y="12563"/>
                    <a:pt x="19169" y="12563"/>
                  </a:cubicBezTo>
                  <a:cubicBezTo>
                    <a:pt x="19067" y="12563"/>
                    <a:pt x="18968" y="12547"/>
                    <a:pt x="18874" y="12516"/>
                  </a:cubicBezTo>
                  <a:cubicBezTo>
                    <a:pt x="18916" y="12474"/>
                    <a:pt x="18937" y="12432"/>
                    <a:pt x="19020" y="12369"/>
                  </a:cubicBezTo>
                  <a:cubicBezTo>
                    <a:pt x="19083" y="12285"/>
                    <a:pt x="19167" y="12202"/>
                    <a:pt x="19250" y="12139"/>
                  </a:cubicBezTo>
                  <a:cubicBezTo>
                    <a:pt x="19627" y="11783"/>
                    <a:pt x="19983" y="11428"/>
                    <a:pt x="20339" y="11093"/>
                  </a:cubicBezTo>
                  <a:cubicBezTo>
                    <a:pt x="20694" y="10758"/>
                    <a:pt x="21071" y="10423"/>
                    <a:pt x="21427" y="10109"/>
                  </a:cubicBezTo>
                  <a:lnTo>
                    <a:pt x="22410" y="9189"/>
                  </a:lnTo>
                  <a:cubicBezTo>
                    <a:pt x="22494" y="9105"/>
                    <a:pt x="22619" y="9021"/>
                    <a:pt x="22703" y="8938"/>
                  </a:cubicBezTo>
                  <a:cubicBezTo>
                    <a:pt x="22828" y="8812"/>
                    <a:pt x="22870" y="8624"/>
                    <a:pt x="22787" y="8477"/>
                  </a:cubicBezTo>
                  <a:cubicBezTo>
                    <a:pt x="22703" y="8361"/>
                    <a:pt x="22580" y="8297"/>
                    <a:pt x="22449" y="8297"/>
                  </a:cubicBezTo>
                  <a:cubicBezTo>
                    <a:pt x="22416" y="8297"/>
                    <a:pt x="22381" y="8301"/>
                    <a:pt x="22347" y="8310"/>
                  </a:cubicBezTo>
                  <a:cubicBezTo>
                    <a:pt x="21887" y="8456"/>
                    <a:pt x="21406" y="8603"/>
                    <a:pt x="20924" y="8770"/>
                  </a:cubicBezTo>
                  <a:cubicBezTo>
                    <a:pt x="20485" y="8896"/>
                    <a:pt x="20046" y="9042"/>
                    <a:pt x="19606" y="9189"/>
                  </a:cubicBezTo>
                  <a:cubicBezTo>
                    <a:pt x="18937" y="9377"/>
                    <a:pt x="18288" y="9565"/>
                    <a:pt x="17639" y="9754"/>
                  </a:cubicBezTo>
                  <a:cubicBezTo>
                    <a:pt x="17535" y="9796"/>
                    <a:pt x="17430" y="9816"/>
                    <a:pt x="17284" y="9837"/>
                  </a:cubicBezTo>
                  <a:cubicBezTo>
                    <a:pt x="17388" y="9628"/>
                    <a:pt x="17493" y="9440"/>
                    <a:pt x="17639" y="9251"/>
                  </a:cubicBezTo>
                  <a:cubicBezTo>
                    <a:pt x="17702" y="9168"/>
                    <a:pt x="17807" y="9105"/>
                    <a:pt x="17911" y="9063"/>
                  </a:cubicBezTo>
                  <a:cubicBezTo>
                    <a:pt x="18748" y="8707"/>
                    <a:pt x="19606" y="8373"/>
                    <a:pt x="20443" y="8017"/>
                  </a:cubicBezTo>
                  <a:cubicBezTo>
                    <a:pt x="20527" y="7996"/>
                    <a:pt x="20590" y="7954"/>
                    <a:pt x="20652" y="7912"/>
                  </a:cubicBezTo>
                  <a:cubicBezTo>
                    <a:pt x="20841" y="7787"/>
                    <a:pt x="20862" y="7536"/>
                    <a:pt x="20736" y="7368"/>
                  </a:cubicBezTo>
                  <a:cubicBezTo>
                    <a:pt x="20663" y="7271"/>
                    <a:pt x="20547" y="7216"/>
                    <a:pt x="20435" y="7216"/>
                  </a:cubicBezTo>
                  <a:cubicBezTo>
                    <a:pt x="20354" y="7216"/>
                    <a:pt x="20274" y="7244"/>
                    <a:pt x="20213" y="7306"/>
                  </a:cubicBezTo>
                  <a:cubicBezTo>
                    <a:pt x="20171" y="7347"/>
                    <a:pt x="20129" y="7368"/>
                    <a:pt x="20066" y="7389"/>
                  </a:cubicBezTo>
                  <a:cubicBezTo>
                    <a:pt x="19585" y="7599"/>
                    <a:pt x="19083" y="7808"/>
                    <a:pt x="18581" y="8017"/>
                  </a:cubicBezTo>
                  <a:cubicBezTo>
                    <a:pt x="18539" y="8038"/>
                    <a:pt x="18497" y="8038"/>
                    <a:pt x="18455" y="8059"/>
                  </a:cubicBezTo>
                  <a:cubicBezTo>
                    <a:pt x="18539" y="7912"/>
                    <a:pt x="18602" y="7808"/>
                    <a:pt x="18665" y="7703"/>
                  </a:cubicBezTo>
                  <a:cubicBezTo>
                    <a:pt x="18748" y="7473"/>
                    <a:pt x="18937" y="7327"/>
                    <a:pt x="19167" y="7264"/>
                  </a:cubicBezTo>
                  <a:cubicBezTo>
                    <a:pt x="19230" y="7243"/>
                    <a:pt x="19271" y="7222"/>
                    <a:pt x="19313" y="7201"/>
                  </a:cubicBezTo>
                  <a:lnTo>
                    <a:pt x="21510" y="6280"/>
                  </a:lnTo>
                  <a:cubicBezTo>
                    <a:pt x="21594" y="6259"/>
                    <a:pt x="21657" y="6218"/>
                    <a:pt x="21719" y="6176"/>
                  </a:cubicBezTo>
                  <a:cubicBezTo>
                    <a:pt x="21950" y="5966"/>
                    <a:pt x="21824" y="5569"/>
                    <a:pt x="21510" y="5548"/>
                  </a:cubicBezTo>
                  <a:cubicBezTo>
                    <a:pt x="21472" y="5537"/>
                    <a:pt x="21433" y="5532"/>
                    <a:pt x="21394" y="5532"/>
                  </a:cubicBezTo>
                  <a:cubicBezTo>
                    <a:pt x="21281" y="5532"/>
                    <a:pt x="21169" y="5575"/>
                    <a:pt x="21092" y="5653"/>
                  </a:cubicBezTo>
                  <a:cubicBezTo>
                    <a:pt x="21050" y="5674"/>
                    <a:pt x="21008" y="5694"/>
                    <a:pt x="20987" y="5715"/>
                  </a:cubicBezTo>
                  <a:lnTo>
                    <a:pt x="19627" y="6280"/>
                  </a:lnTo>
                  <a:cubicBezTo>
                    <a:pt x="19585" y="6301"/>
                    <a:pt x="19543" y="6301"/>
                    <a:pt x="19481" y="6322"/>
                  </a:cubicBezTo>
                  <a:cubicBezTo>
                    <a:pt x="19564" y="6197"/>
                    <a:pt x="19627" y="6050"/>
                    <a:pt x="19690" y="5925"/>
                  </a:cubicBezTo>
                  <a:cubicBezTo>
                    <a:pt x="19753" y="5778"/>
                    <a:pt x="19857" y="5674"/>
                    <a:pt x="20004" y="5611"/>
                  </a:cubicBezTo>
                  <a:cubicBezTo>
                    <a:pt x="20590" y="5318"/>
                    <a:pt x="21196" y="5067"/>
                    <a:pt x="21803" y="4858"/>
                  </a:cubicBezTo>
                  <a:cubicBezTo>
                    <a:pt x="21971" y="4795"/>
                    <a:pt x="22159" y="4711"/>
                    <a:pt x="22305" y="4648"/>
                  </a:cubicBezTo>
                  <a:cubicBezTo>
                    <a:pt x="22452" y="4565"/>
                    <a:pt x="22535" y="4418"/>
                    <a:pt x="22515" y="4272"/>
                  </a:cubicBezTo>
                  <a:cubicBezTo>
                    <a:pt x="22515" y="4125"/>
                    <a:pt x="22410" y="4000"/>
                    <a:pt x="22263" y="3979"/>
                  </a:cubicBezTo>
                  <a:cubicBezTo>
                    <a:pt x="22230" y="3973"/>
                    <a:pt x="22196" y="3971"/>
                    <a:pt x="22163" y="3971"/>
                  </a:cubicBezTo>
                  <a:cubicBezTo>
                    <a:pt x="22072" y="3971"/>
                    <a:pt x="21984" y="3990"/>
                    <a:pt x="21908" y="4021"/>
                  </a:cubicBezTo>
                  <a:cubicBezTo>
                    <a:pt x="21427" y="4209"/>
                    <a:pt x="20945" y="4397"/>
                    <a:pt x="20464" y="4606"/>
                  </a:cubicBezTo>
                  <a:lnTo>
                    <a:pt x="20443" y="4586"/>
                  </a:lnTo>
                  <a:lnTo>
                    <a:pt x="20820" y="3770"/>
                  </a:lnTo>
                  <a:cubicBezTo>
                    <a:pt x="20905" y="3855"/>
                    <a:pt x="21019" y="3898"/>
                    <a:pt x="21132" y="3898"/>
                  </a:cubicBezTo>
                  <a:cubicBezTo>
                    <a:pt x="21213" y="3898"/>
                    <a:pt x="21294" y="3876"/>
                    <a:pt x="21364" y="3832"/>
                  </a:cubicBezTo>
                  <a:cubicBezTo>
                    <a:pt x="21510" y="3770"/>
                    <a:pt x="21636" y="3728"/>
                    <a:pt x="21761" y="3686"/>
                  </a:cubicBezTo>
                  <a:cubicBezTo>
                    <a:pt x="22075" y="3602"/>
                    <a:pt x="22368" y="3518"/>
                    <a:pt x="22661" y="3414"/>
                  </a:cubicBezTo>
                  <a:cubicBezTo>
                    <a:pt x="22766" y="3393"/>
                    <a:pt x="22849" y="3372"/>
                    <a:pt x="22933" y="3330"/>
                  </a:cubicBezTo>
                  <a:cubicBezTo>
                    <a:pt x="23017" y="3267"/>
                    <a:pt x="23100" y="3184"/>
                    <a:pt x="23100" y="3058"/>
                  </a:cubicBezTo>
                  <a:cubicBezTo>
                    <a:pt x="23121" y="2933"/>
                    <a:pt x="23059" y="2786"/>
                    <a:pt x="22933" y="2723"/>
                  </a:cubicBezTo>
                  <a:cubicBezTo>
                    <a:pt x="22860" y="2662"/>
                    <a:pt x="22773" y="2630"/>
                    <a:pt x="22683" y="2630"/>
                  </a:cubicBezTo>
                  <a:cubicBezTo>
                    <a:pt x="22620" y="2630"/>
                    <a:pt x="22555" y="2647"/>
                    <a:pt x="22494" y="2681"/>
                  </a:cubicBezTo>
                  <a:cubicBezTo>
                    <a:pt x="22452" y="2702"/>
                    <a:pt x="22410" y="2723"/>
                    <a:pt x="22368" y="2744"/>
                  </a:cubicBezTo>
                  <a:lnTo>
                    <a:pt x="21301" y="3100"/>
                  </a:lnTo>
                  <a:lnTo>
                    <a:pt x="21155" y="3142"/>
                  </a:lnTo>
                  <a:cubicBezTo>
                    <a:pt x="21238" y="2933"/>
                    <a:pt x="21238" y="2912"/>
                    <a:pt x="21343" y="2870"/>
                  </a:cubicBezTo>
                  <a:cubicBezTo>
                    <a:pt x="21615" y="2723"/>
                    <a:pt x="21887" y="2577"/>
                    <a:pt x="22159" y="2430"/>
                  </a:cubicBezTo>
                  <a:cubicBezTo>
                    <a:pt x="22284" y="2389"/>
                    <a:pt x="22410" y="2326"/>
                    <a:pt x="22515" y="2263"/>
                  </a:cubicBezTo>
                  <a:cubicBezTo>
                    <a:pt x="22682" y="2179"/>
                    <a:pt x="22766" y="1991"/>
                    <a:pt x="22724" y="1824"/>
                  </a:cubicBezTo>
                  <a:cubicBezTo>
                    <a:pt x="22703" y="1510"/>
                    <a:pt x="22661" y="1217"/>
                    <a:pt x="22640" y="924"/>
                  </a:cubicBezTo>
                  <a:lnTo>
                    <a:pt x="22640" y="798"/>
                  </a:lnTo>
                  <a:cubicBezTo>
                    <a:pt x="22619" y="631"/>
                    <a:pt x="22619" y="484"/>
                    <a:pt x="22598" y="317"/>
                  </a:cubicBezTo>
                  <a:cubicBezTo>
                    <a:pt x="22577" y="254"/>
                    <a:pt x="22556" y="192"/>
                    <a:pt x="22515" y="150"/>
                  </a:cubicBezTo>
                  <a:cubicBezTo>
                    <a:pt x="22449" y="59"/>
                    <a:pt x="22344" y="8"/>
                    <a:pt x="22238" y="8"/>
                  </a:cubicBezTo>
                  <a:cubicBezTo>
                    <a:pt x="22174" y="8"/>
                    <a:pt x="22110" y="27"/>
                    <a:pt x="22054" y="66"/>
                  </a:cubicBezTo>
                  <a:cubicBezTo>
                    <a:pt x="21845" y="150"/>
                    <a:pt x="21699" y="233"/>
                    <a:pt x="21468" y="338"/>
                  </a:cubicBezTo>
                  <a:cubicBezTo>
                    <a:pt x="21238" y="443"/>
                    <a:pt x="21029" y="547"/>
                    <a:pt x="20799" y="631"/>
                  </a:cubicBezTo>
                  <a:cubicBezTo>
                    <a:pt x="20548" y="694"/>
                    <a:pt x="20422" y="945"/>
                    <a:pt x="20464" y="1175"/>
                  </a:cubicBezTo>
                  <a:lnTo>
                    <a:pt x="20464" y="1259"/>
                  </a:lnTo>
                  <a:cubicBezTo>
                    <a:pt x="20485" y="1635"/>
                    <a:pt x="20506" y="1991"/>
                    <a:pt x="20527" y="2347"/>
                  </a:cubicBezTo>
                  <a:cubicBezTo>
                    <a:pt x="20527" y="2472"/>
                    <a:pt x="20485" y="2598"/>
                    <a:pt x="20380" y="2681"/>
                  </a:cubicBezTo>
                  <a:cubicBezTo>
                    <a:pt x="20318" y="2430"/>
                    <a:pt x="20255" y="2158"/>
                    <a:pt x="20213" y="1928"/>
                  </a:cubicBezTo>
                  <a:cubicBezTo>
                    <a:pt x="20171" y="1698"/>
                    <a:pt x="20150" y="1468"/>
                    <a:pt x="20108" y="1238"/>
                  </a:cubicBezTo>
                  <a:cubicBezTo>
                    <a:pt x="20066" y="1049"/>
                    <a:pt x="19878" y="903"/>
                    <a:pt x="19690" y="882"/>
                  </a:cubicBezTo>
                  <a:cubicBezTo>
                    <a:pt x="19502" y="882"/>
                    <a:pt x="19334" y="1029"/>
                    <a:pt x="19334" y="1217"/>
                  </a:cubicBezTo>
                  <a:cubicBezTo>
                    <a:pt x="19334" y="1342"/>
                    <a:pt x="19355" y="1447"/>
                    <a:pt x="19376" y="1573"/>
                  </a:cubicBezTo>
                  <a:cubicBezTo>
                    <a:pt x="19418" y="1677"/>
                    <a:pt x="19460" y="1782"/>
                    <a:pt x="19481" y="1886"/>
                  </a:cubicBezTo>
                  <a:cubicBezTo>
                    <a:pt x="19543" y="2242"/>
                    <a:pt x="19606" y="2598"/>
                    <a:pt x="19690" y="2953"/>
                  </a:cubicBezTo>
                  <a:cubicBezTo>
                    <a:pt x="19711" y="3058"/>
                    <a:pt x="19753" y="3142"/>
                    <a:pt x="19794" y="3225"/>
                  </a:cubicBezTo>
                  <a:cubicBezTo>
                    <a:pt x="19857" y="3267"/>
                    <a:pt x="19920" y="3309"/>
                    <a:pt x="19983" y="3351"/>
                  </a:cubicBezTo>
                  <a:cubicBezTo>
                    <a:pt x="19815" y="3602"/>
                    <a:pt x="19648" y="3853"/>
                    <a:pt x="19460" y="4104"/>
                  </a:cubicBezTo>
                  <a:cubicBezTo>
                    <a:pt x="19418" y="3874"/>
                    <a:pt x="19397" y="3665"/>
                    <a:pt x="19376" y="3477"/>
                  </a:cubicBezTo>
                  <a:cubicBezTo>
                    <a:pt x="19292" y="3163"/>
                    <a:pt x="19250" y="2849"/>
                    <a:pt x="19230" y="2514"/>
                  </a:cubicBezTo>
                  <a:cubicBezTo>
                    <a:pt x="19230" y="2472"/>
                    <a:pt x="19209" y="2409"/>
                    <a:pt x="19209" y="2368"/>
                  </a:cubicBezTo>
                  <a:cubicBezTo>
                    <a:pt x="19155" y="2189"/>
                    <a:pt x="19010" y="2087"/>
                    <a:pt x="18838" y="2087"/>
                  </a:cubicBezTo>
                  <a:cubicBezTo>
                    <a:pt x="18809" y="2087"/>
                    <a:pt x="18779" y="2090"/>
                    <a:pt x="18748" y="2096"/>
                  </a:cubicBezTo>
                  <a:cubicBezTo>
                    <a:pt x="18581" y="2137"/>
                    <a:pt x="18455" y="2326"/>
                    <a:pt x="18497" y="2493"/>
                  </a:cubicBezTo>
                  <a:cubicBezTo>
                    <a:pt x="18497" y="2681"/>
                    <a:pt x="18518" y="2870"/>
                    <a:pt x="18560" y="3037"/>
                  </a:cubicBezTo>
                  <a:cubicBezTo>
                    <a:pt x="18602" y="3372"/>
                    <a:pt x="18665" y="3728"/>
                    <a:pt x="18706" y="4062"/>
                  </a:cubicBezTo>
                  <a:cubicBezTo>
                    <a:pt x="18748" y="4376"/>
                    <a:pt x="18769" y="4711"/>
                    <a:pt x="18811" y="5046"/>
                  </a:cubicBezTo>
                  <a:cubicBezTo>
                    <a:pt x="18811" y="5109"/>
                    <a:pt x="18832" y="5171"/>
                    <a:pt x="18811" y="5192"/>
                  </a:cubicBezTo>
                  <a:cubicBezTo>
                    <a:pt x="18706" y="5402"/>
                    <a:pt x="18581" y="5569"/>
                    <a:pt x="18434" y="5799"/>
                  </a:cubicBezTo>
                  <a:cubicBezTo>
                    <a:pt x="18372" y="5276"/>
                    <a:pt x="18309" y="4816"/>
                    <a:pt x="18246" y="4334"/>
                  </a:cubicBezTo>
                  <a:cubicBezTo>
                    <a:pt x="18225" y="4251"/>
                    <a:pt x="18225" y="4146"/>
                    <a:pt x="18225" y="4062"/>
                  </a:cubicBezTo>
                  <a:cubicBezTo>
                    <a:pt x="18246" y="3895"/>
                    <a:pt x="18183" y="3728"/>
                    <a:pt x="18079" y="3602"/>
                  </a:cubicBezTo>
                  <a:cubicBezTo>
                    <a:pt x="18021" y="3515"/>
                    <a:pt x="17933" y="3469"/>
                    <a:pt x="17836" y="3469"/>
                  </a:cubicBezTo>
                  <a:cubicBezTo>
                    <a:pt x="17793" y="3469"/>
                    <a:pt x="17747" y="3478"/>
                    <a:pt x="17702" y="3497"/>
                  </a:cubicBezTo>
                  <a:cubicBezTo>
                    <a:pt x="17556" y="3518"/>
                    <a:pt x="17451" y="3644"/>
                    <a:pt x="17451" y="3790"/>
                  </a:cubicBezTo>
                  <a:cubicBezTo>
                    <a:pt x="17451" y="3895"/>
                    <a:pt x="17451" y="3979"/>
                    <a:pt x="17472" y="4083"/>
                  </a:cubicBezTo>
                  <a:cubicBezTo>
                    <a:pt x="17514" y="4460"/>
                    <a:pt x="17577" y="4837"/>
                    <a:pt x="17618" y="5213"/>
                  </a:cubicBezTo>
                  <a:cubicBezTo>
                    <a:pt x="17681" y="5715"/>
                    <a:pt x="17744" y="6218"/>
                    <a:pt x="17786" y="6720"/>
                  </a:cubicBezTo>
                  <a:cubicBezTo>
                    <a:pt x="17807" y="6803"/>
                    <a:pt x="17786" y="6866"/>
                    <a:pt x="17765" y="6950"/>
                  </a:cubicBezTo>
                  <a:cubicBezTo>
                    <a:pt x="17681" y="7117"/>
                    <a:pt x="17598" y="7285"/>
                    <a:pt x="17493" y="7452"/>
                  </a:cubicBezTo>
                  <a:cubicBezTo>
                    <a:pt x="17493" y="7473"/>
                    <a:pt x="17472" y="7494"/>
                    <a:pt x="17430" y="7536"/>
                  </a:cubicBezTo>
                  <a:cubicBezTo>
                    <a:pt x="17388" y="7180"/>
                    <a:pt x="17305" y="6866"/>
                    <a:pt x="17284" y="6552"/>
                  </a:cubicBezTo>
                  <a:cubicBezTo>
                    <a:pt x="17221" y="6218"/>
                    <a:pt x="17200" y="5904"/>
                    <a:pt x="17242" y="5569"/>
                  </a:cubicBezTo>
                  <a:cubicBezTo>
                    <a:pt x="17242" y="5548"/>
                    <a:pt x="17242" y="5527"/>
                    <a:pt x="17242" y="5506"/>
                  </a:cubicBezTo>
                  <a:cubicBezTo>
                    <a:pt x="17182" y="5307"/>
                    <a:pt x="17019" y="5212"/>
                    <a:pt x="16859" y="5212"/>
                  </a:cubicBezTo>
                  <a:cubicBezTo>
                    <a:pt x="16682" y="5212"/>
                    <a:pt x="16511" y="5328"/>
                    <a:pt x="16489" y="5548"/>
                  </a:cubicBezTo>
                  <a:cubicBezTo>
                    <a:pt x="16489" y="5674"/>
                    <a:pt x="16489" y="5799"/>
                    <a:pt x="16509" y="5904"/>
                  </a:cubicBezTo>
                  <a:cubicBezTo>
                    <a:pt x="16551" y="6280"/>
                    <a:pt x="16593" y="6657"/>
                    <a:pt x="16635" y="7034"/>
                  </a:cubicBezTo>
                  <a:cubicBezTo>
                    <a:pt x="16698" y="7557"/>
                    <a:pt x="16781" y="8059"/>
                    <a:pt x="16865" y="8582"/>
                  </a:cubicBezTo>
                  <a:cubicBezTo>
                    <a:pt x="16865" y="8624"/>
                    <a:pt x="16865" y="8687"/>
                    <a:pt x="16865" y="8728"/>
                  </a:cubicBezTo>
                  <a:cubicBezTo>
                    <a:pt x="16781" y="8938"/>
                    <a:pt x="16677" y="9126"/>
                    <a:pt x="16572" y="9314"/>
                  </a:cubicBezTo>
                  <a:cubicBezTo>
                    <a:pt x="16551" y="9356"/>
                    <a:pt x="16509" y="9398"/>
                    <a:pt x="16489" y="9440"/>
                  </a:cubicBezTo>
                  <a:cubicBezTo>
                    <a:pt x="16426" y="9231"/>
                    <a:pt x="16384" y="9063"/>
                    <a:pt x="16342" y="8896"/>
                  </a:cubicBezTo>
                  <a:cubicBezTo>
                    <a:pt x="16217" y="8394"/>
                    <a:pt x="16091" y="7891"/>
                    <a:pt x="15986" y="7389"/>
                  </a:cubicBezTo>
                  <a:cubicBezTo>
                    <a:pt x="15777" y="6552"/>
                    <a:pt x="15610" y="5715"/>
                    <a:pt x="15421" y="4878"/>
                  </a:cubicBezTo>
                  <a:cubicBezTo>
                    <a:pt x="15380" y="4690"/>
                    <a:pt x="15338" y="4523"/>
                    <a:pt x="15317" y="4334"/>
                  </a:cubicBezTo>
                  <a:cubicBezTo>
                    <a:pt x="15295" y="4110"/>
                    <a:pt x="15115" y="3994"/>
                    <a:pt x="14936" y="3994"/>
                  </a:cubicBezTo>
                  <a:cubicBezTo>
                    <a:pt x="14764" y="3994"/>
                    <a:pt x="14594" y="4099"/>
                    <a:pt x="14564" y="4314"/>
                  </a:cubicBezTo>
                  <a:cubicBezTo>
                    <a:pt x="14501" y="4648"/>
                    <a:pt x="14417" y="5004"/>
                    <a:pt x="14333" y="5360"/>
                  </a:cubicBezTo>
                  <a:cubicBezTo>
                    <a:pt x="14145" y="6197"/>
                    <a:pt x="13978" y="7055"/>
                    <a:pt x="13768" y="7891"/>
                  </a:cubicBezTo>
                  <a:cubicBezTo>
                    <a:pt x="13685" y="8331"/>
                    <a:pt x="13559" y="8770"/>
                    <a:pt x="13455" y="9210"/>
                  </a:cubicBezTo>
                  <a:cubicBezTo>
                    <a:pt x="13434" y="9272"/>
                    <a:pt x="13413" y="9335"/>
                    <a:pt x="13392" y="9419"/>
                  </a:cubicBezTo>
                  <a:cubicBezTo>
                    <a:pt x="13224" y="9189"/>
                    <a:pt x="13078" y="8938"/>
                    <a:pt x="12994" y="8666"/>
                  </a:cubicBezTo>
                  <a:cubicBezTo>
                    <a:pt x="12994" y="8645"/>
                    <a:pt x="12994" y="8603"/>
                    <a:pt x="12994" y="8582"/>
                  </a:cubicBezTo>
                  <a:cubicBezTo>
                    <a:pt x="13099" y="7766"/>
                    <a:pt x="13224" y="6950"/>
                    <a:pt x="13329" y="6134"/>
                  </a:cubicBezTo>
                  <a:cubicBezTo>
                    <a:pt x="13350" y="5946"/>
                    <a:pt x="13371" y="5757"/>
                    <a:pt x="13392" y="5569"/>
                  </a:cubicBezTo>
                  <a:cubicBezTo>
                    <a:pt x="13392" y="5361"/>
                    <a:pt x="13220" y="5186"/>
                    <a:pt x="13017" y="5186"/>
                  </a:cubicBezTo>
                  <a:cubicBezTo>
                    <a:pt x="12996" y="5186"/>
                    <a:pt x="12974" y="5188"/>
                    <a:pt x="12952" y="5192"/>
                  </a:cubicBezTo>
                  <a:cubicBezTo>
                    <a:pt x="12743" y="5213"/>
                    <a:pt x="12597" y="5422"/>
                    <a:pt x="12639" y="5632"/>
                  </a:cubicBezTo>
                  <a:cubicBezTo>
                    <a:pt x="12639" y="5674"/>
                    <a:pt x="12639" y="5715"/>
                    <a:pt x="12660" y="5757"/>
                  </a:cubicBezTo>
                  <a:cubicBezTo>
                    <a:pt x="12597" y="6218"/>
                    <a:pt x="12534" y="6699"/>
                    <a:pt x="12492" y="7159"/>
                  </a:cubicBezTo>
                  <a:cubicBezTo>
                    <a:pt x="12471" y="7264"/>
                    <a:pt x="12450" y="7389"/>
                    <a:pt x="12429" y="7494"/>
                  </a:cubicBezTo>
                  <a:cubicBezTo>
                    <a:pt x="12283" y="7306"/>
                    <a:pt x="12157" y="7096"/>
                    <a:pt x="12053" y="6866"/>
                  </a:cubicBezTo>
                  <a:cubicBezTo>
                    <a:pt x="12053" y="6824"/>
                    <a:pt x="12053" y="6783"/>
                    <a:pt x="12053" y="6741"/>
                  </a:cubicBezTo>
                  <a:cubicBezTo>
                    <a:pt x="12095" y="6385"/>
                    <a:pt x="12136" y="6029"/>
                    <a:pt x="12178" y="5674"/>
                  </a:cubicBezTo>
                  <a:cubicBezTo>
                    <a:pt x="12241" y="5234"/>
                    <a:pt x="12283" y="4795"/>
                    <a:pt x="12346" y="4355"/>
                  </a:cubicBezTo>
                  <a:cubicBezTo>
                    <a:pt x="12367" y="4188"/>
                    <a:pt x="12429" y="4000"/>
                    <a:pt x="12429" y="3832"/>
                  </a:cubicBezTo>
                  <a:cubicBezTo>
                    <a:pt x="12429" y="3665"/>
                    <a:pt x="12325" y="3518"/>
                    <a:pt x="12157" y="3477"/>
                  </a:cubicBezTo>
                  <a:cubicBezTo>
                    <a:pt x="12131" y="3469"/>
                    <a:pt x="12105" y="3466"/>
                    <a:pt x="12078" y="3466"/>
                  </a:cubicBezTo>
                  <a:cubicBezTo>
                    <a:pt x="11954" y="3466"/>
                    <a:pt x="11829" y="3541"/>
                    <a:pt x="11760" y="3644"/>
                  </a:cubicBezTo>
                  <a:cubicBezTo>
                    <a:pt x="11676" y="3770"/>
                    <a:pt x="11634" y="3916"/>
                    <a:pt x="11655" y="4062"/>
                  </a:cubicBezTo>
                  <a:cubicBezTo>
                    <a:pt x="11676" y="4104"/>
                    <a:pt x="11676" y="4167"/>
                    <a:pt x="11655" y="4209"/>
                  </a:cubicBezTo>
                  <a:cubicBezTo>
                    <a:pt x="11613" y="4586"/>
                    <a:pt x="11572" y="4983"/>
                    <a:pt x="11509" y="5381"/>
                  </a:cubicBezTo>
                  <a:cubicBezTo>
                    <a:pt x="11509" y="5506"/>
                    <a:pt x="11488" y="5632"/>
                    <a:pt x="11467" y="5799"/>
                  </a:cubicBezTo>
                  <a:cubicBezTo>
                    <a:pt x="11320" y="5569"/>
                    <a:pt x="11195" y="5381"/>
                    <a:pt x="11069" y="5192"/>
                  </a:cubicBezTo>
                  <a:cubicBezTo>
                    <a:pt x="11069" y="5171"/>
                    <a:pt x="11069" y="5150"/>
                    <a:pt x="11069" y="5109"/>
                  </a:cubicBezTo>
                  <a:cubicBezTo>
                    <a:pt x="11090" y="4899"/>
                    <a:pt x="11111" y="4669"/>
                    <a:pt x="11132" y="4460"/>
                  </a:cubicBezTo>
                  <a:cubicBezTo>
                    <a:pt x="11174" y="4125"/>
                    <a:pt x="11237" y="3749"/>
                    <a:pt x="11279" y="3435"/>
                  </a:cubicBezTo>
                  <a:cubicBezTo>
                    <a:pt x="11320" y="3121"/>
                    <a:pt x="11383" y="2807"/>
                    <a:pt x="11425" y="2493"/>
                  </a:cubicBezTo>
                  <a:cubicBezTo>
                    <a:pt x="11450" y="2245"/>
                    <a:pt x="11246" y="2092"/>
                    <a:pt x="11046" y="2092"/>
                  </a:cubicBezTo>
                  <a:cubicBezTo>
                    <a:pt x="10909" y="2092"/>
                    <a:pt x="10773" y="2164"/>
                    <a:pt x="10714" y="2326"/>
                  </a:cubicBezTo>
                  <a:cubicBezTo>
                    <a:pt x="10693" y="2389"/>
                    <a:pt x="10672" y="2472"/>
                    <a:pt x="10672" y="2556"/>
                  </a:cubicBezTo>
                  <a:cubicBezTo>
                    <a:pt x="10651" y="2640"/>
                    <a:pt x="10651" y="2723"/>
                    <a:pt x="10651" y="2807"/>
                  </a:cubicBezTo>
                  <a:cubicBezTo>
                    <a:pt x="10609" y="3058"/>
                    <a:pt x="10567" y="3330"/>
                    <a:pt x="10525" y="3581"/>
                  </a:cubicBezTo>
                  <a:cubicBezTo>
                    <a:pt x="10483" y="3749"/>
                    <a:pt x="10483" y="3916"/>
                    <a:pt x="10442" y="4083"/>
                  </a:cubicBezTo>
                  <a:lnTo>
                    <a:pt x="10421" y="4083"/>
                  </a:lnTo>
                  <a:lnTo>
                    <a:pt x="9939" y="3309"/>
                  </a:lnTo>
                  <a:cubicBezTo>
                    <a:pt x="10107" y="3246"/>
                    <a:pt x="10232" y="3079"/>
                    <a:pt x="10253" y="2870"/>
                  </a:cubicBezTo>
                  <a:cubicBezTo>
                    <a:pt x="10316" y="2409"/>
                    <a:pt x="10421" y="1928"/>
                    <a:pt x="10567" y="1468"/>
                  </a:cubicBezTo>
                  <a:cubicBezTo>
                    <a:pt x="10588" y="1426"/>
                    <a:pt x="10588" y="1384"/>
                    <a:pt x="10588" y="1342"/>
                  </a:cubicBezTo>
                  <a:cubicBezTo>
                    <a:pt x="10651" y="1112"/>
                    <a:pt x="10504" y="903"/>
                    <a:pt x="10274" y="882"/>
                  </a:cubicBezTo>
                  <a:cubicBezTo>
                    <a:pt x="10261" y="881"/>
                    <a:pt x="10249" y="880"/>
                    <a:pt x="10236" y="880"/>
                  </a:cubicBezTo>
                  <a:cubicBezTo>
                    <a:pt x="10004" y="880"/>
                    <a:pt x="9834" y="1061"/>
                    <a:pt x="9814" y="1280"/>
                  </a:cubicBezTo>
                  <a:cubicBezTo>
                    <a:pt x="9814" y="1321"/>
                    <a:pt x="9814" y="1384"/>
                    <a:pt x="9814" y="1426"/>
                  </a:cubicBezTo>
                  <a:lnTo>
                    <a:pt x="9584" y="2556"/>
                  </a:lnTo>
                  <a:cubicBezTo>
                    <a:pt x="9563" y="2598"/>
                    <a:pt x="9563" y="2640"/>
                    <a:pt x="9542" y="2661"/>
                  </a:cubicBezTo>
                  <a:cubicBezTo>
                    <a:pt x="9395" y="2493"/>
                    <a:pt x="9395" y="2493"/>
                    <a:pt x="9395" y="2305"/>
                  </a:cubicBezTo>
                  <a:cubicBezTo>
                    <a:pt x="9416" y="1949"/>
                    <a:pt x="9437" y="1593"/>
                    <a:pt x="9479" y="1217"/>
                  </a:cubicBezTo>
                  <a:cubicBezTo>
                    <a:pt x="9479" y="987"/>
                    <a:pt x="9500" y="777"/>
                    <a:pt x="9144" y="631"/>
                  </a:cubicBezTo>
                  <a:cubicBezTo>
                    <a:pt x="8768" y="464"/>
                    <a:pt x="8391" y="275"/>
                    <a:pt x="8014" y="108"/>
                  </a:cubicBezTo>
                  <a:cubicBezTo>
                    <a:pt x="7952" y="66"/>
                    <a:pt x="7889" y="45"/>
                    <a:pt x="7805" y="24"/>
                  </a:cubicBezTo>
                  <a:cubicBezTo>
                    <a:pt x="7765" y="8"/>
                    <a:pt x="7724" y="1"/>
                    <a:pt x="76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5"/>
            <p:cNvSpPr/>
            <p:nvPr/>
          </p:nvSpPr>
          <p:spPr>
            <a:xfrm>
              <a:off x="8422197" y="4551639"/>
              <a:ext cx="499852" cy="497918"/>
            </a:xfrm>
            <a:custGeom>
              <a:rect b="b" l="l" r="r" t="t"/>
              <a:pathLst>
                <a:path extrusionOk="0" h="27805" w="27913">
                  <a:moveTo>
                    <a:pt x="9542" y="3224"/>
                  </a:moveTo>
                  <a:lnTo>
                    <a:pt x="10671" y="3893"/>
                  </a:lnTo>
                  <a:lnTo>
                    <a:pt x="10337" y="5169"/>
                  </a:lnTo>
                  <a:lnTo>
                    <a:pt x="9207" y="4500"/>
                  </a:lnTo>
                  <a:cubicBezTo>
                    <a:pt x="9311" y="4061"/>
                    <a:pt x="9437" y="3642"/>
                    <a:pt x="9542" y="3224"/>
                  </a:cubicBezTo>
                  <a:close/>
                  <a:moveTo>
                    <a:pt x="18383" y="3229"/>
                  </a:moveTo>
                  <a:lnTo>
                    <a:pt x="18383" y="3229"/>
                  </a:lnTo>
                  <a:cubicBezTo>
                    <a:pt x="18483" y="3651"/>
                    <a:pt x="18585" y="4055"/>
                    <a:pt x="18706" y="4479"/>
                  </a:cubicBezTo>
                  <a:lnTo>
                    <a:pt x="17576" y="5169"/>
                  </a:lnTo>
                  <a:lnTo>
                    <a:pt x="17262" y="3893"/>
                  </a:lnTo>
                  <a:lnTo>
                    <a:pt x="18383" y="3229"/>
                  </a:lnTo>
                  <a:close/>
                  <a:moveTo>
                    <a:pt x="13915" y="4123"/>
                  </a:moveTo>
                  <a:cubicBezTo>
                    <a:pt x="14835" y="4584"/>
                    <a:pt x="15735" y="5107"/>
                    <a:pt x="16572" y="5713"/>
                  </a:cubicBezTo>
                  <a:cubicBezTo>
                    <a:pt x="16174" y="6027"/>
                    <a:pt x="15693" y="6257"/>
                    <a:pt x="15275" y="6509"/>
                  </a:cubicBezTo>
                  <a:cubicBezTo>
                    <a:pt x="14835" y="6781"/>
                    <a:pt x="14396" y="7032"/>
                    <a:pt x="13956" y="7304"/>
                  </a:cubicBezTo>
                  <a:lnTo>
                    <a:pt x="11299" y="5713"/>
                  </a:lnTo>
                  <a:lnTo>
                    <a:pt x="11278" y="5693"/>
                  </a:lnTo>
                  <a:cubicBezTo>
                    <a:pt x="12178" y="5107"/>
                    <a:pt x="13036" y="4584"/>
                    <a:pt x="13915" y="4123"/>
                  </a:cubicBezTo>
                  <a:close/>
                  <a:moveTo>
                    <a:pt x="10776" y="6237"/>
                  </a:moveTo>
                  <a:lnTo>
                    <a:pt x="13287" y="7743"/>
                  </a:lnTo>
                  <a:cubicBezTo>
                    <a:pt x="13078" y="7869"/>
                    <a:pt x="12910" y="7973"/>
                    <a:pt x="12722" y="8099"/>
                  </a:cubicBezTo>
                  <a:lnTo>
                    <a:pt x="12031" y="8517"/>
                  </a:lnTo>
                  <a:cubicBezTo>
                    <a:pt x="11990" y="8538"/>
                    <a:pt x="11948" y="8559"/>
                    <a:pt x="11906" y="8580"/>
                  </a:cubicBezTo>
                  <a:cubicBezTo>
                    <a:pt x="11864" y="8580"/>
                    <a:pt x="11843" y="8580"/>
                    <a:pt x="11801" y="8601"/>
                  </a:cubicBezTo>
                  <a:cubicBezTo>
                    <a:pt x="11571" y="8726"/>
                    <a:pt x="11320" y="8810"/>
                    <a:pt x="11069" y="8831"/>
                  </a:cubicBezTo>
                  <a:cubicBezTo>
                    <a:pt x="10776" y="8915"/>
                    <a:pt x="10483" y="8978"/>
                    <a:pt x="10190" y="9040"/>
                  </a:cubicBezTo>
                  <a:lnTo>
                    <a:pt x="10086" y="9040"/>
                  </a:lnTo>
                  <a:lnTo>
                    <a:pt x="10776" y="6237"/>
                  </a:lnTo>
                  <a:close/>
                  <a:moveTo>
                    <a:pt x="17095" y="6237"/>
                  </a:moveTo>
                  <a:cubicBezTo>
                    <a:pt x="17346" y="7157"/>
                    <a:pt x="17576" y="8078"/>
                    <a:pt x="17806" y="9061"/>
                  </a:cubicBezTo>
                  <a:lnTo>
                    <a:pt x="17158" y="8915"/>
                  </a:lnTo>
                  <a:lnTo>
                    <a:pt x="16363" y="8726"/>
                  </a:lnTo>
                  <a:cubicBezTo>
                    <a:pt x="16321" y="8706"/>
                    <a:pt x="16279" y="8685"/>
                    <a:pt x="16237" y="8664"/>
                  </a:cubicBezTo>
                  <a:cubicBezTo>
                    <a:pt x="16174" y="8622"/>
                    <a:pt x="16112" y="8601"/>
                    <a:pt x="16049" y="8580"/>
                  </a:cubicBezTo>
                  <a:cubicBezTo>
                    <a:pt x="15923" y="8559"/>
                    <a:pt x="15819" y="8496"/>
                    <a:pt x="15735" y="8413"/>
                  </a:cubicBezTo>
                  <a:cubicBezTo>
                    <a:pt x="15463" y="8245"/>
                    <a:pt x="15170" y="8099"/>
                    <a:pt x="14898" y="7931"/>
                  </a:cubicBezTo>
                  <a:cubicBezTo>
                    <a:pt x="14814" y="7869"/>
                    <a:pt x="14731" y="7806"/>
                    <a:pt x="14626" y="7722"/>
                  </a:cubicBezTo>
                  <a:lnTo>
                    <a:pt x="17095" y="6237"/>
                  </a:lnTo>
                  <a:close/>
                  <a:moveTo>
                    <a:pt x="10044" y="6216"/>
                  </a:moveTo>
                  <a:lnTo>
                    <a:pt x="10044" y="6216"/>
                  </a:lnTo>
                  <a:cubicBezTo>
                    <a:pt x="9960" y="6571"/>
                    <a:pt x="9876" y="6906"/>
                    <a:pt x="9793" y="7241"/>
                  </a:cubicBezTo>
                  <a:cubicBezTo>
                    <a:pt x="9646" y="7827"/>
                    <a:pt x="9479" y="8454"/>
                    <a:pt x="9332" y="9061"/>
                  </a:cubicBezTo>
                  <a:cubicBezTo>
                    <a:pt x="9332" y="9166"/>
                    <a:pt x="9249" y="9250"/>
                    <a:pt x="9144" y="9250"/>
                  </a:cubicBezTo>
                  <a:cubicBezTo>
                    <a:pt x="8767" y="9333"/>
                    <a:pt x="8412" y="9459"/>
                    <a:pt x="8035" y="9543"/>
                  </a:cubicBezTo>
                  <a:cubicBezTo>
                    <a:pt x="7470" y="9668"/>
                    <a:pt x="6905" y="9815"/>
                    <a:pt x="6361" y="9940"/>
                  </a:cubicBezTo>
                  <a:lnTo>
                    <a:pt x="6298" y="9940"/>
                  </a:lnTo>
                  <a:cubicBezTo>
                    <a:pt x="6319" y="9835"/>
                    <a:pt x="6319" y="9731"/>
                    <a:pt x="6340" y="9626"/>
                  </a:cubicBezTo>
                  <a:cubicBezTo>
                    <a:pt x="6445" y="9229"/>
                    <a:pt x="6549" y="8768"/>
                    <a:pt x="6633" y="8392"/>
                  </a:cubicBezTo>
                  <a:cubicBezTo>
                    <a:pt x="6717" y="8036"/>
                    <a:pt x="6821" y="7659"/>
                    <a:pt x="6926" y="7283"/>
                  </a:cubicBezTo>
                  <a:cubicBezTo>
                    <a:pt x="7010" y="6990"/>
                    <a:pt x="7052" y="6927"/>
                    <a:pt x="7345" y="6843"/>
                  </a:cubicBezTo>
                  <a:cubicBezTo>
                    <a:pt x="7554" y="6802"/>
                    <a:pt x="7763" y="6739"/>
                    <a:pt x="7972" y="6697"/>
                  </a:cubicBezTo>
                  <a:lnTo>
                    <a:pt x="9709" y="6278"/>
                  </a:lnTo>
                  <a:cubicBezTo>
                    <a:pt x="9814" y="6257"/>
                    <a:pt x="9897" y="6237"/>
                    <a:pt x="10044" y="6216"/>
                  </a:cubicBezTo>
                  <a:close/>
                  <a:moveTo>
                    <a:pt x="17848" y="6237"/>
                  </a:moveTo>
                  <a:lnTo>
                    <a:pt x="17848" y="6237"/>
                  </a:lnTo>
                  <a:cubicBezTo>
                    <a:pt x="18016" y="6257"/>
                    <a:pt x="18141" y="6278"/>
                    <a:pt x="18267" y="6299"/>
                  </a:cubicBezTo>
                  <a:cubicBezTo>
                    <a:pt x="18643" y="6383"/>
                    <a:pt x="18999" y="6467"/>
                    <a:pt x="19355" y="6550"/>
                  </a:cubicBezTo>
                  <a:cubicBezTo>
                    <a:pt x="19773" y="6655"/>
                    <a:pt x="20171" y="6760"/>
                    <a:pt x="20568" y="6864"/>
                  </a:cubicBezTo>
                  <a:cubicBezTo>
                    <a:pt x="20840" y="6948"/>
                    <a:pt x="20882" y="6990"/>
                    <a:pt x="20966" y="7262"/>
                  </a:cubicBezTo>
                  <a:cubicBezTo>
                    <a:pt x="21029" y="7492"/>
                    <a:pt x="21070" y="7701"/>
                    <a:pt x="21112" y="7931"/>
                  </a:cubicBezTo>
                  <a:cubicBezTo>
                    <a:pt x="21259" y="8496"/>
                    <a:pt x="21405" y="9082"/>
                    <a:pt x="21531" y="9668"/>
                  </a:cubicBezTo>
                  <a:cubicBezTo>
                    <a:pt x="21552" y="9752"/>
                    <a:pt x="21573" y="9856"/>
                    <a:pt x="21594" y="9982"/>
                  </a:cubicBezTo>
                  <a:lnTo>
                    <a:pt x="18601" y="9229"/>
                  </a:lnTo>
                  <a:cubicBezTo>
                    <a:pt x="18350" y="8245"/>
                    <a:pt x="18099" y="7241"/>
                    <a:pt x="17848" y="6237"/>
                  </a:cubicBezTo>
                  <a:close/>
                  <a:moveTo>
                    <a:pt x="13956" y="8190"/>
                  </a:moveTo>
                  <a:cubicBezTo>
                    <a:pt x="14009" y="8190"/>
                    <a:pt x="14065" y="8216"/>
                    <a:pt x="14145" y="8266"/>
                  </a:cubicBezTo>
                  <a:cubicBezTo>
                    <a:pt x="14479" y="8538"/>
                    <a:pt x="14856" y="8768"/>
                    <a:pt x="15233" y="8978"/>
                  </a:cubicBezTo>
                  <a:cubicBezTo>
                    <a:pt x="15275" y="8998"/>
                    <a:pt x="15316" y="9019"/>
                    <a:pt x="15379" y="9061"/>
                  </a:cubicBezTo>
                  <a:lnTo>
                    <a:pt x="15358" y="9061"/>
                  </a:lnTo>
                  <a:cubicBezTo>
                    <a:pt x="14919" y="9543"/>
                    <a:pt x="14459" y="9982"/>
                    <a:pt x="13956" y="10400"/>
                  </a:cubicBezTo>
                  <a:cubicBezTo>
                    <a:pt x="13454" y="9982"/>
                    <a:pt x="12973" y="9543"/>
                    <a:pt x="12534" y="9061"/>
                  </a:cubicBezTo>
                  <a:cubicBezTo>
                    <a:pt x="12596" y="9019"/>
                    <a:pt x="12659" y="8978"/>
                    <a:pt x="12722" y="8957"/>
                  </a:cubicBezTo>
                  <a:cubicBezTo>
                    <a:pt x="13078" y="8747"/>
                    <a:pt x="13433" y="8538"/>
                    <a:pt x="13768" y="8287"/>
                  </a:cubicBezTo>
                  <a:cubicBezTo>
                    <a:pt x="13845" y="8221"/>
                    <a:pt x="13898" y="8190"/>
                    <a:pt x="13956" y="8190"/>
                  </a:cubicBezTo>
                  <a:close/>
                  <a:moveTo>
                    <a:pt x="4541" y="9145"/>
                  </a:moveTo>
                  <a:lnTo>
                    <a:pt x="5231" y="10275"/>
                  </a:lnTo>
                  <a:lnTo>
                    <a:pt x="3955" y="10610"/>
                  </a:lnTo>
                  <a:lnTo>
                    <a:pt x="3285" y="9480"/>
                  </a:lnTo>
                  <a:lnTo>
                    <a:pt x="4541" y="9145"/>
                  </a:lnTo>
                  <a:close/>
                  <a:moveTo>
                    <a:pt x="23372" y="9145"/>
                  </a:moveTo>
                  <a:lnTo>
                    <a:pt x="24648" y="9480"/>
                  </a:lnTo>
                  <a:lnTo>
                    <a:pt x="23979" y="10610"/>
                  </a:lnTo>
                  <a:lnTo>
                    <a:pt x="22702" y="10275"/>
                  </a:lnTo>
                  <a:lnTo>
                    <a:pt x="23372" y="9145"/>
                  </a:lnTo>
                  <a:close/>
                  <a:moveTo>
                    <a:pt x="12262" y="9835"/>
                  </a:moveTo>
                  <a:lnTo>
                    <a:pt x="13287" y="10819"/>
                  </a:lnTo>
                  <a:lnTo>
                    <a:pt x="12241" y="11258"/>
                  </a:lnTo>
                  <a:cubicBezTo>
                    <a:pt x="12262" y="10798"/>
                    <a:pt x="12262" y="10317"/>
                    <a:pt x="12262" y="9835"/>
                  </a:cubicBezTo>
                  <a:close/>
                  <a:moveTo>
                    <a:pt x="15609" y="9835"/>
                  </a:moveTo>
                  <a:cubicBezTo>
                    <a:pt x="15630" y="10317"/>
                    <a:pt x="15630" y="10777"/>
                    <a:pt x="15630" y="11258"/>
                  </a:cubicBezTo>
                  <a:lnTo>
                    <a:pt x="14584" y="10819"/>
                  </a:lnTo>
                  <a:lnTo>
                    <a:pt x="15609" y="9835"/>
                  </a:lnTo>
                  <a:close/>
                  <a:moveTo>
                    <a:pt x="16342" y="9459"/>
                  </a:moveTo>
                  <a:lnTo>
                    <a:pt x="16342" y="9459"/>
                  </a:lnTo>
                  <a:cubicBezTo>
                    <a:pt x="16425" y="9480"/>
                    <a:pt x="16509" y="9501"/>
                    <a:pt x="16572" y="9522"/>
                  </a:cubicBezTo>
                  <a:cubicBezTo>
                    <a:pt x="16969" y="9626"/>
                    <a:pt x="17346" y="9710"/>
                    <a:pt x="17744" y="9773"/>
                  </a:cubicBezTo>
                  <a:cubicBezTo>
                    <a:pt x="17974" y="9794"/>
                    <a:pt x="18016" y="9856"/>
                    <a:pt x="18037" y="10066"/>
                  </a:cubicBezTo>
                  <a:cubicBezTo>
                    <a:pt x="18099" y="10463"/>
                    <a:pt x="18183" y="10861"/>
                    <a:pt x="18309" y="11237"/>
                  </a:cubicBezTo>
                  <a:cubicBezTo>
                    <a:pt x="18309" y="11300"/>
                    <a:pt x="18350" y="11384"/>
                    <a:pt x="18350" y="11447"/>
                  </a:cubicBezTo>
                  <a:cubicBezTo>
                    <a:pt x="18082" y="11464"/>
                    <a:pt x="17813" y="11474"/>
                    <a:pt x="17544" y="11474"/>
                  </a:cubicBezTo>
                  <a:cubicBezTo>
                    <a:pt x="17164" y="11474"/>
                    <a:pt x="16784" y="11454"/>
                    <a:pt x="16404" y="11405"/>
                  </a:cubicBezTo>
                  <a:cubicBezTo>
                    <a:pt x="16342" y="10756"/>
                    <a:pt x="16321" y="10107"/>
                    <a:pt x="16342" y="9459"/>
                  </a:cubicBezTo>
                  <a:close/>
                  <a:moveTo>
                    <a:pt x="11550" y="9459"/>
                  </a:moveTo>
                  <a:cubicBezTo>
                    <a:pt x="11571" y="10107"/>
                    <a:pt x="11550" y="10756"/>
                    <a:pt x="11487" y="11405"/>
                  </a:cubicBezTo>
                  <a:cubicBezTo>
                    <a:pt x="11001" y="11452"/>
                    <a:pt x="10514" y="11475"/>
                    <a:pt x="10028" y="11475"/>
                  </a:cubicBezTo>
                  <a:cubicBezTo>
                    <a:pt x="9866" y="11475"/>
                    <a:pt x="9704" y="11473"/>
                    <a:pt x="9542" y="11467"/>
                  </a:cubicBezTo>
                  <a:cubicBezTo>
                    <a:pt x="9562" y="11384"/>
                    <a:pt x="9562" y="11321"/>
                    <a:pt x="9583" y="11258"/>
                  </a:cubicBezTo>
                  <a:cubicBezTo>
                    <a:pt x="9667" y="10944"/>
                    <a:pt x="9730" y="10631"/>
                    <a:pt x="9814" y="10317"/>
                  </a:cubicBezTo>
                  <a:cubicBezTo>
                    <a:pt x="9834" y="10212"/>
                    <a:pt x="9855" y="10087"/>
                    <a:pt x="9876" y="9961"/>
                  </a:cubicBezTo>
                  <a:cubicBezTo>
                    <a:pt x="9876" y="9877"/>
                    <a:pt x="9939" y="9794"/>
                    <a:pt x="10023" y="9794"/>
                  </a:cubicBezTo>
                  <a:cubicBezTo>
                    <a:pt x="10065" y="9794"/>
                    <a:pt x="10106" y="9773"/>
                    <a:pt x="10127" y="9773"/>
                  </a:cubicBezTo>
                  <a:cubicBezTo>
                    <a:pt x="10525" y="9710"/>
                    <a:pt x="10922" y="9626"/>
                    <a:pt x="11320" y="9501"/>
                  </a:cubicBezTo>
                  <a:cubicBezTo>
                    <a:pt x="11383" y="9501"/>
                    <a:pt x="11446" y="9480"/>
                    <a:pt x="11529" y="9459"/>
                  </a:cubicBezTo>
                  <a:close/>
                  <a:moveTo>
                    <a:pt x="18748" y="10003"/>
                  </a:moveTo>
                  <a:lnTo>
                    <a:pt x="21573" y="10693"/>
                  </a:lnTo>
                  <a:cubicBezTo>
                    <a:pt x="21070" y="11530"/>
                    <a:pt x="20589" y="12346"/>
                    <a:pt x="20087" y="13183"/>
                  </a:cubicBezTo>
                  <a:cubicBezTo>
                    <a:pt x="20024" y="13079"/>
                    <a:pt x="19961" y="13016"/>
                    <a:pt x="19899" y="12932"/>
                  </a:cubicBezTo>
                  <a:cubicBezTo>
                    <a:pt x="19773" y="12723"/>
                    <a:pt x="19648" y="12493"/>
                    <a:pt x="19522" y="12283"/>
                  </a:cubicBezTo>
                  <a:cubicBezTo>
                    <a:pt x="19459" y="12200"/>
                    <a:pt x="19417" y="12137"/>
                    <a:pt x="19376" y="12053"/>
                  </a:cubicBezTo>
                  <a:cubicBezTo>
                    <a:pt x="19292" y="11970"/>
                    <a:pt x="19250" y="11865"/>
                    <a:pt x="19229" y="11760"/>
                  </a:cubicBezTo>
                  <a:cubicBezTo>
                    <a:pt x="19229" y="11698"/>
                    <a:pt x="19208" y="11656"/>
                    <a:pt x="19166" y="11635"/>
                  </a:cubicBezTo>
                  <a:cubicBezTo>
                    <a:pt x="19104" y="11530"/>
                    <a:pt x="19062" y="11426"/>
                    <a:pt x="19062" y="11321"/>
                  </a:cubicBezTo>
                  <a:cubicBezTo>
                    <a:pt x="18978" y="11007"/>
                    <a:pt x="18915" y="10714"/>
                    <a:pt x="18832" y="10421"/>
                  </a:cubicBezTo>
                  <a:cubicBezTo>
                    <a:pt x="18811" y="10296"/>
                    <a:pt x="18790" y="10170"/>
                    <a:pt x="18748" y="10003"/>
                  </a:cubicBezTo>
                  <a:close/>
                  <a:moveTo>
                    <a:pt x="9123" y="10003"/>
                  </a:moveTo>
                  <a:lnTo>
                    <a:pt x="9123" y="10003"/>
                  </a:lnTo>
                  <a:cubicBezTo>
                    <a:pt x="9102" y="10128"/>
                    <a:pt x="9102" y="10233"/>
                    <a:pt x="9060" y="10359"/>
                  </a:cubicBezTo>
                  <a:cubicBezTo>
                    <a:pt x="8998" y="10610"/>
                    <a:pt x="8935" y="10840"/>
                    <a:pt x="8872" y="11112"/>
                  </a:cubicBezTo>
                  <a:cubicBezTo>
                    <a:pt x="8851" y="11195"/>
                    <a:pt x="8830" y="11279"/>
                    <a:pt x="8830" y="11363"/>
                  </a:cubicBezTo>
                  <a:cubicBezTo>
                    <a:pt x="8809" y="11467"/>
                    <a:pt x="8788" y="11551"/>
                    <a:pt x="8726" y="11635"/>
                  </a:cubicBezTo>
                  <a:cubicBezTo>
                    <a:pt x="8684" y="11656"/>
                    <a:pt x="8663" y="11698"/>
                    <a:pt x="8663" y="11760"/>
                  </a:cubicBezTo>
                  <a:cubicBezTo>
                    <a:pt x="8642" y="11886"/>
                    <a:pt x="8579" y="12011"/>
                    <a:pt x="8495" y="12116"/>
                  </a:cubicBezTo>
                  <a:cubicBezTo>
                    <a:pt x="8328" y="12367"/>
                    <a:pt x="8181" y="12639"/>
                    <a:pt x="8014" y="12890"/>
                  </a:cubicBezTo>
                  <a:cubicBezTo>
                    <a:pt x="7951" y="12995"/>
                    <a:pt x="7889" y="13079"/>
                    <a:pt x="7805" y="13204"/>
                  </a:cubicBezTo>
                  <a:lnTo>
                    <a:pt x="6319" y="10714"/>
                  </a:lnTo>
                  <a:lnTo>
                    <a:pt x="9123" y="10003"/>
                  </a:lnTo>
                  <a:close/>
                  <a:moveTo>
                    <a:pt x="11320" y="12179"/>
                  </a:moveTo>
                  <a:lnTo>
                    <a:pt x="11320" y="12179"/>
                  </a:lnTo>
                  <a:cubicBezTo>
                    <a:pt x="11194" y="12514"/>
                    <a:pt x="11048" y="12869"/>
                    <a:pt x="10902" y="13225"/>
                  </a:cubicBezTo>
                  <a:lnTo>
                    <a:pt x="10881" y="13225"/>
                  </a:lnTo>
                  <a:lnTo>
                    <a:pt x="10839" y="13183"/>
                  </a:lnTo>
                  <a:lnTo>
                    <a:pt x="9918" y="12200"/>
                  </a:lnTo>
                  <a:lnTo>
                    <a:pt x="11320" y="12179"/>
                  </a:lnTo>
                  <a:close/>
                  <a:moveTo>
                    <a:pt x="16551" y="12179"/>
                  </a:moveTo>
                  <a:lnTo>
                    <a:pt x="17974" y="12200"/>
                  </a:lnTo>
                  <a:lnTo>
                    <a:pt x="16990" y="13225"/>
                  </a:lnTo>
                  <a:cubicBezTo>
                    <a:pt x="16844" y="12869"/>
                    <a:pt x="16697" y="12514"/>
                    <a:pt x="16551" y="12179"/>
                  </a:cubicBezTo>
                  <a:close/>
                  <a:moveTo>
                    <a:pt x="9144" y="12451"/>
                  </a:moveTo>
                  <a:cubicBezTo>
                    <a:pt x="9625" y="12911"/>
                    <a:pt x="10086" y="13392"/>
                    <a:pt x="10483" y="13916"/>
                  </a:cubicBezTo>
                  <a:lnTo>
                    <a:pt x="9144" y="15296"/>
                  </a:lnTo>
                  <a:cubicBezTo>
                    <a:pt x="9102" y="15213"/>
                    <a:pt x="9060" y="15171"/>
                    <a:pt x="9018" y="15108"/>
                  </a:cubicBezTo>
                  <a:cubicBezTo>
                    <a:pt x="8830" y="14752"/>
                    <a:pt x="8600" y="14397"/>
                    <a:pt x="8370" y="14083"/>
                  </a:cubicBezTo>
                  <a:cubicBezTo>
                    <a:pt x="8223" y="13916"/>
                    <a:pt x="8223" y="13853"/>
                    <a:pt x="8370" y="13685"/>
                  </a:cubicBezTo>
                  <a:cubicBezTo>
                    <a:pt x="8600" y="13351"/>
                    <a:pt x="8830" y="12995"/>
                    <a:pt x="9018" y="12639"/>
                  </a:cubicBezTo>
                  <a:cubicBezTo>
                    <a:pt x="9060" y="12576"/>
                    <a:pt x="9102" y="12535"/>
                    <a:pt x="9144" y="12451"/>
                  </a:cubicBezTo>
                  <a:close/>
                  <a:moveTo>
                    <a:pt x="18766" y="12474"/>
                  </a:moveTo>
                  <a:lnTo>
                    <a:pt x="18766" y="12474"/>
                  </a:lnTo>
                  <a:cubicBezTo>
                    <a:pt x="18819" y="12543"/>
                    <a:pt x="18859" y="12585"/>
                    <a:pt x="18915" y="12660"/>
                  </a:cubicBezTo>
                  <a:cubicBezTo>
                    <a:pt x="19104" y="13016"/>
                    <a:pt x="19313" y="13351"/>
                    <a:pt x="19564" y="13685"/>
                  </a:cubicBezTo>
                  <a:cubicBezTo>
                    <a:pt x="19710" y="13895"/>
                    <a:pt x="19689" y="13895"/>
                    <a:pt x="19564" y="14083"/>
                  </a:cubicBezTo>
                  <a:cubicBezTo>
                    <a:pt x="19313" y="14418"/>
                    <a:pt x="19083" y="14773"/>
                    <a:pt x="18894" y="15129"/>
                  </a:cubicBezTo>
                  <a:cubicBezTo>
                    <a:pt x="18853" y="15192"/>
                    <a:pt x="18811" y="15234"/>
                    <a:pt x="18769" y="15317"/>
                  </a:cubicBezTo>
                  <a:cubicBezTo>
                    <a:pt x="18288" y="14878"/>
                    <a:pt x="17848" y="14397"/>
                    <a:pt x="17451" y="13895"/>
                  </a:cubicBezTo>
                  <a:cubicBezTo>
                    <a:pt x="17847" y="13373"/>
                    <a:pt x="18286" y="12913"/>
                    <a:pt x="18766" y="12474"/>
                  </a:cubicBezTo>
                  <a:close/>
                  <a:moveTo>
                    <a:pt x="10881" y="14522"/>
                  </a:moveTo>
                  <a:cubicBezTo>
                    <a:pt x="11027" y="14857"/>
                    <a:pt x="11174" y="15213"/>
                    <a:pt x="11320" y="15569"/>
                  </a:cubicBezTo>
                  <a:lnTo>
                    <a:pt x="9918" y="15548"/>
                  </a:lnTo>
                  <a:cubicBezTo>
                    <a:pt x="10232" y="15213"/>
                    <a:pt x="10567" y="14857"/>
                    <a:pt x="10881" y="14522"/>
                  </a:cubicBezTo>
                  <a:close/>
                  <a:moveTo>
                    <a:pt x="16990" y="14522"/>
                  </a:moveTo>
                  <a:lnTo>
                    <a:pt x="17974" y="15548"/>
                  </a:lnTo>
                  <a:cubicBezTo>
                    <a:pt x="17908" y="15559"/>
                    <a:pt x="17844" y="15562"/>
                    <a:pt x="17781" y="15562"/>
                  </a:cubicBezTo>
                  <a:cubicBezTo>
                    <a:pt x="17639" y="15562"/>
                    <a:pt x="17502" y="15543"/>
                    <a:pt x="17366" y="15543"/>
                  </a:cubicBezTo>
                  <a:cubicBezTo>
                    <a:pt x="17332" y="15543"/>
                    <a:pt x="17297" y="15544"/>
                    <a:pt x="17262" y="15548"/>
                  </a:cubicBezTo>
                  <a:cubicBezTo>
                    <a:pt x="17011" y="15569"/>
                    <a:pt x="16781" y="15569"/>
                    <a:pt x="16551" y="15589"/>
                  </a:cubicBezTo>
                  <a:cubicBezTo>
                    <a:pt x="16697" y="15234"/>
                    <a:pt x="16844" y="14878"/>
                    <a:pt x="16990" y="14522"/>
                  </a:cubicBezTo>
                  <a:close/>
                  <a:moveTo>
                    <a:pt x="22126" y="11249"/>
                  </a:moveTo>
                  <a:cubicBezTo>
                    <a:pt x="22206" y="11351"/>
                    <a:pt x="22287" y="11471"/>
                    <a:pt x="22368" y="11572"/>
                  </a:cubicBezTo>
                  <a:cubicBezTo>
                    <a:pt x="22556" y="11865"/>
                    <a:pt x="22744" y="12137"/>
                    <a:pt x="22912" y="12430"/>
                  </a:cubicBezTo>
                  <a:cubicBezTo>
                    <a:pt x="23142" y="12807"/>
                    <a:pt x="23372" y="13204"/>
                    <a:pt x="23602" y="13581"/>
                  </a:cubicBezTo>
                  <a:cubicBezTo>
                    <a:pt x="23728" y="13748"/>
                    <a:pt x="23728" y="13999"/>
                    <a:pt x="23602" y="14167"/>
                  </a:cubicBezTo>
                  <a:cubicBezTo>
                    <a:pt x="23456" y="14397"/>
                    <a:pt x="23330" y="14606"/>
                    <a:pt x="23184" y="14836"/>
                  </a:cubicBezTo>
                  <a:cubicBezTo>
                    <a:pt x="22912" y="15255"/>
                    <a:pt x="22661" y="15694"/>
                    <a:pt x="22389" y="16133"/>
                  </a:cubicBezTo>
                  <a:cubicBezTo>
                    <a:pt x="22305" y="16259"/>
                    <a:pt x="22221" y="16364"/>
                    <a:pt x="22138" y="16510"/>
                  </a:cubicBezTo>
                  <a:cubicBezTo>
                    <a:pt x="22033" y="16364"/>
                    <a:pt x="21949" y="16238"/>
                    <a:pt x="21866" y="16113"/>
                  </a:cubicBezTo>
                  <a:cubicBezTo>
                    <a:pt x="21447" y="15401"/>
                    <a:pt x="21029" y="14690"/>
                    <a:pt x="20610" y="13999"/>
                  </a:cubicBezTo>
                  <a:cubicBezTo>
                    <a:pt x="20547" y="13916"/>
                    <a:pt x="20547" y="13811"/>
                    <a:pt x="20610" y="13727"/>
                  </a:cubicBezTo>
                  <a:cubicBezTo>
                    <a:pt x="20798" y="13413"/>
                    <a:pt x="20987" y="13079"/>
                    <a:pt x="21175" y="12765"/>
                  </a:cubicBezTo>
                  <a:cubicBezTo>
                    <a:pt x="21468" y="12263"/>
                    <a:pt x="21782" y="11781"/>
                    <a:pt x="22075" y="11300"/>
                  </a:cubicBezTo>
                  <a:lnTo>
                    <a:pt x="22126" y="11249"/>
                  </a:lnTo>
                  <a:close/>
                  <a:moveTo>
                    <a:pt x="5775" y="11258"/>
                  </a:moveTo>
                  <a:cubicBezTo>
                    <a:pt x="6089" y="11677"/>
                    <a:pt x="6319" y="12158"/>
                    <a:pt x="6591" y="12576"/>
                  </a:cubicBezTo>
                  <a:cubicBezTo>
                    <a:pt x="6842" y="12995"/>
                    <a:pt x="7114" y="13434"/>
                    <a:pt x="7365" y="13874"/>
                  </a:cubicBezTo>
                  <a:cubicBezTo>
                    <a:pt x="6842" y="14752"/>
                    <a:pt x="6319" y="15631"/>
                    <a:pt x="5775" y="16552"/>
                  </a:cubicBezTo>
                  <a:cubicBezTo>
                    <a:pt x="5189" y="15673"/>
                    <a:pt x="4666" y="14794"/>
                    <a:pt x="4185" y="13916"/>
                  </a:cubicBezTo>
                  <a:cubicBezTo>
                    <a:pt x="4645" y="12995"/>
                    <a:pt x="5189" y="12116"/>
                    <a:pt x="5775" y="11258"/>
                  </a:cubicBezTo>
                  <a:close/>
                  <a:moveTo>
                    <a:pt x="7805" y="14543"/>
                  </a:moveTo>
                  <a:cubicBezTo>
                    <a:pt x="7868" y="14627"/>
                    <a:pt x="7930" y="14711"/>
                    <a:pt x="7972" y="14773"/>
                  </a:cubicBezTo>
                  <a:lnTo>
                    <a:pt x="8600" y="15799"/>
                  </a:lnTo>
                  <a:cubicBezTo>
                    <a:pt x="8621" y="15841"/>
                    <a:pt x="8642" y="15882"/>
                    <a:pt x="8642" y="15924"/>
                  </a:cubicBezTo>
                  <a:cubicBezTo>
                    <a:pt x="8663" y="15966"/>
                    <a:pt x="8663" y="16008"/>
                    <a:pt x="8684" y="16050"/>
                  </a:cubicBezTo>
                  <a:cubicBezTo>
                    <a:pt x="8788" y="16196"/>
                    <a:pt x="8830" y="16364"/>
                    <a:pt x="8851" y="16552"/>
                  </a:cubicBezTo>
                  <a:cubicBezTo>
                    <a:pt x="8914" y="16824"/>
                    <a:pt x="8998" y="17096"/>
                    <a:pt x="9060" y="17368"/>
                  </a:cubicBezTo>
                  <a:cubicBezTo>
                    <a:pt x="9081" y="17473"/>
                    <a:pt x="9102" y="17598"/>
                    <a:pt x="9123" y="17724"/>
                  </a:cubicBezTo>
                  <a:lnTo>
                    <a:pt x="6319" y="17033"/>
                  </a:lnTo>
                  <a:lnTo>
                    <a:pt x="7805" y="14543"/>
                  </a:lnTo>
                  <a:close/>
                  <a:moveTo>
                    <a:pt x="20087" y="14564"/>
                  </a:moveTo>
                  <a:lnTo>
                    <a:pt x="21573" y="17033"/>
                  </a:lnTo>
                  <a:lnTo>
                    <a:pt x="18790" y="17724"/>
                  </a:lnTo>
                  <a:lnTo>
                    <a:pt x="18748" y="17682"/>
                  </a:lnTo>
                  <a:cubicBezTo>
                    <a:pt x="18832" y="17347"/>
                    <a:pt x="18915" y="17033"/>
                    <a:pt x="18999" y="16698"/>
                  </a:cubicBezTo>
                  <a:cubicBezTo>
                    <a:pt x="19020" y="16615"/>
                    <a:pt x="19020" y="16552"/>
                    <a:pt x="19041" y="16468"/>
                  </a:cubicBezTo>
                  <a:cubicBezTo>
                    <a:pt x="19041" y="16322"/>
                    <a:pt x="19104" y="16196"/>
                    <a:pt x="19166" y="16092"/>
                  </a:cubicBezTo>
                  <a:cubicBezTo>
                    <a:pt x="19187" y="16071"/>
                    <a:pt x="19187" y="16071"/>
                    <a:pt x="19208" y="16050"/>
                  </a:cubicBezTo>
                  <a:cubicBezTo>
                    <a:pt x="19229" y="15778"/>
                    <a:pt x="19438" y="15589"/>
                    <a:pt x="19564" y="15359"/>
                  </a:cubicBezTo>
                  <a:cubicBezTo>
                    <a:pt x="19689" y="15129"/>
                    <a:pt x="19836" y="14920"/>
                    <a:pt x="19961" y="14690"/>
                  </a:cubicBezTo>
                  <a:cubicBezTo>
                    <a:pt x="20003" y="14648"/>
                    <a:pt x="20045" y="14606"/>
                    <a:pt x="20087" y="14564"/>
                  </a:cubicBezTo>
                  <a:close/>
                  <a:moveTo>
                    <a:pt x="12220" y="16468"/>
                  </a:moveTo>
                  <a:lnTo>
                    <a:pt x="13287" y="16908"/>
                  </a:lnTo>
                  <a:cubicBezTo>
                    <a:pt x="13245" y="17012"/>
                    <a:pt x="13119" y="17054"/>
                    <a:pt x="13057" y="17138"/>
                  </a:cubicBezTo>
                  <a:lnTo>
                    <a:pt x="12785" y="17410"/>
                  </a:lnTo>
                  <a:cubicBezTo>
                    <a:pt x="12701" y="17473"/>
                    <a:pt x="12617" y="17577"/>
                    <a:pt x="12534" y="17640"/>
                  </a:cubicBezTo>
                  <a:cubicBezTo>
                    <a:pt x="12429" y="17724"/>
                    <a:pt x="12345" y="17807"/>
                    <a:pt x="12262" y="17870"/>
                  </a:cubicBezTo>
                  <a:cubicBezTo>
                    <a:pt x="12262" y="17661"/>
                    <a:pt x="12262" y="17410"/>
                    <a:pt x="12262" y="17180"/>
                  </a:cubicBezTo>
                  <a:cubicBezTo>
                    <a:pt x="12262" y="16949"/>
                    <a:pt x="12241" y="16719"/>
                    <a:pt x="12220" y="16468"/>
                  </a:cubicBezTo>
                  <a:close/>
                  <a:moveTo>
                    <a:pt x="15630" y="16489"/>
                  </a:moveTo>
                  <a:cubicBezTo>
                    <a:pt x="15630" y="16949"/>
                    <a:pt x="15609" y="17410"/>
                    <a:pt x="15609" y="17891"/>
                  </a:cubicBezTo>
                  <a:lnTo>
                    <a:pt x="14584" y="16929"/>
                  </a:lnTo>
                  <a:lnTo>
                    <a:pt x="15630" y="16489"/>
                  </a:lnTo>
                  <a:close/>
                  <a:moveTo>
                    <a:pt x="10190" y="16259"/>
                  </a:moveTo>
                  <a:cubicBezTo>
                    <a:pt x="10623" y="16259"/>
                    <a:pt x="11055" y="16287"/>
                    <a:pt x="11487" y="16343"/>
                  </a:cubicBezTo>
                  <a:cubicBezTo>
                    <a:pt x="11550" y="16970"/>
                    <a:pt x="11571" y="17640"/>
                    <a:pt x="11550" y="18289"/>
                  </a:cubicBezTo>
                  <a:cubicBezTo>
                    <a:pt x="11487" y="18268"/>
                    <a:pt x="11425" y="18268"/>
                    <a:pt x="11362" y="18247"/>
                  </a:cubicBezTo>
                  <a:cubicBezTo>
                    <a:pt x="10964" y="18121"/>
                    <a:pt x="10567" y="18037"/>
                    <a:pt x="10148" y="17975"/>
                  </a:cubicBezTo>
                  <a:cubicBezTo>
                    <a:pt x="9918" y="17954"/>
                    <a:pt x="9897" y="17933"/>
                    <a:pt x="9855" y="17703"/>
                  </a:cubicBezTo>
                  <a:cubicBezTo>
                    <a:pt x="9793" y="17263"/>
                    <a:pt x="9688" y="16824"/>
                    <a:pt x="9562" y="16405"/>
                  </a:cubicBezTo>
                  <a:cubicBezTo>
                    <a:pt x="9562" y="16364"/>
                    <a:pt x="9562" y="16322"/>
                    <a:pt x="9562" y="16301"/>
                  </a:cubicBezTo>
                  <a:lnTo>
                    <a:pt x="9542" y="16280"/>
                  </a:lnTo>
                  <a:cubicBezTo>
                    <a:pt x="9758" y="16266"/>
                    <a:pt x="9974" y="16259"/>
                    <a:pt x="10190" y="16259"/>
                  </a:cubicBezTo>
                  <a:close/>
                  <a:moveTo>
                    <a:pt x="17643" y="16267"/>
                  </a:moveTo>
                  <a:cubicBezTo>
                    <a:pt x="17884" y="16267"/>
                    <a:pt x="18126" y="16272"/>
                    <a:pt x="18371" y="16280"/>
                  </a:cubicBezTo>
                  <a:cubicBezTo>
                    <a:pt x="18329" y="16447"/>
                    <a:pt x="18288" y="16594"/>
                    <a:pt x="18267" y="16740"/>
                  </a:cubicBezTo>
                  <a:cubicBezTo>
                    <a:pt x="18183" y="17054"/>
                    <a:pt x="18120" y="17368"/>
                    <a:pt x="18057" y="17703"/>
                  </a:cubicBezTo>
                  <a:cubicBezTo>
                    <a:pt x="18016" y="17891"/>
                    <a:pt x="17995" y="17933"/>
                    <a:pt x="17806" y="17954"/>
                  </a:cubicBezTo>
                  <a:cubicBezTo>
                    <a:pt x="17367" y="18037"/>
                    <a:pt x="16928" y="18142"/>
                    <a:pt x="16488" y="18268"/>
                  </a:cubicBezTo>
                  <a:cubicBezTo>
                    <a:pt x="16446" y="18289"/>
                    <a:pt x="16404" y="18289"/>
                    <a:pt x="16384" y="18289"/>
                  </a:cubicBezTo>
                  <a:cubicBezTo>
                    <a:pt x="16321" y="17640"/>
                    <a:pt x="16342" y="16970"/>
                    <a:pt x="16425" y="16343"/>
                  </a:cubicBezTo>
                  <a:lnTo>
                    <a:pt x="16404" y="16322"/>
                  </a:lnTo>
                  <a:cubicBezTo>
                    <a:pt x="16816" y="16282"/>
                    <a:pt x="17227" y="16267"/>
                    <a:pt x="17643" y="16267"/>
                  </a:cubicBezTo>
                  <a:close/>
                  <a:moveTo>
                    <a:pt x="3955" y="17201"/>
                  </a:moveTo>
                  <a:lnTo>
                    <a:pt x="5210" y="17493"/>
                  </a:lnTo>
                  <a:lnTo>
                    <a:pt x="4541" y="18623"/>
                  </a:lnTo>
                  <a:lnTo>
                    <a:pt x="3264" y="18309"/>
                  </a:lnTo>
                  <a:lnTo>
                    <a:pt x="3955" y="17201"/>
                  </a:lnTo>
                  <a:close/>
                  <a:moveTo>
                    <a:pt x="23979" y="17201"/>
                  </a:moveTo>
                  <a:lnTo>
                    <a:pt x="24627" y="18309"/>
                  </a:lnTo>
                  <a:lnTo>
                    <a:pt x="23372" y="18644"/>
                  </a:lnTo>
                  <a:cubicBezTo>
                    <a:pt x="23163" y="18268"/>
                    <a:pt x="22933" y="17912"/>
                    <a:pt x="22723" y="17535"/>
                  </a:cubicBezTo>
                  <a:cubicBezTo>
                    <a:pt x="23121" y="17389"/>
                    <a:pt x="23560" y="17263"/>
                    <a:pt x="23979" y="17201"/>
                  </a:cubicBezTo>
                  <a:close/>
                  <a:moveTo>
                    <a:pt x="13956" y="17389"/>
                  </a:moveTo>
                  <a:cubicBezTo>
                    <a:pt x="14459" y="17786"/>
                    <a:pt x="14940" y="18226"/>
                    <a:pt x="15379" y="18707"/>
                  </a:cubicBezTo>
                  <a:cubicBezTo>
                    <a:pt x="15316" y="18728"/>
                    <a:pt x="15275" y="18770"/>
                    <a:pt x="15233" y="18812"/>
                  </a:cubicBezTo>
                  <a:cubicBezTo>
                    <a:pt x="14856" y="19000"/>
                    <a:pt x="14500" y="19230"/>
                    <a:pt x="14145" y="19481"/>
                  </a:cubicBezTo>
                  <a:cubicBezTo>
                    <a:pt x="14071" y="19544"/>
                    <a:pt x="14019" y="19575"/>
                    <a:pt x="13967" y="19575"/>
                  </a:cubicBezTo>
                  <a:cubicBezTo>
                    <a:pt x="13915" y="19575"/>
                    <a:pt x="13862" y="19544"/>
                    <a:pt x="13789" y="19481"/>
                  </a:cubicBezTo>
                  <a:cubicBezTo>
                    <a:pt x="13433" y="19230"/>
                    <a:pt x="13057" y="19000"/>
                    <a:pt x="12659" y="18770"/>
                  </a:cubicBezTo>
                  <a:cubicBezTo>
                    <a:pt x="12617" y="18749"/>
                    <a:pt x="12596" y="18728"/>
                    <a:pt x="12534" y="18686"/>
                  </a:cubicBezTo>
                  <a:cubicBezTo>
                    <a:pt x="12973" y="18205"/>
                    <a:pt x="13454" y="17765"/>
                    <a:pt x="13956" y="17389"/>
                  </a:cubicBezTo>
                  <a:close/>
                  <a:moveTo>
                    <a:pt x="10065" y="18686"/>
                  </a:moveTo>
                  <a:cubicBezTo>
                    <a:pt x="10169" y="18686"/>
                    <a:pt x="10253" y="18707"/>
                    <a:pt x="10337" y="18728"/>
                  </a:cubicBezTo>
                  <a:cubicBezTo>
                    <a:pt x="10609" y="18791"/>
                    <a:pt x="10860" y="18854"/>
                    <a:pt x="11132" y="18916"/>
                  </a:cubicBezTo>
                  <a:cubicBezTo>
                    <a:pt x="11215" y="18937"/>
                    <a:pt x="11299" y="18958"/>
                    <a:pt x="11383" y="18979"/>
                  </a:cubicBezTo>
                  <a:cubicBezTo>
                    <a:pt x="11508" y="18979"/>
                    <a:pt x="11613" y="19021"/>
                    <a:pt x="11697" y="19084"/>
                  </a:cubicBezTo>
                  <a:cubicBezTo>
                    <a:pt x="11718" y="19105"/>
                    <a:pt x="11739" y="19105"/>
                    <a:pt x="11739" y="19105"/>
                  </a:cubicBezTo>
                  <a:cubicBezTo>
                    <a:pt x="11990" y="19188"/>
                    <a:pt x="12220" y="19293"/>
                    <a:pt x="12408" y="19460"/>
                  </a:cubicBezTo>
                  <a:cubicBezTo>
                    <a:pt x="12659" y="19607"/>
                    <a:pt x="12910" y="19753"/>
                    <a:pt x="13140" y="19900"/>
                  </a:cubicBezTo>
                  <a:cubicBezTo>
                    <a:pt x="13182" y="19921"/>
                    <a:pt x="13203" y="19962"/>
                    <a:pt x="13266" y="20004"/>
                  </a:cubicBezTo>
                  <a:lnTo>
                    <a:pt x="10776" y="21490"/>
                  </a:lnTo>
                  <a:cubicBezTo>
                    <a:pt x="10525" y="20548"/>
                    <a:pt x="10295" y="19628"/>
                    <a:pt x="10065" y="18686"/>
                  </a:cubicBezTo>
                  <a:close/>
                  <a:moveTo>
                    <a:pt x="17827" y="18686"/>
                  </a:moveTo>
                  <a:lnTo>
                    <a:pt x="17827" y="18686"/>
                  </a:lnTo>
                  <a:cubicBezTo>
                    <a:pt x="17576" y="19628"/>
                    <a:pt x="17346" y="20548"/>
                    <a:pt x="17095" y="21490"/>
                  </a:cubicBezTo>
                  <a:lnTo>
                    <a:pt x="14605" y="20004"/>
                  </a:lnTo>
                  <a:cubicBezTo>
                    <a:pt x="14710" y="19942"/>
                    <a:pt x="14793" y="19879"/>
                    <a:pt x="14877" y="19816"/>
                  </a:cubicBezTo>
                  <a:cubicBezTo>
                    <a:pt x="15212" y="19628"/>
                    <a:pt x="15547" y="19418"/>
                    <a:pt x="15881" y="19209"/>
                  </a:cubicBezTo>
                  <a:cubicBezTo>
                    <a:pt x="15902" y="19188"/>
                    <a:pt x="15944" y="19167"/>
                    <a:pt x="15986" y="19167"/>
                  </a:cubicBezTo>
                  <a:cubicBezTo>
                    <a:pt x="16007" y="19157"/>
                    <a:pt x="16028" y="19157"/>
                    <a:pt x="16046" y="19157"/>
                  </a:cubicBezTo>
                  <a:cubicBezTo>
                    <a:pt x="16064" y="19157"/>
                    <a:pt x="16080" y="19157"/>
                    <a:pt x="16091" y="19146"/>
                  </a:cubicBezTo>
                  <a:cubicBezTo>
                    <a:pt x="16300" y="19021"/>
                    <a:pt x="16509" y="18958"/>
                    <a:pt x="16760" y="18937"/>
                  </a:cubicBezTo>
                  <a:cubicBezTo>
                    <a:pt x="17011" y="18854"/>
                    <a:pt x="17283" y="18791"/>
                    <a:pt x="17534" y="18728"/>
                  </a:cubicBezTo>
                  <a:cubicBezTo>
                    <a:pt x="17618" y="18707"/>
                    <a:pt x="17702" y="18707"/>
                    <a:pt x="17827" y="18686"/>
                  </a:cubicBezTo>
                  <a:close/>
                  <a:moveTo>
                    <a:pt x="6298" y="17786"/>
                  </a:moveTo>
                  <a:lnTo>
                    <a:pt x="7240" y="18017"/>
                  </a:lnTo>
                  <a:cubicBezTo>
                    <a:pt x="7868" y="18163"/>
                    <a:pt x="8495" y="18330"/>
                    <a:pt x="9123" y="18477"/>
                  </a:cubicBezTo>
                  <a:cubicBezTo>
                    <a:pt x="9228" y="18498"/>
                    <a:pt x="9332" y="18582"/>
                    <a:pt x="9332" y="18686"/>
                  </a:cubicBezTo>
                  <a:cubicBezTo>
                    <a:pt x="9416" y="19063"/>
                    <a:pt x="9542" y="19439"/>
                    <a:pt x="9625" y="19816"/>
                  </a:cubicBezTo>
                  <a:cubicBezTo>
                    <a:pt x="9751" y="20360"/>
                    <a:pt x="9876" y="20904"/>
                    <a:pt x="10023" y="21448"/>
                  </a:cubicBezTo>
                  <a:cubicBezTo>
                    <a:pt x="10023" y="21469"/>
                    <a:pt x="10023" y="21490"/>
                    <a:pt x="10023" y="21532"/>
                  </a:cubicBezTo>
                  <a:cubicBezTo>
                    <a:pt x="9918" y="21511"/>
                    <a:pt x="9834" y="21511"/>
                    <a:pt x="9730" y="21490"/>
                  </a:cubicBezTo>
                  <a:cubicBezTo>
                    <a:pt x="9332" y="21385"/>
                    <a:pt x="8893" y="21302"/>
                    <a:pt x="8516" y="21197"/>
                  </a:cubicBezTo>
                  <a:cubicBezTo>
                    <a:pt x="8140" y="21113"/>
                    <a:pt x="7763" y="21009"/>
                    <a:pt x="7386" y="20904"/>
                  </a:cubicBezTo>
                  <a:cubicBezTo>
                    <a:pt x="7052" y="20820"/>
                    <a:pt x="7010" y="20778"/>
                    <a:pt x="6905" y="20444"/>
                  </a:cubicBezTo>
                  <a:cubicBezTo>
                    <a:pt x="6863" y="20214"/>
                    <a:pt x="6801" y="19983"/>
                    <a:pt x="6759" y="19774"/>
                  </a:cubicBezTo>
                  <a:cubicBezTo>
                    <a:pt x="6612" y="19230"/>
                    <a:pt x="6487" y="18686"/>
                    <a:pt x="6361" y="18142"/>
                  </a:cubicBezTo>
                  <a:cubicBezTo>
                    <a:pt x="6340" y="18037"/>
                    <a:pt x="6319" y="17933"/>
                    <a:pt x="6298" y="17786"/>
                  </a:cubicBezTo>
                  <a:close/>
                  <a:moveTo>
                    <a:pt x="21614" y="17786"/>
                  </a:moveTo>
                  <a:cubicBezTo>
                    <a:pt x="21531" y="18100"/>
                    <a:pt x="21489" y="18393"/>
                    <a:pt x="21405" y="18686"/>
                  </a:cubicBezTo>
                  <a:cubicBezTo>
                    <a:pt x="21363" y="18833"/>
                    <a:pt x="21342" y="19000"/>
                    <a:pt x="21301" y="19167"/>
                  </a:cubicBezTo>
                  <a:cubicBezTo>
                    <a:pt x="21196" y="19607"/>
                    <a:pt x="21070" y="20046"/>
                    <a:pt x="20966" y="20486"/>
                  </a:cubicBezTo>
                  <a:cubicBezTo>
                    <a:pt x="20882" y="20778"/>
                    <a:pt x="20840" y="20799"/>
                    <a:pt x="20547" y="20883"/>
                  </a:cubicBezTo>
                  <a:cubicBezTo>
                    <a:pt x="20359" y="20946"/>
                    <a:pt x="20129" y="20988"/>
                    <a:pt x="19920" y="21050"/>
                  </a:cubicBezTo>
                  <a:lnTo>
                    <a:pt x="18225" y="21448"/>
                  </a:lnTo>
                  <a:cubicBezTo>
                    <a:pt x="18120" y="21490"/>
                    <a:pt x="17995" y="21490"/>
                    <a:pt x="17869" y="21532"/>
                  </a:cubicBezTo>
                  <a:cubicBezTo>
                    <a:pt x="17890" y="21364"/>
                    <a:pt x="17911" y="21218"/>
                    <a:pt x="17953" y="21071"/>
                  </a:cubicBezTo>
                  <a:cubicBezTo>
                    <a:pt x="18141" y="20276"/>
                    <a:pt x="18350" y="19481"/>
                    <a:pt x="18560" y="18665"/>
                  </a:cubicBezTo>
                  <a:cubicBezTo>
                    <a:pt x="18560" y="18582"/>
                    <a:pt x="18643" y="18498"/>
                    <a:pt x="18748" y="18477"/>
                  </a:cubicBezTo>
                  <a:cubicBezTo>
                    <a:pt x="19104" y="18393"/>
                    <a:pt x="19480" y="18289"/>
                    <a:pt x="19836" y="18205"/>
                  </a:cubicBezTo>
                  <a:cubicBezTo>
                    <a:pt x="20422" y="18058"/>
                    <a:pt x="20987" y="17933"/>
                    <a:pt x="21614" y="17786"/>
                  </a:cubicBezTo>
                  <a:close/>
                  <a:moveTo>
                    <a:pt x="13935" y="20444"/>
                  </a:moveTo>
                  <a:lnTo>
                    <a:pt x="16614" y="22034"/>
                  </a:lnTo>
                  <a:cubicBezTo>
                    <a:pt x="15735" y="22620"/>
                    <a:pt x="14856" y="23164"/>
                    <a:pt x="13935" y="23645"/>
                  </a:cubicBezTo>
                  <a:cubicBezTo>
                    <a:pt x="13036" y="23164"/>
                    <a:pt x="12178" y="22620"/>
                    <a:pt x="11278" y="22034"/>
                  </a:cubicBezTo>
                  <a:lnTo>
                    <a:pt x="13935" y="20444"/>
                  </a:lnTo>
                  <a:close/>
                  <a:moveTo>
                    <a:pt x="10316" y="22599"/>
                  </a:moveTo>
                  <a:cubicBezTo>
                    <a:pt x="10420" y="23038"/>
                    <a:pt x="10546" y="23457"/>
                    <a:pt x="10650" y="23875"/>
                  </a:cubicBezTo>
                  <a:lnTo>
                    <a:pt x="9521" y="24545"/>
                  </a:lnTo>
                  <a:cubicBezTo>
                    <a:pt x="9416" y="24126"/>
                    <a:pt x="9290" y="23729"/>
                    <a:pt x="9186" y="23289"/>
                  </a:cubicBezTo>
                  <a:lnTo>
                    <a:pt x="10316" y="22599"/>
                  </a:lnTo>
                  <a:close/>
                  <a:moveTo>
                    <a:pt x="17576" y="22641"/>
                  </a:moveTo>
                  <a:lnTo>
                    <a:pt x="18706" y="23310"/>
                  </a:lnTo>
                  <a:cubicBezTo>
                    <a:pt x="18601" y="23729"/>
                    <a:pt x="18497" y="24147"/>
                    <a:pt x="18392" y="24587"/>
                  </a:cubicBezTo>
                  <a:lnTo>
                    <a:pt x="17262" y="23917"/>
                  </a:lnTo>
                  <a:lnTo>
                    <a:pt x="17576" y="22641"/>
                  </a:lnTo>
                  <a:close/>
                  <a:moveTo>
                    <a:pt x="10060" y="0"/>
                  </a:moveTo>
                  <a:cubicBezTo>
                    <a:pt x="9914" y="0"/>
                    <a:pt x="9767" y="83"/>
                    <a:pt x="9709" y="273"/>
                  </a:cubicBezTo>
                  <a:cubicBezTo>
                    <a:pt x="9646" y="441"/>
                    <a:pt x="9583" y="629"/>
                    <a:pt x="9521" y="796"/>
                  </a:cubicBezTo>
                  <a:cubicBezTo>
                    <a:pt x="9416" y="1131"/>
                    <a:pt x="9332" y="1445"/>
                    <a:pt x="9228" y="1780"/>
                  </a:cubicBezTo>
                  <a:cubicBezTo>
                    <a:pt x="9186" y="1905"/>
                    <a:pt x="9165" y="2052"/>
                    <a:pt x="9144" y="2177"/>
                  </a:cubicBezTo>
                  <a:cubicBezTo>
                    <a:pt x="9102" y="2177"/>
                    <a:pt x="9060" y="2156"/>
                    <a:pt x="9018" y="2115"/>
                  </a:cubicBezTo>
                  <a:cubicBezTo>
                    <a:pt x="8474" y="1780"/>
                    <a:pt x="7930" y="1487"/>
                    <a:pt x="7345" y="1236"/>
                  </a:cubicBezTo>
                  <a:cubicBezTo>
                    <a:pt x="7285" y="1206"/>
                    <a:pt x="7221" y="1191"/>
                    <a:pt x="7160" y="1191"/>
                  </a:cubicBezTo>
                  <a:cubicBezTo>
                    <a:pt x="7007" y="1191"/>
                    <a:pt x="6866" y="1281"/>
                    <a:pt x="6821" y="1445"/>
                  </a:cubicBezTo>
                  <a:cubicBezTo>
                    <a:pt x="6738" y="1633"/>
                    <a:pt x="6842" y="1864"/>
                    <a:pt x="7052" y="1926"/>
                  </a:cubicBezTo>
                  <a:cubicBezTo>
                    <a:pt x="7093" y="1947"/>
                    <a:pt x="7156" y="1968"/>
                    <a:pt x="7219" y="1989"/>
                  </a:cubicBezTo>
                  <a:cubicBezTo>
                    <a:pt x="7805" y="2240"/>
                    <a:pt x="8349" y="2533"/>
                    <a:pt x="8851" y="2889"/>
                  </a:cubicBezTo>
                  <a:cubicBezTo>
                    <a:pt x="8788" y="3286"/>
                    <a:pt x="8684" y="3684"/>
                    <a:pt x="8537" y="4061"/>
                  </a:cubicBezTo>
                  <a:lnTo>
                    <a:pt x="7177" y="3286"/>
                  </a:lnTo>
                  <a:cubicBezTo>
                    <a:pt x="7135" y="3244"/>
                    <a:pt x="7073" y="3224"/>
                    <a:pt x="7010" y="3203"/>
                  </a:cubicBezTo>
                  <a:cubicBezTo>
                    <a:pt x="6973" y="3190"/>
                    <a:pt x="6935" y="3184"/>
                    <a:pt x="6899" y="3184"/>
                  </a:cubicBezTo>
                  <a:cubicBezTo>
                    <a:pt x="6752" y="3184"/>
                    <a:pt x="6621" y="3282"/>
                    <a:pt x="6570" y="3433"/>
                  </a:cubicBezTo>
                  <a:cubicBezTo>
                    <a:pt x="6508" y="3621"/>
                    <a:pt x="6612" y="3851"/>
                    <a:pt x="6821" y="3914"/>
                  </a:cubicBezTo>
                  <a:cubicBezTo>
                    <a:pt x="7240" y="4165"/>
                    <a:pt x="7679" y="4395"/>
                    <a:pt x="8119" y="4667"/>
                  </a:cubicBezTo>
                  <a:cubicBezTo>
                    <a:pt x="8579" y="4918"/>
                    <a:pt x="9018" y="5190"/>
                    <a:pt x="9458" y="5441"/>
                  </a:cubicBezTo>
                  <a:lnTo>
                    <a:pt x="9625" y="5546"/>
                  </a:lnTo>
                  <a:lnTo>
                    <a:pt x="7031" y="6174"/>
                  </a:lnTo>
                  <a:cubicBezTo>
                    <a:pt x="7031" y="6069"/>
                    <a:pt x="7010" y="5944"/>
                    <a:pt x="7010" y="5818"/>
                  </a:cubicBezTo>
                  <a:cubicBezTo>
                    <a:pt x="6989" y="5588"/>
                    <a:pt x="6989" y="5358"/>
                    <a:pt x="6989" y="5128"/>
                  </a:cubicBezTo>
                  <a:cubicBezTo>
                    <a:pt x="6989" y="4981"/>
                    <a:pt x="6905" y="4835"/>
                    <a:pt x="6759" y="4772"/>
                  </a:cubicBezTo>
                  <a:cubicBezTo>
                    <a:pt x="6715" y="4761"/>
                    <a:pt x="6672" y="4756"/>
                    <a:pt x="6630" y="4756"/>
                  </a:cubicBezTo>
                  <a:cubicBezTo>
                    <a:pt x="6509" y="4756"/>
                    <a:pt x="6397" y="4799"/>
                    <a:pt x="6319" y="4877"/>
                  </a:cubicBezTo>
                  <a:cubicBezTo>
                    <a:pt x="6194" y="4981"/>
                    <a:pt x="6173" y="5149"/>
                    <a:pt x="6236" y="5295"/>
                  </a:cubicBezTo>
                  <a:cubicBezTo>
                    <a:pt x="6257" y="5337"/>
                    <a:pt x="6277" y="5379"/>
                    <a:pt x="6277" y="5421"/>
                  </a:cubicBezTo>
                  <a:cubicBezTo>
                    <a:pt x="6298" y="5693"/>
                    <a:pt x="6298" y="5944"/>
                    <a:pt x="6298" y="6216"/>
                  </a:cubicBezTo>
                  <a:lnTo>
                    <a:pt x="6152" y="6216"/>
                  </a:lnTo>
                  <a:lnTo>
                    <a:pt x="5629" y="6195"/>
                  </a:lnTo>
                  <a:cubicBezTo>
                    <a:pt x="5524" y="6195"/>
                    <a:pt x="5420" y="6174"/>
                    <a:pt x="5336" y="6132"/>
                  </a:cubicBezTo>
                  <a:cubicBezTo>
                    <a:pt x="5291" y="6114"/>
                    <a:pt x="5246" y="6106"/>
                    <a:pt x="5203" y="6106"/>
                  </a:cubicBezTo>
                  <a:cubicBezTo>
                    <a:pt x="5044" y="6106"/>
                    <a:pt x="4904" y="6219"/>
                    <a:pt x="4855" y="6383"/>
                  </a:cubicBezTo>
                  <a:cubicBezTo>
                    <a:pt x="4771" y="6571"/>
                    <a:pt x="4876" y="6802"/>
                    <a:pt x="5064" y="6864"/>
                  </a:cubicBezTo>
                  <a:cubicBezTo>
                    <a:pt x="5127" y="6885"/>
                    <a:pt x="5189" y="6906"/>
                    <a:pt x="5273" y="6906"/>
                  </a:cubicBezTo>
                  <a:lnTo>
                    <a:pt x="6277" y="6948"/>
                  </a:lnTo>
                  <a:cubicBezTo>
                    <a:pt x="6173" y="7408"/>
                    <a:pt x="6047" y="7827"/>
                    <a:pt x="5943" y="8266"/>
                  </a:cubicBezTo>
                  <a:cubicBezTo>
                    <a:pt x="5838" y="8706"/>
                    <a:pt x="5775" y="9124"/>
                    <a:pt x="5629" y="9563"/>
                  </a:cubicBezTo>
                  <a:lnTo>
                    <a:pt x="5545" y="9417"/>
                  </a:lnTo>
                  <a:cubicBezTo>
                    <a:pt x="5357" y="9082"/>
                    <a:pt x="5168" y="8768"/>
                    <a:pt x="4959" y="8413"/>
                  </a:cubicBezTo>
                  <a:cubicBezTo>
                    <a:pt x="4750" y="8057"/>
                    <a:pt x="4520" y="7701"/>
                    <a:pt x="4311" y="7346"/>
                  </a:cubicBezTo>
                  <a:cubicBezTo>
                    <a:pt x="4206" y="7136"/>
                    <a:pt x="4080" y="6927"/>
                    <a:pt x="3976" y="6718"/>
                  </a:cubicBezTo>
                  <a:cubicBezTo>
                    <a:pt x="3899" y="6579"/>
                    <a:pt x="3753" y="6497"/>
                    <a:pt x="3607" y="6497"/>
                  </a:cubicBezTo>
                  <a:cubicBezTo>
                    <a:pt x="3555" y="6497"/>
                    <a:pt x="3502" y="6507"/>
                    <a:pt x="3453" y="6530"/>
                  </a:cubicBezTo>
                  <a:cubicBezTo>
                    <a:pt x="3264" y="6634"/>
                    <a:pt x="3202" y="6885"/>
                    <a:pt x="3327" y="7053"/>
                  </a:cubicBezTo>
                  <a:cubicBezTo>
                    <a:pt x="3327" y="7074"/>
                    <a:pt x="3327" y="7074"/>
                    <a:pt x="3327" y="7094"/>
                  </a:cubicBezTo>
                  <a:cubicBezTo>
                    <a:pt x="3453" y="7262"/>
                    <a:pt x="3557" y="7429"/>
                    <a:pt x="3662" y="7618"/>
                  </a:cubicBezTo>
                  <a:cubicBezTo>
                    <a:pt x="3808" y="7890"/>
                    <a:pt x="3976" y="8182"/>
                    <a:pt x="4143" y="8475"/>
                  </a:cubicBezTo>
                  <a:cubicBezTo>
                    <a:pt x="3767" y="8601"/>
                    <a:pt x="3369" y="8706"/>
                    <a:pt x="2972" y="8789"/>
                  </a:cubicBezTo>
                  <a:cubicBezTo>
                    <a:pt x="2909" y="8685"/>
                    <a:pt x="2846" y="8601"/>
                    <a:pt x="2804" y="8517"/>
                  </a:cubicBezTo>
                  <a:cubicBezTo>
                    <a:pt x="2637" y="8245"/>
                    <a:pt x="2490" y="7994"/>
                    <a:pt x="2344" y="7722"/>
                  </a:cubicBezTo>
                  <a:cubicBezTo>
                    <a:pt x="2218" y="7471"/>
                    <a:pt x="2114" y="7199"/>
                    <a:pt x="2009" y="6948"/>
                  </a:cubicBezTo>
                  <a:cubicBezTo>
                    <a:pt x="1946" y="6802"/>
                    <a:pt x="1821" y="6718"/>
                    <a:pt x="1674" y="6718"/>
                  </a:cubicBezTo>
                  <a:cubicBezTo>
                    <a:pt x="1659" y="6716"/>
                    <a:pt x="1644" y="6715"/>
                    <a:pt x="1630" y="6715"/>
                  </a:cubicBezTo>
                  <a:cubicBezTo>
                    <a:pt x="1503" y="6715"/>
                    <a:pt x="1396" y="6794"/>
                    <a:pt x="1339" y="6906"/>
                  </a:cubicBezTo>
                  <a:cubicBezTo>
                    <a:pt x="1277" y="7011"/>
                    <a:pt x="1277" y="7157"/>
                    <a:pt x="1339" y="7283"/>
                  </a:cubicBezTo>
                  <a:cubicBezTo>
                    <a:pt x="1423" y="7450"/>
                    <a:pt x="1486" y="7618"/>
                    <a:pt x="1570" y="7785"/>
                  </a:cubicBezTo>
                  <a:cubicBezTo>
                    <a:pt x="1737" y="8141"/>
                    <a:pt x="1925" y="8496"/>
                    <a:pt x="2155" y="8831"/>
                  </a:cubicBezTo>
                  <a:cubicBezTo>
                    <a:pt x="2197" y="8894"/>
                    <a:pt x="2239" y="8957"/>
                    <a:pt x="2281" y="9040"/>
                  </a:cubicBezTo>
                  <a:lnTo>
                    <a:pt x="2155" y="9082"/>
                  </a:lnTo>
                  <a:cubicBezTo>
                    <a:pt x="1988" y="9103"/>
                    <a:pt x="1800" y="9145"/>
                    <a:pt x="1632" y="9187"/>
                  </a:cubicBezTo>
                  <a:cubicBezTo>
                    <a:pt x="1193" y="9333"/>
                    <a:pt x="754" y="9480"/>
                    <a:pt x="335" y="9626"/>
                  </a:cubicBezTo>
                  <a:lnTo>
                    <a:pt x="293" y="9647"/>
                  </a:lnTo>
                  <a:cubicBezTo>
                    <a:pt x="105" y="9752"/>
                    <a:pt x="21" y="9961"/>
                    <a:pt x="126" y="10149"/>
                  </a:cubicBezTo>
                  <a:cubicBezTo>
                    <a:pt x="185" y="10283"/>
                    <a:pt x="307" y="10353"/>
                    <a:pt x="441" y="10353"/>
                  </a:cubicBezTo>
                  <a:cubicBezTo>
                    <a:pt x="495" y="10353"/>
                    <a:pt x="552" y="10341"/>
                    <a:pt x="607" y="10317"/>
                  </a:cubicBezTo>
                  <a:cubicBezTo>
                    <a:pt x="649" y="10296"/>
                    <a:pt x="691" y="10275"/>
                    <a:pt x="754" y="10254"/>
                  </a:cubicBezTo>
                  <a:cubicBezTo>
                    <a:pt x="1339" y="10003"/>
                    <a:pt x="1967" y="9835"/>
                    <a:pt x="2595" y="9731"/>
                  </a:cubicBezTo>
                  <a:cubicBezTo>
                    <a:pt x="2825" y="10066"/>
                    <a:pt x="3013" y="10421"/>
                    <a:pt x="3202" y="10777"/>
                  </a:cubicBezTo>
                  <a:lnTo>
                    <a:pt x="1632" y="11195"/>
                  </a:lnTo>
                  <a:cubicBezTo>
                    <a:pt x="1570" y="11195"/>
                    <a:pt x="1507" y="11216"/>
                    <a:pt x="1465" y="11258"/>
                  </a:cubicBezTo>
                  <a:cubicBezTo>
                    <a:pt x="1339" y="11321"/>
                    <a:pt x="1277" y="11467"/>
                    <a:pt x="1298" y="11593"/>
                  </a:cubicBezTo>
                  <a:cubicBezTo>
                    <a:pt x="1319" y="11739"/>
                    <a:pt x="1402" y="11844"/>
                    <a:pt x="1528" y="11886"/>
                  </a:cubicBezTo>
                  <a:cubicBezTo>
                    <a:pt x="1580" y="11907"/>
                    <a:pt x="1632" y="11917"/>
                    <a:pt x="1685" y="11917"/>
                  </a:cubicBezTo>
                  <a:cubicBezTo>
                    <a:pt x="1737" y="11917"/>
                    <a:pt x="1789" y="11907"/>
                    <a:pt x="1842" y="11886"/>
                  </a:cubicBezTo>
                  <a:cubicBezTo>
                    <a:pt x="2323" y="11760"/>
                    <a:pt x="2804" y="11614"/>
                    <a:pt x="3285" y="11488"/>
                  </a:cubicBezTo>
                  <a:cubicBezTo>
                    <a:pt x="3808" y="11342"/>
                    <a:pt x="4332" y="11216"/>
                    <a:pt x="4855" y="11091"/>
                  </a:cubicBezTo>
                  <a:cubicBezTo>
                    <a:pt x="4896" y="11070"/>
                    <a:pt x="4938" y="11070"/>
                    <a:pt x="4980" y="11070"/>
                  </a:cubicBezTo>
                  <a:lnTo>
                    <a:pt x="3599" y="13351"/>
                  </a:lnTo>
                  <a:lnTo>
                    <a:pt x="2951" y="12744"/>
                  </a:lnTo>
                  <a:cubicBezTo>
                    <a:pt x="2888" y="12681"/>
                    <a:pt x="2825" y="12618"/>
                    <a:pt x="2762" y="12576"/>
                  </a:cubicBezTo>
                  <a:cubicBezTo>
                    <a:pt x="2696" y="12540"/>
                    <a:pt x="2631" y="12524"/>
                    <a:pt x="2570" y="12524"/>
                  </a:cubicBezTo>
                  <a:cubicBezTo>
                    <a:pt x="2244" y="12524"/>
                    <a:pt x="2027" y="12978"/>
                    <a:pt x="2344" y="13225"/>
                  </a:cubicBezTo>
                  <a:cubicBezTo>
                    <a:pt x="2511" y="13330"/>
                    <a:pt x="2658" y="13434"/>
                    <a:pt x="2783" y="13581"/>
                  </a:cubicBezTo>
                  <a:cubicBezTo>
                    <a:pt x="2888" y="13664"/>
                    <a:pt x="2992" y="13769"/>
                    <a:pt x="3118" y="13874"/>
                  </a:cubicBezTo>
                  <a:cubicBezTo>
                    <a:pt x="2888" y="14083"/>
                    <a:pt x="2700" y="14271"/>
                    <a:pt x="2490" y="14460"/>
                  </a:cubicBezTo>
                  <a:cubicBezTo>
                    <a:pt x="2469" y="14460"/>
                    <a:pt x="2448" y="14480"/>
                    <a:pt x="2407" y="14480"/>
                  </a:cubicBezTo>
                  <a:cubicBezTo>
                    <a:pt x="2260" y="14543"/>
                    <a:pt x="2176" y="14669"/>
                    <a:pt x="2176" y="14836"/>
                  </a:cubicBezTo>
                  <a:cubicBezTo>
                    <a:pt x="2176" y="15004"/>
                    <a:pt x="2260" y="15150"/>
                    <a:pt x="2427" y="15213"/>
                  </a:cubicBezTo>
                  <a:cubicBezTo>
                    <a:pt x="2473" y="15235"/>
                    <a:pt x="2523" y="15247"/>
                    <a:pt x="2574" y="15247"/>
                  </a:cubicBezTo>
                  <a:cubicBezTo>
                    <a:pt x="2665" y="15247"/>
                    <a:pt x="2758" y="15210"/>
                    <a:pt x="2825" y="15129"/>
                  </a:cubicBezTo>
                  <a:cubicBezTo>
                    <a:pt x="2909" y="15066"/>
                    <a:pt x="2992" y="14983"/>
                    <a:pt x="3076" y="14899"/>
                  </a:cubicBezTo>
                  <a:lnTo>
                    <a:pt x="3599" y="14397"/>
                  </a:lnTo>
                  <a:lnTo>
                    <a:pt x="5001" y="16677"/>
                  </a:lnTo>
                  <a:lnTo>
                    <a:pt x="4813" y="16636"/>
                  </a:lnTo>
                  <a:lnTo>
                    <a:pt x="3474" y="16280"/>
                  </a:lnTo>
                  <a:cubicBezTo>
                    <a:pt x="3327" y="16238"/>
                    <a:pt x="3181" y="16217"/>
                    <a:pt x="3055" y="16175"/>
                  </a:cubicBezTo>
                  <a:cubicBezTo>
                    <a:pt x="2616" y="16071"/>
                    <a:pt x="2197" y="15945"/>
                    <a:pt x="1758" y="15820"/>
                  </a:cubicBezTo>
                  <a:cubicBezTo>
                    <a:pt x="1730" y="15813"/>
                    <a:pt x="1701" y="15809"/>
                    <a:pt x="1673" y="15809"/>
                  </a:cubicBezTo>
                  <a:cubicBezTo>
                    <a:pt x="1450" y="15809"/>
                    <a:pt x="1242" y="16018"/>
                    <a:pt x="1298" y="16259"/>
                  </a:cubicBezTo>
                  <a:cubicBezTo>
                    <a:pt x="1319" y="16447"/>
                    <a:pt x="1465" y="16510"/>
                    <a:pt x="1632" y="16552"/>
                  </a:cubicBezTo>
                  <a:lnTo>
                    <a:pt x="3181" y="16970"/>
                  </a:lnTo>
                  <a:cubicBezTo>
                    <a:pt x="2992" y="17326"/>
                    <a:pt x="2783" y="17682"/>
                    <a:pt x="2574" y="18017"/>
                  </a:cubicBezTo>
                  <a:cubicBezTo>
                    <a:pt x="2490" y="17996"/>
                    <a:pt x="2448" y="17975"/>
                    <a:pt x="2407" y="17975"/>
                  </a:cubicBezTo>
                  <a:cubicBezTo>
                    <a:pt x="1758" y="17849"/>
                    <a:pt x="1151" y="17661"/>
                    <a:pt x="565" y="17410"/>
                  </a:cubicBezTo>
                  <a:cubicBezTo>
                    <a:pt x="520" y="17387"/>
                    <a:pt x="473" y="17377"/>
                    <a:pt x="425" y="17377"/>
                  </a:cubicBezTo>
                  <a:cubicBezTo>
                    <a:pt x="295" y="17377"/>
                    <a:pt x="166" y="17455"/>
                    <a:pt x="105" y="17577"/>
                  </a:cubicBezTo>
                  <a:cubicBezTo>
                    <a:pt x="0" y="17745"/>
                    <a:pt x="63" y="17954"/>
                    <a:pt x="231" y="18058"/>
                  </a:cubicBezTo>
                  <a:cubicBezTo>
                    <a:pt x="272" y="18079"/>
                    <a:pt x="335" y="18100"/>
                    <a:pt x="377" y="18121"/>
                  </a:cubicBezTo>
                  <a:cubicBezTo>
                    <a:pt x="544" y="18184"/>
                    <a:pt x="712" y="18247"/>
                    <a:pt x="879" y="18289"/>
                  </a:cubicBezTo>
                  <a:cubicBezTo>
                    <a:pt x="1235" y="18435"/>
                    <a:pt x="1611" y="18561"/>
                    <a:pt x="1988" y="18623"/>
                  </a:cubicBezTo>
                  <a:cubicBezTo>
                    <a:pt x="2072" y="18644"/>
                    <a:pt x="2155" y="18665"/>
                    <a:pt x="2260" y="18686"/>
                  </a:cubicBezTo>
                  <a:cubicBezTo>
                    <a:pt x="2218" y="18749"/>
                    <a:pt x="2197" y="18791"/>
                    <a:pt x="2176" y="18833"/>
                  </a:cubicBezTo>
                  <a:cubicBezTo>
                    <a:pt x="1842" y="19356"/>
                    <a:pt x="1549" y="19921"/>
                    <a:pt x="1298" y="20506"/>
                  </a:cubicBezTo>
                  <a:cubicBezTo>
                    <a:pt x="1172" y="20695"/>
                    <a:pt x="1277" y="20946"/>
                    <a:pt x="1507" y="21030"/>
                  </a:cubicBezTo>
                  <a:cubicBezTo>
                    <a:pt x="1544" y="21042"/>
                    <a:pt x="1582" y="21048"/>
                    <a:pt x="1620" y="21048"/>
                  </a:cubicBezTo>
                  <a:cubicBezTo>
                    <a:pt x="1778" y="21048"/>
                    <a:pt x="1938" y="20947"/>
                    <a:pt x="1988" y="20778"/>
                  </a:cubicBezTo>
                  <a:cubicBezTo>
                    <a:pt x="2009" y="20737"/>
                    <a:pt x="2030" y="20674"/>
                    <a:pt x="2051" y="20611"/>
                  </a:cubicBezTo>
                  <a:cubicBezTo>
                    <a:pt x="2281" y="20025"/>
                    <a:pt x="2595" y="19481"/>
                    <a:pt x="2972" y="18979"/>
                  </a:cubicBezTo>
                  <a:cubicBezTo>
                    <a:pt x="3348" y="19042"/>
                    <a:pt x="3746" y="19146"/>
                    <a:pt x="4122" y="19293"/>
                  </a:cubicBezTo>
                  <a:lnTo>
                    <a:pt x="3599" y="20193"/>
                  </a:lnTo>
                  <a:cubicBezTo>
                    <a:pt x="3495" y="20381"/>
                    <a:pt x="3369" y="20569"/>
                    <a:pt x="3264" y="20758"/>
                  </a:cubicBezTo>
                  <a:cubicBezTo>
                    <a:pt x="3118" y="21018"/>
                    <a:pt x="3339" y="21291"/>
                    <a:pt x="3582" y="21291"/>
                  </a:cubicBezTo>
                  <a:cubicBezTo>
                    <a:pt x="3651" y="21291"/>
                    <a:pt x="3723" y="21269"/>
                    <a:pt x="3788" y="21218"/>
                  </a:cubicBezTo>
                  <a:cubicBezTo>
                    <a:pt x="3871" y="21176"/>
                    <a:pt x="3934" y="21092"/>
                    <a:pt x="3976" y="21030"/>
                  </a:cubicBezTo>
                  <a:cubicBezTo>
                    <a:pt x="4269" y="20506"/>
                    <a:pt x="4583" y="20004"/>
                    <a:pt x="4876" y="19481"/>
                  </a:cubicBezTo>
                  <a:cubicBezTo>
                    <a:pt x="4938" y="19377"/>
                    <a:pt x="5001" y="19272"/>
                    <a:pt x="5043" y="19167"/>
                  </a:cubicBezTo>
                  <a:lnTo>
                    <a:pt x="5587" y="18247"/>
                  </a:lnTo>
                  <a:cubicBezTo>
                    <a:pt x="5587" y="18247"/>
                    <a:pt x="5608" y="18226"/>
                    <a:pt x="5629" y="18226"/>
                  </a:cubicBezTo>
                  <a:cubicBezTo>
                    <a:pt x="5838" y="19084"/>
                    <a:pt x="6047" y="19942"/>
                    <a:pt x="6257" y="20799"/>
                  </a:cubicBezTo>
                  <a:cubicBezTo>
                    <a:pt x="6236" y="20799"/>
                    <a:pt x="6215" y="20799"/>
                    <a:pt x="6236" y="20820"/>
                  </a:cubicBezTo>
                  <a:lnTo>
                    <a:pt x="5231" y="20862"/>
                  </a:lnTo>
                  <a:cubicBezTo>
                    <a:pt x="5085" y="20862"/>
                    <a:pt x="4938" y="20967"/>
                    <a:pt x="4896" y="21092"/>
                  </a:cubicBezTo>
                  <a:cubicBezTo>
                    <a:pt x="4834" y="21260"/>
                    <a:pt x="4876" y="21427"/>
                    <a:pt x="5001" y="21553"/>
                  </a:cubicBezTo>
                  <a:cubicBezTo>
                    <a:pt x="5053" y="21618"/>
                    <a:pt x="5138" y="21651"/>
                    <a:pt x="5225" y="21651"/>
                  </a:cubicBezTo>
                  <a:cubicBezTo>
                    <a:pt x="5278" y="21651"/>
                    <a:pt x="5331" y="21639"/>
                    <a:pt x="5378" y="21615"/>
                  </a:cubicBezTo>
                  <a:cubicBezTo>
                    <a:pt x="5461" y="21595"/>
                    <a:pt x="5545" y="21595"/>
                    <a:pt x="5629" y="21574"/>
                  </a:cubicBezTo>
                  <a:lnTo>
                    <a:pt x="6340" y="21574"/>
                  </a:lnTo>
                  <a:cubicBezTo>
                    <a:pt x="6319" y="21783"/>
                    <a:pt x="6298" y="22013"/>
                    <a:pt x="6298" y="22243"/>
                  </a:cubicBezTo>
                  <a:cubicBezTo>
                    <a:pt x="6298" y="22327"/>
                    <a:pt x="6277" y="22411"/>
                    <a:pt x="6257" y="22494"/>
                  </a:cubicBezTo>
                  <a:cubicBezTo>
                    <a:pt x="6194" y="22641"/>
                    <a:pt x="6236" y="22787"/>
                    <a:pt x="6340" y="22892"/>
                  </a:cubicBezTo>
                  <a:cubicBezTo>
                    <a:pt x="6427" y="22978"/>
                    <a:pt x="6534" y="23025"/>
                    <a:pt x="6646" y="23025"/>
                  </a:cubicBezTo>
                  <a:cubicBezTo>
                    <a:pt x="6697" y="23025"/>
                    <a:pt x="6749" y="23016"/>
                    <a:pt x="6801" y="22996"/>
                  </a:cubicBezTo>
                  <a:cubicBezTo>
                    <a:pt x="6947" y="22934"/>
                    <a:pt x="7031" y="22787"/>
                    <a:pt x="7031" y="22620"/>
                  </a:cubicBezTo>
                  <a:lnTo>
                    <a:pt x="7031" y="22222"/>
                  </a:lnTo>
                  <a:cubicBezTo>
                    <a:pt x="7031" y="22013"/>
                    <a:pt x="7052" y="21804"/>
                    <a:pt x="7052" y="21574"/>
                  </a:cubicBezTo>
                  <a:cubicBezTo>
                    <a:pt x="7512" y="21699"/>
                    <a:pt x="7930" y="21804"/>
                    <a:pt x="8349" y="21908"/>
                  </a:cubicBezTo>
                  <a:cubicBezTo>
                    <a:pt x="8788" y="22013"/>
                    <a:pt x="9228" y="22076"/>
                    <a:pt x="9667" y="22222"/>
                  </a:cubicBezTo>
                  <a:lnTo>
                    <a:pt x="9458" y="22348"/>
                  </a:lnTo>
                  <a:cubicBezTo>
                    <a:pt x="9123" y="22536"/>
                    <a:pt x="8788" y="22724"/>
                    <a:pt x="8453" y="22934"/>
                  </a:cubicBezTo>
                  <a:cubicBezTo>
                    <a:pt x="7951" y="23227"/>
                    <a:pt x="7449" y="23519"/>
                    <a:pt x="6947" y="23812"/>
                  </a:cubicBezTo>
                  <a:cubicBezTo>
                    <a:pt x="6884" y="23854"/>
                    <a:pt x="6821" y="23875"/>
                    <a:pt x="6780" y="23896"/>
                  </a:cubicBezTo>
                  <a:cubicBezTo>
                    <a:pt x="6591" y="24001"/>
                    <a:pt x="6529" y="24231"/>
                    <a:pt x="6633" y="24419"/>
                  </a:cubicBezTo>
                  <a:cubicBezTo>
                    <a:pt x="6690" y="24546"/>
                    <a:pt x="6813" y="24616"/>
                    <a:pt x="6944" y="24616"/>
                  </a:cubicBezTo>
                  <a:cubicBezTo>
                    <a:pt x="7008" y="24616"/>
                    <a:pt x="7074" y="24600"/>
                    <a:pt x="7135" y="24566"/>
                  </a:cubicBezTo>
                  <a:cubicBezTo>
                    <a:pt x="7177" y="24545"/>
                    <a:pt x="7219" y="24503"/>
                    <a:pt x="7261" y="24482"/>
                  </a:cubicBezTo>
                  <a:lnTo>
                    <a:pt x="8579" y="23708"/>
                  </a:lnTo>
                  <a:cubicBezTo>
                    <a:pt x="8705" y="24105"/>
                    <a:pt x="8809" y="24503"/>
                    <a:pt x="8893" y="24900"/>
                  </a:cubicBezTo>
                  <a:cubicBezTo>
                    <a:pt x="8809" y="24942"/>
                    <a:pt x="8746" y="24984"/>
                    <a:pt x="8684" y="25026"/>
                  </a:cubicBezTo>
                  <a:cubicBezTo>
                    <a:pt x="8181" y="25361"/>
                    <a:pt x="7637" y="25633"/>
                    <a:pt x="7093" y="25863"/>
                  </a:cubicBezTo>
                  <a:cubicBezTo>
                    <a:pt x="6884" y="25905"/>
                    <a:pt x="6759" y="26135"/>
                    <a:pt x="6842" y="26344"/>
                  </a:cubicBezTo>
                  <a:cubicBezTo>
                    <a:pt x="6901" y="26491"/>
                    <a:pt x="7043" y="26587"/>
                    <a:pt x="7187" y="26587"/>
                  </a:cubicBezTo>
                  <a:cubicBezTo>
                    <a:pt x="7248" y="26587"/>
                    <a:pt x="7310" y="26570"/>
                    <a:pt x="7365" y="26532"/>
                  </a:cubicBezTo>
                  <a:cubicBezTo>
                    <a:pt x="7428" y="26512"/>
                    <a:pt x="7470" y="26491"/>
                    <a:pt x="7533" y="26470"/>
                  </a:cubicBezTo>
                  <a:cubicBezTo>
                    <a:pt x="8077" y="26240"/>
                    <a:pt x="8600" y="25947"/>
                    <a:pt x="9102" y="25612"/>
                  </a:cubicBezTo>
                  <a:lnTo>
                    <a:pt x="9144" y="25612"/>
                  </a:lnTo>
                  <a:cubicBezTo>
                    <a:pt x="9144" y="25633"/>
                    <a:pt x="9165" y="25654"/>
                    <a:pt x="9165" y="25675"/>
                  </a:cubicBezTo>
                  <a:cubicBezTo>
                    <a:pt x="9290" y="26281"/>
                    <a:pt x="9479" y="26888"/>
                    <a:pt x="9730" y="27474"/>
                  </a:cubicBezTo>
                  <a:cubicBezTo>
                    <a:pt x="9730" y="27537"/>
                    <a:pt x="9772" y="27600"/>
                    <a:pt x="9814" y="27662"/>
                  </a:cubicBezTo>
                  <a:cubicBezTo>
                    <a:pt x="9879" y="27754"/>
                    <a:pt x="9984" y="27804"/>
                    <a:pt x="10090" y="27804"/>
                  </a:cubicBezTo>
                  <a:cubicBezTo>
                    <a:pt x="10154" y="27804"/>
                    <a:pt x="10219" y="27786"/>
                    <a:pt x="10274" y="27746"/>
                  </a:cubicBezTo>
                  <a:cubicBezTo>
                    <a:pt x="10441" y="27662"/>
                    <a:pt x="10504" y="27474"/>
                    <a:pt x="10441" y="27307"/>
                  </a:cubicBezTo>
                  <a:cubicBezTo>
                    <a:pt x="10337" y="27014"/>
                    <a:pt x="10232" y="26742"/>
                    <a:pt x="10127" y="26449"/>
                  </a:cubicBezTo>
                  <a:cubicBezTo>
                    <a:pt x="10002" y="26072"/>
                    <a:pt x="9897" y="25675"/>
                    <a:pt x="9834" y="25277"/>
                  </a:cubicBezTo>
                  <a:cubicBezTo>
                    <a:pt x="10169" y="25068"/>
                    <a:pt x="10504" y="24859"/>
                    <a:pt x="10881" y="24691"/>
                  </a:cubicBezTo>
                  <a:cubicBezTo>
                    <a:pt x="10943" y="25026"/>
                    <a:pt x="11048" y="25361"/>
                    <a:pt x="11132" y="25716"/>
                  </a:cubicBezTo>
                  <a:cubicBezTo>
                    <a:pt x="11194" y="25926"/>
                    <a:pt x="11236" y="26135"/>
                    <a:pt x="11299" y="26344"/>
                  </a:cubicBezTo>
                  <a:cubicBezTo>
                    <a:pt x="11356" y="26478"/>
                    <a:pt x="11484" y="26577"/>
                    <a:pt x="11633" y="26577"/>
                  </a:cubicBezTo>
                  <a:cubicBezTo>
                    <a:pt x="11647" y="26577"/>
                    <a:pt x="11661" y="26576"/>
                    <a:pt x="11676" y="26574"/>
                  </a:cubicBezTo>
                  <a:cubicBezTo>
                    <a:pt x="11843" y="26553"/>
                    <a:pt x="11969" y="26428"/>
                    <a:pt x="11990" y="26281"/>
                  </a:cubicBezTo>
                  <a:cubicBezTo>
                    <a:pt x="12011" y="26198"/>
                    <a:pt x="12011" y="26093"/>
                    <a:pt x="11969" y="26009"/>
                  </a:cubicBezTo>
                  <a:cubicBezTo>
                    <a:pt x="11822" y="25528"/>
                    <a:pt x="11697" y="25047"/>
                    <a:pt x="11571" y="24545"/>
                  </a:cubicBezTo>
                  <a:cubicBezTo>
                    <a:pt x="11446" y="24043"/>
                    <a:pt x="11320" y="23540"/>
                    <a:pt x="11194" y="23059"/>
                  </a:cubicBezTo>
                  <a:cubicBezTo>
                    <a:pt x="11174" y="22996"/>
                    <a:pt x="11174" y="22934"/>
                    <a:pt x="11153" y="22850"/>
                  </a:cubicBezTo>
                  <a:lnTo>
                    <a:pt x="11153" y="22850"/>
                  </a:lnTo>
                  <a:lnTo>
                    <a:pt x="13433" y="24252"/>
                  </a:lnTo>
                  <a:cubicBezTo>
                    <a:pt x="13350" y="24336"/>
                    <a:pt x="13287" y="24398"/>
                    <a:pt x="13224" y="24482"/>
                  </a:cubicBezTo>
                  <a:cubicBezTo>
                    <a:pt x="13057" y="24670"/>
                    <a:pt x="12868" y="24838"/>
                    <a:pt x="12701" y="25026"/>
                  </a:cubicBezTo>
                  <a:cubicBezTo>
                    <a:pt x="12596" y="25152"/>
                    <a:pt x="12555" y="25319"/>
                    <a:pt x="12638" y="25444"/>
                  </a:cubicBezTo>
                  <a:cubicBezTo>
                    <a:pt x="12696" y="25578"/>
                    <a:pt x="12823" y="25677"/>
                    <a:pt x="12972" y="25677"/>
                  </a:cubicBezTo>
                  <a:cubicBezTo>
                    <a:pt x="12986" y="25677"/>
                    <a:pt x="13000" y="25676"/>
                    <a:pt x="13015" y="25675"/>
                  </a:cubicBezTo>
                  <a:cubicBezTo>
                    <a:pt x="13161" y="25675"/>
                    <a:pt x="13308" y="25591"/>
                    <a:pt x="13350" y="25444"/>
                  </a:cubicBezTo>
                  <a:cubicBezTo>
                    <a:pt x="13371" y="25403"/>
                    <a:pt x="13412" y="25361"/>
                    <a:pt x="13454" y="25298"/>
                  </a:cubicBezTo>
                  <a:cubicBezTo>
                    <a:pt x="13538" y="25193"/>
                    <a:pt x="13643" y="25089"/>
                    <a:pt x="13747" y="24984"/>
                  </a:cubicBezTo>
                  <a:lnTo>
                    <a:pt x="13977" y="24733"/>
                  </a:lnTo>
                  <a:cubicBezTo>
                    <a:pt x="14166" y="24963"/>
                    <a:pt x="14354" y="25152"/>
                    <a:pt x="14542" y="25361"/>
                  </a:cubicBezTo>
                  <a:cubicBezTo>
                    <a:pt x="14563" y="25403"/>
                    <a:pt x="14563" y="25424"/>
                    <a:pt x="14584" y="25444"/>
                  </a:cubicBezTo>
                  <a:cubicBezTo>
                    <a:pt x="14626" y="25591"/>
                    <a:pt x="14752" y="25675"/>
                    <a:pt x="14898" y="25675"/>
                  </a:cubicBezTo>
                  <a:cubicBezTo>
                    <a:pt x="14912" y="25676"/>
                    <a:pt x="14927" y="25677"/>
                    <a:pt x="14941" y="25677"/>
                  </a:cubicBezTo>
                  <a:cubicBezTo>
                    <a:pt x="15093" y="25677"/>
                    <a:pt x="15238" y="25578"/>
                    <a:pt x="15296" y="25444"/>
                  </a:cubicBezTo>
                  <a:cubicBezTo>
                    <a:pt x="15358" y="25319"/>
                    <a:pt x="15337" y="25152"/>
                    <a:pt x="15233" y="25047"/>
                  </a:cubicBezTo>
                  <a:cubicBezTo>
                    <a:pt x="15170" y="24963"/>
                    <a:pt x="15086" y="24880"/>
                    <a:pt x="15003" y="24796"/>
                  </a:cubicBezTo>
                  <a:cubicBezTo>
                    <a:pt x="14835" y="24608"/>
                    <a:pt x="14668" y="24440"/>
                    <a:pt x="14500" y="24231"/>
                  </a:cubicBezTo>
                  <a:cubicBezTo>
                    <a:pt x="14898" y="24001"/>
                    <a:pt x="15275" y="23791"/>
                    <a:pt x="15651" y="23561"/>
                  </a:cubicBezTo>
                  <a:cubicBezTo>
                    <a:pt x="16028" y="23331"/>
                    <a:pt x="16384" y="23080"/>
                    <a:pt x="16781" y="22871"/>
                  </a:cubicBezTo>
                  <a:lnTo>
                    <a:pt x="16781" y="22871"/>
                  </a:lnTo>
                  <a:cubicBezTo>
                    <a:pt x="16781" y="22934"/>
                    <a:pt x="16760" y="22996"/>
                    <a:pt x="16760" y="23038"/>
                  </a:cubicBezTo>
                  <a:cubicBezTo>
                    <a:pt x="16656" y="23394"/>
                    <a:pt x="16551" y="23771"/>
                    <a:pt x="16446" y="24147"/>
                  </a:cubicBezTo>
                  <a:cubicBezTo>
                    <a:pt x="16384" y="24398"/>
                    <a:pt x="16321" y="24649"/>
                    <a:pt x="16258" y="24900"/>
                  </a:cubicBezTo>
                  <a:cubicBezTo>
                    <a:pt x="16153" y="25277"/>
                    <a:pt x="16049" y="25675"/>
                    <a:pt x="15944" y="26072"/>
                  </a:cubicBezTo>
                  <a:cubicBezTo>
                    <a:pt x="15847" y="26325"/>
                    <a:pt x="16040" y="26579"/>
                    <a:pt x="16303" y="26579"/>
                  </a:cubicBezTo>
                  <a:cubicBezTo>
                    <a:pt x="16322" y="26579"/>
                    <a:pt x="16342" y="26577"/>
                    <a:pt x="16363" y="26574"/>
                  </a:cubicBezTo>
                  <a:cubicBezTo>
                    <a:pt x="16530" y="26532"/>
                    <a:pt x="16656" y="26386"/>
                    <a:pt x="16676" y="26219"/>
                  </a:cubicBezTo>
                  <a:cubicBezTo>
                    <a:pt x="16760" y="25863"/>
                    <a:pt x="16844" y="25507"/>
                    <a:pt x="16948" y="25152"/>
                  </a:cubicBezTo>
                  <a:cubicBezTo>
                    <a:pt x="16990" y="25005"/>
                    <a:pt x="17032" y="24838"/>
                    <a:pt x="17095" y="24649"/>
                  </a:cubicBezTo>
                  <a:lnTo>
                    <a:pt x="18141" y="25277"/>
                  </a:lnTo>
                  <a:cubicBezTo>
                    <a:pt x="18099" y="25486"/>
                    <a:pt x="18057" y="25654"/>
                    <a:pt x="18016" y="25842"/>
                  </a:cubicBezTo>
                  <a:cubicBezTo>
                    <a:pt x="17890" y="26323"/>
                    <a:pt x="17744" y="26784"/>
                    <a:pt x="17555" y="27244"/>
                  </a:cubicBezTo>
                  <a:cubicBezTo>
                    <a:pt x="17394" y="27552"/>
                    <a:pt x="17646" y="27792"/>
                    <a:pt x="17892" y="27792"/>
                  </a:cubicBezTo>
                  <a:cubicBezTo>
                    <a:pt x="18029" y="27792"/>
                    <a:pt x="18165" y="27717"/>
                    <a:pt x="18225" y="27537"/>
                  </a:cubicBezTo>
                  <a:cubicBezTo>
                    <a:pt x="18288" y="27349"/>
                    <a:pt x="18371" y="27160"/>
                    <a:pt x="18434" y="26972"/>
                  </a:cubicBezTo>
                  <a:cubicBezTo>
                    <a:pt x="18560" y="26616"/>
                    <a:pt x="18685" y="26240"/>
                    <a:pt x="18748" y="25842"/>
                  </a:cubicBezTo>
                  <a:cubicBezTo>
                    <a:pt x="18769" y="25758"/>
                    <a:pt x="18790" y="25696"/>
                    <a:pt x="18811" y="25612"/>
                  </a:cubicBezTo>
                  <a:cubicBezTo>
                    <a:pt x="18832" y="25612"/>
                    <a:pt x="18853" y="25612"/>
                    <a:pt x="18873" y="25633"/>
                  </a:cubicBezTo>
                  <a:cubicBezTo>
                    <a:pt x="19208" y="25863"/>
                    <a:pt x="19564" y="26072"/>
                    <a:pt x="19941" y="26240"/>
                  </a:cubicBezTo>
                  <a:cubicBezTo>
                    <a:pt x="20171" y="26344"/>
                    <a:pt x="20380" y="26449"/>
                    <a:pt x="20610" y="26553"/>
                  </a:cubicBezTo>
                  <a:cubicBezTo>
                    <a:pt x="20666" y="26581"/>
                    <a:pt x="20725" y="26594"/>
                    <a:pt x="20783" y="26594"/>
                  </a:cubicBezTo>
                  <a:cubicBezTo>
                    <a:pt x="20940" y="26594"/>
                    <a:pt x="21087" y="26497"/>
                    <a:pt x="21133" y="26344"/>
                  </a:cubicBezTo>
                  <a:cubicBezTo>
                    <a:pt x="21217" y="26156"/>
                    <a:pt x="21112" y="25926"/>
                    <a:pt x="20903" y="25863"/>
                  </a:cubicBezTo>
                  <a:cubicBezTo>
                    <a:pt x="20861" y="25842"/>
                    <a:pt x="20798" y="25842"/>
                    <a:pt x="20757" y="25800"/>
                  </a:cubicBezTo>
                  <a:cubicBezTo>
                    <a:pt x="20171" y="25570"/>
                    <a:pt x="19606" y="25256"/>
                    <a:pt x="19083" y="24880"/>
                  </a:cubicBezTo>
                  <a:cubicBezTo>
                    <a:pt x="19166" y="24482"/>
                    <a:pt x="19271" y="24105"/>
                    <a:pt x="19397" y="23729"/>
                  </a:cubicBezTo>
                  <a:lnTo>
                    <a:pt x="20443" y="24315"/>
                  </a:lnTo>
                  <a:cubicBezTo>
                    <a:pt x="20589" y="24419"/>
                    <a:pt x="20757" y="24503"/>
                    <a:pt x="20924" y="24587"/>
                  </a:cubicBezTo>
                  <a:cubicBezTo>
                    <a:pt x="20963" y="24606"/>
                    <a:pt x="21006" y="24615"/>
                    <a:pt x="21049" y="24615"/>
                  </a:cubicBezTo>
                  <a:cubicBezTo>
                    <a:pt x="21147" y="24615"/>
                    <a:pt x="21249" y="24569"/>
                    <a:pt x="21322" y="24482"/>
                  </a:cubicBezTo>
                  <a:cubicBezTo>
                    <a:pt x="21426" y="24377"/>
                    <a:pt x="21426" y="24210"/>
                    <a:pt x="21342" y="24084"/>
                  </a:cubicBezTo>
                  <a:cubicBezTo>
                    <a:pt x="21301" y="24001"/>
                    <a:pt x="21238" y="23938"/>
                    <a:pt x="21154" y="23875"/>
                  </a:cubicBezTo>
                  <a:cubicBezTo>
                    <a:pt x="20966" y="23771"/>
                    <a:pt x="20798" y="23687"/>
                    <a:pt x="20631" y="23603"/>
                  </a:cubicBezTo>
                  <a:cubicBezTo>
                    <a:pt x="20213" y="23352"/>
                    <a:pt x="19836" y="23122"/>
                    <a:pt x="19438" y="22892"/>
                  </a:cubicBezTo>
                  <a:cubicBezTo>
                    <a:pt x="19104" y="22683"/>
                    <a:pt x="18769" y="22494"/>
                    <a:pt x="18434" y="22306"/>
                  </a:cubicBezTo>
                  <a:cubicBezTo>
                    <a:pt x="18392" y="22285"/>
                    <a:pt x="18350" y="22264"/>
                    <a:pt x="18309" y="22222"/>
                  </a:cubicBezTo>
                  <a:lnTo>
                    <a:pt x="20924" y="21595"/>
                  </a:lnTo>
                  <a:cubicBezTo>
                    <a:pt x="20924" y="21950"/>
                    <a:pt x="20945" y="22285"/>
                    <a:pt x="20945" y="22641"/>
                  </a:cubicBezTo>
                  <a:cubicBezTo>
                    <a:pt x="20945" y="22787"/>
                    <a:pt x="21029" y="22934"/>
                    <a:pt x="21175" y="22996"/>
                  </a:cubicBezTo>
                  <a:cubicBezTo>
                    <a:pt x="21222" y="23017"/>
                    <a:pt x="21271" y="23026"/>
                    <a:pt x="21320" y="23026"/>
                  </a:cubicBezTo>
                  <a:cubicBezTo>
                    <a:pt x="21425" y="23026"/>
                    <a:pt x="21529" y="22984"/>
                    <a:pt x="21614" y="22913"/>
                  </a:cubicBezTo>
                  <a:cubicBezTo>
                    <a:pt x="21740" y="22808"/>
                    <a:pt x="21761" y="22641"/>
                    <a:pt x="21698" y="22494"/>
                  </a:cubicBezTo>
                  <a:cubicBezTo>
                    <a:pt x="21677" y="22431"/>
                    <a:pt x="21677" y="22348"/>
                    <a:pt x="21656" y="22285"/>
                  </a:cubicBezTo>
                  <a:cubicBezTo>
                    <a:pt x="21635" y="22180"/>
                    <a:pt x="21635" y="22076"/>
                    <a:pt x="21635" y="21971"/>
                  </a:cubicBezTo>
                  <a:lnTo>
                    <a:pt x="21635" y="21553"/>
                  </a:lnTo>
                  <a:cubicBezTo>
                    <a:pt x="21907" y="21574"/>
                    <a:pt x="22158" y="21574"/>
                    <a:pt x="22430" y="21595"/>
                  </a:cubicBezTo>
                  <a:cubicBezTo>
                    <a:pt x="22472" y="21595"/>
                    <a:pt x="22514" y="21615"/>
                    <a:pt x="22556" y="21636"/>
                  </a:cubicBezTo>
                  <a:cubicBezTo>
                    <a:pt x="22603" y="21656"/>
                    <a:pt x="22652" y="21666"/>
                    <a:pt x="22701" y="21666"/>
                  </a:cubicBezTo>
                  <a:cubicBezTo>
                    <a:pt x="22803" y="21666"/>
                    <a:pt x="22903" y="21624"/>
                    <a:pt x="22974" y="21553"/>
                  </a:cubicBezTo>
                  <a:cubicBezTo>
                    <a:pt x="23079" y="21427"/>
                    <a:pt x="23121" y="21260"/>
                    <a:pt x="23079" y="21113"/>
                  </a:cubicBezTo>
                  <a:cubicBezTo>
                    <a:pt x="23022" y="20979"/>
                    <a:pt x="22894" y="20880"/>
                    <a:pt x="22761" y="20880"/>
                  </a:cubicBezTo>
                  <a:cubicBezTo>
                    <a:pt x="22749" y="20880"/>
                    <a:pt x="22736" y="20881"/>
                    <a:pt x="22723" y="20883"/>
                  </a:cubicBezTo>
                  <a:lnTo>
                    <a:pt x="22326" y="20883"/>
                  </a:lnTo>
                  <a:cubicBezTo>
                    <a:pt x="22117" y="20862"/>
                    <a:pt x="21886" y="20841"/>
                    <a:pt x="21656" y="20841"/>
                  </a:cubicBezTo>
                  <a:cubicBezTo>
                    <a:pt x="21866" y="19942"/>
                    <a:pt x="22075" y="19105"/>
                    <a:pt x="22305" y="18226"/>
                  </a:cubicBezTo>
                  <a:lnTo>
                    <a:pt x="22410" y="18393"/>
                  </a:lnTo>
                  <a:lnTo>
                    <a:pt x="23121" y="19607"/>
                  </a:lnTo>
                  <a:cubicBezTo>
                    <a:pt x="23184" y="19732"/>
                    <a:pt x="23267" y="19858"/>
                    <a:pt x="23330" y="19962"/>
                  </a:cubicBezTo>
                  <a:cubicBezTo>
                    <a:pt x="23539" y="20339"/>
                    <a:pt x="23749" y="20716"/>
                    <a:pt x="23979" y="21092"/>
                  </a:cubicBezTo>
                  <a:cubicBezTo>
                    <a:pt x="24052" y="21239"/>
                    <a:pt x="24190" y="21305"/>
                    <a:pt x="24336" y="21305"/>
                  </a:cubicBezTo>
                  <a:cubicBezTo>
                    <a:pt x="24356" y="21305"/>
                    <a:pt x="24377" y="21304"/>
                    <a:pt x="24397" y="21302"/>
                  </a:cubicBezTo>
                  <a:cubicBezTo>
                    <a:pt x="24544" y="21260"/>
                    <a:pt x="24648" y="21155"/>
                    <a:pt x="24669" y="21009"/>
                  </a:cubicBezTo>
                  <a:cubicBezTo>
                    <a:pt x="24690" y="20883"/>
                    <a:pt x="24648" y="20778"/>
                    <a:pt x="24586" y="20695"/>
                  </a:cubicBezTo>
                  <a:lnTo>
                    <a:pt x="24021" y="19711"/>
                  </a:lnTo>
                  <a:cubicBezTo>
                    <a:pt x="23937" y="19565"/>
                    <a:pt x="23874" y="19439"/>
                    <a:pt x="23791" y="19272"/>
                  </a:cubicBezTo>
                  <a:lnTo>
                    <a:pt x="24962" y="18979"/>
                  </a:lnTo>
                  <a:cubicBezTo>
                    <a:pt x="25025" y="19105"/>
                    <a:pt x="25109" y="19209"/>
                    <a:pt x="25171" y="19314"/>
                  </a:cubicBezTo>
                  <a:cubicBezTo>
                    <a:pt x="25297" y="19565"/>
                    <a:pt x="25443" y="19795"/>
                    <a:pt x="25590" y="20046"/>
                  </a:cubicBezTo>
                  <a:cubicBezTo>
                    <a:pt x="25715" y="20318"/>
                    <a:pt x="25820" y="20569"/>
                    <a:pt x="25946" y="20841"/>
                  </a:cubicBezTo>
                  <a:cubicBezTo>
                    <a:pt x="26000" y="20978"/>
                    <a:pt x="26136" y="21061"/>
                    <a:pt x="26276" y="21061"/>
                  </a:cubicBezTo>
                  <a:cubicBezTo>
                    <a:pt x="26350" y="21061"/>
                    <a:pt x="26425" y="21038"/>
                    <a:pt x="26490" y="20988"/>
                  </a:cubicBezTo>
                  <a:cubicBezTo>
                    <a:pt x="26657" y="20883"/>
                    <a:pt x="26699" y="20674"/>
                    <a:pt x="26615" y="20506"/>
                  </a:cubicBezTo>
                  <a:cubicBezTo>
                    <a:pt x="26531" y="20318"/>
                    <a:pt x="26448" y="20151"/>
                    <a:pt x="26364" y="19983"/>
                  </a:cubicBezTo>
                  <a:cubicBezTo>
                    <a:pt x="26197" y="19607"/>
                    <a:pt x="26008" y="19272"/>
                    <a:pt x="25778" y="18937"/>
                  </a:cubicBezTo>
                  <a:cubicBezTo>
                    <a:pt x="25736" y="18874"/>
                    <a:pt x="25695" y="18812"/>
                    <a:pt x="25653" y="18728"/>
                  </a:cubicBezTo>
                  <a:cubicBezTo>
                    <a:pt x="25695" y="18728"/>
                    <a:pt x="25715" y="18707"/>
                    <a:pt x="25757" y="18707"/>
                  </a:cubicBezTo>
                  <a:cubicBezTo>
                    <a:pt x="26155" y="18623"/>
                    <a:pt x="26531" y="18519"/>
                    <a:pt x="26908" y="18372"/>
                  </a:cubicBezTo>
                  <a:cubicBezTo>
                    <a:pt x="27138" y="18289"/>
                    <a:pt x="27389" y="18226"/>
                    <a:pt x="27620" y="18121"/>
                  </a:cubicBezTo>
                  <a:cubicBezTo>
                    <a:pt x="27808" y="18058"/>
                    <a:pt x="27912" y="17828"/>
                    <a:pt x="27829" y="17640"/>
                  </a:cubicBezTo>
                  <a:cubicBezTo>
                    <a:pt x="27770" y="17492"/>
                    <a:pt x="27637" y="17407"/>
                    <a:pt x="27498" y="17407"/>
                  </a:cubicBezTo>
                  <a:cubicBezTo>
                    <a:pt x="27440" y="17407"/>
                    <a:pt x="27382" y="17421"/>
                    <a:pt x="27327" y="17452"/>
                  </a:cubicBezTo>
                  <a:cubicBezTo>
                    <a:pt x="26699" y="17724"/>
                    <a:pt x="26029" y="17933"/>
                    <a:pt x="25339" y="18037"/>
                  </a:cubicBezTo>
                  <a:cubicBezTo>
                    <a:pt x="25109" y="17703"/>
                    <a:pt x="24920" y="17368"/>
                    <a:pt x="24732" y="16991"/>
                  </a:cubicBezTo>
                  <a:lnTo>
                    <a:pt x="26259" y="16594"/>
                  </a:lnTo>
                  <a:cubicBezTo>
                    <a:pt x="26322" y="16573"/>
                    <a:pt x="26385" y="16552"/>
                    <a:pt x="26448" y="16531"/>
                  </a:cubicBezTo>
                  <a:cubicBezTo>
                    <a:pt x="26573" y="16468"/>
                    <a:pt x="26657" y="16322"/>
                    <a:pt x="26636" y="16175"/>
                  </a:cubicBezTo>
                  <a:cubicBezTo>
                    <a:pt x="26615" y="16029"/>
                    <a:pt x="26511" y="15903"/>
                    <a:pt x="26385" y="15882"/>
                  </a:cubicBezTo>
                  <a:cubicBezTo>
                    <a:pt x="26333" y="15861"/>
                    <a:pt x="26275" y="15851"/>
                    <a:pt x="26220" y="15851"/>
                  </a:cubicBezTo>
                  <a:cubicBezTo>
                    <a:pt x="26165" y="15851"/>
                    <a:pt x="26113" y="15861"/>
                    <a:pt x="26071" y="15882"/>
                  </a:cubicBezTo>
                  <a:cubicBezTo>
                    <a:pt x="25569" y="16008"/>
                    <a:pt x="25088" y="16154"/>
                    <a:pt x="24586" y="16280"/>
                  </a:cubicBezTo>
                  <a:cubicBezTo>
                    <a:pt x="24104" y="16405"/>
                    <a:pt x="23602" y="16531"/>
                    <a:pt x="23100" y="16657"/>
                  </a:cubicBezTo>
                  <a:lnTo>
                    <a:pt x="22912" y="16698"/>
                  </a:lnTo>
                  <a:cubicBezTo>
                    <a:pt x="23393" y="15924"/>
                    <a:pt x="23853" y="15171"/>
                    <a:pt x="24314" y="14418"/>
                  </a:cubicBezTo>
                  <a:lnTo>
                    <a:pt x="25004" y="15066"/>
                  </a:lnTo>
                  <a:cubicBezTo>
                    <a:pt x="25046" y="15108"/>
                    <a:pt x="25109" y="15171"/>
                    <a:pt x="25171" y="15192"/>
                  </a:cubicBezTo>
                  <a:cubicBezTo>
                    <a:pt x="25227" y="15227"/>
                    <a:pt x="25290" y="15243"/>
                    <a:pt x="25353" y="15243"/>
                  </a:cubicBezTo>
                  <a:cubicBezTo>
                    <a:pt x="25478" y="15243"/>
                    <a:pt x="25604" y="15178"/>
                    <a:pt x="25674" y="15066"/>
                  </a:cubicBezTo>
                  <a:cubicBezTo>
                    <a:pt x="25799" y="14899"/>
                    <a:pt x="25757" y="14669"/>
                    <a:pt x="25569" y="14543"/>
                  </a:cubicBezTo>
                  <a:cubicBezTo>
                    <a:pt x="25402" y="14439"/>
                    <a:pt x="25255" y="14313"/>
                    <a:pt x="25130" y="14188"/>
                  </a:cubicBezTo>
                  <a:cubicBezTo>
                    <a:pt x="25004" y="14083"/>
                    <a:pt x="24920" y="13999"/>
                    <a:pt x="24774" y="13874"/>
                  </a:cubicBezTo>
                  <a:cubicBezTo>
                    <a:pt x="24816" y="13853"/>
                    <a:pt x="24858" y="13832"/>
                    <a:pt x="24899" y="13790"/>
                  </a:cubicBezTo>
                  <a:cubicBezTo>
                    <a:pt x="25046" y="13685"/>
                    <a:pt x="25171" y="13539"/>
                    <a:pt x="25318" y="13413"/>
                  </a:cubicBezTo>
                  <a:cubicBezTo>
                    <a:pt x="25381" y="13351"/>
                    <a:pt x="25443" y="13309"/>
                    <a:pt x="25527" y="13267"/>
                  </a:cubicBezTo>
                  <a:cubicBezTo>
                    <a:pt x="25736" y="13162"/>
                    <a:pt x="25799" y="12890"/>
                    <a:pt x="25674" y="12702"/>
                  </a:cubicBezTo>
                  <a:cubicBezTo>
                    <a:pt x="25596" y="12585"/>
                    <a:pt x="25469" y="12516"/>
                    <a:pt x="25344" y="12516"/>
                  </a:cubicBezTo>
                  <a:cubicBezTo>
                    <a:pt x="25268" y="12516"/>
                    <a:pt x="25193" y="12542"/>
                    <a:pt x="25130" y="12597"/>
                  </a:cubicBezTo>
                  <a:cubicBezTo>
                    <a:pt x="25046" y="12660"/>
                    <a:pt x="24962" y="12744"/>
                    <a:pt x="24899" y="12807"/>
                  </a:cubicBezTo>
                  <a:lnTo>
                    <a:pt x="24314" y="13351"/>
                  </a:lnTo>
                  <a:lnTo>
                    <a:pt x="22912" y="11070"/>
                  </a:lnTo>
                  <a:lnTo>
                    <a:pt x="22912" y="11070"/>
                  </a:lnTo>
                  <a:lnTo>
                    <a:pt x="23100" y="11112"/>
                  </a:lnTo>
                  <a:lnTo>
                    <a:pt x="24439" y="11447"/>
                  </a:lnTo>
                  <a:cubicBezTo>
                    <a:pt x="24565" y="11488"/>
                    <a:pt x="24711" y="11530"/>
                    <a:pt x="24858" y="11572"/>
                  </a:cubicBezTo>
                  <a:lnTo>
                    <a:pt x="26155" y="11928"/>
                  </a:lnTo>
                  <a:cubicBezTo>
                    <a:pt x="26182" y="11934"/>
                    <a:pt x="26210" y="11937"/>
                    <a:pt x="26238" y="11937"/>
                  </a:cubicBezTo>
                  <a:cubicBezTo>
                    <a:pt x="26401" y="11937"/>
                    <a:pt x="26562" y="11834"/>
                    <a:pt x="26615" y="11656"/>
                  </a:cubicBezTo>
                  <a:cubicBezTo>
                    <a:pt x="26678" y="11467"/>
                    <a:pt x="26552" y="11258"/>
                    <a:pt x="26364" y="11195"/>
                  </a:cubicBezTo>
                  <a:cubicBezTo>
                    <a:pt x="26322" y="11195"/>
                    <a:pt x="26301" y="11195"/>
                    <a:pt x="26280" y="11175"/>
                  </a:cubicBezTo>
                  <a:lnTo>
                    <a:pt x="24732" y="10777"/>
                  </a:lnTo>
                  <a:cubicBezTo>
                    <a:pt x="24899" y="10421"/>
                    <a:pt x="25109" y="10066"/>
                    <a:pt x="25339" y="9731"/>
                  </a:cubicBezTo>
                  <a:cubicBezTo>
                    <a:pt x="25464" y="9752"/>
                    <a:pt x="25569" y="9773"/>
                    <a:pt x="25695" y="9794"/>
                  </a:cubicBezTo>
                  <a:cubicBezTo>
                    <a:pt x="25946" y="9877"/>
                    <a:pt x="26218" y="9940"/>
                    <a:pt x="26469" y="10024"/>
                  </a:cubicBezTo>
                  <a:cubicBezTo>
                    <a:pt x="26762" y="10107"/>
                    <a:pt x="27055" y="10233"/>
                    <a:pt x="27348" y="10338"/>
                  </a:cubicBezTo>
                  <a:cubicBezTo>
                    <a:pt x="27395" y="10359"/>
                    <a:pt x="27445" y="10369"/>
                    <a:pt x="27493" y="10369"/>
                  </a:cubicBezTo>
                  <a:cubicBezTo>
                    <a:pt x="27679" y="10369"/>
                    <a:pt x="27850" y="10223"/>
                    <a:pt x="27850" y="10024"/>
                  </a:cubicBezTo>
                  <a:cubicBezTo>
                    <a:pt x="27850" y="9835"/>
                    <a:pt x="27745" y="9668"/>
                    <a:pt x="27578" y="9626"/>
                  </a:cubicBezTo>
                  <a:cubicBezTo>
                    <a:pt x="27410" y="9563"/>
                    <a:pt x="27222" y="9501"/>
                    <a:pt x="27055" y="9438"/>
                  </a:cubicBezTo>
                  <a:cubicBezTo>
                    <a:pt x="26678" y="9312"/>
                    <a:pt x="26301" y="9187"/>
                    <a:pt x="25925" y="9103"/>
                  </a:cubicBezTo>
                  <a:cubicBezTo>
                    <a:pt x="25841" y="9103"/>
                    <a:pt x="25757" y="9082"/>
                    <a:pt x="25653" y="9040"/>
                  </a:cubicBezTo>
                  <a:cubicBezTo>
                    <a:pt x="25695" y="8998"/>
                    <a:pt x="25695" y="8978"/>
                    <a:pt x="25715" y="8936"/>
                  </a:cubicBezTo>
                  <a:cubicBezTo>
                    <a:pt x="26071" y="8413"/>
                    <a:pt x="26364" y="7827"/>
                    <a:pt x="26615" y="7241"/>
                  </a:cubicBezTo>
                  <a:cubicBezTo>
                    <a:pt x="26720" y="7053"/>
                    <a:pt x="26615" y="6802"/>
                    <a:pt x="26406" y="6739"/>
                  </a:cubicBezTo>
                  <a:cubicBezTo>
                    <a:pt x="26361" y="6719"/>
                    <a:pt x="26315" y="6710"/>
                    <a:pt x="26270" y="6710"/>
                  </a:cubicBezTo>
                  <a:cubicBezTo>
                    <a:pt x="26126" y="6710"/>
                    <a:pt x="25993" y="6804"/>
                    <a:pt x="25946" y="6948"/>
                  </a:cubicBezTo>
                  <a:cubicBezTo>
                    <a:pt x="25778" y="7304"/>
                    <a:pt x="25632" y="7659"/>
                    <a:pt x="25443" y="7994"/>
                  </a:cubicBezTo>
                  <a:cubicBezTo>
                    <a:pt x="25297" y="8266"/>
                    <a:pt x="25130" y="8517"/>
                    <a:pt x="24962" y="8789"/>
                  </a:cubicBezTo>
                  <a:cubicBezTo>
                    <a:pt x="24565" y="8706"/>
                    <a:pt x="24188" y="8601"/>
                    <a:pt x="23791" y="8475"/>
                  </a:cubicBezTo>
                  <a:lnTo>
                    <a:pt x="23832" y="8392"/>
                  </a:lnTo>
                  <a:cubicBezTo>
                    <a:pt x="24083" y="7952"/>
                    <a:pt x="24335" y="7513"/>
                    <a:pt x="24586" y="7074"/>
                  </a:cubicBezTo>
                  <a:cubicBezTo>
                    <a:pt x="24648" y="6990"/>
                    <a:pt x="24669" y="6885"/>
                    <a:pt x="24669" y="6781"/>
                  </a:cubicBezTo>
                  <a:cubicBezTo>
                    <a:pt x="24669" y="6634"/>
                    <a:pt x="24565" y="6509"/>
                    <a:pt x="24418" y="6488"/>
                  </a:cubicBezTo>
                  <a:cubicBezTo>
                    <a:pt x="24384" y="6479"/>
                    <a:pt x="24349" y="6475"/>
                    <a:pt x="24314" y="6475"/>
                  </a:cubicBezTo>
                  <a:cubicBezTo>
                    <a:pt x="24178" y="6475"/>
                    <a:pt x="24045" y="6538"/>
                    <a:pt x="23979" y="6655"/>
                  </a:cubicBezTo>
                  <a:cubicBezTo>
                    <a:pt x="23958" y="6718"/>
                    <a:pt x="23937" y="6760"/>
                    <a:pt x="23895" y="6822"/>
                  </a:cubicBezTo>
                  <a:lnTo>
                    <a:pt x="22347" y="9480"/>
                  </a:lnTo>
                  <a:cubicBezTo>
                    <a:pt x="22347" y="9501"/>
                    <a:pt x="22305" y="9501"/>
                    <a:pt x="22284" y="9522"/>
                  </a:cubicBezTo>
                  <a:cubicBezTo>
                    <a:pt x="22075" y="8664"/>
                    <a:pt x="21866" y="7806"/>
                    <a:pt x="21656" y="6948"/>
                  </a:cubicBezTo>
                  <a:lnTo>
                    <a:pt x="21761" y="6948"/>
                  </a:lnTo>
                  <a:lnTo>
                    <a:pt x="22744" y="6927"/>
                  </a:lnTo>
                  <a:cubicBezTo>
                    <a:pt x="22891" y="6927"/>
                    <a:pt x="23016" y="6843"/>
                    <a:pt x="23058" y="6697"/>
                  </a:cubicBezTo>
                  <a:cubicBezTo>
                    <a:pt x="23121" y="6550"/>
                    <a:pt x="23100" y="6362"/>
                    <a:pt x="22974" y="6257"/>
                  </a:cubicBezTo>
                  <a:cubicBezTo>
                    <a:pt x="22917" y="6171"/>
                    <a:pt x="22819" y="6124"/>
                    <a:pt x="22723" y="6124"/>
                  </a:cubicBezTo>
                  <a:cubicBezTo>
                    <a:pt x="22680" y="6124"/>
                    <a:pt x="22637" y="6133"/>
                    <a:pt x="22598" y="6153"/>
                  </a:cubicBezTo>
                  <a:cubicBezTo>
                    <a:pt x="22493" y="6195"/>
                    <a:pt x="22389" y="6216"/>
                    <a:pt x="22305" y="6216"/>
                  </a:cubicBezTo>
                  <a:lnTo>
                    <a:pt x="21614" y="6216"/>
                  </a:lnTo>
                  <a:cubicBezTo>
                    <a:pt x="21635" y="5985"/>
                    <a:pt x="21635" y="5755"/>
                    <a:pt x="21656" y="5546"/>
                  </a:cubicBezTo>
                  <a:cubicBezTo>
                    <a:pt x="21656" y="5462"/>
                    <a:pt x="21677" y="5358"/>
                    <a:pt x="21698" y="5274"/>
                  </a:cubicBezTo>
                  <a:cubicBezTo>
                    <a:pt x="21740" y="5149"/>
                    <a:pt x="21719" y="5023"/>
                    <a:pt x="21635" y="4918"/>
                  </a:cubicBezTo>
                  <a:cubicBezTo>
                    <a:pt x="21543" y="4826"/>
                    <a:pt x="21429" y="4768"/>
                    <a:pt x="21309" y="4768"/>
                  </a:cubicBezTo>
                  <a:cubicBezTo>
                    <a:pt x="21265" y="4768"/>
                    <a:pt x="21220" y="4776"/>
                    <a:pt x="21175" y="4793"/>
                  </a:cubicBezTo>
                  <a:cubicBezTo>
                    <a:pt x="21029" y="4835"/>
                    <a:pt x="20924" y="5002"/>
                    <a:pt x="20924" y="5149"/>
                  </a:cubicBezTo>
                  <a:cubicBezTo>
                    <a:pt x="20945" y="5462"/>
                    <a:pt x="20903" y="5755"/>
                    <a:pt x="20903" y="6048"/>
                  </a:cubicBezTo>
                  <a:cubicBezTo>
                    <a:pt x="20882" y="6090"/>
                    <a:pt x="20882" y="6153"/>
                    <a:pt x="20882" y="6216"/>
                  </a:cubicBezTo>
                  <a:cubicBezTo>
                    <a:pt x="20443" y="6090"/>
                    <a:pt x="20024" y="5965"/>
                    <a:pt x="19606" y="5860"/>
                  </a:cubicBezTo>
                  <a:cubicBezTo>
                    <a:pt x="19187" y="5755"/>
                    <a:pt x="18748" y="5693"/>
                    <a:pt x="18288" y="5567"/>
                  </a:cubicBezTo>
                  <a:cubicBezTo>
                    <a:pt x="18350" y="5525"/>
                    <a:pt x="18392" y="5504"/>
                    <a:pt x="18434" y="5483"/>
                  </a:cubicBezTo>
                  <a:lnTo>
                    <a:pt x="19438" y="4897"/>
                  </a:lnTo>
                  <a:cubicBezTo>
                    <a:pt x="19815" y="4667"/>
                    <a:pt x="20192" y="4458"/>
                    <a:pt x="20568" y="4228"/>
                  </a:cubicBezTo>
                  <a:cubicBezTo>
                    <a:pt x="20757" y="4123"/>
                    <a:pt x="20945" y="4019"/>
                    <a:pt x="21154" y="3893"/>
                  </a:cubicBezTo>
                  <a:cubicBezTo>
                    <a:pt x="21342" y="3809"/>
                    <a:pt x="21426" y="3579"/>
                    <a:pt x="21342" y="3370"/>
                  </a:cubicBezTo>
                  <a:cubicBezTo>
                    <a:pt x="21275" y="3248"/>
                    <a:pt x="21146" y="3179"/>
                    <a:pt x="21019" y="3179"/>
                  </a:cubicBezTo>
                  <a:cubicBezTo>
                    <a:pt x="20948" y="3179"/>
                    <a:pt x="20879" y="3200"/>
                    <a:pt x="20819" y="3244"/>
                  </a:cubicBezTo>
                  <a:lnTo>
                    <a:pt x="20757" y="3286"/>
                  </a:lnTo>
                  <a:lnTo>
                    <a:pt x="19752" y="3872"/>
                  </a:lnTo>
                  <a:cubicBezTo>
                    <a:pt x="19627" y="3935"/>
                    <a:pt x="19501" y="3998"/>
                    <a:pt x="19355" y="4081"/>
                  </a:cubicBezTo>
                  <a:cubicBezTo>
                    <a:pt x="19250" y="3684"/>
                    <a:pt x="19145" y="3286"/>
                    <a:pt x="19062" y="2910"/>
                  </a:cubicBezTo>
                  <a:cubicBezTo>
                    <a:pt x="19125" y="2847"/>
                    <a:pt x="19187" y="2826"/>
                    <a:pt x="19250" y="2784"/>
                  </a:cubicBezTo>
                  <a:cubicBezTo>
                    <a:pt x="19773" y="2449"/>
                    <a:pt x="20317" y="2156"/>
                    <a:pt x="20882" y="1926"/>
                  </a:cubicBezTo>
                  <a:cubicBezTo>
                    <a:pt x="21091" y="1864"/>
                    <a:pt x="21196" y="1654"/>
                    <a:pt x="21112" y="1466"/>
                  </a:cubicBezTo>
                  <a:cubicBezTo>
                    <a:pt x="21064" y="1306"/>
                    <a:pt x="20918" y="1207"/>
                    <a:pt x="20758" y="1207"/>
                  </a:cubicBezTo>
                  <a:cubicBezTo>
                    <a:pt x="20709" y="1207"/>
                    <a:pt x="20659" y="1216"/>
                    <a:pt x="20610" y="1236"/>
                  </a:cubicBezTo>
                  <a:cubicBezTo>
                    <a:pt x="20547" y="1257"/>
                    <a:pt x="20485" y="1299"/>
                    <a:pt x="20422" y="1340"/>
                  </a:cubicBezTo>
                  <a:cubicBezTo>
                    <a:pt x="19878" y="1571"/>
                    <a:pt x="19355" y="1843"/>
                    <a:pt x="18853" y="2177"/>
                  </a:cubicBezTo>
                  <a:lnTo>
                    <a:pt x="18811" y="2177"/>
                  </a:lnTo>
                  <a:cubicBezTo>
                    <a:pt x="18790" y="2156"/>
                    <a:pt x="18790" y="2115"/>
                    <a:pt x="18769" y="2094"/>
                  </a:cubicBezTo>
                  <a:cubicBezTo>
                    <a:pt x="18706" y="1738"/>
                    <a:pt x="18622" y="1382"/>
                    <a:pt x="18497" y="1048"/>
                  </a:cubicBezTo>
                  <a:cubicBezTo>
                    <a:pt x="18413" y="796"/>
                    <a:pt x="18329" y="545"/>
                    <a:pt x="18225" y="273"/>
                  </a:cubicBezTo>
                  <a:cubicBezTo>
                    <a:pt x="18225" y="252"/>
                    <a:pt x="18204" y="211"/>
                    <a:pt x="18183" y="190"/>
                  </a:cubicBezTo>
                  <a:cubicBezTo>
                    <a:pt x="18124" y="72"/>
                    <a:pt x="18004" y="6"/>
                    <a:pt x="17872" y="6"/>
                  </a:cubicBezTo>
                  <a:cubicBezTo>
                    <a:pt x="17816" y="6"/>
                    <a:pt x="17758" y="18"/>
                    <a:pt x="17702" y="43"/>
                  </a:cubicBezTo>
                  <a:cubicBezTo>
                    <a:pt x="17534" y="106"/>
                    <a:pt x="17451" y="315"/>
                    <a:pt x="17513" y="504"/>
                  </a:cubicBezTo>
                  <a:cubicBezTo>
                    <a:pt x="17576" y="650"/>
                    <a:pt x="17639" y="817"/>
                    <a:pt x="17702" y="985"/>
                  </a:cubicBezTo>
                  <a:cubicBezTo>
                    <a:pt x="17890" y="1466"/>
                    <a:pt x="18037" y="1989"/>
                    <a:pt x="18141" y="2512"/>
                  </a:cubicBezTo>
                  <a:cubicBezTo>
                    <a:pt x="17785" y="2742"/>
                    <a:pt x="17451" y="2931"/>
                    <a:pt x="17095" y="3119"/>
                  </a:cubicBezTo>
                  <a:cubicBezTo>
                    <a:pt x="16990" y="2742"/>
                    <a:pt x="16886" y="2387"/>
                    <a:pt x="16802" y="2031"/>
                  </a:cubicBezTo>
                  <a:cubicBezTo>
                    <a:pt x="16739" y="1843"/>
                    <a:pt x="16697" y="1654"/>
                    <a:pt x="16635" y="1466"/>
                  </a:cubicBezTo>
                  <a:cubicBezTo>
                    <a:pt x="16598" y="1321"/>
                    <a:pt x="16467" y="1207"/>
                    <a:pt x="16310" y="1207"/>
                  </a:cubicBezTo>
                  <a:cubicBezTo>
                    <a:pt x="16286" y="1207"/>
                    <a:pt x="16262" y="1209"/>
                    <a:pt x="16237" y="1215"/>
                  </a:cubicBezTo>
                  <a:cubicBezTo>
                    <a:pt x="16070" y="1236"/>
                    <a:pt x="15944" y="1382"/>
                    <a:pt x="15944" y="1571"/>
                  </a:cubicBezTo>
                  <a:cubicBezTo>
                    <a:pt x="15944" y="1633"/>
                    <a:pt x="15944" y="1696"/>
                    <a:pt x="15965" y="1759"/>
                  </a:cubicBezTo>
                  <a:cubicBezTo>
                    <a:pt x="16112" y="2240"/>
                    <a:pt x="16237" y="2700"/>
                    <a:pt x="16363" y="3203"/>
                  </a:cubicBezTo>
                  <a:cubicBezTo>
                    <a:pt x="16488" y="3705"/>
                    <a:pt x="16635" y="4228"/>
                    <a:pt x="16760" y="4751"/>
                  </a:cubicBezTo>
                  <a:cubicBezTo>
                    <a:pt x="16781" y="4793"/>
                    <a:pt x="16781" y="4856"/>
                    <a:pt x="16802" y="4918"/>
                  </a:cubicBezTo>
                  <a:lnTo>
                    <a:pt x="14521" y="3537"/>
                  </a:lnTo>
                  <a:cubicBezTo>
                    <a:pt x="14584" y="3454"/>
                    <a:pt x="14647" y="3370"/>
                    <a:pt x="14731" y="3307"/>
                  </a:cubicBezTo>
                  <a:cubicBezTo>
                    <a:pt x="14898" y="3119"/>
                    <a:pt x="15086" y="2931"/>
                    <a:pt x="15254" y="2721"/>
                  </a:cubicBezTo>
                  <a:cubicBezTo>
                    <a:pt x="15358" y="2617"/>
                    <a:pt x="15379" y="2470"/>
                    <a:pt x="15316" y="2324"/>
                  </a:cubicBezTo>
                  <a:cubicBezTo>
                    <a:pt x="15233" y="2177"/>
                    <a:pt x="15086" y="2094"/>
                    <a:pt x="14919" y="2094"/>
                  </a:cubicBezTo>
                  <a:cubicBezTo>
                    <a:pt x="14772" y="2094"/>
                    <a:pt x="14647" y="2198"/>
                    <a:pt x="14584" y="2324"/>
                  </a:cubicBezTo>
                  <a:cubicBezTo>
                    <a:pt x="14563" y="2366"/>
                    <a:pt x="14542" y="2428"/>
                    <a:pt x="14500" y="2470"/>
                  </a:cubicBezTo>
                  <a:cubicBezTo>
                    <a:pt x="14354" y="2638"/>
                    <a:pt x="14207" y="2784"/>
                    <a:pt x="14061" y="2952"/>
                  </a:cubicBezTo>
                  <a:cubicBezTo>
                    <a:pt x="14019" y="2993"/>
                    <a:pt x="13998" y="3014"/>
                    <a:pt x="13956" y="3035"/>
                  </a:cubicBezTo>
                  <a:cubicBezTo>
                    <a:pt x="13768" y="2826"/>
                    <a:pt x="13601" y="2638"/>
                    <a:pt x="13412" y="2428"/>
                  </a:cubicBezTo>
                  <a:cubicBezTo>
                    <a:pt x="13391" y="2408"/>
                    <a:pt x="13391" y="2345"/>
                    <a:pt x="13350" y="2324"/>
                  </a:cubicBezTo>
                  <a:cubicBezTo>
                    <a:pt x="13308" y="2240"/>
                    <a:pt x="13245" y="2177"/>
                    <a:pt x="13161" y="2136"/>
                  </a:cubicBezTo>
                  <a:cubicBezTo>
                    <a:pt x="13118" y="2119"/>
                    <a:pt x="13071" y="2111"/>
                    <a:pt x="13024" y="2111"/>
                  </a:cubicBezTo>
                  <a:cubicBezTo>
                    <a:pt x="12892" y="2111"/>
                    <a:pt x="12757" y="2174"/>
                    <a:pt x="12680" y="2282"/>
                  </a:cubicBezTo>
                  <a:cubicBezTo>
                    <a:pt x="12555" y="2428"/>
                    <a:pt x="12575" y="2617"/>
                    <a:pt x="12701" y="2742"/>
                  </a:cubicBezTo>
                  <a:cubicBezTo>
                    <a:pt x="12827" y="2889"/>
                    <a:pt x="12973" y="3014"/>
                    <a:pt x="13099" y="3140"/>
                  </a:cubicBezTo>
                  <a:cubicBezTo>
                    <a:pt x="13203" y="3286"/>
                    <a:pt x="13329" y="3412"/>
                    <a:pt x="13433" y="3537"/>
                  </a:cubicBezTo>
                  <a:cubicBezTo>
                    <a:pt x="13036" y="3768"/>
                    <a:pt x="12659" y="3998"/>
                    <a:pt x="12283" y="4228"/>
                  </a:cubicBezTo>
                  <a:cubicBezTo>
                    <a:pt x="11927" y="4437"/>
                    <a:pt x="11571" y="4709"/>
                    <a:pt x="11153" y="4918"/>
                  </a:cubicBezTo>
                  <a:cubicBezTo>
                    <a:pt x="11174" y="4835"/>
                    <a:pt x="11194" y="4793"/>
                    <a:pt x="11194" y="4730"/>
                  </a:cubicBezTo>
                  <a:cubicBezTo>
                    <a:pt x="11320" y="4270"/>
                    <a:pt x="11425" y="3830"/>
                    <a:pt x="11550" y="3370"/>
                  </a:cubicBezTo>
                  <a:cubicBezTo>
                    <a:pt x="11592" y="3224"/>
                    <a:pt x="11613" y="3098"/>
                    <a:pt x="11655" y="2952"/>
                  </a:cubicBezTo>
                  <a:cubicBezTo>
                    <a:pt x="11780" y="2533"/>
                    <a:pt x="11885" y="2115"/>
                    <a:pt x="11990" y="1696"/>
                  </a:cubicBezTo>
                  <a:cubicBezTo>
                    <a:pt x="12067" y="1462"/>
                    <a:pt x="11892" y="1211"/>
                    <a:pt x="11648" y="1211"/>
                  </a:cubicBezTo>
                  <a:cubicBezTo>
                    <a:pt x="11629" y="1211"/>
                    <a:pt x="11611" y="1212"/>
                    <a:pt x="11592" y="1215"/>
                  </a:cubicBezTo>
                  <a:cubicBezTo>
                    <a:pt x="11446" y="1236"/>
                    <a:pt x="11320" y="1340"/>
                    <a:pt x="11278" y="1550"/>
                  </a:cubicBezTo>
                  <a:cubicBezTo>
                    <a:pt x="11174" y="1905"/>
                    <a:pt x="11090" y="2282"/>
                    <a:pt x="10985" y="2638"/>
                  </a:cubicBezTo>
                  <a:cubicBezTo>
                    <a:pt x="10943" y="2805"/>
                    <a:pt x="10902" y="2952"/>
                    <a:pt x="10839" y="3119"/>
                  </a:cubicBezTo>
                  <a:lnTo>
                    <a:pt x="9793" y="2491"/>
                  </a:lnTo>
                  <a:cubicBezTo>
                    <a:pt x="9814" y="2428"/>
                    <a:pt x="9834" y="2345"/>
                    <a:pt x="9855" y="2282"/>
                  </a:cubicBezTo>
                  <a:cubicBezTo>
                    <a:pt x="9918" y="1947"/>
                    <a:pt x="10002" y="1633"/>
                    <a:pt x="10106" y="1320"/>
                  </a:cubicBezTo>
                  <a:cubicBezTo>
                    <a:pt x="10232" y="1048"/>
                    <a:pt x="10316" y="755"/>
                    <a:pt x="10420" y="483"/>
                  </a:cubicBezTo>
                  <a:cubicBezTo>
                    <a:pt x="10509" y="192"/>
                    <a:pt x="10284" y="0"/>
                    <a:pt x="100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5"/>
            <p:cNvSpPr/>
            <p:nvPr/>
          </p:nvSpPr>
          <p:spPr>
            <a:xfrm>
              <a:off x="8431852" y="539507"/>
              <a:ext cx="480541" cy="476693"/>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5"/>
            <p:cNvSpPr/>
            <p:nvPr/>
          </p:nvSpPr>
          <p:spPr>
            <a:xfrm>
              <a:off x="1123686" y="4717894"/>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5"/>
            <p:cNvSpPr/>
            <p:nvPr/>
          </p:nvSpPr>
          <p:spPr>
            <a:xfrm>
              <a:off x="6945275" y="125027"/>
              <a:ext cx="301827" cy="299410"/>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5"/>
            <p:cNvSpPr/>
            <p:nvPr/>
          </p:nvSpPr>
          <p:spPr>
            <a:xfrm>
              <a:off x="5497774" y="4868851"/>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0" name="Google Shape;370;p25"/>
          <p:cNvSpPr txBox="1"/>
          <p:nvPr>
            <p:ph idx="1" type="subTitle"/>
          </p:nvPr>
        </p:nvSpPr>
        <p:spPr>
          <a:xfrm>
            <a:off x="1110205" y="2171082"/>
            <a:ext cx="198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1" name="Google Shape;371;p25"/>
          <p:cNvSpPr txBox="1"/>
          <p:nvPr>
            <p:ph idx="2" type="subTitle"/>
          </p:nvPr>
        </p:nvSpPr>
        <p:spPr>
          <a:xfrm>
            <a:off x="3580050" y="2964831"/>
            <a:ext cx="198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2" name="Google Shape;372;p25"/>
          <p:cNvSpPr txBox="1"/>
          <p:nvPr>
            <p:ph idx="3" type="subTitle"/>
          </p:nvPr>
        </p:nvSpPr>
        <p:spPr>
          <a:xfrm>
            <a:off x="1110205" y="3880809"/>
            <a:ext cx="198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3" name="Google Shape;373;p25"/>
          <p:cNvSpPr txBox="1"/>
          <p:nvPr>
            <p:ph idx="4" type="subTitle"/>
          </p:nvPr>
        </p:nvSpPr>
        <p:spPr>
          <a:xfrm>
            <a:off x="6049895" y="2171082"/>
            <a:ext cx="198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4" name="Google Shape;374;p25"/>
          <p:cNvSpPr txBox="1"/>
          <p:nvPr>
            <p:ph idx="5" type="subTitle"/>
          </p:nvPr>
        </p:nvSpPr>
        <p:spPr>
          <a:xfrm>
            <a:off x="6049895" y="3880809"/>
            <a:ext cx="198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5" name="Google Shape;375;p25"/>
          <p:cNvSpPr txBox="1"/>
          <p:nvPr>
            <p:ph idx="6" type="subTitle"/>
          </p:nvPr>
        </p:nvSpPr>
        <p:spPr>
          <a:xfrm>
            <a:off x="1111105" y="1893219"/>
            <a:ext cx="1984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Berkshire Swash"/>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2pPr>
            <a:lvl3pPr lvl="2"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3pPr>
            <a:lvl4pPr lvl="3"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4pPr>
            <a:lvl5pPr lvl="4"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5pPr>
            <a:lvl6pPr lvl="5"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6pPr>
            <a:lvl7pPr lvl="6"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7pPr>
            <a:lvl8pPr lvl="7"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8pPr>
            <a:lvl9pPr lvl="8"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9pPr>
          </a:lstStyle>
          <a:p/>
        </p:txBody>
      </p:sp>
      <p:sp>
        <p:nvSpPr>
          <p:cNvPr id="376" name="Google Shape;376;p25"/>
          <p:cNvSpPr txBox="1"/>
          <p:nvPr>
            <p:ph idx="7" type="subTitle"/>
          </p:nvPr>
        </p:nvSpPr>
        <p:spPr>
          <a:xfrm>
            <a:off x="3580950" y="2686969"/>
            <a:ext cx="1984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Berkshire Swash"/>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2pPr>
            <a:lvl3pPr lvl="2"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3pPr>
            <a:lvl4pPr lvl="3"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4pPr>
            <a:lvl5pPr lvl="4"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5pPr>
            <a:lvl6pPr lvl="5"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6pPr>
            <a:lvl7pPr lvl="6"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7pPr>
            <a:lvl8pPr lvl="7"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8pPr>
            <a:lvl9pPr lvl="8"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9pPr>
          </a:lstStyle>
          <a:p/>
        </p:txBody>
      </p:sp>
      <p:sp>
        <p:nvSpPr>
          <p:cNvPr id="377" name="Google Shape;377;p25"/>
          <p:cNvSpPr txBox="1"/>
          <p:nvPr>
            <p:ph idx="8" type="subTitle"/>
          </p:nvPr>
        </p:nvSpPr>
        <p:spPr>
          <a:xfrm>
            <a:off x="6050795" y="1893219"/>
            <a:ext cx="1984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Berkshire Swash"/>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2pPr>
            <a:lvl3pPr lvl="2"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3pPr>
            <a:lvl4pPr lvl="3"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4pPr>
            <a:lvl5pPr lvl="4"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5pPr>
            <a:lvl6pPr lvl="5"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6pPr>
            <a:lvl7pPr lvl="6"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7pPr>
            <a:lvl8pPr lvl="7"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8pPr>
            <a:lvl9pPr lvl="8"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9pPr>
          </a:lstStyle>
          <a:p/>
        </p:txBody>
      </p:sp>
      <p:sp>
        <p:nvSpPr>
          <p:cNvPr id="378" name="Google Shape;378;p25"/>
          <p:cNvSpPr txBox="1"/>
          <p:nvPr>
            <p:ph idx="9" type="subTitle"/>
          </p:nvPr>
        </p:nvSpPr>
        <p:spPr>
          <a:xfrm>
            <a:off x="1111105" y="3609115"/>
            <a:ext cx="1984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Berkshire Swash"/>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2pPr>
            <a:lvl3pPr lvl="2"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3pPr>
            <a:lvl4pPr lvl="3"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4pPr>
            <a:lvl5pPr lvl="4"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5pPr>
            <a:lvl6pPr lvl="5"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6pPr>
            <a:lvl7pPr lvl="6"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7pPr>
            <a:lvl8pPr lvl="7"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8pPr>
            <a:lvl9pPr lvl="8"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9pPr>
          </a:lstStyle>
          <a:p/>
        </p:txBody>
      </p:sp>
      <p:sp>
        <p:nvSpPr>
          <p:cNvPr id="379" name="Google Shape;379;p25"/>
          <p:cNvSpPr txBox="1"/>
          <p:nvPr>
            <p:ph idx="13" type="subTitle"/>
          </p:nvPr>
        </p:nvSpPr>
        <p:spPr>
          <a:xfrm>
            <a:off x="6050795" y="3609115"/>
            <a:ext cx="1984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Berkshire Swash"/>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2pPr>
            <a:lvl3pPr lvl="2"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3pPr>
            <a:lvl4pPr lvl="3"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4pPr>
            <a:lvl5pPr lvl="4"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5pPr>
            <a:lvl6pPr lvl="5"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6pPr>
            <a:lvl7pPr lvl="6"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7pPr>
            <a:lvl8pPr lvl="7"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8pPr>
            <a:lvl9pPr lvl="8"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9pPr>
          </a:lstStyle>
          <a:p/>
        </p:txBody>
      </p:sp>
      <p:sp>
        <p:nvSpPr>
          <p:cNvPr id="380" name="Google Shape;380;p2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spTree>
      <p:nvGrpSpPr>
        <p:cNvPr id="381" name="Shape 381"/>
        <p:cNvGrpSpPr/>
        <p:nvPr/>
      </p:nvGrpSpPr>
      <p:grpSpPr>
        <a:xfrm>
          <a:off x="0" y="0"/>
          <a:ext cx="0" cy="0"/>
          <a:chOff x="0" y="0"/>
          <a:chExt cx="0" cy="0"/>
        </a:xfrm>
      </p:grpSpPr>
      <p:grpSp>
        <p:nvGrpSpPr>
          <p:cNvPr id="382" name="Google Shape;382;p26"/>
          <p:cNvGrpSpPr/>
          <p:nvPr/>
        </p:nvGrpSpPr>
        <p:grpSpPr>
          <a:xfrm>
            <a:off x="-4138" y="-1"/>
            <a:ext cx="9152276" cy="5143502"/>
            <a:chOff x="-4138" y="-1"/>
            <a:chExt cx="9152276" cy="5143502"/>
          </a:xfrm>
        </p:grpSpPr>
        <p:pic>
          <p:nvPicPr>
            <p:cNvPr id="383" name="Google Shape;383;p26"/>
            <p:cNvPicPr preferRelativeResize="0"/>
            <p:nvPr/>
          </p:nvPicPr>
          <p:blipFill>
            <a:blip r:embed="rId2">
              <a:alphaModFix amt="40000"/>
            </a:blip>
            <a:stretch>
              <a:fillRect/>
            </a:stretch>
          </p:blipFill>
          <p:spPr>
            <a:xfrm rot="10800000">
              <a:off x="-4138" y="0"/>
              <a:ext cx="9152276" cy="5143501"/>
            </a:xfrm>
            <a:prstGeom prst="rect">
              <a:avLst/>
            </a:prstGeom>
            <a:noFill/>
            <a:ln>
              <a:noFill/>
            </a:ln>
          </p:spPr>
        </p:pic>
        <p:pic>
          <p:nvPicPr>
            <p:cNvPr id="384" name="Google Shape;384;p26"/>
            <p:cNvPicPr preferRelativeResize="0"/>
            <p:nvPr/>
          </p:nvPicPr>
          <p:blipFill rotWithShape="1">
            <a:blip r:embed="rId3">
              <a:alphaModFix amt="60000"/>
            </a:blip>
            <a:srcRect b="0" l="0" r="0" t="0"/>
            <a:stretch/>
          </p:blipFill>
          <p:spPr>
            <a:xfrm flipH="1">
              <a:off x="4136" y="-1"/>
              <a:ext cx="9144003" cy="5143501"/>
            </a:xfrm>
            <a:prstGeom prst="rect">
              <a:avLst/>
            </a:prstGeom>
            <a:noFill/>
            <a:ln>
              <a:noFill/>
            </a:ln>
          </p:spPr>
        </p:pic>
      </p:grpSp>
      <p:sp>
        <p:nvSpPr>
          <p:cNvPr id="385" name="Google Shape;385;p26"/>
          <p:cNvSpPr/>
          <p:nvPr/>
        </p:nvSpPr>
        <p:spPr>
          <a:xfrm>
            <a:off x="474600" y="351150"/>
            <a:ext cx="81948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6" name="Google Shape;386;p26"/>
          <p:cNvSpPr txBox="1"/>
          <p:nvPr>
            <p:ph idx="1" type="subTitle"/>
          </p:nvPr>
        </p:nvSpPr>
        <p:spPr>
          <a:xfrm>
            <a:off x="1110205" y="2171082"/>
            <a:ext cx="198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87" name="Google Shape;387;p26"/>
          <p:cNvSpPr txBox="1"/>
          <p:nvPr>
            <p:ph idx="2" type="subTitle"/>
          </p:nvPr>
        </p:nvSpPr>
        <p:spPr>
          <a:xfrm>
            <a:off x="3580050" y="2171082"/>
            <a:ext cx="198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88" name="Google Shape;388;p26"/>
          <p:cNvSpPr txBox="1"/>
          <p:nvPr>
            <p:ph idx="3" type="subTitle"/>
          </p:nvPr>
        </p:nvSpPr>
        <p:spPr>
          <a:xfrm>
            <a:off x="1110205" y="3880057"/>
            <a:ext cx="198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89" name="Google Shape;389;p26"/>
          <p:cNvSpPr txBox="1"/>
          <p:nvPr>
            <p:ph idx="4" type="subTitle"/>
          </p:nvPr>
        </p:nvSpPr>
        <p:spPr>
          <a:xfrm>
            <a:off x="3580050" y="3880057"/>
            <a:ext cx="198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90" name="Google Shape;390;p26"/>
          <p:cNvSpPr txBox="1"/>
          <p:nvPr>
            <p:ph idx="5" type="subTitle"/>
          </p:nvPr>
        </p:nvSpPr>
        <p:spPr>
          <a:xfrm>
            <a:off x="6049895" y="2171082"/>
            <a:ext cx="198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91" name="Google Shape;391;p26"/>
          <p:cNvSpPr txBox="1"/>
          <p:nvPr>
            <p:ph idx="6" type="subTitle"/>
          </p:nvPr>
        </p:nvSpPr>
        <p:spPr>
          <a:xfrm>
            <a:off x="6049895" y="3880057"/>
            <a:ext cx="198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92" name="Google Shape;392;p26"/>
          <p:cNvSpPr txBox="1"/>
          <p:nvPr>
            <p:ph idx="7" type="subTitle"/>
          </p:nvPr>
        </p:nvSpPr>
        <p:spPr>
          <a:xfrm>
            <a:off x="1111105" y="1893219"/>
            <a:ext cx="1984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Berkshire Swash"/>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2pPr>
            <a:lvl3pPr lvl="2"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3pPr>
            <a:lvl4pPr lvl="3"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4pPr>
            <a:lvl5pPr lvl="4"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5pPr>
            <a:lvl6pPr lvl="5"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6pPr>
            <a:lvl7pPr lvl="6"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7pPr>
            <a:lvl8pPr lvl="7"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8pPr>
            <a:lvl9pPr lvl="8"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9pPr>
          </a:lstStyle>
          <a:p/>
        </p:txBody>
      </p:sp>
      <p:sp>
        <p:nvSpPr>
          <p:cNvPr id="393" name="Google Shape;393;p26"/>
          <p:cNvSpPr txBox="1"/>
          <p:nvPr>
            <p:ph idx="8" type="subTitle"/>
          </p:nvPr>
        </p:nvSpPr>
        <p:spPr>
          <a:xfrm>
            <a:off x="3580950" y="1893219"/>
            <a:ext cx="1984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Berkshire Swash"/>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2pPr>
            <a:lvl3pPr lvl="2"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3pPr>
            <a:lvl4pPr lvl="3"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4pPr>
            <a:lvl5pPr lvl="4"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5pPr>
            <a:lvl6pPr lvl="5"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6pPr>
            <a:lvl7pPr lvl="6"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7pPr>
            <a:lvl8pPr lvl="7"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8pPr>
            <a:lvl9pPr lvl="8"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9pPr>
          </a:lstStyle>
          <a:p/>
        </p:txBody>
      </p:sp>
      <p:sp>
        <p:nvSpPr>
          <p:cNvPr id="394" name="Google Shape;394;p26"/>
          <p:cNvSpPr txBox="1"/>
          <p:nvPr>
            <p:ph idx="9" type="subTitle"/>
          </p:nvPr>
        </p:nvSpPr>
        <p:spPr>
          <a:xfrm>
            <a:off x="6050795" y="1893219"/>
            <a:ext cx="1984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Berkshire Swash"/>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2pPr>
            <a:lvl3pPr lvl="2"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3pPr>
            <a:lvl4pPr lvl="3"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4pPr>
            <a:lvl5pPr lvl="4"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5pPr>
            <a:lvl6pPr lvl="5"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6pPr>
            <a:lvl7pPr lvl="6"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7pPr>
            <a:lvl8pPr lvl="7"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8pPr>
            <a:lvl9pPr lvl="8"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9pPr>
          </a:lstStyle>
          <a:p/>
        </p:txBody>
      </p:sp>
      <p:sp>
        <p:nvSpPr>
          <p:cNvPr id="395" name="Google Shape;395;p26"/>
          <p:cNvSpPr txBox="1"/>
          <p:nvPr>
            <p:ph idx="13" type="subTitle"/>
          </p:nvPr>
        </p:nvSpPr>
        <p:spPr>
          <a:xfrm>
            <a:off x="1111105" y="3608363"/>
            <a:ext cx="1984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Berkshire Swash"/>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2pPr>
            <a:lvl3pPr lvl="2"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3pPr>
            <a:lvl4pPr lvl="3"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4pPr>
            <a:lvl5pPr lvl="4"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5pPr>
            <a:lvl6pPr lvl="5"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6pPr>
            <a:lvl7pPr lvl="6"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7pPr>
            <a:lvl8pPr lvl="7"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8pPr>
            <a:lvl9pPr lvl="8"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9pPr>
          </a:lstStyle>
          <a:p/>
        </p:txBody>
      </p:sp>
      <p:sp>
        <p:nvSpPr>
          <p:cNvPr id="396" name="Google Shape;396;p26"/>
          <p:cNvSpPr txBox="1"/>
          <p:nvPr>
            <p:ph idx="14" type="subTitle"/>
          </p:nvPr>
        </p:nvSpPr>
        <p:spPr>
          <a:xfrm>
            <a:off x="3580950" y="3608363"/>
            <a:ext cx="1984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Berkshire Swash"/>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2pPr>
            <a:lvl3pPr lvl="2"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3pPr>
            <a:lvl4pPr lvl="3"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4pPr>
            <a:lvl5pPr lvl="4"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5pPr>
            <a:lvl6pPr lvl="5"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6pPr>
            <a:lvl7pPr lvl="6"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7pPr>
            <a:lvl8pPr lvl="7"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8pPr>
            <a:lvl9pPr lvl="8"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9pPr>
          </a:lstStyle>
          <a:p/>
        </p:txBody>
      </p:sp>
      <p:sp>
        <p:nvSpPr>
          <p:cNvPr id="397" name="Google Shape;397;p26"/>
          <p:cNvSpPr txBox="1"/>
          <p:nvPr>
            <p:ph idx="15" type="subTitle"/>
          </p:nvPr>
        </p:nvSpPr>
        <p:spPr>
          <a:xfrm>
            <a:off x="6050795" y="3608363"/>
            <a:ext cx="1984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Berkshire Swash"/>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2pPr>
            <a:lvl3pPr lvl="2"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3pPr>
            <a:lvl4pPr lvl="3"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4pPr>
            <a:lvl5pPr lvl="4"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5pPr>
            <a:lvl6pPr lvl="5"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6pPr>
            <a:lvl7pPr lvl="6"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7pPr>
            <a:lvl8pPr lvl="7"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8pPr>
            <a:lvl9pPr lvl="8" rtl="0" algn="ctr">
              <a:lnSpc>
                <a:spcPct val="100000"/>
              </a:lnSpc>
              <a:spcBef>
                <a:spcPts val="0"/>
              </a:spcBef>
              <a:spcAft>
                <a:spcPts val="0"/>
              </a:spcAft>
              <a:buSzPts val="2000"/>
              <a:buFont typeface="Berkshire Swash"/>
              <a:buNone/>
              <a:defRPr sz="2000">
                <a:latin typeface="Berkshire Swash"/>
                <a:ea typeface="Berkshire Swash"/>
                <a:cs typeface="Berkshire Swash"/>
                <a:sym typeface="Berkshire Swash"/>
              </a:defRPr>
            </a:lvl9pPr>
          </a:lstStyle>
          <a:p/>
        </p:txBody>
      </p:sp>
      <p:sp>
        <p:nvSpPr>
          <p:cNvPr id="398" name="Google Shape;398;p2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99" name="Google Shape;399;p26"/>
          <p:cNvGrpSpPr/>
          <p:nvPr/>
        </p:nvGrpSpPr>
        <p:grpSpPr>
          <a:xfrm>
            <a:off x="55713" y="-114273"/>
            <a:ext cx="9013594" cy="5211027"/>
            <a:chOff x="55713" y="-114273"/>
            <a:chExt cx="9013594" cy="5211027"/>
          </a:xfrm>
        </p:grpSpPr>
        <p:sp>
          <p:nvSpPr>
            <p:cNvPr id="400" name="Google Shape;400;p26"/>
            <p:cNvSpPr/>
            <p:nvPr/>
          </p:nvSpPr>
          <p:spPr>
            <a:xfrm>
              <a:off x="8767500" y="3144675"/>
              <a:ext cx="301807" cy="333188"/>
            </a:xfrm>
            <a:custGeom>
              <a:rect b="b" l="l" r="r" t="t"/>
              <a:pathLst>
                <a:path extrusionOk="0" h="29729" w="26929">
                  <a:moveTo>
                    <a:pt x="8809" y="6822"/>
                  </a:moveTo>
                  <a:lnTo>
                    <a:pt x="10002" y="7366"/>
                  </a:lnTo>
                  <a:lnTo>
                    <a:pt x="9855" y="8600"/>
                  </a:lnTo>
                  <a:cubicBezTo>
                    <a:pt x="9458" y="8475"/>
                    <a:pt x="9060" y="8307"/>
                    <a:pt x="8684" y="8098"/>
                  </a:cubicBezTo>
                  <a:cubicBezTo>
                    <a:pt x="8725" y="7680"/>
                    <a:pt x="8767" y="7261"/>
                    <a:pt x="8809" y="6822"/>
                  </a:cubicBezTo>
                  <a:close/>
                  <a:moveTo>
                    <a:pt x="18162" y="6843"/>
                  </a:moveTo>
                  <a:cubicBezTo>
                    <a:pt x="18204" y="7219"/>
                    <a:pt x="18225" y="7575"/>
                    <a:pt x="18267" y="7931"/>
                  </a:cubicBezTo>
                  <a:cubicBezTo>
                    <a:pt x="18308" y="8035"/>
                    <a:pt x="18225" y="8161"/>
                    <a:pt x="18120" y="8182"/>
                  </a:cubicBezTo>
                  <a:cubicBezTo>
                    <a:pt x="17785" y="8328"/>
                    <a:pt x="17471" y="8475"/>
                    <a:pt x="17158" y="8621"/>
                  </a:cubicBezTo>
                  <a:cubicBezTo>
                    <a:pt x="17053" y="8224"/>
                    <a:pt x="16990" y="7805"/>
                    <a:pt x="16990" y="7387"/>
                  </a:cubicBezTo>
                  <a:cubicBezTo>
                    <a:pt x="17367" y="7177"/>
                    <a:pt x="17743" y="6989"/>
                    <a:pt x="18162" y="6843"/>
                  </a:cubicBezTo>
                  <a:close/>
                  <a:moveTo>
                    <a:pt x="10734" y="7324"/>
                  </a:moveTo>
                  <a:cubicBezTo>
                    <a:pt x="11550" y="7721"/>
                    <a:pt x="12345" y="8182"/>
                    <a:pt x="13078" y="8747"/>
                  </a:cubicBezTo>
                  <a:lnTo>
                    <a:pt x="13078" y="10128"/>
                  </a:lnTo>
                  <a:cubicBezTo>
                    <a:pt x="12743" y="9981"/>
                    <a:pt x="12450" y="9835"/>
                    <a:pt x="12136" y="9688"/>
                  </a:cubicBezTo>
                  <a:lnTo>
                    <a:pt x="10713" y="8998"/>
                  </a:lnTo>
                  <a:cubicBezTo>
                    <a:pt x="10567" y="8935"/>
                    <a:pt x="10546" y="8956"/>
                    <a:pt x="10567" y="8747"/>
                  </a:cubicBezTo>
                  <a:cubicBezTo>
                    <a:pt x="10629" y="8286"/>
                    <a:pt x="10671" y="7847"/>
                    <a:pt x="10713" y="7408"/>
                  </a:cubicBezTo>
                  <a:cubicBezTo>
                    <a:pt x="10734" y="7387"/>
                    <a:pt x="10734" y="7345"/>
                    <a:pt x="10734" y="7324"/>
                  </a:cubicBezTo>
                  <a:close/>
                  <a:moveTo>
                    <a:pt x="16237" y="7303"/>
                  </a:moveTo>
                  <a:cubicBezTo>
                    <a:pt x="16300" y="7575"/>
                    <a:pt x="16300" y="7847"/>
                    <a:pt x="16321" y="8098"/>
                  </a:cubicBezTo>
                  <a:cubicBezTo>
                    <a:pt x="16363" y="8370"/>
                    <a:pt x="16404" y="8642"/>
                    <a:pt x="16446" y="8914"/>
                  </a:cubicBezTo>
                  <a:lnTo>
                    <a:pt x="13914" y="10128"/>
                  </a:lnTo>
                  <a:lnTo>
                    <a:pt x="13914" y="9981"/>
                  </a:lnTo>
                  <a:lnTo>
                    <a:pt x="13914" y="8872"/>
                  </a:lnTo>
                  <a:cubicBezTo>
                    <a:pt x="13894" y="8768"/>
                    <a:pt x="13956" y="8684"/>
                    <a:pt x="14019" y="8642"/>
                  </a:cubicBezTo>
                  <a:cubicBezTo>
                    <a:pt x="14124" y="8579"/>
                    <a:pt x="14228" y="8496"/>
                    <a:pt x="14333" y="8412"/>
                  </a:cubicBezTo>
                  <a:cubicBezTo>
                    <a:pt x="14793" y="8119"/>
                    <a:pt x="15254" y="7847"/>
                    <a:pt x="15714" y="7596"/>
                  </a:cubicBezTo>
                  <a:cubicBezTo>
                    <a:pt x="15881" y="7491"/>
                    <a:pt x="16049" y="7408"/>
                    <a:pt x="16237" y="7303"/>
                  </a:cubicBezTo>
                  <a:close/>
                  <a:moveTo>
                    <a:pt x="8265" y="8726"/>
                  </a:moveTo>
                  <a:lnTo>
                    <a:pt x="9791" y="9395"/>
                  </a:lnTo>
                  <a:lnTo>
                    <a:pt x="9791" y="9395"/>
                  </a:lnTo>
                  <a:cubicBezTo>
                    <a:pt x="9708" y="10329"/>
                    <a:pt x="9646" y="11222"/>
                    <a:pt x="9583" y="12136"/>
                  </a:cubicBezTo>
                  <a:cubicBezTo>
                    <a:pt x="9541" y="12136"/>
                    <a:pt x="9520" y="12115"/>
                    <a:pt x="9479" y="12115"/>
                  </a:cubicBezTo>
                  <a:cubicBezTo>
                    <a:pt x="9123" y="11906"/>
                    <a:pt x="8788" y="11718"/>
                    <a:pt x="8432" y="11509"/>
                  </a:cubicBezTo>
                  <a:cubicBezTo>
                    <a:pt x="8370" y="11488"/>
                    <a:pt x="8328" y="11425"/>
                    <a:pt x="8328" y="11341"/>
                  </a:cubicBezTo>
                  <a:cubicBezTo>
                    <a:pt x="8307" y="11090"/>
                    <a:pt x="8286" y="10818"/>
                    <a:pt x="8265" y="10567"/>
                  </a:cubicBezTo>
                  <a:lnTo>
                    <a:pt x="8265" y="10295"/>
                  </a:lnTo>
                  <a:lnTo>
                    <a:pt x="8265" y="8726"/>
                  </a:lnTo>
                  <a:close/>
                  <a:moveTo>
                    <a:pt x="18706" y="8726"/>
                  </a:moveTo>
                  <a:cubicBezTo>
                    <a:pt x="18727" y="9207"/>
                    <a:pt x="18727" y="9688"/>
                    <a:pt x="18706" y="10190"/>
                  </a:cubicBezTo>
                  <a:cubicBezTo>
                    <a:pt x="18685" y="10253"/>
                    <a:pt x="18706" y="10316"/>
                    <a:pt x="18706" y="10379"/>
                  </a:cubicBezTo>
                  <a:cubicBezTo>
                    <a:pt x="18685" y="10714"/>
                    <a:pt x="18664" y="11048"/>
                    <a:pt x="18622" y="11383"/>
                  </a:cubicBezTo>
                  <a:cubicBezTo>
                    <a:pt x="18622" y="11425"/>
                    <a:pt x="18580" y="11467"/>
                    <a:pt x="18539" y="11509"/>
                  </a:cubicBezTo>
                  <a:cubicBezTo>
                    <a:pt x="18183" y="11718"/>
                    <a:pt x="17827" y="11927"/>
                    <a:pt x="17451" y="12136"/>
                  </a:cubicBezTo>
                  <a:lnTo>
                    <a:pt x="17409" y="12136"/>
                  </a:lnTo>
                  <a:cubicBezTo>
                    <a:pt x="17346" y="11216"/>
                    <a:pt x="17262" y="10295"/>
                    <a:pt x="17179" y="9374"/>
                  </a:cubicBezTo>
                  <a:lnTo>
                    <a:pt x="18706" y="8726"/>
                  </a:lnTo>
                  <a:close/>
                  <a:moveTo>
                    <a:pt x="7930" y="12230"/>
                  </a:moveTo>
                  <a:cubicBezTo>
                    <a:pt x="7972" y="12230"/>
                    <a:pt x="8014" y="12241"/>
                    <a:pt x="8056" y="12262"/>
                  </a:cubicBezTo>
                  <a:cubicBezTo>
                    <a:pt x="8370" y="12450"/>
                    <a:pt x="8684" y="12618"/>
                    <a:pt x="8997" y="12806"/>
                  </a:cubicBezTo>
                  <a:lnTo>
                    <a:pt x="9144" y="12890"/>
                  </a:lnTo>
                  <a:lnTo>
                    <a:pt x="6842" y="14459"/>
                  </a:lnTo>
                  <a:lnTo>
                    <a:pt x="5524" y="13517"/>
                  </a:lnTo>
                  <a:cubicBezTo>
                    <a:pt x="5650" y="13434"/>
                    <a:pt x="5733" y="13392"/>
                    <a:pt x="5838" y="13329"/>
                  </a:cubicBezTo>
                  <a:cubicBezTo>
                    <a:pt x="6131" y="13120"/>
                    <a:pt x="6445" y="12973"/>
                    <a:pt x="6759" y="12785"/>
                  </a:cubicBezTo>
                  <a:cubicBezTo>
                    <a:pt x="7093" y="12597"/>
                    <a:pt x="7449" y="12408"/>
                    <a:pt x="7805" y="12262"/>
                  </a:cubicBezTo>
                  <a:cubicBezTo>
                    <a:pt x="7847" y="12241"/>
                    <a:pt x="7888" y="12230"/>
                    <a:pt x="7930" y="12230"/>
                  </a:cubicBezTo>
                  <a:close/>
                  <a:moveTo>
                    <a:pt x="19038" y="12189"/>
                  </a:moveTo>
                  <a:cubicBezTo>
                    <a:pt x="19077" y="12189"/>
                    <a:pt x="19114" y="12199"/>
                    <a:pt x="19145" y="12220"/>
                  </a:cubicBezTo>
                  <a:cubicBezTo>
                    <a:pt x="19376" y="12325"/>
                    <a:pt x="19606" y="12429"/>
                    <a:pt x="19815" y="12534"/>
                  </a:cubicBezTo>
                  <a:cubicBezTo>
                    <a:pt x="19940" y="12597"/>
                    <a:pt x="20087" y="12680"/>
                    <a:pt x="20212" y="12764"/>
                  </a:cubicBezTo>
                  <a:lnTo>
                    <a:pt x="21447" y="13475"/>
                  </a:lnTo>
                  <a:cubicBezTo>
                    <a:pt x="21217" y="13664"/>
                    <a:pt x="20987" y="13789"/>
                    <a:pt x="20777" y="13957"/>
                  </a:cubicBezTo>
                  <a:lnTo>
                    <a:pt x="20129" y="14459"/>
                  </a:lnTo>
                  <a:lnTo>
                    <a:pt x="17848" y="12869"/>
                  </a:lnTo>
                  <a:cubicBezTo>
                    <a:pt x="17869" y="12848"/>
                    <a:pt x="17911" y="12827"/>
                    <a:pt x="17932" y="12806"/>
                  </a:cubicBezTo>
                  <a:cubicBezTo>
                    <a:pt x="18267" y="12618"/>
                    <a:pt x="18601" y="12429"/>
                    <a:pt x="18915" y="12220"/>
                  </a:cubicBezTo>
                  <a:cubicBezTo>
                    <a:pt x="18957" y="12199"/>
                    <a:pt x="18999" y="12189"/>
                    <a:pt x="19038" y="12189"/>
                  </a:cubicBezTo>
                  <a:close/>
                  <a:moveTo>
                    <a:pt x="5210" y="14145"/>
                  </a:moveTo>
                  <a:lnTo>
                    <a:pt x="6235" y="14898"/>
                  </a:lnTo>
                  <a:cubicBezTo>
                    <a:pt x="5901" y="15170"/>
                    <a:pt x="5566" y="15442"/>
                    <a:pt x="5210" y="15672"/>
                  </a:cubicBezTo>
                  <a:lnTo>
                    <a:pt x="4164" y="14919"/>
                  </a:lnTo>
                  <a:lnTo>
                    <a:pt x="5210" y="14145"/>
                  </a:lnTo>
                  <a:close/>
                  <a:moveTo>
                    <a:pt x="21782" y="14145"/>
                  </a:moveTo>
                  <a:lnTo>
                    <a:pt x="22828" y="14919"/>
                  </a:lnTo>
                  <a:lnTo>
                    <a:pt x="21782" y="15672"/>
                  </a:lnTo>
                  <a:cubicBezTo>
                    <a:pt x="21426" y="15442"/>
                    <a:pt x="21091" y="15191"/>
                    <a:pt x="20777" y="14919"/>
                  </a:cubicBezTo>
                  <a:cubicBezTo>
                    <a:pt x="21091" y="14626"/>
                    <a:pt x="21426" y="14375"/>
                    <a:pt x="21782" y="14145"/>
                  </a:cubicBezTo>
                  <a:close/>
                  <a:moveTo>
                    <a:pt x="6842" y="15359"/>
                  </a:moveTo>
                  <a:lnTo>
                    <a:pt x="9144" y="16928"/>
                  </a:lnTo>
                  <a:cubicBezTo>
                    <a:pt x="8746" y="17158"/>
                    <a:pt x="8370" y="17388"/>
                    <a:pt x="7993" y="17597"/>
                  </a:cubicBezTo>
                  <a:cubicBezTo>
                    <a:pt x="7972" y="17608"/>
                    <a:pt x="7951" y="17613"/>
                    <a:pt x="7928" y="17613"/>
                  </a:cubicBezTo>
                  <a:cubicBezTo>
                    <a:pt x="7904" y="17613"/>
                    <a:pt x="7878" y="17608"/>
                    <a:pt x="7847" y="17597"/>
                  </a:cubicBezTo>
                  <a:cubicBezTo>
                    <a:pt x="7512" y="17451"/>
                    <a:pt x="7156" y="17284"/>
                    <a:pt x="6842" y="17095"/>
                  </a:cubicBezTo>
                  <a:cubicBezTo>
                    <a:pt x="6424" y="16844"/>
                    <a:pt x="5984" y="16593"/>
                    <a:pt x="5524" y="16342"/>
                  </a:cubicBezTo>
                  <a:cubicBezTo>
                    <a:pt x="5671" y="16216"/>
                    <a:pt x="5817" y="16112"/>
                    <a:pt x="5963" y="16007"/>
                  </a:cubicBezTo>
                  <a:lnTo>
                    <a:pt x="6403" y="15693"/>
                  </a:lnTo>
                  <a:lnTo>
                    <a:pt x="6842" y="15359"/>
                  </a:lnTo>
                  <a:close/>
                  <a:moveTo>
                    <a:pt x="20150" y="15359"/>
                  </a:moveTo>
                  <a:lnTo>
                    <a:pt x="21447" y="16342"/>
                  </a:lnTo>
                  <a:cubicBezTo>
                    <a:pt x="21070" y="16572"/>
                    <a:pt x="20715" y="16760"/>
                    <a:pt x="20359" y="16991"/>
                  </a:cubicBezTo>
                  <a:cubicBezTo>
                    <a:pt x="19961" y="17221"/>
                    <a:pt x="19564" y="17430"/>
                    <a:pt x="19145" y="17597"/>
                  </a:cubicBezTo>
                  <a:cubicBezTo>
                    <a:pt x="19124" y="17608"/>
                    <a:pt x="19093" y="17613"/>
                    <a:pt x="19062" y="17613"/>
                  </a:cubicBezTo>
                  <a:cubicBezTo>
                    <a:pt x="19030" y="17613"/>
                    <a:pt x="18999" y="17608"/>
                    <a:pt x="18978" y="17597"/>
                  </a:cubicBezTo>
                  <a:lnTo>
                    <a:pt x="17827" y="16928"/>
                  </a:lnTo>
                  <a:lnTo>
                    <a:pt x="20150" y="15359"/>
                  </a:lnTo>
                  <a:close/>
                  <a:moveTo>
                    <a:pt x="13433" y="11697"/>
                  </a:moveTo>
                  <a:cubicBezTo>
                    <a:pt x="13517" y="11697"/>
                    <a:pt x="13601" y="11697"/>
                    <a:pt x="13684" y="11718"/>
                  </a:cubicBezTo>
                  <a:cubicBezTo>
                    <a:pt x="14082" y="11739"/>
                    <a:pt x="14375" y="12011"/>
                    <a:pt x="14689" y="12199"/>
                  </a:cubicBezTo>
                  <a:cubicBezTo>
                    <a:pt x="15002" y="12408"/>
                    <a:pt x="15316" y="12576"/>
                    <a:pt x="15651" y="12722"/>
                  </a:cubicBezTo>
                  <a:cubicBezTo>
                    <a:pt x="15902" y="12848"/>
                    <a:pt x="16111" y="13036"/>
                    <a:pt x="16237" y="13287"/>
                  </a:cubicBezTo>
                  <a:cubicBezTo>
                    <a:pt x="16363" y="13496"/>
                    <a:pt x="16446" y="13727"/>
                    <a:pt x="16446" y="13957"/>
                  </a:cubicBezTo>
                  <a:lnTo>
                    <a:pt x="16446" y="13978"/>
                  </a:lnTo>
                  <a:cubicBezTo>
                    <a:pt x="16425" y="14291"/>
                    <a:pt x="16404" y="14584"/>
                    <a:pt x="16383" y="14856"/>
                  </a:cubicBezTo>
                  <a:cubicBezTo>
                    <a:pt x="16383" y="15003"/>
                    <a:pt x="16404" y="15149"/>
                    <a:pt x="16404" y="15296"/>
                  </a:cubicBezTo>
                  <a:cubicBezTo>
                    <a:pt x="16425" y="15484"/>
                    <a:pt x="16446" y="15672"/>
                    <a:pt x="16446" y="15861"/>
                  </a:cubicBezTo>
                  <a:cubicBezTo>
                    <a:pt x="16404" y="16154"/>
                    <a:pt x="16300" y="16447"/>
                    <a:pt x="16111" y="16698"/>
                  </a:cubicBezTo>
                  <a:cubicBezTo>
                    <a:pt x="15860" y="16949"/>
                    <a:pt x="15546" y="17137"/>
                    <a:pt x="15212" y="17263"/>
                  </a:cubicBezTo>
                  <a:cubicBezTo>
                    <a:pt x="14898" y="17430"/>
                    <a:pt x="14584" y="17618"/>
                    <a:pt x="14291" y="17828"/>
                  </a:cubicBezTo>
                  <a:cubicBezTo>
                    <a:pt x="14082" y="17974"/>
                    <a:pt x="13810" y="18058"/>
                    <a:pt x="13559" y="18100"/>
                  </a:cubicBezTo>
                  <a:cubicBezTo>
                    <a:pt x="13454" y="18100"/>
                    <a:pt x="13370" y="18079"/>
                    <a:pt x="13266" y="18058"/>
                  </a:cubicBezTo>
                  <a:cubicBezTo>
                    <a:pt x="12889" y="18037"/>
                    <a:pt x="12596" y="17786"/>
                    <a:pt x="12303" y="17597"/>
                  </a:cubicBezTo>
                  <a:cubicBezTo>
                    <a:pt x="11969" y="17388"/>
                    <a:pt x="11634" y="17221"/>
                    <a:pt x="11299" y="17053"/>
                  </a:cubicBezTo>
                  <a:cubicBezTo>
                    <a:pt x="11027" y="16907"/>
                    <a:pt x="10818" y="16698"/>
                    <a:pt x="10671" y="16426"/>
                  </a:cubicBezTo>
                  <a:cubicBezTo>
                    <a:pt x="10546" y="16154"/>
                    <a:pt x="10504" y="15882"/>
                    <a:pt x="10546" y="15589"/>
                  </a:cubicBezTo>
                  <a:cubicBezTo>
                    <a:pt x="10567" y="15275"/>
                    <a:pt x="10567" y="14961"/>
                    <a:pt x="10567" y="14647"/>
                  </a:cubicBezTo>
                  <a:cubicBezTo>
                    <a:pt x="10567" y="14417"/>
                    <a:pt x="10525" y="14166"/>
                    <a:pt x="10546" y="13936"/>
                  </a:cubicBezTo>
                  <a:cubicBezTo>
                    <a:pt x="10546" y="13622"/>
                    <a:pt x="10671" y="13329"/>
                    <a:pt x="10881" y="13099"/>
                  </a:cubicBezTo>
                  <a:cubicBezTo>
                    <a:pt x="11048" y="12911"/>
                    <a:pt x="11257" y="12764"/>
                    <a:pt x="11487" y="12659"/>
                  </a:cubicBezTo>
                  <a:cubicBezTo>
                    <a:pt x="11906" y="12450"/>
                    <a:pt x="12303" y="12220"/>
                    <a:pt x="12680" y="11948"/>
                  </a:cubicBezTo>
                  <a:cubicBezTo>
                    <a:pt x="12910" y="11802"/>
                    <a:pt x="13161" y="11718"/>
                    <a:pt x="13433" y="11697"/>
                  </a:cubicBezTo>
                  <a:close/>
                  <a:moveTo>
                    <a:pt x="9562" y="17681"/>
                  </a:moveTo>
                  <a:cubicBezTo>
                    <a:pt x="9625" y="18623"/>
                    <a:pt x="9709" y="19501"/>
                    <a:pt x="9793" y="20443"/>
                  </a:cubicBezTo>
                  <a:lnTo>
                    <a:pt x="8265" y="21092"/>
                  </a:lnTo>
                  <a:lnTo>
                    <a:pt x="8265" y="20548"/>
                  </a:lnTo>
                  <a:cubicBezTo>
                    <a:pt x="8244" y="20045"/>
                    <a:pt x="8244" y="19564"/>
                    <a:pt x="8265" y="19062"/>
                  </a:cubicBezTo>
                  <a:cubicBezTo>
                    <a:pt x="8286" y="18853"/>
                    <a:pt x="8307" y="18644"/>
                    <a:pt x="8349" y="18455"/>
                  </a:cubicBezTo>
                  <a:cubicBezTo>
                    <a:pt x="8349" y="18392"/>
                    <a:pt x="8370" y="18351"/>
                    <a:pt x="8412" y="18330"/>
                  </a:cubicBezTo>
                  <a:cubicBezTo>
                    <a:pt x="8767" y="18100"/>
                    <a:pt x="9144" y="17890"/>
                    <a:pt x="9500" y="17681"/>
                  </a:cubicBezTo>
                  <a:close/>
                  <a:moveTo>
                    <a:pt x="17471" y="17681"/>
                  </a:moveTo>
                  <a:cubicBezTo>
                    <a:pt x="17827" y="17890"/>
                    <a:pt x="18183" y="18079"/>
                    <a:pt x="18539" y="18288"/>
                  </a:cubicBezTo>
                  <a:cubicBezTo>
                    <a:pt x="18580" y="18330"/>
                    <a:pt x="18622" y="18372"/>
                    <a:pt x="18622" y="18413"/>
                  </a:cubicBezTo>
                  <a:cubicBezTo>
                    <a:pt x="18643" y="18539"/>
                    <a:pt x="18664" y="18664"/>
                    <a:pt x="18685" y="18790"/>
                  </a:cubicBezTo>
                  <a:cubicBezTo>
                    <a:pt x="18727" y="19041"/>
                    <a:pt x="18727" y="19313"/>
                    <a:pt x="18706" y="19564"/>
                  </a:cubicBezTo>
                  <a:cubicBezTo>
                    <a:pt x="18706" y="19648"/>
                    <a:pt x="18706" y="19732"/>
                    <a:pt x="18727" y="19815"/>
                  </a:cubicBezTo>
                  <a:cubicBezTo>
                    <a:pt x="18706" y="20108"/>
                    <a:pt x="18706" y="20380"/>
                    <a:pt x="18706" y="20673"/>
                  </a:cubicBezTo>
                  <a:lnTo>
                    <a:pt x="18706" y="21092"/>
                  </a:lnTo>
                  <a:lnTo>
                    <a:pt x="17179" y="20443"/>
                  </a:lnTo>
                  <a:cubicBezTo>
                    <a:pt x="17262" y="19501"/>
                    <a:pt x="17346" y="18602"/>
                    <a:pt x="17409" y="17681"/>
                  </a:cubicBezTo>
                  <a:close/>
                  <a:moveTo>
                    <a:pt x="13057" y="19690"/>
                  </a:moveTo>
                  <a:lnTo>
                    <a:pt x="13057" y="21092"/>
                  </a:lnTo>
                  <a:cubicBezTo>
                    <a:pt x="12764" y="21343"/>
                    <a:pt x="12450" y="21552"/>
                    <a:pt x="12115" y="21740"/>
                  </a:cubicBezTo>
                  <a:lnTo>
                    <a:pt x="12031" y="21782"/>
                  </a:lnTo>
                  <a:lnTo>
                    <a:pt x="10776" y="22494"/>
                  </a:lnTo>
                  <a:lnTo>
                    <a:pt x="10734" y="22494"/>
                  </a:lnTo>
                  <a:cubicBezTo>
                    <a:pt x="10671" y="21950"/>
                    <a:pt x="10609" y="21426"/>
                    <a:pt x="10567" y="20882"/>
                  </a:cubicBezTo>
                  <a:lnTo>
                    <a:pt x="13057" y="19690"/>
                  </a:lnTo>
                  <a:close/>
                  <a:moveTo>
                    <a:pt x="13894" y="19690"/>
                  </a:moveTo>
                  <a:lnTo>
                    <a:pt x="16425" y="20882"/>
                  </a:lnTo>
                  <a:cubicBezTo>
                    <a:pt x="16363" y="21426"/>
                    <a:pt x="16300" y="21970"/>
                    <a:pt x="16237" y="22514"/>
                  </a:cubicBezTo>
                  <a:cubicBezTo>
                    <a:pt x="15421" y="22117"/>
                    <a:pt x="14626" y="21636"/>
                    <a:pt x="13894" y="21092"/>
                  </a:cubicBezTo>
                  <a:lnTo>
                    <a:pt x="13894" y="19690"/>
                  </a:lnTo>
                  <a:close/>
                  <a:moveTo>
                    <a:pt x="9834" y="21196"/>
                  </a:moveTo>
                  <a:cubicBezTo>
                    <a:pt x="9918" y="21615"/>
                    <a:pt x="9981" y="22033"/>
                    <a:pt x="10002" y="22452"/>
                  </a:cubicBezTo>
                  <a:cubicBezTo>
                    <a:pt x="9625" y="22661"/>
                    <a:pt x="9207" y="22786"/>
                    <a:pt x="8809" y="22996"/>
                  </a:cubicBezTo>
                  <a:cubicBezTo>
                    <a:pt x="8767" y="22556"/>
                    <a:pt x="8725" y="22138"/>
                    <a:pt x="8684" y="21719"/>
                  </a:cubicBezTo>
                  <a:cubicBezTo>
                    <a:pt x="8809" y="21657"/>
                    <a:pt x="8914" y="21615"/>
                    <a:pt x="9018" y="21552"/>
                  </a:cubicBezTo>
                  <a:cubicBezTo>
                    <a:pt x="9290" y="21426"/>
                    <a:pt x="9562" y="21322"/>
                    <a:pt x="9834" y="21196"/>
                  </a:cubicBezTo>
                  <a:close/>
                  <a:moveTo>
                    <a:pt x="17137" y="21196"/>
                  </a:moveTo>
                  <a:lnTo>
                    <a:pt x="18267" y="21677"/>
                  </a:lnTo>
                  <a:cubicBezTo>
                    <a:pt x="18246" y="22117"/>
                    <a:pt x="18225" y="22556"/>
                    <a:pt x="18162" y="22996"/>
                  </a:cubicBezTo>
                  <a:lnTo>
                    <a:pt x="16969" y="22473"/>
                  </a:lnTo>
                  <a:cubicBezTo>
                    <a:pt x="16990" y="22033"/>
                    <a:pt x="17053" y="21615"/>
                    <a:pt x="17137" y="21196"/>
                  </a:cubicBezTo>
                  <a:close/>
                  <a:moveTo>
                    <a:pt x="14432" y="0"/>
                  </a:moveTo>
                  <a:cubicBezTo>
                    <a:pt x="14346" y="0"/>
                    <a:pt x="14259" y="33"/>
                    <a:pt x="14186" y="105"/>
                  </a:cubicBezTo>
                  <a:cubicBezTo>
                    <a:pt x="13998" y="273"/>
                    <a:pt x="13831" y="461"/>
                    <a:pt x="13663" y="628"/>
                  </a:cubicBezTo>
                  <a:lnTo>
                    <a:pt x="13475" y="817"/>
                  </a:lnTo>
                  <a:cubicBezTo>
                    <a:pt x="13391" y="733"/>
                    <a:pt x="13329" y="670"/>
                    <a:pt x="13266" y="607"/>
                  </a:cubicBezTo>
                  <a:cubicBezTo>
                    <a:pt x="13098" y="440"/>
                    <a:pt x="12931" y="273"/>
                    <a:pt x="12764" y="105"/>
                  </a:cubicBezTo>
                  <a:cubicBezTo>
                    <a:pt x="12693" y="45"/>
                    <a:pt x="12603" y="14"/>
                    <a:pt x="12515" y="14"/>
                  </a:cubicBezTo>
                  <a:cubicBezTo>
                    <a:pt x="12420" y="14"/>
                    <a:pt x="12327" y="50"/>
                    <a:pt x="12261" y="126"/>
                  </a:cubicBezTo>
                  <a:cubicBezTo>
                    <a:pt x="12115" y="294"/>
                    <a:pt x="12136" y="524"/>
                    <a:pt x="12282" y="649"/>
                  </a:cubicBezTo>
                  <a:cubicBezTo>
                    <a:pt x="12513" y="859"/>
                    <a:pt x="12722" y="1089"/>
                    <a:pt x="12952" y="1298"/>
                  </a:cubicBezTo>
                  <a:cubicBezTo>
                    <a:pt x="13098" y="1403"/>
                    <a:pt x="13161" y="1570"/>
                    <a:pt x="13098" y="1737"/>
                  </a:cubicBezTo>
                  <a:cubicBezTo>
                    <a:pt x="13098" y="1800"/>
                    <a:pt x="13098" y="1863"/>
                    <a:pt x="13098" y="1905"/>
                  </a:cubicBezTo>
                  <a:cubicBezTo>
                    <a:pt x="13078" y="2072"/>
                    <a:pt x="13078" y="2219"/>
                    <a:pt x="13078" y="2386"/>
                  </a:cubicBezTo>
                  <a:lnTo>
                    <a:pt x="13036" y="2386"/>
                  </a:lnTo>
                  <a:cubicBezTo>
                    <a:pt x="12701" y="2030"/>
                    <a:pt x="12282" y="1758"/>
                    <a:pt x="11989" y="1340"/>
                  </a:cubicBezTo>
                  <a:cubicBezTo>
                    <a:pt x="11928" y="1248"/>
                    <a:pt x="11833" y="1190"/>
                    <a:pt x="11729" y="1190"/>
                  </a:cubicBezTo>
                  <a:cubicBezTo>
                    <a:pt x="11691" y="1190"/>
                    <a:pt x="11652" y="1197"/>
                    <a:pt x="11613" y="1214"/>
                  </a:cubicBezTo>
                  <a:cubicBezTo>
                    <a:pt x="11362" y="1277"/>
                    <a:pt x="11257" y="1591"/>
                    <a:pt x="11425" y="1800"/>
                  </a:cubicBezTo>
                  <a:cubicBezTo>
                    <a:pt x="11634" y="2072"/>
                    <a:pt x="11864" y="2302"/>
                    <a:pt x="12115" y="2511"/>
                  </a:cubicBezTo>
                  <a:cubicBezTo>
                    <a:pt x="12408" y="2825"/>
                    <a:pt x="12722" y="3118"/>
                    <a:pt x="13015" y="3411"/>
                  </a:cubicBezTo>
                  <a:cubicBezTo>
                    <a:pt x="13098" y="3474"/>
                    <a:pt x="13119" y="3579"/>
                    <a:pt x="13119" y="3683"/>
                  </a:cubicBezTo>
                  <a:cubicBezTo>
                    <a:pt x="13098" y="3892"/>
                    <a:pt x="13098" y="4102"/>
                    <a:pt x="13078" y="4290"/>
                  </a:cubicBezTo>
                  <a:cubicBezTo>
                    <a:pt x="13057" y="4436"/>
                    <a:pt x="13057" y="4583"/>
                    <a:pt x="13036" y="4729"/>
                  </a:cubicBezTo>
                  <a:cubicBezTo>
                    <a:pt x="13015" y="4729"/>
                    <a:pt x="12994" y="4708"/>
                    <a:pt x="12973" y="4708"/>
                  </a:cubicBezTo>
                  <a:cubicBezTo>
                    <a:pt x="12617" y="4374"/>
                    <a:pt x="12261" y="4039"/>
                    <a:pt x="11906" y="3704"/>
                  </a:cubicBezTo>
                  <a:cubicBezTo>
                    <a:pt x="11592" y="3411"/>
                    <a:pt x="11278" y="3118"/>
                    <a:pt x="10985" y="2825"/>
                  </a:cubicBezTo>
                  <a:cubicBezTo>
                    <a:pt x="10912" y="2752"/>
                    <a:pt x="10813" y="2715"/>
                    <a:pt x="10713" y="2715"/>
                  </a:cubicBezTo>
                  <a:cubicBezTo>
                    <a:pt x="10614" y="2715"/>
                    <a:pt x="10514" y="2752"/>
                    <a:pt x="10441" y="2825"/>
                  </a:cubicBezTo>
                  <a:cubicBezTo>
                    <a:pt x="10295" y="2972"/>
                    <a:pt x="10316" y="3223"/>
                    <a:pt x="10462" y="3348"/>
                  </a:cubicBezTo>
                  <a:cubicBezTo>
                    <a:pt x="10818" y="3683"/>
                    <a:pt x="11153" y="4018"/>
                    <a:pt x="11508" y="4332"/>
                  </a:cubicBezTo>
                  <a:cubicBezTo>
                    <a:pt x="11989" y="4792"/>
                    <a:pt x="12492" y="5232"/>
                    <a:pt x="12994" y="5671"/>
                  </a:cubicBezTo>
                  <a:cubicBezTo>
                    <a:pt x="13057" y="5734"/>
                    <a:pt x="13098" y="5838"/>
                    <a:pt x="13098" y="5943"/>
                  </a:cubicBezTo>
                  <a:lnTo>
                    <a:pt x="13098" y="7701"/>
                  </a:lnTo>
                  <a:lnTo>
                    <a:pt x="13098" y="7847"/>
                  </a:lnTo>
                  <a:lnTo>
                    <a:pt x="12910" y="7742"/>
                  </a:lnTo>
                  <a:cubicBezTo>
                    <a:pt x="12785" y="7638"/>
                    <a:pt x="12638" y="7554"/>
                    <a:pt x="12513" y="7470"/>
                  </a:cubicBezTo>
                  <a:cubicBezTo>
                    <a:pt x="12387" y="7408"/>
                    <a:pt x="12282" y="7345"/>
                    <a:pt x="12157" y="7282"/>
                  </a:cubicBezTo>
                  <a:lnTo>
                    <a:pt x="11613" y="6968"/>
                  </a:lnTo>
                  <a:lnTo>
                    <a:pt x="10797" y="6487"/>
                  </a:lnTo>
                  <a:cubicBezTo>
                    <a:pt x="10818" y="6299"/>
                    <a:pt x="10818" y="6131"/>
                    <a:pt x="10839" y="5943"/>
                  </a:cubicBezTo>
                  <a:cubicBezTo>
                    <a:pt x="10881" y="5692"/>
                    <a:pt x="10901" y="5462"/>
                    <a:pt x="10943" y="5211"/>
                  </a:cubicBezTo>
                  <a:cubicBezTo>
                    <a:pt x="10985" y="5022"/>
                    <a:pt x="10881" y="4834"/>
                    <a:pt x="10692" y="4771"/>
                  </a:cubicBezTo>
                  <a:cubicBezTo>
                    <a:pt x="10650" y="4757"/>
                    <a:pt x="10607" y="4750"/>
                    <a:pt x="10566" y="4750"/>
                  </a:cubicBezTo>
                  <a:cubicBezTo>
                    <a:pt x="10424" y="4750"/>
                    <a:pt x="10297" y="4830"/>
                    <a:pt x="10232" y="4960"/>
                  </a:cubicBezTo>
                  <a:cubicBezTo>
                    <a:pt x="10211" y="5022"/>
                    <a:pt x="10211" y="5064"/>
                    <a:pt x="10211" y="5127"/>
                  </a:cubicBezTo>
                  <a:cubicBezTo>
                    <a:pt x="10169" y="5378"/>
                    <a:pt x="10148" y="5692"/>
                    <a:pt x="10106" y="5901"/>
                  </a:cubicBezTo>
                  <a:cubicBezTo>
                    <a:pt x="10085" y="6131"/>
                    <a:pt x="10065" y="6340"/>
                    <a:pt x="10044" y="6592"/>
                  </a:cubicBezTo>
                  <a:lnTo>
                    <a:pt x="8851" y="6068"/>
                  </a:lnTo>
                  <a:cubicBezTo>
                    <a:pt x="8851" y="6027"/>
                    <a:pt x="8851" y="6006"/>
                    <a:pt x="8851" y="5964"/>
                  </a:cubicBezTo>
                  <a:cubicBezTo>
                    <a:pt x="8935" y="5441"/>
                    <a:pt x="8997" y="4939"/>
                    <a:pt x="9081" y="4416"/>
                  </a:cubicBezTo>
                  <a:cubicBezTo>
                    <a:pt x="9102" y="4164"/>
                    <a:pt x="9165" y="3892"/>
                    <a:pt x="9165" y="3641"/>
                  </a:cubicBezTo>
                  <a:cubicBezTo>
                    <a:pt x="9186" y="3380"/>
                    <a:pt x="8997" y="3249"/>
                    <a:pt x="8809" y="3249"/>
                  </a:cubicBezTo>
                  <a:cubicBezTo>
                    <a:pt x="8621" y="3249"/>
                    <a:pt x="8432" y="3380"/>
                    <a:pt x="8453" y="3641"/>
                  </a:cubicBezTo>
                  <a:cubicBezTo>
                    <a:pt x="8432" y="3767"/>
                    <a:pt x="8432" y="3892"/>
                    <a:pt x="8412" y="4018"/>
                  </a:cubicBezTo>
                  <a:cubicBezTo>
                    <a:pt x="8349" y="4499"/>
                    <a:pt x="8265" y="4980"/>
                    <a:pt x="8202" y="5462"/>
                  </a:cubicBezTo>
                  <a:cubicBezTo>
                    <a:pt x="8181" y="5566"/>
                    <a:pt x="8160" y="5671"/>
                    <a:pt x="8140" y="5776"/>
                  </a:cubicBezTo>
                  <a:lnTo>
                    <a:pt x="8098" y="5776"/>
                  </a:lnTo>
                  <a:lnTo>
                    <a:pt x="6131" y="4960"/>
                  </a:lnTo>
                  <a:cubicBezTo>
                    <a:pt x="6080" y="4934"/>
                    <a:pt x="6027" y="4922"/>
                    <a:pt x="5974" y="4922"/>
                  </a:cubicBezTo>
                  <a:cubicBezTo>
                    <a:pt x="5856" y="4922"/>
                    <a:pt x="5743" y="4983"/>
                    <a:pt x="5671" y="5085"/>
                  </a:cubicBezTo>
                  <a:cubicBezTo>
                    <a:pt x="5566" y="5232"/>
                    <a:pt x="5587" y="5420"/>
                    <a:pt x="5733" y="5545"/>
                  </a:cubicBezTo>
                  <a:cubicBezTo>
                    <a:pt x="5796" y="5608"/>
                    <a:pt x="5859" y="5650"/>
                    <a:pt x="5943" y="5671"/>
                  </a:cubicBezTo>
                  <a:cubicBezTo>
                    <a:pt x="6194" y="5776"/>
                    <a:pt x="6445" y="5880"/>
                    <a:pt x="6717" y="5985"/>
                  </a:cubicBezTo>
                  <a:lnTo>
                    <a:pt x="8056" y="6508"/>
                  </a:lnTo>
                  <a:cubicBezTo>
                    <a:pt x="8014" y="6947"/>
                    <a:pt x="7972" y="7387"/>
                    <a:pt x="7909" y="7826"/>
                  </a:cubicBezTo>
                  <a:lnTo>
                    <a:pt x="7344" y="7554"/>
                  </a:lnTo>
                  <a:cubicBezTo>
                    <a:pt x="7072" y="7449"/>
                    <a:pt x="6800" y="7303"/>
                    <a:pt x="6507" y="7198"/>
                  </a:cubicBezTo>
                  <a:cubicBezTo>
                    <a:pt x="6467" y="7185"/>
                    <a:pt x="6425" y="7178"/>
                    <a:pt x="6383" y="7178"/>
                  </a:cubicBezTo>
                  <a:cubicBezTo>
                    <a:pt x="6235" y="7178"/>
                    <a:pt x="6096" y="7265"/>
                    <a:pt x="6047" y="7429"/>
                  </a:cubicBezTo>
                  <a:cubicBezTo>
                    <a:pt x="5984" y="7617"/>
                    <a:pt x="6068" y="7826"/>
                    <a:pt x="6277" y="7889"/>
                  </a:cubicBezTo>
                  <a:cubicBezTo>
                    <a:pt x="6570" y="8014"/>
                    <a:pt x="6863" y="8140"/>
                    <a:pt x="7156" y="8265"/>
                  </a:cubicBezTo>
                  <a:lnTo>
                    <a:pt x="7470" y="8412"/>
                  </a:lnTo>
                  <a:lnTo>
                    <a:pt x="7470" y="9186"/>
                  </a:lnTo>
                  <a:lnTo>
                    <a:pt x="7470" y="9960"/>
                  </a:lnTo>
                  <a:cubicBezTo>
                    <a:pt x="7470" y="10107"/>
                    <a:pt x="7449" y="10253"/>
                    <a:pt x="7449" y="10379"/>
                  </a:cubicBezTo>
                  <a:cubicBezTo>
                    <a:pt x="7449" y="10462"/>
                    <a:pt x="7449" y="10546"/>
                    <a:pt x="7449" y="10609"/>
                  </a:cubicBezTo>
                  <a:cubicBezTo>
                    <a:pt x="7470" y="10755"/>
                    <a:pt x="7491" y="10881"/>
                    <a:pt x="7491" y="11048"/>
                  </a:cubicBezTo>
                  <a:lnTo>
                    <a:pt x="7303" y="10944"/>
                  </a:lnTo>
                  <a:cubicBezTo>
                    <a:pt x="6821" y="10672"/>
                    <a:pt x="6319" y="10379"/>
                    <a:pt x="5838" y="10107"/>
                  </a:cubicBezTo>
                  <a:cubicBezTo>
                    <a:pt x="5733" y="10044"/>
                    <a:pt x="5671" y="9960"/>
                    <a:pt x="5650" y="9835"/>
                  </a:cubicBezTo>
                  <a:cubicBezTo>
                    <a:pt x="5608" y="9563"/>
                    <a:pt x="5545" y="9291"/>
                    <a:pt x="5482" y="8998"/>
                  </a:cubicBezTo>
                  <a:cubicBezTo>
                    <a:pt x="5378" y="8537"/>
                    <a:pt x="5273" y="8077"/>
                    <a:pt x="5168" y="7617"/>
                  </a:cubicBezTo>
                  <a:cubicBezTo>
                    <a:pt x="5127" y="7449"/>
                    <a:pt x="5085" y="7282"/>
                    <a:pt x="5043" y="7094"/>
                  </a:cubicBezTo>
                  <a:cubicBezTo>
                    <a:pt x="5001" y="6885"/>
                    <a:pt x="4959" y="6696"/>
                    <a:pt x="4896" y="6508"/>
                  </a:cubicBezTo>
                  <a:cubicBezTo>
                    <a:pt x="4860" y="6344"/>
                    <a:pt x="4713" y="6228"/>
                    <a:pt x="4551" y="6228"/>
                  </a:cubicBezTo>
                  <a:cubicBezTo>
                    <a:pt x="4527" y="6228"/>
                    <a:pt x="4502" y="6230"/>
                    <a:pt x="4478" y="6236"/>
                  </a:cubicBezTo>
                  <a:cubicBezTo>
                    <a:pt x="4290" y="6278"/>
                    <a:pt x="4164" y="6445"/>
                    <a:pt x="4185" y="6612"/>
                  </a:cubicBezTo>
                  <a:cubicBezTo>
                    <a:pt x="4206" y="6654"/>
                    <a:pt x="4206" y="6717"/>
                    <a:pt x="4206" y="6759"/>
                  </a:cubicBezTo>
                  <a:cubicBezTo>
                    <a:pt x="4248" y="6905"/>
                    <a:pt x="4290" y="7052"/>
                    <a:pt x="4331" y="7198"/>
                  </a:cubicBezTo>
                  <a:cubicBezTo>
                    <a:pt x="4394" y="7429"/>
                    <a:pt x="4436" y="7659"/>
                    <a:pt x="4478" y="7889"/>
                  </a:cubicBezTo>
                  <a:cubicBezTo>
                    <a:pt x="4603" y="8391"/>
                    <a:pt x="4708" y="8893"/>
                    <a:pt x="4834" y="9374"/>
                  </a:cubicBezTo>
                  <a:cubicBezTo>
                    <a:pt x="4834" y="9395"/>
                    <a:pt x="4834" y="9416"/>
                    <a:pt x="4834" y="9437"/>
                  </a:cubicBezTo>
                  <a:cubicBezTo>
                    <a:pt x="4771" y="9416"/>
                    <a:pt x="4708" y="9374"/>
                    <a:pt x="4645" y="9353"/>
                  </a:cubicBezTo>
                  <a:cubicBezTo>
                    <a:pt x="4478" y="9249"/>
                    <a:pt x="4311" y="9144"/>
                    <a:pt x="4122" y="9081"/>
                  </a:cubicBezTo>
                  <a:cubicBezTo>
                    <a:pt x="3704" y="8893"/>
                    <a:pt x="3767" y="8956"/>
                    <a:pt x="3641" y="8517"/>
                  </a:cubicBezTo>
                  <a:cubicBezTo>
                    <a:pt x="3515" y="8014"/>
                    <a:pt x="3390" y="7491"/>
                    <a:pt x="3264" y="6989"/>
                  </a:cubicBezTo>
                  <a:cubicBezTo>
                    <a:pt x="3222" y="6843"/>
                    <a:pt x="3160" y="6696"/>
                    <a:pt x="3097" y="6550"/>
                  </a:cubicBezTo>
                  <a:cubicBezTo>
                    <a:pt x="3023" y="6416"/>
                    <a:pt x="2896" y="6346"/>
                    <a:pt x="2769" y="6346"/>
                  </a:cubicBezTo>
                  <a:cubicBezTo>
                    <a:pt x="2717" y="6346"/>
                    <a:pt x="2665" y="6358"/>
                    <a:pt x="2616" y="6382"/>
                  </a:cubicBezTo>
                  <a:cubicBezTo>
                    <a:pt x="2427" y="6466"/>
                    <a:pt x="2365" y="6675"/>
                    <a:pt x="2448" y="6864"/>
                  </a:cubicBezTo>
                  <a:cubicBezTo>
                    <a:pt x="2448" y="6905"/>
                    <a:pt x="2490" y="6947"/>
                    <a:pt x="2511" y="7010"/>
                  </a:cubicBezTo>
                  <a:cubicBezTo>
                    <a:pt x="2532" y="7073"/>
                    <a:pt x="2553" y="7136"/>
                    <a:pt x="2574" y="7198"/>
                  </a:cubicBezTo>
                  <a:cubicBezTo>
                    <a:pt x="2658" y="7533"/>
                    <a:pt x="2720" y="7847"/>
                    <a:pt x="2804" y="8182"/>
                  </a:cubicBezTo>
                  <a:cubicBezTo>
                    <a:pt x="2825" y="8224"/>
                    <a:pt x="2825" y="8265"/>
                    <a:pt x="2825" y="8307"/>
                  </a:cubicBezTo>
                  <a:lnTo>
                    <a:pt x="2114" y="7952"/>
                  </a:lnTo>
                  <a:cubicBezTo>
                    <a:pt x="2051" y="7910"/>
                    <a:pt x="1988" y="7847"/>
                    <a:pt x="1967" y="7763"/>
                  </a:cubicBezTo>
                  <a:cubicBezTo>
                    <a:pt x="1883" y="7408"/>
                    <a:pt x="1800" y="7073"/>
                    <a:pt x="1695" y="6738"/>
                  </a:cubicBezTo>
                  <a:cubicBezTo>
                    <a:pt x="1674" y="6675"/>
                    <a:pt x="1632" y="6592"/>
                    <a:pt x="1570" y="6550"/>
                  </a:cubicBezTo>
                  <a:cubicBezTo>
                    <a:pt x="1499" y="6485"/>
                    <a:pt x="1417" y="6457"/>
                    <a:pt x="1338" y="6457"/>
                  </a:cubicBezTo>
                  <a:cubicBezTo>
                    <a:pt x="1133" y="6457"/>
                    <a:pt x="944" y="6644"/>
                    <a:pt x="1005" y="6885"/>
                  </a:cubicBezTo>
                  <a:cubicBezTo>
                    <a:pt x="1046" y="7115"/>
                    <a:pt x="1109" y="7366"/>
                    <a:pt x="1172" y="7596"/>
                  </a:cubicBezTo>
                  <a:cubicBezTo>
                    <a:pt x="1193" y="7659"/>
                    <a:pt x="1214" y="7763"/>
                    <a:pt x="1256" y="7847"/>
                  </a:cubicBezTo>
                  <a:cubicBezTo>
                    <a:pt x="1130" y="7889"/>
                    <a:pt x="1026" y="7910"/>
                    <a:pt x="921" y="7931"/>
                  </a:cubicBezTo>
                  <a:cubicBezTo>
                    <a:pt x="691" y="7993"/>
                    <a:pt x="481" y="8056"/>
                    <a:pt x="272" y="8119"/>
                  </a:cubicBezTo>
                  <a:cubicBezTo>
                    <a:pt x="126" y="8161"/>
                    <a:pt x="21" y="8286"/>
                    <a:pt x="21" y="8433"/>
                  </a:cubicBezTo>
                  <a:cubicBezTo>
                    <a:pt x="21" y="8579"/>
                    <a:pt x="105" y="8705"/>
                    <a:pt x="230" y="8768"/>
                  </a:cubicBezTo>
                  <a:cubicBezTo>
                    <a:pt x="276" y="8802"/>
                    <a:pt x="335" y="8818"/>
                    <a:pt x="396" y="8818"/>
                  </a:cubicBezTo>
                  <a:cubicBezTo>
                    <a:pt x="446" y="8818"/>
                    <a:pt x="497" y="8807"/>
                    <a:pt x="544" y="8789"/>
                  </a:cubicBezTo>
                  <a:cubicBezTo>
                    <a:pt x="879" y="8705"/>
                    <a:pt x="1214" y="8621"/>
                    <a:pt x="1549" y="8537"/>
                  </a:cubicBezTo>
                  <a:cubicBezTo>
                    <a:pt x="1566" y="8529"/>
                    <a:pt x="1587" y="8524"/>
                    <a:pt x="1610" y="8524"/>
                  </a:cubicBezTo>
                  <a:cubicBezTo>
                    <a:pt x="1642" y="8524"/>
                    <a:pt x="1679" y="8534"/>
                    <a:pt x="1716" y="8558"/>
                  </a:cubicBezTo>
                  <a:cubicBezTo>
                    <a:pt x="1946" y="8684"/>
                    <a:pt x="2176" y="8851"/>
                    <a:pt x="2427" y="8998"/>
                  </a:cubicBezTo>
                  <a:cubicBezTo>
                    <a:pt x="2134" y="9102"/>
                    <a:pt x="1883" y="9186"/>
                    <a:pt x="1611" y="9270"/>
                  </a:cubicBezTo>
                  <a:cubicBezTo>
                    <a:pt x="1423" y="9333"/>
                    <a:pt x="1214" y="9395"/>
                    <a:pt x="984" y="9395"/>
                  </a:cubicBezTo>
                  <a:cubicBezTo>
                    <a:pt x="795" y="9416"/>
                    <a:pt x="628" y="9584"/>
                    <a:pt x="649" y="9772"/>
                  </a:cubicBezTo>
                  <a:cubicBezTo>
                    <a:pt x="669" y="9969"/>
                    <a:pt x="819" y="10129"/>
                    <a:pt x="1011" y="10129"/>
                  </a:cubicBezTo>
                  <a:cubicBezTo>
                    <a:pt x="1023" y="10129"/>
                    <a:pt x="1035" y="10129"/>
                    <a:pt x="1046" y="10128"/>
                  </a:cubicBezTo>
                  <a:cubicBezTo>
                    <a:pt x="1193" y="10128"/>
                    <a:pt x="1339" y="10086"/>
                    <a:pt x="1486" y="10065"/>
                  </a:cubicBezTo>
                  <a:cubicBezTo>
                    <a:pt x="1737" y="10002"/>
                    <a:pt x="1967" y="9898"/>
                    <a:pt x="2218" y="9835"/>
                  </a:cubicBezTo>
                  <a:cubicBezTo>
                    <a:pt x="2574" y="9730"/>
                    <a:pt x="2930" y="9646"/>
                    <a:pt x="3285" y="9542"/>
                  </a:cubicBezTo>
                  <a:cubicBezTo>
                    <a:pt x="3308" y="9536"/>
                    <a:pt x="3329" y="9534"/>
                    <a:pt x="3348" y="9534"/>
                  </a:cubicBezTo>
                  <a:cubicBezTo>
                    <a:pt x="3403" y="9534"/>
                    <a:pt x="3449" y="9553"/>
                    <a:pt x="3494" y="9584"/>
                  </a:cubicBezTo>
                  <a:lnTo>
                    <a:pt x="4331" y="10149"/>
                  </a:lnTo>
                  <a:cubicBezTo>
                    <a:pt x="4352" y="10149"/>
                    <a:pt x="4394" y="10190"/>
                    <a:pt x="4415" y="10211"/>
                  </a:cubicBezTo>
                  <a:lnTo>
                    <a:pt x="2950" y="10672"/>
                  </a:lnTo>
                  <a:cubicBezTo>
                    <a:pt x="2553" y="10797"/>
                    <a:pt x="2134" y="10902"/>
                    <a:pt x="1737" y="11027"/>
                  </a:cubicBezTo>
                  <a:cubicBezTo>
                    <a:pt x="1632" y="11048"/>
                    <a:pt x="1549" y="11111"/>
                    <a:pt x="1507" y="11195"/>
                  </a:cubicBezTo>
                  <a:cubicBezTo>
                    <a:pt x="1423" y="11320"/>
                    <a:pt x="1423" y="11488"/>
                    <a:pt x="1528" y="11592"/>
                  </a:cubicBezTo>
                  <a:cubicBezTo>
                    <a:pt x="1586" y="11695"/>
                    <a:pt x="1686" y="11746"/>
                    <a:pt x="1791" y="11746"/>
                  </a:cubicBezTo>
                  <a:cubicBezTo>
                    <a:pt x="1835" y="11746"/>
                    <a:pt x="1881" y="11737"/>
                    <a:pt x="1925" y="11718"/>
                  </a:cubicBezTo>
                  <a:cubicBezTo>
                    <a:pt x="2386" y="11592"/>
                    <a:pt x="2825" y="11467"/>
                    <a:pt x="3285" y="11320"/>
                  </a:cubicBezTo>
                  <a:cubicBezTo>
                    <a:pt x="3913" y="11132"/>
                    <a:pt x="4541" y="10923"/>
                    <a:pt x="5168" y="10714"/>
                  </a:cubicBezTo>
                  <a:lnTo>
                    <a:pt x="5231" y="10693"/>
                  </a:lnTo>
                  <a:cubicBezTo>
                    <a:pt x="5266" y="10684"/>
                    <a:pt x="5297" y="10679"/>
                    <a:pt x="5326" y="10679"/>
                  </a:cubicBezTo>
                  <a:cubicBezTo>
                    <a:pt x="5367" y="10679"/>
                    <a:pt x="5404" y="10689"/>
                    <a:pt x="5440" y="10714"/>
                  </a:cubicBezTo>
                  <a:cubicBezTo>
                    <a:pt x="5984" y="11027"/>
                    <a:pt x="6507" y="11341"/>
                    <a:pt x="7031" y="11634"/>
                  </a:cubicBezTo>
                  <a:cubicBezTo>
                    <a:pt x="7052" y="11655"/>
                    <a:pt x="7072" y="11676"/>
                    <a:pt x="7093" y="11697"/>
                  </a:cubicBezTo>
                  <a:cubicBezTo>
                    <a:pt x="6800" y="11864"/>
                    <a:pt x="6487" y="12053"/>
                    <a:pt x="6235" y="12199"/>
                  </a:cubicBezTo>
                  <a:cubicBezTo>
                    <a:pt x="6005" y="12346"/>
                    <a:pt x="5733" y="12492"/>
                    <a:pt x="5482" y="12638"/>
                  </a:cubicBezTo>
                  <a:cubicBezTo>
                    <a:pt x="5252" y="12764"/>
                    <a:pt x="5043" y="12869"/>
                    <a:pt x="4813" y="12994"/>
                  </a:cubicBezTo>
                  <a:cubicBezTo>
                    <a:pt x="4478" y="12722"/>
                    <a:pt x="4143" y="12471"/>
                    <a:pt x="3808" y="12199"/>
                  </a:cubicBezTo>
                  <a:cubicBezTo>
                    <a:pt x="3731" y="12147"/>
                    <a:pt x="3645" y="12112"/>
                    <a:pt x="3557" y="12112"/>
                  </a:cubicBezTo>
                  <a:cubicBezTo>
                    <a:pt x="3502" y="12112"/>
                    <a:pt x="3446" y="12125"/>
                    <a:pt x="3390" y="12157"/>
                  </a:cubicBezTo>
                  <a:cubicBezTo>
                    <a:pt x="3264" y="12199"/>
                    <a:pt x="3181" y="12346"/>
                    <a:pt x="3181" y="12492"/>
                  </a:cubicBezTo>
                  <a:cubicBezTo>
                    <a:pt x="3181" y="12618"/>
                    <a:pt x="3243" y="12722"/>
                    <a:pt x="3348" y="12785"/>
                  </a:cubicBezTo>
                  <a:lnTo>
                    <a:pt x="4059" y="13308"/>
                  </a:lnTo>
                  <a:lnTo>
                    <a:pt x="4541" y="13685"/>
                  </a:lnTo>
                  <a:lnTo>
                    <a:pt x="3494" y="14438"/>
                  </a:lnTo>
                  <a:cubicBezTo>
                    <a:pt x="3453" y="14417"/>
                    <a:pt x="3411" y="14396"/>
                    <a:pt x="3369" y="14354"/>
                  </a:cubicBezTo>
                  <a:lnTo>
                    <a:pt x="2302" y="13517"/>
                  </a:lnTo>
                  <a:cubicBezTo>
                    <a:pt x="2051" y="13329"/>
                    <a:pt x="1821" y="13141"/>
                    <a:pt x="1570" y="12973"/>
                  </a:cubicBezTo>
                  <a:cubicBezTo>
                    <a:pt x="1505" y="12925"/>
                    <a:pt x="1429" y="12902"/>
                    <a:pt x="1353" y="12902"/>
                  </a:cubicBezTo>
                  <a:cubicBezTo>
                    <a:pt x="1231" y="12902"/>
                    <a:pt x="1111" y="12962"/>
                    <a:pt x="1046" y="13078"/>
                  </a:cubicBezTo>
                  <a:cubicBezTo>
                    <a:pt x="942" y="13266"/>
                    <a:pt x="1005" y="13496"/>
                    <a:pt x="1193" y="13580"/>
                  </a:cubicBezTo>
                  <a:cubicBezTo>
                    <a:pt x="1318" y="13664"/>
                    <a:pt x="1444" y="13747"/>
                    <a:pt x="1570" y="13852"/>
                  </a:cubicBezTo>
                  <a:lnTo>
                    <a:pt x="2762" y="14773"/>
                  </a:lnTo>
                  <a:cubicBezTo>
                    <a:pt x="2804" y="14815"/>
                    <a:pt x="2825" y="14856"/>
                    <a:pt x="2867" y="14877"/>
                  </a:cubicBezTo>
                  <a:cubicBezTo>
                    <a:pt x="2469" y="15191"/>
                    <a:pt x="2093" y="15505"/>
                    <a:pt x="1716" y="15819"/>
                  </a:cubicBezTo>
                  <a:cubicBezTo>
                    <a:pt x="1528" y="15965"/>
                    <a:pt x="1339" y="16091"/>
                    <a:pt x="1151" y="16237"/>
                  </a:cubicBezTo>
                  <a:cubicBezTo>
                    <a:pt x="1005" y="16342"/>
                    <a:pt x="963" y="16530"/>
                    <a:pt x="1026" y="16677"/>
                  </a:cubicBezTo>
                  <a:cubicBezTo>
                    <a:pt x="1095" y="16798"/>
                    <a:pt x="1221" y="16876"/>
                    <a:pt x="1357" y="16876"/>
                  </a:cubicBezTo>
                  <a:cubicBezTo>
                    <a:pt x="1386" y="16876"/>
                    <a:pt x="1415" y="16872"/>
                    <a:pt x="1444" y="16865"/>
                  </a:cubicBezTo>
                  <a:cubicBezTo>
                    <a:pt x="1528" y="16844"/>
                    <a:pt x="1590" y="16802"/>
                    <a:pt x="1632" y="16781"/>
                  </a:cubicBezTo>
                  <a:cubicBezTo>
                    <a:pt x="1758" y="16698"/>
                    <a:pt x="1862" y="16614"/>
                    <a:pt x="1946" y="16530"/>
                  </a:cubicBezTo>
                  <a:lnTo>
                    <a:pt x="3264" y="15526"/>
                  </a:lnTo>
                  <a:lnTo>
                    <a:pt x="3494" y="15338"/>
                  </a:lnTo>
                  <a:cubicBezTo>
                    <a:pt x="3871" y="15589"/>
                    <a:pt x="4206" y="15840"/>
                    <a:pt x="4541" y="16112"/>
                  </a:cubicBezTo>
                  <a:lnTo>
                    <a:pt x="4373" y="16258"/>
                  </a:lnTo>
                  <a:lnTo>
                    <a:pt x="3474" y="16907"/>
                  </a:lnTo>
                  <a:cubicBezTo>
                    <a:pt x="3411" y="16949"/>
                    <a:pt x="3348" y="16991"/>
                    <a:pt x="3306" y="17053"/>
                  </a:cubicBezTo>
                  <a:cubicBezTo>
                    <a:pt x="3160" y="17200"/>
                    <a:pt x="3160" y="17409"/>
                    <a:pt x="3306" y="17556"/>
                  </a:cubicBezTo>
                  <a:cubicBezTo>
                    <a:pt x="3374" y="17635"/>
                    <a:pt x="3467" y="17671"/>
                    <a:pt x="3561" y="17671"/>
                  </a:cubicBezTo>
                  <a:cubicBezTo>
                    <a:pt x="3640" y="17671"/>
                    <a:pt x="3720" y="17645"/>
                    <a:pt x="3787" y="17597"/>
                  </a:cubicBezTo>
                  <a:cubicBezTo>
                    <a:pt x="3955" y="17451"/>
                    <a:pt x="4122" y="17325"/>
                    <a:pt x="4311" y="17200"/>
                  </a:cubicBezTo>
                  <a:cubicBezTo>
                    <a:pt x="4478" y="17053"/>
                    <a:pt x="4666" y="16928"/>
                    <a:pt x="4855" y="16802"/>
                  </a:cubicBezTo>
                  <a:cubicBezTo>
                    <a:pt x="5106" y="16949"/>
                    <a:pt x="5357" y="17095"/>
                    <a:pt x="5608" y="17242"/>
                  </a:cubicBezTo>
                  <a:cubicBezTo>
                    <a:pt x="6089" y="17493"/>
                    <a:pt x="6528" y="17786"/>
                    <a:pt x="7031" y="18016"/>
                  </a:cubicBezTo>
                  <a:cubicBezTo>
                    <a:pt x="7052" y="18037"/>
                    <a:pt x="7093" y="18058"/>
                    <a:pt x="7135" y="18079"/>
                  </a:cubicBezTo>
                  <a:lnTo>
                    <a:pt x="6989" y="18183"/>
                  </a:lnTo>
                  <a:cubicBezTo>
                    <a:pt x="6507" y="18455"/>
                    <a:pt x="6026" y="18727"/>
                    <a:pt x="5524" y="19020"/>
                  </a:cubicBezTo>
                  <a:cubicBezTo>
                    <a:pt x="5463" y="19069"/>
                    <a:pt x="5387" y="19090"/>
                    <a:pt x="5310" y="19090"/>
                  </a:cubicBezTo>
                  <a:cubicBezTo>
                    <a:pt x="5255" y="19090"/>
                    <a:pt x="5199" y="19079"/>
                    <a:pt x="5147" y="19062"/>
                  </a:cubicBezTo>
                  <a:cubicBezTo>
                    <a:pt x="4917" y="18978"/>
                    <a:pt x="4708" y="18895"/>
                    <a:pt x="4478" y="18832"/>
                  </a:cubicBezTo>
                  <a:lnTo>
                    <a:pt x="2469" y="18204"/>
                  </a:lnTo>
                  <a:cubicBezTo>
                    <a:pt x="2281" y="18141"/>
                    <a:pt x="2093" y="18100"/>
                    <a:pt x="1904" y="18058"/>
                  </a:cubicBezTo>
                  <a:cubicBezTo>
                    <a:pt x="1877" y="18052"/>
                    <a:pt x="1849" y="18049"/>
                    <a:pt x="1821" y="18049"/>
                  </a:cubicBezTo>
                  <a:cubicBezTo>
                    <a:pt x="1663" y="18049"/>
                    <a:pt x="1518" y="18148"/>
                    <a:pt x="1465" y="18309"/>
                  </a:cubicBezTo>
                  <a:cubicBezTo>
                    <a:pt x="1423" y="18497"/>
                    <a:pt x="1528" y="18685"/>
                    <a:pt x="1716" y="18769"/>
                  </a:cubicBezTo>
                  <a:cubicBezTo>
                    <a:pt x="1800" y="18790"/>
                    <a:pt x="1904" y="18811"/>
                    <a:pt x="1988" y="18832"/>
                  </a:cubicBezTo>
                  <a:lnTo>
                    <a:pt x="2260" y="18916"/>
                  </a:lnTo>
                  <a:lnTo>
                    <a:pt x="2909" y="19104"/>
                  </a:lnTo>
                  <a:lnTo>
                    <a:pt x="4311" y="19543"/>
                  </a:lnTo>
                  <a:lnTo>
                    <a:pt x="4415" y="19585"/>
                  </a:lnTo>
                  <a:cubicBezTo>
                    <a:pt x="4394" y="19606"/>
                    <a:pt x="4394" y="19627"/>
                    <a:pt x="4394" y="19627"/>
                  </a:cubicBezTo>
                  <a:lnTo>
                    <a:pt x="3494" y="20213"/>
                  </a:lnTo>
                  <a:cubicBezTo>
                    <a:pt x="3464" y="20243"/>
                    <a:pt x="3411" y="20263"/>
                    <a:pt x="3360" y="20263"/>
                  </a:cubicBezTo>
                  <a:cubicBezTo>
                    <a:pt x="3341" y="20263"/>
                    <a:pt x="3323" y="20260"/>
                    <a:pt x="3306" y="20255"/>
                  </a:cubicBezTo>
                  <a:cubicBezTo>
                    <a:pt x="2909" y="20129"/>
                    <a:pt x="2532" y="20045"/>
                    <a:pt x="2134" y="19920"/>
                  </a:cubicBezTo>
                  <a:cubicBezTo>
                    <a:pt x="1821" y="19815"/>
                    <a:pt x="1486" y="19732"/>
                    <a:pt x="1130" y="19669"/>
                  </a:cubicBezTo>
                  <a:cubicBezTo>
                    <a:pt x="1103" y="19663"/>
                    <a:pt x="1076" y="19661"/>
                    <a:pt x="1049" y="19661"/>
                  </a:cubicBezTo>
                  <a:cubicBezTo>
                    <a:pt x="870" y="19661"/>
                    <a:pt x="706" y="19780"/>
                    <a:pt x="670" y="19962"/>
                  </a:cubicBezTo>
                  <a:cubicBezTo>
                    <a:pt x="649" y="20171"/>
                    <a:pt x="774" y="20359"/>
                    <a:pt x="984" y="20380"/>
                  </a:cubicBezTo>
                  <a:cubicBezTo>
                    <a:pt x="1046" y="20401"/>
                    <a:pt x="1088" y="20401"/>
                    <a:pt x="1151" y="20401"/>
                  </a:cubicBezTo>
                  <a:cubicBezTo>
                    <a:pt x="1214" y="20401"/>
                    <a:pt x="1277" y="20422"/>
                    <a:pt x="1339" y="20443"/>
                  </a:cubicBezTo>
                  <a:cubicBezTo>
                    <a:pt x="1674" y="20527"/>
                    <a:pt x="2009" y="20631"/>
                    <a:pt x="2344" y="20736"/>
                  </a:cubicBezTo>
                  <a:lnTo>
                    <a:pt x="2448" y="20778"/>
                  </a:lnTo>
                  <a:cubicBezTo>
                    <a:pt x="2197" y="20924"/>
                    <a:pt x="1988" y="21071"/>
                    <a:pt x="1758" y="21217"/>
                  </a:cubicBezTo>
                  <a:cubicBezTo>
                    <a:pt x="1719" y="21243"/>
                    <a:pt x="1672" y="21261"/>
                    <a:pt x="1622" y="21261"/>
                  </a:cubicBezTo>
                  <a:cubicBezTo>
                    <a:pt x="1592" y="21261"/>
                    <a:pt x="1560" y="21254"/>
                    <a:pt x="1528" y="21238"/>
                  </a:cubicBezTo>
                  <a:cubicBezTo>
                    <a:pt x="1339" y="21196"/>
                    <a:pt x="1130" y="21133"/>
                    <a:pt x="921" y="21092"/>
                  </a:cubicBezTo>
                  <a:cubicBezTo>
                    <a:pt x="774" y="21050"/>
                    <a:pt x="649" y="21008"/>
                    <a:pt x="523" y="20966"/>
                  </a:cubicBezTo>
                  <a:cubicBezTo>
                    <a:pt x="487" y="20955"/>
                    <a:pt x="450" y="20950"/>
                    <a:pt x="414" y="20950"/>
                  </a:cubicBezTo>
                  <a:cubicBezTo>
                    <a:pt x="246" y="20950"/>
                    <a:pt x="98" y="21066"/>
                    <a:pt x="63" y="21238"/>
                  </a:cubicBezTo>
                  <a:cubicBezTo>
                    <a:pt x="0" y="21426"/>
                    <a:pt x="126" y="21615"/>
                    <a:pt x="314" y="21677"/>
                  </a:cubicBezTo>
                  <a:cubicBezTo>
                    <a:pt x="440" y="21719"/>
                    <a:pt x="565" y="21740"/>
                    <a:pt x="691" y="21782"/>
                  </a:cubicBezTo>
                  <a:lnTo>
                    <a:pt x="1277" y="21929"/>
                  </a:lnTo>
                  <a:cubicBezTo>
                    <a:pt x="1235" y="22033"/>
                    <a:pt x="1214" y="22117"/>
                    <a:pt x="1193" y="22222"/>
                  </a:cubicBezTo>
                  <a:cubicBezTo>
                    <a:pt x="1130" y="22452"/>
                    <a:pt x="1067" y="22682"/>
                    <a:pt x="1026" y="22912"/>
                  </a:cubicBezTo>
                  <a:cubicBezTo>
                    <a:pt x="984" y="23121"/>
                    <a:pt x="1109" y="23310"/>
                    <a:pt x="1318" y="23330"/>
                  </a:cubicBezTo>
                  <a:cubicBezTo>
                    <a:pt x="1343" y="23336"/>
                    <a:pt x="1367" y="23339"/>
                    <a:pt x="1391" y="23339"/>
                  </a:cubicBezTo>
                  <a:cubicBezTo>
                    <a:pt x="1549" y="23339"/>
                    <a:pt x="1682" y="23222"/>
                    <a:pt x="1737" y="23058"/>
                  </a:cubicBezTo>
                  <a:cubicBezTo>
                    <a:pt x="1800" y="22786"/>
                    <a:pt x="1862" y="22514"/>
                    <a:pt x="1946" y="22242"/>
                  </a:cubicBezTo>
                  <a:cubicBezTo>
                    <a:pt x="2051" y="21845"/>
                    <a:pt x="1967" y="21950"/>
                    <a:pt x="2323" y="21761"/>
                  </a:cubicBezTo>
                  <a:lnTo>
                    <a:pt x="2406" y="21719"/>
                  </a:lnTo>
                  <a:cubicBezTo>
                    <a:pt x="2553" y="21636"/>
                    <a:pt x="2699" y="21573"/>
                    <a:pt x="2867" y="21489"/>
                  </a:cubicBezTo>
                  <a:lnTo>
                    <a:pt x="2867" y="21489"/>
                  </a:lnTo>
                  <a:cubicBezTo>
                    <a:pt x="2825" y="21657"/>
                    <a:pt x="2783" y="21803"/>
                    <a:pt x="2762" y="21929"/>
                  </a:cubicBezTo>
                  <a:cubicBezTo>
                    <a:pt x="2699" y="22284"/>
                    <a:pt x="2595" y="22619"/>
                    <a:pt x="2469" y="22933"/>
                  </a:cubicBezTo>
                  <a:cubicBezTo>
                    <a:pt x="2448" y="22954"/>
                    <a:pt x="2448" y="22975"/>
                    <a:pt x="2448" y="22996"/>
                  </a:cubicBezTo>
                  <a:cubicBezTo>
                    <a:pt x="2406" y="23142"/>
                    <a:pt x="2448" y="23289"/>
                    <a:pt x="2574" y="23372"/>
                  </a:cubicBezTo>
                  <a:cubicBezTo>
                    <a:pt x="2637" y="23425"/>
                    <a:pt x="2710" y="23451"/>
                    <a:pt x="2783" y="23451"/>
                  </a:cubicBezTo>
                  <a:cubicBezTo>
                    <a:pt x="2856" y="23451"/>
                    <a:pt x="2930" y="23425"/>
                    <a:pt x="2992" y="23372"/>
                  </a:cubicBezTo>
                  <a:cubicBezTo>
                    <a:pt x="3055" y="23330"/>
                    <a:pt x="3118" y="23268"/>
                    <a:pt x="3139" y="23184"/>
                  </a:cubicBezTo>
                  <a:cubicBezTo>
                    <a:pt x="3264" y="22933"/>
                    <a:pt x="3348" y="22640"/>
                    <a:pt x="3411" y="22368"/>
                  </a:cubicBezTo>
                  <a:cubicBezTo>
                    <a:pt x="3515" y="21929"/>
                    <a:pt x="3641" y="21489"/>
                    <a:pt x="3746" y="21050"/>
                  </a:cubicBezTo>
                  <a:cubicBezTo>
                    <a:pt x="3767" y="20966"/>
                    <a:pt x="3829" y="20882"/>
                    <a:pt x="3934" y="20841"/>
                  </a:cubicBezTo>
                  <a:lnTo>
                    <a:pt x="4771" y="20422"/>
                  </a:lnTo>
                  <a:cubicBezTo>
                    <a:pt x="4813" y="20401"/>
                    <a:pt x="4855" y="20380"/>
                    <a:pt x="4875" y="20380"/>
                  </a:cubicBezTo>
                  <a:cubicBezTo>
                    <a:pt x="4771" y="20924"/>
                    <a:pt x="4645" y="21447"/>
                    <a:pt x="4541" y="21970"/>
                  </a:cubicBezTo>
                  <a:cubicBezTo>
                    <a:pt x="4457" y="22347"/>
                    <a:pt x="4352" y="22724"/>
                    <a:pt x="4269" y="23100"/>
                  </a:cubicBezTo>
                  <a:cubicBezTo>
                    <a:pt x="4248" y="23184"/>
                    <a:pt x="4248" y="23310"/>
                    <a:pt x="4311" y="23393"/>
                  </a:cubicBezTo>
                  <a:cubicBezTo>
                    <a:pt x="4367" y="23506"/>
                    <a:pt x="4490" y="23585"/>
                    <a:pt x="4621" y="23585"/>
                  </a:cubicBezTo>
                  <a:cubicBezTo>
                    <a:pt x="4636" y="23585"/>
                    <a:pt x="4651" y="23584"/>
                    <a:pt x="4666" y="23582"/>
                  </a:cubicBezTo>
                  <a:cubicBezTo>
                    <a:pt x="4813" y="23561"/>
                    <a:pt x="4938" y="23435"/>
                    <a:pt x="4959" y="23289"/>
                  </a:cubicBezTo>
                  <a:cubicBezTo>
                    <a:pt x="5085" y="22849"/>
                    <a:pt x="5189" y="22389"/>
                    <a:pt x="5294" y="21929"/>
                  </a:cubicBezTo>
                  <a:cubicBezTo>
                    <a:pt x="5440" y="21259"/>
                    <a:pt x="5587" y="20610"/>
                    <a:pt x="5733" y="19941"/>
                  </a:cubicBezTo>
                  <a:cubicBezTo>
                    <a:pt x="5733" y="19857"/>
                    <a:pt x="5796" y="19773"/>
                    <a:pt x="5880" y="19732"/>
                  </a:cubicBezTo>
                  <a:cubicBezTo>
                    <a:pt x="6382" y="19439"/>
                    <a:pt x="6884" y="19146"/>
                    <a:pt x="7407" y="18853"/>
                  </a:cubicBezTo>
                  <a:cubicBezTo>
                    <a:pt x="7449" y="18832"/>
                    <a:pt x="7491" y="18811"/>
                    <a:pt x="7533" y="18790"/>
                  </a:cubicBezTo>
                  <a:lnTo>
                    <a:pt x="7533" y="19794"/>
                  </a:lnTo>
                  <a:lnTo>
                    <a:pt x="7533" y="19941"/>
                  </a:lnTo>
                  <a:cubicBezTo>
                    <a:pt x="7533" y="20087"/>
                    <a:pt x="7533" y="20213"/>
                    <a:pt x="7533" y="20359"/>
                  </a:cubicBezTo>
                  <a:cubicBezTo>
                    <a:pt x="7575" y="20715"/>
                    <a:pt x="7575" y="21071"/>
                    <a:pt x="7512" y="21405"/>
                  </a:cubicBezTo>
                  <a:cubicBezTo>
                    <a:pt x="7470" y="21426"/>
                    <a:pt x="7428" y="21447"/>
                    <a:pt x="7386" y="21468"/>
                  </a:cubicBezTo>
                  <a:lnTo>
                    <a:pt x="6340" y="21908"/>
                  </a:lnTo>
                  <a:cubicBezTo>
                    <a:pt x="6152" y="21991"/>
                    <a:pt x="6047" y="22201"/>
                    <a:pt x="6110" y="22389"/>
                  </a:cubicBezTo>
                  <a:cubicBezTo>
                    <a:pt x="6175" y="22536"/>
                    <a:pt x="6304" y="22619"/>
                    <a:pt x="6446" y="22619"/>
                  </a:cubicBezTo>
                  <a:cubicBezTo>
                    <a:pt x="6487" y="22619"/>
                    <a:pt x="6529" y="22612"/>
                    <a:pt x="6570" y="22598"/>
                  </a:cubicBezTo>
                  <a:cubicBezTo>
                    <a:pt x="6633" y="22577"/>
                    <a:pt x="6675" y="22556"/>
                    <a:pt x="6738" y="22535"/>
                  </a:cubicBezTo>
                  <a:lnTo>
                    <a:pt x="7428" y="22222"/>
                  </a:lnTo>
                  <a:lnTo>
                    <a:pt x="7972" y="21991"/>
                  </a:lnTo>
                  <a:cubicBezTo>
                    <a:pt x="8035" y="22452"/>
                    <a:pt x="8098" y="22870"/>
                    <a:pt x="8119" y="23289"/>
                  </a:cubicBezTo>
                  <a:lnTo>
                    <a:pt x="7993" y="23351"/>
                  </a:lnTo>
                  <a:cubicBezTo>
                    <a:pt x="7428" y="23561"/>
                    <a:pt x="6863" y="23791"/>
                    <a:pt x="6298" y="24021"/>
                  </a:cubicBezTo>
                  <a:cubicBezTo>
                    <a:pt x="6152" y="24084"/>
                    <a:pt x="6026" y="24146"/>
                    <a:pt x="5901" y="24209"/>
                  </a:cubicBezTo>
                  <a:cubicBezTo>
                    <a:pt x="5775" y="24251"/>
                    <a:pt x="5691" y="24356"/>
                    <a:pt x="5671" y="24481"/>
                  </a:cubicBezTo>
                  <a:cubicBezTo>
                    <a:pt x="5650" y="24628"/>
                    <a:pt x="5712" y="24753"/>
                    <a:pt x="5817" y="24837"/>
                  </a:cubicBezTo>
                  <a:cubicBezTo>
                    <a:pt x="5878" y="24886"/>
                    <a:pt x="5954" y="24906"/>
                    <a:pt x="6027" y="24906"/>
                  </a:cubicBezTo>
                  <a:cubicBezTo>
                    <a:pt x="6079" y="24906"/>
                    <a:pt x="6129" y="24896"/>
                    <a:pt x="6173" y="24879"/>
                  </a:cubicBezTo>
                  <a:cubicBezTo>
                    <a:pt x="6340" y="24816"/>
                    <a:pt x="6487" y="24732"/>
                    <a:pt x="6654" y="24670"/>
                  </a:cubicBezTo>
                  <a:cubicBezTo>
                    <a:pt x="7114" y="24481"/>
                    <a:pt x="7596" y="24293"/>
                    <a:pt x="8077" y="24105"/>
                  </a:cubicBezTo>
                  <a:lnTo>
                    <a:pt x="8202" y="24042"/>
                  </a:lnTo>
                  <a:cubicBezTo>
                    <a:pt x="8244" y="24105"/>
                    <a:pt x="8244" y="24146"/>
                    <a:pt x="8244" y="24188"/>
                  </a:cubicBezTo>
                  <a:cubicBezTo>
                    <a:pt x="8286" y="24502"/>
                    <a:pt x="8328" y="24816"/>
                    <a:pt x="8370" y="25130"/>
                  </a:cubicBezTo>
                  <a:cubicBezTo>
                    <a:pt x="8412" y="25465"/>
                    <a:pt x="8474" y="25820"/>
                    <a:pt x="8495" y="26176"/>
                  </a:cubicBezTo>
                  <a:cubicBezTo>
                    <a:pt x="8537" y="26385"/>
                    <a:pt x="8642" y="26532"/>
                    <a:pt x="8851" y="26532"/>
                  </a:cubicBezTo>
                  <a:cubicBezTo>
                    <a:pt x="9060" y="26532"/>
                    <a:pt x="9228" y="26364"/>
                    <a:pt x="9207" y="26155"/>
                  </a:cubicBezTo>
                  <a:cubicBezTo>
                    <a:pt x="9207" y="25988"/>
                    <a:pt x="9207" y="25841"/>
                    <a:pt x="9186" y="25674"/>
                  </a:cubicBezTo>
                  <a:cubicBezTo>
                    <a:pt x="9081" y="25109"/>
                    <a:pt x="8997" y="24544"/>
                    <a:pt x="8914" y="23958"/>
                  </a:cubicBezTo>
                  <a:cubicBezTo>
                    <a:pt x="8914" y="23895"/>
                    <a:pt x="8893" y="23812"/>
                    <a:pt x="8893" y="23728"/>
                  </a:cubicBezTo>
                  <a:lnTo>
                    <a:pt x="10085" y="23205"/>
                  </a:lnTo>
                  <a:cubicBezTo>
                    <a:pt x="10127" y="23602"/>
                    <a:pt x="10169" y="23979"/>
                    <a:pt x="10211" y="24356"/>
                  </a:cubicBezTo>
                  <a:cubicBezTo>
                    <a:pt x="10232" y="24502"/>
                    <a:pt x="10253" y="24649"/>
                    <a:pt x="10274" y="24795"/>
                  </a:cubicBezTo>
                  <a:cubicBezTo>
                    <a:pt x="10327" y="24938"/>
                    <a:pt x="10471" y="25035"/>
                    <a:pt x="10616" y="25035"/>
                  </a:cubicBezTo>
                  <a:cubicBezTo>
                    <a:pt x="10642" y="25035"/>
                    <a:pt x="10667" y="25032"/>
                    <a:pt x="10692" y="25025"/>
                  </a:cubicBezTo>
                  <a:cubicBezTo>
                    <a:pt x="10881" y="24983"/>
                    <a:pt x="11006" y="24816"/>
                    <a:pt x="10985" y="24628"/>
                  </a:cubicBezTo>
                  <a:cubicBezTo>
                    <a:pt x="10964" y="24418"/>
                    <a:pt x="10922" y="24272"/>
                    <a:pt x="10901" y="24021"/>
                  </a:cubicBezTo>
                  <a:cubicBezTo>
                    <a:pt x="10881" y="23791"/>
                    <a:pt x="10860" y="23561"/>
                    <a:pt x="10839" y="23289"/>
                  </a:cubicBezTo>
                  <a:cubicBezTo>
                    <a:pt x="11090" y="23142"/>
                    <a:pt x="11362" y="22996"/>
                    <a:pt x="11613" y="22849"/>
                  </a:cubicBezTo>
                  <a:cubicBezTo>
                    <a:pt x="12073" y="22577"/>
                    <a:pt x="12533" y="22326"/>
                    <a:pt x="12973" y="22033"/>
                  </a:cubicBezTo>
                  <a:cubicBezTo>
                    <a:pt x="13015" y="22012"/>
                    <a:pt x="13036" y="21991"/>
                    <a:pt x="13098" y="21970"/>
                  </a:cubicBezTo>
                  <a:lnTo>
                    <a:pt x="13098" y="22180"/>
                  </a:lnTo>
                  <a:lnTo>
                    <a:pt x="13098" y="23812"/>
                  </a:lnTo>
                  <a:cubicBezTo>
                    <a:pt x="13119" y="23958"/>
                    <a:pt x="13036" y="24105"/>
                    <a:pt x="12910" y="24188"/>
                  </a:cubicBezTo>
                  <a:cubicBezTo>
                    <a:pt x="12659" y="24418"/>
                    <a:pt x="12408" y="24649"/>
                    <a:pt x="12157" y="24879"/>
                  </a:cubicBezTo>
                  <a:lnTo>
                    <a:pt x="10881" y="26051"/>
                  </a:lnTo>
                  <a:cubicBezTo>
                    <a:pt x="10734" y="26197"/>
                    <a:pt x="10588" y="26323"/>
                    <a:pt x="10441" y="26469"/>
                  </a:cubicBezTo>
                  <a:cubicBezTo>
                    <a:pt x="10232" y="26699"/>
                    <a:pt x="10378" y="27055"/>
                    <a:pt x="10692" y="27076"/>
                  </a:cubicBezTo>
                  <a:cubicBezTo>
                    <a:pt x="10710" y="27079"/>
                    <a:pt x="10728" y="27081"/>
                    <a:pt x="10746" y="27081"/>
                  </a:cubicBezTo>
                  <a:cubicBezTo>
                    <a:pt x="10832" y="27081"/>
                    <a:pt x="10916" y="27041"/>
                    <a:pt x="10985" y="26971"/>
                  </a:cubicBezTo>
                  <a:cubicBezTo>
                    <a:pt x="11090" y="26867"/>
                    <a:pt x="11194" y="26741"/>
                    <a:pt x="11299" y="26636"/>
                  </a:cubicBezTo>
                  <a:lnTo>
                    <a:pt x="12931" y="25130"/>
                  </a:lnTo>
                  <a:cubicBezTo>
                    <a:pt x="12973" y="25109"/>
                    <a:pt x="12994" y="25088"/>
                    <a:pt x="13057" y="25046"/>
                  </a:cubicBezTo>
                  <a:cubicBezTo>
                    <a:pt x="13057" y="25276"/>
                    <a:pt x="13078" y="25486"/>
                    <a:pt x="13078" y="25695"/>
                  </a:cubicBezTo>
                  <a:cubicBezTo>
                    <a:pt x="13098" y="25799"/>
                    <a:pt x="13119" y="25925"/>
                    <a:pt x="13119" y="26030"/>
                  </a:cubicBezTo>
                  <a:cubicBezTo>
                    <a:pt x="13140" y="26155"/>
                    <a:pt x="13098" y="26281"/>
                    <a:pt x="13015" y="26385"/>
                  </a:cubicBezTo>
                  <a:cubicBezTo>
                    <a:pt x="12722" y="26678"/>
                    <a:pt x="12408" y="26971"/>
                    <a:pt x="12115" y="27264"/>
                  </a:cubicBezTo>
                  <a:cubicBezTo>
                    <a:pt x="11864" y="27473"/>
                    <a:pt x="11634" y="27724"/>
                    <a:pt x="11425" y="27996"/>
                  </a:cubicBezTo>
                  <a:cubicBezTo>
                    <a:pt x="11299" y="28164"/>
                    <a:pt x="11341" y="28394"/>
                    <a:pt x="11508" y="28520"/>
                  </a:cubicBezTo>
                  <a:cubicBezTo>
                    <a:pt x="11572" y="28575"/>
                    <a:pt x="11647" y="28600"/>
                    <a:pt x="11722" y="28600"/>
                  </a:cubicBezTo>
                  <a:cubicBezTo>
                    <a:pt x="11845" y="28600"/>
                    <a:pt x="11966" y="28532"/>
                    <a:pt x="12031" y="28415"/>
                  </a:cubicBezTo>
                  <a:cubicBezTo>
                    <a:pt x="12157" y="28248"/>
                    <a:pt x="12282" y="28101"/>
                    <a:pt x="12450" y="27955"/>
                  </a:cubicBezTo>
                  <a:cubicBezTo>
                    <a:pt x="12638" y="27766"/>
                    <a:pt x="12847" y="27578"/>
                    <a:pt x="13078" y="27369"/>
                  </a:cubicBezTo>
                  <a:cubicBezTo>
                    <a:pt x="13091" y="27409"/>
                    <a:pt x="13096" y="27432"/>
                    <a:pt x="13098" y="27432"/>
                  </a:cubicBezTo>
                  <a:cubicBezTo>
                    <a:pt x="13098" y="27432"/>
                    <a:pt x="13098" y="27425"/>
                    <a:pt x="13098" y="27411"/>
                  </a:cubicBezTo>
                  <a:cubicBezTo>
                    <a:pt x="13119" y="27662"/>
                    <a:pt x="13119" y="27892"/>
                    <a:pt x="13140" y="28122"/>
                  </a:cubicBezTo>
                  <a:cubicBezTo>
                    <a:pt x="13140" y="28206"/>
                    <a:pt x="13119" y="28289"/>
                    <a:pt x="13057" y="28331"/>
                  </a:cubicBezTo>
                  <a:cubicBezTo>
                    <a:pt x="12806" y="28582"/>
                    <a:pt x="12575" y="28833"/>
                    <a:pt x="12303" y="29084"/>
                  </a:cubicBezTo>
                  <a:cubicBezTo>
                    <a:pt x="12157" y="29210"/>
                    <a:pt x="12136" y="29440"/>
                    <a:pt x="12261" y="29608"/>
                  </a:cubicBezTo>
                  <a:cubicBezTo>
                    <a:pt x="12340" y="29686"/>
                    <a:pt x="12442" y="29728"/>
                    <a:pt x="12543" y="29728"/>
                  </a:cubicBezTo>
                  <a:cubicBezTo>
                    <a:pt x="12630" y="29728"/>
                    <a:pt x="12717" y="29696"/>
                    <a:pt x="12785" y="29628"/>
                  </a:cubicBezTo>
                  <a:cubicBezTo>
                    <a:pt x="12889" y="29545"/>
                    <a:pt x="12994" y="29461"/>
                    <a:pt x="13078" y="29356"/>
                  </a:cubicBezTo>
                  <a:cubicBezTo>
                    <a:pt x="13224" y="29231"/>
                    <a:pt x="13370" y="29084"/>
                    <a:pt x="13496" y="28938"/>
                  </a:cubicBezTo>
                  <a:lnTo>
                    <a:pt x="13705" y="29126"/>
                  </a:lnTo>
                  <a:cubicBezTo>
                    <a:pt x="13873" y="29294"/>
                    <a:pt x="14040" y="29482"/>
                    <a:pt x="14228" y="29628"/>
                  </a:cubicBezTo>
                  <a:cubicBezTo>
                    <a:pt x="14296" y="29696"/>
                    <a:pt x="14382" y="29728"/>
                    <a:pt x="14468" y="29728"/>
                  </a:cubicBezTo>
                  <a:cubicBezTo>
                    <a:pt x="14566" y="29728"/>
                    <a:pt x="14663" y="29686"/>
                    <a:pt x="14730" y="29608"/>
                  </a:cubicBezTo>
                  <a:cubicBezTo>
                    <a:pt x="14877" y="29461"/>
                    <a:pt x="14856" y="29210"/>
                    <a:pt x="14710" y="29084"/>
                  </a:cubicBezTo>
                  <a:cubicBezTo>
                    <a:pt x="14500" y="28875"/>
                    <a:pt x="14291" y="28645"/>
                    <a:pt x="14061" y="28457"/>
                  </a:cubicBezTo>
                  <a:cubicBezTo>
                    <a:pt x="13894" y="28352"/>
                    <a:pt x="13831" y="28143"/>
                    <a:pt x="13873" y="27955"/>
                  </a:cubicBezTo>
                  <a:cubicBezTo>
                    <a:pt x="13873" y="27913"/>
                    <a:pt x="13873" y="27871"/>
                    <a:pt x="13873" y="27850"/>
                  </a:cubicBezTo>
                  <a:cubicBezTo>
                    <a:pt x="13894" y="27683"/>
                    <a:pt x="13914" y="27515"/>
                    <a:pt x="13914" y="27348"/>
                  </a:cubicBezTo>
                  <a:lnTo>
                    <a:pt x="13956" y="27348"/>
                  </a:lnTo>
                  <a:cubicBezTo>
                    <a:pt x="14291" y="27703"/>
                    <a:pt x="14710" y="27976"/>
                    <a:pt x="14982" y="28394"/>
                  </a:cubicBezTo>
                  <a:cubicBezTo>
                    <a:pt x="15043" y="28486"/>
                    <a:pt x="15138" y="28544"/>
                    <a:pt x="15242" y="28544"/>
                  </a:cubicBezTo>
                  <a:cubicBezTo>
                    <a:pt x="15280" y="28544"/>
                    <a:pt x="15319" y="28536"/>
                    <a:pt x="15358" y="28520"/>
                  </a:cubicBezTo>
                  <a:cubicBezTo>
                    <a:pt x="15609" y="28436"/>
                    <a:pt x="15714" y="28122"/>
                    <a:pt x="15546" y="27913"/>
                  </a:cubicBezTo>
                  <a:cubicBezTo>
                    <a:pt x="15337" y="27662"/>
                    <a:pt x="15107" y="27411"/>
                    <a:pt x="14856" y="27201"/>
                  </a:cubicBezTo>
                  <a:cubicBezTo>
                    <a:pt x="14563" y="26908"/>
                    <a:pt x="14270" y="26636"/>
                    <a:pt x="13977" y="26343"/>
                  </a:cubicBezTo>
                  <a:cubicBezTo>
                    <a:pt x="13873" y="26260"/>
                    <a:pt x="13831" y="26113"/>
                    <a:pt x="13873" y="25988"/>
                  </a:cubicBezTo>
                  <a:cubicBezTo>
                    <a:pt x="13873" y="25820"/>
                    <a:pt x="13894" y="25632"/>
                    <a:pt x="13894" y="25444"/>
                  </a:cubicBezTo>
                  <a:cubicBezTo>
                    <a:pt x="13914" y="25297"/>
                    <a:pt x="13914" y="25151"/>
                    <a:pt x="13935" y="25004"/>
                  </a:cubicBezTo>
                  <a:cubicBezTo>
                    <a:pt x="13956" y="25004"/>
                    <a:pt x="13977" y="25025"/>
                    <a:pt x="13998" y="25025"/>
                  </a:cubicBezTo>
                  <a:cubicBezTo>
                    <a:pt x="14333" y="25360"/>
                    <a:pt x="14730" y="25716"/>
                    <a:pt x="15044" y="26009"/>
                  </a:cubicBezTo>
                  <a:cubicBezTo>
                    <a:pt x="15358" y="26302"/>
                    <a:pt x="15672" y="26615"/>
                    <a:pt x="15986" y="26908"/>
                  </a:cubicBezTo>
                  <a:cubicBezTo>
                    <a:pt x="16059" y="26982"/>
                    <a:pt x="16153" y="27018"/>
                    <a:pt x="16250" y="27018"/>
                  </a:cubicBezTo>
                  <a:cubicBezTo>
                    <a:pt x="16347" y="27018"/>
                    <a:pt x="16446" y="26982"/>
                    <a:pt x="16530" y="26908"/>
                  </a:cubicBezTo>
                  <a:cubicBezTo>
                    <a:pt x="16676" y="26762"/>
                    <a:pt x="16655" y="26511"/>
                    <a:pt x="16488" y="26385"/>
                  </a:cubicBezTo>
                  <a:cubicBezTo>
                    <a:pt x="16153" y="26051"/>
                    <a:pt x="15798" y="25716"/>
                    <a:pt x="15442" y="25381"/>
                  </a:cubicBezTo>
                  <a:cubicBezTo>
                    <a:pt x="14961" y="24942"/>
                    <a:pt x="14479" y="24481"/>
                    <a:pt x="13977" y="24042"/>
                  </a:cubicBezTo>
                  <a:cubicBezTo>
                    <a:pt x="13914" y="23979"/>
                    <a:pt x="13873" y="23895"/>
                    <a:pt x="13873" y="23812"/>
                  </a:cubicBezTo>
                  <a:lnTo>
                    <a:pt x="13873" y="22012"/>
                  </a:lnTo>
                  <a:cubicBezTo>
                    <a:pt x="13873" y="21970"/>
                    <a:pt x="13894" y="21929"/>
                    <a:pt x="13894" y="21887"/>
                  </a:cubicBezTo>
                  <a:cubicBezTo>
                    <a:pt x="13956" y="21929"/>
                    <a:pt x="14019" y="21970"/>
                    <a:pt x="14082" y="22012"/>
                  </a:cubicBezTo>
                  <a:cubicBezTo>
                    <a:pt x="14186" y="22096"/>
                    <a:pt x="14291" y="22159"/>
                    <a:pt x="14438" y="22242"/>
                  </a:cubicBezTo>
                  <a:cubicBezTo>
                    <a:pt x="14605" y="22347"/>
                    <a:pt x="14793" y="22431"/>
                    <a:pt x="14898" y="22514"/>
                  </a:cubicBezTo>
                  <a:cubicBezTo>
                    <a:pt x="15023" y="22577"/>
                    <a:pt x="15149" y="22661"/>
                    <a:pt x="15295" y="22724"/>
                  </a:cubicBezTo>
                  <a:cubicBezTo>
                    <a:pt x="15588" y="22891"/>
                    <a:pt x="15881" y="23058"/>
                    <a:pt x="16153" y="23247"/>
                  </a:cubicBezTo>
                  <a:lnTo>
                    <a:pt x="16070" y="24063"/>
                  </a:lnTo>
                  <a:cubicBezTo>
                    <a:pt x="16049" y="24209"/>
                    <a:pt x="16028" y="24335"/>
                    <a:pt x="16007" y="24481"/>
                  </a:cubicBezTo>
                  <a:cubicBezTo>
                    <a:pt x="15944" y="24690"/>
                    <a:pt x="16049" y="24900"/>
                    <a:pt x="16258" y="24963"/>
                  </a:cubicBezTo>
                  <a:cubicBezTo>
                    <a:pt x="16288" y="24969"/>
                    <a:pt x="16319" y="24972"/>
                    <a:pt x="16348" y="24972"/>
                  </a:cubicBezTo>
                  <a:cubicBezTo>
                    <a:pt x="16519" y="24972"/>
                    <a:pt x="16665" y="24869"/>
                    <a:pt x="16718" y="24690"/>
                  </a:cubicBezTo>
                  <a:cubicBezTo>
                    <a:pt x="16718" y="24628"/>
                    <a:pt x="16739" y="24565"/>
                    <a:pt x="16739" y="24502"/>
                  </a:cubicBezTo>
                  <a:cubicBezTo>
                    <a:pt x="16781" y="24126"/>
                    <a:pt x="16823" y="23728"/>
                    <a:pt x="16865" y="23351"/>
                  </a:cubicBezTo>
                  <a:cubicBezTo>
                    <a:pt x="16865" y="23289"/>
                    <a:pt x="16907" y="23226"/>
                    <a:pt x="16907" y="23142"/>
                  </a:cubicBezTo>
                  <a:lnTo>
                    <a:pt x="18078" y="23665"/>
                  </a:lnTo>
                  <a:lnTo>
                    <a:pt x="18078" y="23812"/>
                  </a:lnTo>
                  <a:cubicBezTo>
                    <a:pt x="18036" y="24063"/>
                    <a:pt x="18015" y="24335"/>
                    <a:pt x="17974" y="24586"/>
                  </a:cubicBezTo>
                  <a:cubicBezTo>
                    <a:pt x="17932" y="24963"/>
                    <a:pt x="17848" y="25318"/>
                    <a:pt x="17806" y="25695"/>
                  </a:cubicBezTo>
                  <a:cubicBezTo>
                    <a:pt x="17785" y="25862"/>
                    <a:pt x="17764" y="26009"/>
                    <a:pt x="17785" y="26176"/>
                  </a:cubicBezTo>
                  <a:cubicBezTo>
                    <a:pt x="17785" y="26239"/>
                    <a:pt x="17806" y="26302"/>
                    <a:pt x="17848" y="26343"/>
                  </a:cubicBezTo>
                  <a:cubicBezTo>
                    <a:pt x="17907" y="26446"/>
                    <a:pt x="18006" y="26497"/>
                    <a:pt x="18111" y="26497"/>
                  </a:cubicBezTo>
                  <a:cubicBezTo>
                    <a:pt x="18156" y="26497"/>
                    <a:pt x="18202" y="26488"/>
                    <a:pt x="18246" y="26469"/>
                  </a:cubicBezTo>
                  <a:cubicBezTo>
                    <a:pt x="18392" y="26427"/>
                    <a:pt x="18476" y="26302"/>
                    <a:pt x="18497" y="26155"/>
                  </a:cubicBezTo>
                  <a:cubicBezTo>
                    <a:pt x="18497" y="26030"/>
                    <a:pt x="18497" y="25904"/>
                    <a:pt x="18518" y="25779"/>
                  </a:cubicBezTo>
                  <a:cubicBezTo>
                    <a:pt x="18580" y="25318"/>
                    <a:pt x="18643" y="24900"/>
                    <a:pt x="18706" y="24460"/>
                  </a:cubicBezTo>
                  <a:cubicBezTo>
                    <a:pt x="18727" y="24314"/>
                    <a:pt x="18748" y="24146"/>
                    <a:pt x="18790" y="23979"/>
                  </a:cubicBezTo>
                  <a:lnTo>
                    <a:pt x="19020" y="24084"/>
                  </a:lnTo>
                  <a:cubicBezTo>
                    <a:pt x="19229" y="24167"/>
                    <a:pt x="19417" y="24251"/>
                    <a:pt x="19627" y="24335"/>
                  </a:cubicBezTo>
                  <a:cubicBezTo>
                    <a:pt x="20024" y="24502"/>
                    <a:pt x="20401" y="24649"/>
                    <a:pt x="20777" y="24816"/>
                  </a:cubicBezTo>
                  <a:cubicBezTo>
                    <a:pt x="20842" y="24852"/>
                    <a:pt x="20906" y="24867"/>
                    <a:pt x="20966" y="24867"/>
                  </a:cubicBezTo>
                  <a:cubicBezTo>
                    <a:pt x="21293" y="24867"/>
                    <a:pt x="21508" y="24401"/>
                    <a:pt x="21154" y="24188"/>
                  </a:cubicBezTo>
                  <a:cubicBezTo>
                    <a:pt x="21091" y="24146"/>
                    <a:pt x="21028" y="24105"/>
                    <a:pt x="20945" y="24084"/>
                  </a:cubicBezTo>
                  <a:cubicBezTo>
                    <a:pt x="20610" y="23937"/>
                    <a:pt x="20254" y="23812"/>
                    <a:pt x="19899" y="23665"/>
                  </a:cubicBezTo>
                  <a:cubicBezTo>
                    <a:pt x="19564" y="23540"/>
                    <a:pt x="19208" y="23393"/>
                    <a:pt x="18852" y="23247"/>
                  </a:cubicBezTo>
                  <a:cubicBezTo>
                    <a:pt x="18915" y="22807"/>
                    <a:pt x="18957" y="22389"/>
                    <a:pt x="18999" y="21950"/>
                  </a:cubicBezTo>
                  <a:cubicBezTo>
                    <a:pt x="19062" y="21970"/>
                    <a:pt x="19104" y="21991"/>
                    <a:pt x="19166" y="22012"/>
                  </a:cubicBezTo>
                  <a:cubicBezTo>
                    <a:pt x="19313" y="22075"/>
                    <a:pt x="19438" y="22138"/>
                    <a:pt x="19585" y="22201"/>
                  </a:cubicBezTo>
                  <a:cubicBezTo>
                    <a:pt x="19857" y="22305"/>
                    <a:pt x="20129" y="22431"/>
                    <a:pt x="20401" y="22535"/>
                  </a:cubicBezTo>
                  <a:cubicBezTo>
                    <a:pt x="20445" y="22555"/>
                    <a:pt x="20491" y="22564"/>
                    <a:pt x="20537" y="22564"/>
                  </a:cubicBezTo>
                  <a:cubicBezTo>
                    <a:pt x="20688" y="22564"/>
                    <a:pt x="20834" y="22465"/>
                    <a:pt x="20882" y="22305"/>
                  </a:cubicBezTo>
                  <a:cubicBezTo>
                    <a:pt x="20945" y="22117"/>
                    <a:pt x="20819" y="21908"/>
                    <a:pt x="20631" y="21845"/>
                  </a:cubicBezTo>
                  <a:cubicBezTo>
                    <a:pt x="20380" y="21740"/>
                    <a:pt x="20129" y="21636"/>
                    <a:pt x="19857" y="21531"/>
                  </a:cubicBezTo>
                  <a:cubicBezTo>
                    <a:pt x="19731" y="21468"/>
                    <a:pt x="19606" y="21405"/>
                    <a:pt x="19438" y="21343"/>
                  </a:cubicBezTo>
                  <a:lnTo>
                    <a:pt x="19438" y="20548"/>
                  </a:lnTo>
                  <a:lnTo>
                    <a:pt x="19438" y="19585"/>
                  </a:lnTo>
                  <a:cubicBezTo>
                    <a:pt x="19438" y="19355"/>
                    <a:pt x="19417" y="19125"/>
                    <a:pt x="19417" y="18874"/>
                  </a:cubicBezTo>
                  <a:lnTo>
                    <a:pt x="19417" y="18727"/>
                  </a:lnTo>
                  <a:cubicBezTo>
                    <a:pt x="19480" y="18769"/>
                    <a:pt x="19522" y="18769"/>
                    <a:pt x="19564" y="18811"/>
                  </a:cubicBezTo>
                  <a:cubicBezTo>
                    <a:pt x="20045" y="19083"/>
                    <a:pt x="20526" y="19376"/>
                    <a:pt x="21028" y="19648"/>
                  </a:cubicBezTo>
                  <a:cubicBezTo>
                    <a:pt x="21154" y="19711"/>
                    <a:pt x="21259" y="19836"/>
                    <a:pt x="21280" y="20004"/>
                  </a:cubicBezTo>
                  <a:cubicBezTo>
                    <a:pt x="21321" y="20317"/>
                    <a:pt x="21405" y="20631"/>
                    <a:pt x="21468" y="20924"/>
                  </a:cubicBezTo>
                  <a:cubicBezTo>
                    <a:pt x="21510" y="21050"/>
                    <a:pt x="21531" y="21154"/>
                    <a:pt x="21552" y="21280"/>
                  </a:cubicBezTo>
                  <a:cubicBezTo>
                    <a:pt x="21677" y="21782"/>
                    <a:pt x="21782" y="22305"/>
                    <a:pt x="21886" y="22807"/>
                  </a:cubicBezTo>
                  <a:cubicBezTo>
                    <a:pt x="21928" y="22954"/>
                    <a:pt x="21970" y="23121"/>
                    <a:pt x="22012" y="23268"/>
                  </a:cubicBezTo>
                  <a:cubicBezTo>
                    <a:pt x="22033" y="23414"/>
                    <a:pt x="22158" y="23519"/>
                    <a:pt x="22326" y="23519"/>
                  </a:cubicBezTo>
                  <a:cubicBezTo>
                    <a:pt x="22344" y="23522"/>
                    <a:pt x="22363" y="23523"/>
                    <a:pt x="22381" y="23523"/>
                  </a:cubicBezTo>
                  <a:cubicBezTo>
                    <a:pt x="22606" y="23523"/>
                    <a:pt x="22780" y="23291"/>
                    <a:pt x="22702" y="23058"/>
                  </a:cubicBezTo>
                  <a:cubicBezTo>
                    <a:pt x="22661" y="22891"/>
                    <a:pt x="22619" y="22745"/>
                    <a:pt x="22577" y="22598"/>
                  </a:cubicBezTo>
                  <a:cubicBezTo>
                    <a:pt x="22409" y="21887"/>
                    <a:pt x="22263" y="21196"/>
                    <a:pt x="22096" y="20506"/>
                  </a:cubicBezTo>
                  <a:cubicBezTo>
                    <a:pt x="22096" y="20443"/>
                    <a:pt x="22096" y="20401"/>
                    <a:pt x="22075" y="20317"/>
                  </a:cubicBezTo>
                  <a:lnTo>
                    <a:pt x="22075" y="20317"/>
                  </a:lnTo>
                  <a:cubicBezTo>
                    <a:pt x="22158" y="20359"/>
                    <a:pt x="22200" y="20380"/>
                    <a:pt x="22263" y="20401"/>
                  </a:cubicBezTo>
                  <a:cubicBezTo>
                    <a:pt x="22493" y="20527"/>
                    <a:pt x="22744" y="20652"/>
                    <a:pt x="22995" y="20757"/>
                  </a:cubicBezTo>
                  <a:cubicBezTo>
                    <a:pt x="23121" y="20799"/>
                    <a:pt x="23205" y="20924"/>
                    <a:pt x="23225" y="21050"/>
                  </a:cubicBezTo>
                  <a:cubicBezTo>
                    <a:pt x="23246" y="21113"/>
                    <a:pt x="23267" y="21196"/>
                    <a:pt x="23288" y="21259"/>
                  </a:cubicBezTo>
                  <a:cubicBezTo>
                    <a:pt x="23414" y="21761"/>
                    <a:pt x="23539" y="22263"/>
                    <a:pt x="23665" y="22766"/>
                  </a:cubicBezTo>
                  <a:cubicBezTo>
                    <a:pt x="23707" y="22912"/>
                    <a:pt x="23769" y="23079"/>
                    <a:pt x="23832" y="23205"/>
                  </a:cubicBezTo>
                  <a:cubicBezTo>
                    <a:pt x="23889" y="23336"/>
                    <a:pt x="24012" y="23417"/>
                    <a:pt x="24158" y="23417"/>
                  </a:cubicBezTo>
                  <a:cubicBezTo>
                    <a:pt x="24175" y="23417"/>
                    <a:pt x="24192" y="23416"/>
                    <a:pt x="24209" y="23414"/>
                  </a:cubicBezTo>
                  <a:cubicBezTo>
                    <a:pt x="24355" y="23393"/>
                    <a:pt x="24481" y="23289"/>
                    <a:pt x="24523" y="23142"/>
                  </a:cubicBezTo>
                  <a:cubicBezTo>
                    <a:pt x="24544" y="23038"/>
                    <a:pt x="24523" y="22954"/>
                    <a:pt x="24481" y="22870"/>
                  </a:cubicBezTo>
                  <a:cubicBezTo>
                    <a:pt x="24397" y="22724"/>
                    <a:pt x="24355" y="22577"/>
                    <a:pt x="24313" y="22431"/>
                  </a:cubicBezTo>
                  <a:cubicBezTo>
                    <a:pt x="24251" y="22138"/>
                    <a:pt x="24188" y="21845"/>
                    <a:pt x="24125" y="21552"/>
                  </a:cubicBezTo>
                  <a:cubicBezTo>
                    <a:pt x="24104" y="21531"/>
                    <a:pt x="24104" y="21510"/>
                    <a:pt x="24125" y="21468"/>
                  </a:cubicBezTo>
                  <a:cubicBezTo>
                    <a:pt x="24355" y="21594"/>
                    <a:pt x="24586" y="21719"/>
                    <a:pt x="24837" y="21845"/>
                  </a:cubicBezTo>
                  <a:cubicBezTo>
                    <a:pt x="24899" y="21866"/>
                    <a:pt x="24941" y="21929"/>
                    <a:pt x="24962" y="22012"/>
                  </a:cubicBezTo>
                  <a:cubicBezTo>
                    <a:pt x="25004" y="22222"/>
                    <a:pt x="25067" y="22431"/>
                    <a:pt x="25130" y="22619"/>
                  </a:cubicBezTo>
                  <a:cubicBezTo>
                    <a:pt x="25171" y="22766"/>
                    <a:pt x="25192" y="22891"/>
                    <a:pt x="25213" y="23017"/>
                  </a:cubicBezTo>
                  <a:cubicBezTo>
                    <a:pt x="25250" y="23199"/>
                    <a:pt x="25413" y="23318"/>
                    <a:pt x="25579" y="23318"/>
                  </a:cubicBezTo>
                  <a:cubicBezTo>
                    <a:pt x="25604" y="23318"/>
                    <a:pt x="25628" y="23315"/>
                    <a:pt x="25653" y="23310"/>
                  </a:cubicBezTo>
                  <a:cubicBezTo>
                    <a:pt x="25862" y="23268"/>
                    <a:pt x="25966" y="23079"/>
                    <a:pt x="25925" y="22870"/>
                  </a:cubicBezTo>
                  <a:cubicBezTo>
                    <a:pt x="25904" y="22745"/>
                    <a:pt x="25862" y="22598"/>
                    <a:pt x="25820" y="22473"/>
                  </a:cubicBezTo>
                  <a:cubicBezTo>
                    <a:pt x="25778" y="22284"/>
                    <a:pt x="25715" y="22096"/>
                    <a:pt x="25674" y="21908"/>
                  </a:cubicBezTo>
                  <a:lnTo>
                    <a:pt x="25925" y="21845"/>
                  </a:lnTo>
                  <a:cubicBezTo>
                    <a:pt x="26176" y="21782"/>
                    <a:pt x="26406" y="21719"/>
                    <a:pt x="26657" y="21636"/>
                  </a:cubicBezTo>
                  <a:cubicBezTo>
                    <a:pt x="26803" y="21594"/>
                    <a:pt x="26908" y="21468"/>
                    <a:pt x="26908" y="21322"/>
                  </a:cubicBezTo>
                  <a:cubicBezTo>
                    <a:pt x="26929" y="21175"/>
                    <a:pt x="26845" y="21050"/>
                    <a:pt x="26720" y="20987"/>
                  </a:cubicBezTo>
                  <a:cubicBezTo>
                    <a:pt x="26657" y="20956"/>
                    <a:pt x="26594" y="20940"/>
                    <a:pt x="26534" y="20940"/>
                  </a:cubicBezTo>
                  <a:cubicBezTo>
                    <a:pt x="26474" y="20940"/>
                    <a:pt x="26416" y="20956"/>
                    <a:pt x="26364" y="20987"/>
                  </a:cubicBezTo>
                  <a:cubicBezTo>
                    <a:pt x="26050" y="21071"/>
                    <a:pt x="25715" y="21154"/>
                    <a:pt x="25402" y="21238"/>
                  </a:cubicBezTo>
                  <a:cubicBezTo>
                    <a:pt x="25376" y="21247"/>
                    <a:pt x="25350" y="21252"/>
                    <a:pt x="25325" y="21252"/>
                  </a:cubicBezTo>
                  <a:cubicBezTo>
                    <a:pt x="25290" y="21252"/>
                    <a:pt x="25259" y="21242"/>
                    <a:pt x="25234" y="21217"/>
                  </a:cubicBezTo>
                  <a:cubicBezTo>
                    <a:pt x="24983" y="21071"/>
                    <a:pt x="24774" y="20924"/>
                    <a:pt x="24502" y="20757"/>
                  </a:cubicBezTo>
                  <a:lnTo>
                    <a:pt x="24941" y="20631"/>
                  </a:lnTo>
                  <a:cubicBezTo>
                    <a:pt x="25255" y="20506"/>
                    <a:pt x="25590" y="20422"/>
                    <a:pt x="25946" y="20380"/>
                  </a:cubicBezTo>
                  <a:lnTo>
                    <a:pt x="25987" y="20380"/>
                  </a:lnTo>
                  <a:cubicBezTo>
                    <a:pt x="26176" y="20359"/>
                    <a:pt x="26322" y="20171"/>
                    <a:pt x="26280" y="19983"/>
                  </a:cubicBezTo>
                  <a:cubicBezTo>
                    <a:pt x="26261" y="19806"/>
                    <a:pt x="26095" y="19667"/>
                    <a:pt x="25919" y="19667"/>
                  </a:cubicBezTo>
                  <a:cubicBezTo>
                    <a:pt x="25907" y="19667"/>
                    <a:pt x="25895" y="19667"/>
                    <a:pt x="25883" y="19669"/>
                  </a:cubicBezTo>
                  <a:cubicBezTo>
                    <a:pt x="25715" y="19669"/>
                    <a:pt x="25569" y="19711"/>
                    <a:pt x="25422" y="19732"/>
                  </a:cubicBezTo>
                  <a:cubicBezTo>
                    <a:pt x="25171" y="19815"/>
                    <a:pt x="24941" y="19899"/>
                    <a:pt x="24690" y="19962"/>
                  </a:cubicBezTo>
                  <a:cubicBezTo>
                    <a:pt x="24355" y="20066"/>
                    <a:pt x="24000" y="20150"/>
                    <a:pt x="23665" y="20234"/>
                  </a:cubicBezTo>
                  <a:cubicBezTo>
                    <a:pt x="23635" y="20249"/>
                    <a:pt x="23603" y="20256"/>
                    <a:pt x="23571" y="20256"/>
                  </a:cubicBezTo>
                  <a:cubicBezTo>
                    <a:pt x="23512" y="20256"/>
                    <a:pt x="23454" y="20232"/>
                    <a:pt x="23414" y="20192"/>
                  </a:cubicBezTo>
                  <a:lnTo>
                    <a:pt x="22598" y="19648"/>
                  </a:lnTo>
                  <a:cubicBezTo>
                    <a:pt x="22556" y="19627"/>
                    <a:pt x="22535" y="19606"/>
                    <a:pt x="22514" y="19564"/>
                  </a:cubicBezTo>
                  <a:cubicBezTo>
                    <a:pt x="22661" y="19543"/>
                    <a:pt x="22786" y="19501"/>
                    <a:pt x="22912" y="19460"/>
                  </a:cubicBezTo>
                  <a:lnTo>
                    <a:pt x="24397" y="18999"/>
                  </a:lnTo>
                  <a:lnTo>
                    <a:pt x="25192" y="18769"/>
                  </a:lnTo>
                  <a:cubicBezTo>
                    <a:pt x="25360" y="18727"/>
                    <a:pt x="25464" y="18581"/>
                    <a:pt x="25485" y="18413"/>
                  </a:cubicBezTo>
                  <a:cubicBezTo>
                    <a:pt x="25485" y="18246"/>
                    <a:pt x="25381" y="18120"/>
                    <a:pt x="25234" y="18079"/>
                  </a:cubicBezTo>
                  <a:cubicBezTo>
                    <a:pt x="25192" y="18068"/>
                    <a:pt x="25150" y="18063"/>
                    <a:pt x="25109" y="18063"/>
                  </a:cubicBezTo>
                  <a:cubicBezTo>
                    <a:pt x="25067" y="18063"/>
                    <a:pt x="25025" y="18068"/>
                    <a:pt x="24983" y="18079"/>
                  </a:cubicBezTo>
                  <a:cubicBezTo>
                    <a:pt x="24376" y="18246"/>
                    <a:pt x="23769" y="18434"/>
                    <a:pt x="23184" y="18623"/>
                  </a:cubicBezTo>
                  <a:cubicBezTo>
                    <a:pt x="22681" y="18790"/>
                    <a:pt x="22200" y="18937"/>
                    <a:pt x="21698" y="19083"/>
                  </a:cubicBezTo>
                  <a:cubicBezTo>
                    <a:pt x="21674" y="19099"/>
                    <a:pt x="21644" y="19106"/>
                    <a:pt x="21612" y="19106"/>
                  </a:cubicBezTo>
                  <a:cubicBezTo>
                    <a:pt x="21561" y="19106"/>
                    <a:pt x="21507" y="19088"/>
                    <a:pt x="21468" y="19062"/>
                  </a:cubicBezTo>
                  <a:cubicBezTo>
                    <a:pt x="20945" y="18748"/>
                    <a:pt x="20422" y="18455"/>
                    <a:pt x="19899" y="18162"/>
                  </a:cubicBezTo>
                  <a:cubicBezTo>
                    <a:pt x="19878" y="18120"/>
                    <a:pt x="19836" y="18100"/>
                    <a:pt x="19815" y="18079"/>
                  </a:cubicBezTo>
                  <a:lnTo>
                    <a:pt x="20401" y="17765"/>
                  </a:lnTo>
                  <a:cubicBezTo>
                    <a:pt x="20526" y="17702"/>
                    <a:pt x="20652" y="17618"/>
                    <a:pt x="20777" y="17556"/>
                  </a:cubicBezTo>
                  <a:cubicBezTo>
                    <a:pt x="20945" y="17451"/>
                    <a:pt x="21112" y="17367"/>
                    <a:pt x="21280" y="17263"/>
                  </a:cubicBezTo>
                  <a:cubicBezTo>
                    <a:pt x="21552" y="17095"/>
                    <a:pt x="21824" y="16928"/>
                    <a:pt x="22117" y="16802"/>
                  </a:cubicBezTo>
                  <a:cubicBezTo>
                    <a:pt x="22451" y="17053"/>
                    <a:pt x="22786" y="17304"/>
                    <a:pt x="23121" y="17576"/>
                  </a:cubicBezTo>
                  <a:cubicBezTo>
                    <a:pt x="23191" y="17637"/>
                    <a:pt x="23281" y="17668"/>
                    <a:pt x="23372" y="17668"/>
                  </a:cubicBezTo>
                  <a:cubicBezTo>
                    <a:pt x="23469" y="17668"/>
                    <a:pt x="23568" y="17632"/>
                    <a:pt x="23644" y="17556"/>
                  </a:cubicBezTo>
                  <a:cubicBezTo>
                    <a:pt x="23769" y="17409"/>
                    <a:pt x="23769" y="17158"/>
                    <a:pt x="23623" y="17032"/>
                  </a:cubicBezTo>
                  <a:cubicBezTo>
                    <a:pt x="23581" y="16991"/>
                    <a:pt x="23518" y="16949"/>
                    <a:pt x="23477" y="16907"/>
                  </a:cubicBezTo>
                  <a:lnTo>
                    <a:pt x="22849" y="16447"/>
                  </a:lnTo>
                  <a:lnTo>
                    <a:pt x="22368" y="16112"/>
                  </a:lnTo>
                  <a:lnTo>
                    <a:pt x="23414" y="15317"/>
                  </a:lnTo>
                  <a:lnTo>
                    <a:pt x="23581" y="15442"/>
                  </a:lnTo>
                  <a:lnTo>
                    <a:pt x="24983" y="16551"/>
                  </a:lnTo>
                  <a:cubicBezTo>
                    <a:pt x="25109" y="16635"/>
                    <a:pt x="25234" y="16719"/>
                    <a:pt x="25360" y="16802"/>
                  </a:cubicBezTo>
                  <a:cubicBezTo>
                    <a:pt x="25427" y="16843"/>
                    <a:pt x="25494" y="16860"/>
                    <a:pt x="25556" y="16860"/>
                  </a:cubicBezTo>
                  <a:cubicBezTo>
                    <a:pt x="25879" y="16860"/>
                    <a:pt x="26084" y="16385"/>
                    <a:pt x="25715" y="16175"/>
                  </a:cubicBezTo>
                  <a:cubicBezTo>
                    <a:pt x="25590" y="16112"/>
                    <a:pt x="25464" y="16007"/>
                    <a:pt x="25360" y="15924"/>
                  </a:cubicBezTo>
                  <a:lnTo>
                    <a:pt x="24146" y="14982"/>
                  </a:lnTo>
                  <a:lnTo>
                    <a:pt x="24041" y="14877"/>
                  </a:lnTo>
                  <a:cubicBezTo>
                    <a:pt x="24083" y="14835"/>
                    <a:pt x="24125" y="14794"/>
                    <a:pt x="24167" y="14752"/>
                  </a:cubicBezTo>
                  <a:cubicBezTo>
                    <a:pt x="24418" y="14563"/>
                    <a:pt x="24669" y="14354"/>
                    <a:pt x="24941" y="14145"/>
                  </a:cubicBezTo>
                  <a:cubicBezTo>
                    <a:pt x="25213" y="13957"/>
                    <a:pt x="25485" y="13747"/>
                    <a:pt x="25757" y="13538"/>
                  </a:cubicBezTo>
                  <a:cubicBezTo>
                    <a:pt x="25904" y="13434"/>
                    <a:pt x="25966" y="13224"/>
                    <a:pt x="25883" y="13078"/>
                  </a:cubicBezTo>
                  <a:cubicBezTo>
                    <a:pt x="25805" y="12953"/>
                    <a:pt x="25681" y="12887"/>
                    <a:pt x="25553" y="12887"/>
                  </a:cubicBezTo>
                  <a:cubicBezTo>
                    <a:pt x="25509" y="12887"/>
                    <a:pt x="25465" y="12894"/>
                    <a:pt x="25422" y="12911"/>
                  </a:cubicBezTo>
                  <a:cubicBezTo>
                    <a:pt x="25360" y="12931"/>
                    <a:pt x="25318" y="12952"/>
                    <a:pt x="25255" y="12994"/>
                  </a:cubicBezTo>
                  <a:cubicBezTo>
                    <a:pt x="25150" y="13057"/>
                    <a:pt x="25067" y="13141"/>
                    <a:pt x="24962" y="13224"/>
                  </a:cubicBezTo>
                  <a:lnTo>
                    <a:pt x="23539" y="14333"/>
                  </a:lnTo>
                  <a:cubicBezTo>
                    <a:pt x="23497" y="14375"/>
                    <a:pt x="23456" y="14396"/>
                    <a:pt x="23414" y="14417"/>
                  </a:cubicBezTo>
                  <a:lnTo>
                    <a:pt x="22368" y="13664"/>
                  </a:lnTo>
                  <a:cubicBezTo>
                    <a:pt x="22409" y="13601"/>
                    <a:pt x="22451" y="13580"/>
                    <a:pt x="22493" y="13559"/>
                  </a:cubicBezTo>
                  <a:cubicBezTo>
                    <a:pt x="22765" y="13350"/>
                    <a:pt x="23058" y="13141"/>
                    <a:pt x="23330" y="12931"/>
                  </a:cubicBezTo>
                  <a:cubicBezTo>
                    <a:pt x="23435" y="12869"/>
                    <a:pt x="23539" y="12785"/>
                    <a:pt x="23623" y="12722"/>
                  </a:cubicBezTo>
                  <a:cubicBezTo>
                    <a:pt x="23749" y="12576"/>
                    <a:pt x="23749" y="12346"/>
                    <a:pt x="23623" y="12220"/>
                  </a:cubicBezTo>
                  <a:cubicBezTo>
                    <a:pt x="23545" y="12130"/>
                    <a:pt x="23442" y="12089"/>
                    <a:pt x="23341" y="12089"/>
                  </a:cubicBezTo>
                  <a:cubicBezTo>
                    <a:pt x="23254" y="12089"/>
                    <a:pt x="23168" y="12120"/>
                    <a:pt x="23100" y="12178"/>
                  </a:cubicBezTo>
                  <a:cubicBezTo>
                    <a:pt x="22933" y="12325"/>
                    <a:pt x="22744" y="12471"/>
                    <a:pt x="22577" y="12597"/>
                  </a:cubicBezTo>
                  <a:cubicBezTo>
                    <a:pt x="22409" y="12701"/>
                    <a:pt x="22242" y="12848"/>
                    <a:pt x="22054" y="12973"/>
                  </a:cubicBezTo>
                  <a:lnTo>
                    <a:pt x="21133" y="12429"/>
                  </a:lnTo>
                  <a:cubicBezTo>
                    <a:pt x="21049" y="12387"/>
                    <a:pt x="20966" y="12325"/>
                    <a:pt x="20882" y="12283"/>
                  </a:cubicBezTo>
                  <a:lnTo>
                    <a:pt x="19794" y="11697"/>
                  </a:lnTo>
                  <a:lnTo>
                    <a:pt x="19794" y="11676"/>
                  </a:lnTo>
                  <a:cubicBezTo>
                    <a:pt x="19836" y="11634"/>
                    <a:pt x="19878" y="11613"/>
                    <a:pt x="19940" y="11571"/>
                  </a:cubicBezTo>
                  <a:cubicBezTo>
                    <a:pt x="20422" y="11299"/>
                    <a:pt x="20924" y="11027"/>
                    <a:pt x="21405" y="10734"/>
                  </a:cubicBezTo>
                  <a:cubicBezTo>
                    <a:pt x="21473" y="10694"/>
                    <a:pt x="21549" y="10671"/>
                    <a:pt x="21623" y="10671"/>
                  </a:cubicBezTo>
                  <a:cubicBezTo>
                    <a:pt x="21663" y="10671"/>
                    <a:pt x="21703" y="10678"/>
                    <a:pt x="21740" y="10693"/>
                  </a:cubicBezTo>
                  <a:cubicBezTo>
                    <a:pt x="21949" y="10776"/>
                    <a:pt x="22137" y="10839"/>
                    <a:pt x="22326" y="10902"/>
                  </a:cubicBezTo>
                  <a:cubicBezTo>
                    <a:pt x="23058" y="11132"/>
                    <a:pt x="23769" y="11362"/>
                    <a:pt x="24502" y="11571"/>
                  </a:cubicBezTo>
                  <a:cubicBezTo>
                    <a:pt x="24669" y="11634"/>
                    <a:pt x="24858" y="11676"/>
                    <a:pt x="25025" y="11718"/>
                  </a:cubicBezTo>
                  <a:cubicBezTo>
                    <a:pt x="25053" y="11724"/>
                    <a:pt x="25080" y="11727"/>
                    <a:pt x="25108" y="11727"/>
                  </a:cubicBezTo>
                  <a:cubicBezTo>
                    <a:pt x="25266" y="11727"/>
                    <a:pt x="25408" y="11627"/>
                    <a:pt x="25443" y="11467"/>
                  </a:cubicBezTo>
                  <a:cubicBezTo>
                    <a:pt x="25506" y="11258"/>
                    <a:pt x="25381" y="11048"/>
                    <a:pt x="25171" y="11006"/>
                  </a:cubicBezTo>
                  <a:cubicBezTo>
                    <a:pt x="25025" y="10944"/>
                    <a:pt x="24858" y="10923"/>
                    <a:pt x="24690" y="10881"/>
                  </a:cubicBezTo>
                  <a:cubicBezTo>
                    <a:pt x="24460" y="10797"/>
                    <a:pt x="24230" y="10734"/>
                    <a:pt x="24000" y="10651"/>
                  </a:cubicBezTo>
                  <a:lnTo>
                    <a:pt x="22744" y="10253"/>
                  </a:lnTo>
                  <a:lnTo>
                    <a:pt x="22472" y="10190"/>
                  </a:lnTo>
                  <a:cubicBezTo>
                    <a:pt x="22535" y="10149"/>
                    <a:pt x="22577" y="10107"/>
                    <a:pt x="22619" y="10086"/>
                  </a:cubicBezTo>
                  <a:cubicBezTo>
                    <a:pt x="22849" y="9918"/>
                    <a:pt x="23100" y="9772"/>
                    <a:pt x="23330" y="9605"/>
                  </a:cubicBezTo>
                  <a:cubicBezTo>
                    <a:pt x="23400" y="9549"/>
                    <a:pt x="23479" y="9521"/>
                    <a:pt x="23561" y="9521"/>
                  </a:cubicBezTo>
                  <a:cubicBezTo>
                    <a:pt x="23602" y="9521"/>
                    <a:pt x="23644" y="9528"/>
                    <a:pt x="23686" y="9542"/>
                  </a:cubicBezTo>
                  <a:cubicBezTo>
                    <a:pt x="23749" y="9563"/>
                    <a:pt x="23811" y="9563"/>
                    <a:pt x="23874" y="9584"/>
                  </a:cubicBezTo>
                  <a:cubicBezTo>
                    <a:pt x="24376" y="9730"/>
                    <a:pt x="24858" y="9877"/>
                    <a:pt x="25360" y="10023"/>
                  </a:cubicBezTo>
                  <a:cubicBezTo>
                    <a:pt x="25527" y="10065"/>
                    <a:pt x="25694" y="10086"/>
                    <a:pt x="25841" y="10107"/>
                  </a:cubicBezTo>
                  <a:cubicBezTo>
                    <a:pt x="26050" y="10107"/>
                    <a:pt x="26238" y="9960"/>
                    <a:pt x="26259" y="9751"/>
                  </a:cubicBezTo>
                  <a:cubicBezTo>
                    <a:pt x="26259" y="9563"/>
                    <a:pt x="26113" y="9395"/>
                    <a:pt x="25904" y="9374"/>
                  </a:cubicBezTo>
                  <a:cubicBezTo>
                    <a:pt x="25757" y="9353"/>
                    <a:pt x="25590" y="9333"/>
                    <a:pt x="25443" y="9291"/>
                  </a:cubicBezTo>
                  <a:cubicBezTo>
                    <a:pt x="25150" y="9207"/>
                    <a:pt x="24858" y="9102"/>
                    <a:pt x="24565" y="9019"/>
                  </a:cubicBezTo>
                  <a:cubicBezTo>
                    <a:pt x="24523" y="9019"/>
                    <a:pt x="24502" y="8998"/>
                    <a:pt x="24481" y="8998"/>
                  </a:cubicBezTo>
                  <a:cubicBezTo>
                    <a:pt x="24711" y="8830"/>
                    <a:pt x="24920" y="8705"/>
                    <a:pt x="25130" y="8558"/>
                  </a:cubicBezTo>
                  <a:cubicBezTo>
                    <a:pt x="25191" y="8528"/>
                    <a:pt x="25252" y="8508"/>
                    <a:pt x="25322" y="8508"/>
                  </a:cubicBezTo>
                  <a:cubicBezTo>
                    <a:pt x="25347" y="8508"/>
                    <a:pt x="25373" y="8511"/>
                    <a:pt x="25402" y="8517"/>
                  </a:cubicBezTo>
                  <a:cubicBezTo>
                    <a:pt x="25715" y="8621"/>
                    <a:pt x="26050" y="8684"/>
                    <a:pt x="26364" y="8789"/>
                  </a:cubicBezTo>
                  <a:cubicBezTo>
                    <a:pt x="26405" y="8801"/>
                    <a:pt x="26445" y="8807"/>
                    <a:pt x="26485" y="8807"/>
                  </a:cubicBezTo>
                  <a:cubicBezTo>
                    <a:pt x="26649" y="8807"/>
                    <a:pt x="26795" y="8706"/>
                    <a:pt x="26845" y="8537"/>
                  </a:cubicBezTo>
                  <a:cubicBezTo>
                    <a:pt x="26908" y="8349"/>
                    <a:pt x="26803" y="8140"/>
                    <a:pt x="26594" y="8098"/>
                  </a:cubicBezTo>
                  <a:cubicBezTo>
                    <a:pt x="26490" y="8056"/>
                    <a:pt x="26364" y="8035"/>
                    <a:pt x="26259" y="7993"/>
                  </a:cubicBezTo>
                  <a:lnTo>
                    <a:pt x="25653" y="7826"/>
                  </a:lnTo>
                  <a:cubicBezTo>
                    <a:pt x="25674" y="7742"/>
                    <a:pt x="25694" y="7659"/>
                    <a:pt x="25715" y="7575"/>
                  </a:cubicBezTo>
                  <a:cubicBezTo>
                    <a:pt x="25778" y="7345"/>
                    <a:pt x="25841" y="7115"/>
                    <a:pt x="25904" y="6864"/>
                  </a:cubicBezTo>
                  <a:cubicBezTo>
                    <a:pt x="25946" y="6675"/>
                    <a:pt x="25820" y="6466"/>
                    <a:pt x="25632" y="6424"/>
                  </a:cubicBezTo>
                  <a:cubicBezTo>
                    <a:pt x="25616" y="6423"/>
                    <a:pt x="25601" y="6422"/>
                    <a:pt x="25587" y="6422"/>
                  </a:cubicBezTo>
                  <a:cubicBezTo>
                    <a:pt x="25396" y="6422"/>
                    <a:pt x="25231" y="6544"/>
                    <a:pt x="25192" y="6738"/>
                  </a:cubicBezTo>
                  <a:cubicBezTo>
                    <a:pt x="25109" y="7073"/>
                    <a:pt x="25004" y="7408"/>
                    <a:pt x="24920" y="7742"/>
                  </a:cubicBezTo>
                  <a:cubicBezTo>
                    <a:pt x="24920" y="7805"/>
                    <a:pt x="24878" y="7868"/>
                    <a:pt x="24816" y="7889"/>
                  </a:cubicBezTo>
                  <a:lnTo>
                    <a:pt x="24083" y="8265"/>
                  </a:lnTo>
                  <a:cubicBezTo>
                    <a:pt x="24083" y="8245"/>
                    <a:pt x="24083" y="8224"/>
                    <a:pt x="24083" y="8203"/>
                  </a:cubicBezTo>
                  <a:cubicBezTo>
                    <a:pt x="24146" y="7931"/>
                    <a:pt x="24188" y="7701"/>
                    <a:pt x="24251" y="7429"/>
                  </a:cubicBezTo>
                  <a:cubicBezTo>
                    <a:pt x="24293" y="7219"/>
                    <a:pt x="24376" y="6989"/>
                    <a:pt x="24460" y="6801"/>
                  </a:cubicBezTo>
                  <a:cubicBezTo>
                    <a:pt x="24523" y="6633"/>
                    <a:pt x="24460" y="6466"/>
                    <a:pt x="24313" y="6382"/>
                  </a:cubicBezTo>
                  <a:cubicBezTo>
                    <a:pt x="24259" y="6337"/>
                    <a:pt x="24193" y="6315"/>
                    <a:pt x="24126" y="6315"/>
                  </a:cubicBezTo>
                  <a:cubicBezTo>
                    <a:pt x="24037" y="6315"/>
                    <a:pt x="23945" y="6353"/>
                    <a:pt x="23874" y="6424"/>
                  </a:cubicBezTo>
                  <a:cubicBezTo>
                    <a:pt x="23832" y="6466"/>
                    <a:pt x="23790" y="6529"/>
                    <a:pt x="23769" y="6592"/>
                  </a:cubicBezTo>
                  <a:cubicBezTo>
                    <a:pt x="23644" y="6885"/>
                    <a:pt x="23560" y="7177"/>
                    <a:pt x="23497" y="7470"/>
                  </a:cubicBezTo>
                  <a:cubicBezTo>
                    <a:pt x="23393" y="7889"/>
                    <a:pt x="23288" y="8286"/>
                    <a:pt x="23184" y="8705"/>
                  </a:cubicBezTo>
                  <a:cubicBezTo>
                    <a:pt x="23163" y="8809"/>
                    <a:pt x="23079" y="8914"/>
                    <a:pt x="22974" y="8956"/>
                  </a:cubicBezTo>
                  <a:lnTo>
                    <a:pt x="22179" y="9353"/>
                  </a:lnTo>
                  <a:cubicBezTo>
                    <a:pt x="22137" y="9374"/>
                    <a:pt x="22096" y="9374"/>
                    <a:pt x="22054" y="9395"/>
                  </a:cubicBezTo>
                  <a:lnTo>
                    <a:pt x="22054" y="9312"/>
                  </a:lnTo>
                  <a:lnTo>
                    <a:pt x="22430" y="7680"/>
                  </a:lnTo>
                  <a:cubicBezTo>
                    <a:pt x="22514" y="7345"/>
                    <a:pt x="22598" y="7010"/>
                    <a:pt x="22681" y="6675"/>
                  </a:cubicBezTo>
                  <a:cubicBezTo>
                    <a:pt x="22723" y="6466"/>
                    <a:pt x="22619" y="6278"/>
                    <a:pt x="22430" y="6215"/>
                  </a:cubicBezTo>
                  <a:cubicBezTo>
                    <a:pt x="22394" y="6204"/>
                    <a:pt x="22357" y="6199"/>
                    <a:pt x="22321" y="6199"/>
                  </a:cubicBezTo>
                  <a:cubicBezTo>
                    <a:pt x="22153" y="6199"/>
                    <a:pt x="22005" y="6314"/>
                    <a:pt x="21970" y="6487"/>
                  </a:cubicBezTo>
                  <a:cubicBezTo>
                    <a:pt x="21928" y="6633"/>
                    <a:pt x="21886" y="6780"/>
                    <a:pt x="21845" y="6947"/>
                  </a:cubicBezTo>
                  <a:cubicBezTo>
                    <a:pt x="21740" y="7429"/>
                    <a:pt x="21635" y="7931"/>
                    <a:pt x="21531" y="8433"/>
                  </a:cubicBezTo>
                  <a:cubicBezTo>
                    <a:pt x="21447" y="8768"/>
                    <a:pt x="21363" y="9102"/>
                    <a:pt x="21280" y="9437"/>
                  </a:cubicBezTo>
                  <a:cubicBezTo>
                    <a:pt x="21259" y="9584"/>
                    <a:pt x="21217" y="9730"/>
                    <a:pt x="21196" y="9877"/>
                  </a:cubicBezTo>
                  <a:cubicBezTo>
                    <a:pt x="21196" y="9939"/>
                    <a:pt x="21133" y="10002"/>
                    <a:pt x="21070" y="10044"/>
                  </a:cubicBezTo>
                  <a:lnTo>
                    <a:pt x="19501" y="10944"/>
                  </a:lnTo>
                  <a:cubicBezTo>
                    <a:pt x="19459" y="10965"/>
                    <a:pt x="19438" y="10986"/>
                    <a:pt x="19396" y="10986"/>
                  </a:cubicBezTo>
                  <a:cubicBezTo>
                    <a:pt x="19396" y="10567"/>
                    <a:pt x="19417" y="10190"/>
                    <a:pt x="19417" y="9793"/>
                  </a:cubicBezTo>
                  <a:lnTo>
                    <a:pt x="19417" y="9395"/>
                  </a:lnTo>
                  <a:cubicBezTo>
                    <a:pt x="19396" y="9102"/>
                    <a:pt x="19396" y="8789"/>
                    <a:pt x="19417" y="8475"/>
                  </a:cubicBezTo>
                  <a:cubicBezTo>
                    <a:pt x="19417" y="8412"/>
                    <a:pt x="19459" y="8349"/>
                    <a:pt x="19522" y="8328"/>
                  </a:cubicBezTo>
                  <a:lnTo>
                    <a:pt x="19668" y="8265"/>
                  </a:lnTo>
                  <a:lnTo>
                    <a:pt x="20631" y="7868"/>
                  </a:lnTo>
                  <a:cubicBezTo>
                    <a:pt x="20819" y="7784"/>
                    <a:pt x="20903" y="7575"/>
                    <a:pt x="20840" y="7387"/>
                  </a:cubicBezTo>
                  <a:cubicBezTo>
                    <a:pt x="20792" y="7243"/>
                    <a:pt x="20659" y="7148"/>
                    <a:pt x="20516" y="7148"/>
                  </a:cubicBezTo>
                  <a:cubicBezTo>
                    <a:pt x="20471" y="7148"/>
                    <a:pt x="20425" y="7158"/>
                    <a:pt x="20380" y="7177"/>
                  </a:cubicBezTo>
                  <a:cubicBezTo>
                    <a:pt x="20296" y="7198"/>
                    <a:pt x="20212" y="7240"/>
                    <a:pt x="20129" y="7282"/>
                  </a:cubicBezTo>
                  <a:lnTo>
                    <a:pt x="19166" y="7701"/>
                  </a:lnTo>
                  <a:cubicBezTo>
                    <a:pt x="19116" y="7717"/>
                    <a:pt x="19065" y="7748"/>
                    <a:pt x="19014" y="7748"/>
                  </a:cubicBezTo>
                  <a:cubicBezTo>
                    <a:pt x="19002" y="7748"/>
                    <a:pt x="18990" y="7746"/>
                    <a:pt x="18978" y="7742"/>
                  </a:cubicBezTo>
                  <a:cubicBezTo>
                    <a:pt x="18915" y="7324"/>
                    <a:pt x="18852" y="6905"/>
                    <a:pt x="18852" y="6487"/>
                  </a:cubicBezTo>
                  <a:cubicBezTo>
                    <a:pt x="18915" y="6445"/>
                    <a:pt x="18957" y="6424"/>
                    <a:pt x="19020" y="6403"/>
                  </a:cubicBezTo>
                  <a:cubicBezTo>
                    <a:pt x="19564" y="6194"/>
                    <a:pt x="20108" y="5964"/>
                    <a:pt x="20673" y="5755"/>
                  </a:cubicBezTo>
                  <a:cubicBezTo>
                    <a:pt x="20819" y="5692"/>
                    <a:pt x="20966" y="5629"/>
                    <a:pt x="21091" y="5545"/>
                  </a:cubicBezTo>
                  <a:cubicBezTo>
                    <a:pt x="21476" y="5353"/>
                    <a:pt x="21276" y="4854"/>
                    <a:pt x="20944" y="4854"/>
                  </a:cubicBezTo>
                  <a:cubicBezTo>
                    <a:pt x="20878" y="4854"/>
                    <a:pt x="20808" y="4873"/>
                    <a:pt x="20736" y="4918"/>
                  </a:cubicBezTo>
                  <a:cubicBezTo>
                    <a:pt x="20631" y="4980"/>
                    <a:pt x="20526" y="5022"/>
                    <a:pt x="20401" y="5085"/>
                  </a:cubicBezTo>
                  <a:cubicBezTo>
                    <a:pt x="19899" y="5294"/>
                    <a:pt x="19376" y="5483"/>
                    <a:pt x="18852" y="5692"/>
                  </a:cubicBezTo>
                  <a:lnTo>
                    <a:pt x="18748" y="5734"/>
                  </a:lnTo>
                  <a:cubicBezTo>
                    <a:pt x="18727" y="5566"/>
                    <a:pt x="18706" y="5441"/>
                    <a:pt x="18685" y="5315"/>
                  </a:cubicBezTo>
                  <a:cubicBezTo>
                    <a:pt x="18643" y="4939"/>
                    <a:pt x="18580" y="4562"/>
                    <a:pt x="18518" y="4185"/>
                  </a:cubicBezTo>
                  <a:cubicBezTo>
                    <a:pt x="18497" y="3997"/>
                    <a:pt x="18476" y="3788"/>
                    <a:pt x="18455" y="3579"/>
                  </a:cubicBezTo>
                  <a:cubicBezTo>
                    <a:pt x="18455" y="3401"/>
                    <a:pt x="18306" y="3242"/>
                    <a:pt x="18131" y="3242"/>
                  </a:cubicBezTo>
                  <a:cubicBezTo>
                    <a:pt x="18121" y="3242"/>
                    <a:pt x="18110" y="3243"/>
                    <a:pt x="18099" y="3244"/>
                  </a:cubicBezTo>
                  <a:cubicBezTo>
                    <a:pt x="18087" y="3243"/>
                    <a:pt x="18076" y="3242"/>
                    <a:pt x="18064" y="3242"/>
                  </a:cubicBezTo>
                  <a:cubicBezTo>
                    <a:pt x="17874" y="3242"/>
                    <a:pt x="17743" y="3401"/>
                    <a:pt x="17743" y="3579"/>
                  </a:cubicBezTo>
                  <a:cubicBezTo>
                    <a:pt x="17743" y="3725"/>
                    <a:pt x="17743" y="3872"/>
                    <a:pt x="17764" y="4018"/>
                  </a:cubicBezTo>
                  <a:cubicBezTo>
                    <a:pt x="17827" y="4478"/>
                    <a:pt x="17911" y="4960"/>
                    <a:pt x="17974" y="5420"/>
                  </a:cubicBezTo>
                  <a:cubicBezTo>
                    <a:pt x="18015" y="5629"/>
                    <a:pt x="18015" y="5817"/>
                    <a:pt x="18057" y="6048"/>
                  </a:cubicBezTo>
                  <a:lnTo>
                    <a:pt x="16865" y="6571"/>
                  </a:lnTo>
                  <a:cubicBezTo>
                    <a:pt x="16844" y="6487"/>
                    <a:pt x="16823" y="6424"/>
                    <a:pt x="16823" y="6382"/>
                  </a:cubicBezTo>
                  <a:cubicBezTo>
                    <a:pt x="16781" y="6006"/>
                    <a:pt x="16760" y="5629"/>
                    <a:pt x="16718" y="5252"/>
                  </a:cubicBezTo>
                  <a:cubicBezTo>
                    <a:pt x="16697" y="5169"/>
                    <a:pt x="16697" y="5085"/>
                    <a:pt x="16676" y="5001"/>
                  </a:cubicBezTo>
                  <a:cubicBezTo>
                    <a:pt x="16622" y="4838"/>
                    <a:pt x="16472" y="4721"/>
                    <a:pt x="16324" y="4721"/>
                  </a:cubicBezTo>
                  <a:cubicBezTo>
                    <a:pt x="16302" y="4721"/>
                    <a:pt x="16280" y="4724"/>
                    <a:pt x="16258" y="4729"/>
                  </a:cubicBezTo>
                  <a:cubicBezTo>
                    <a:pt x="16070" y="4771"/>
                    <a:pt x="15944" y="4939"/>
                    <a:pt x="15944" y="5148"/>
                  </a:cubicBezTo>
                  <a:cubicBezTo>
                    <a:pt x="15965" y="5315"/>
                    <a:pt x="16007" y="5483"/>
                    <a:pt x="16028" y="5650"/>
                  </a:cubicBezTo>
                  <a:cubicBezTo>
                    <a:pt x="16070" y="5901"/>
                    <a:pt x="16091" y="6173"/>
                    <a:pt x="16111" y="6466"/>
                  </a:cubicBezTo>
                  <a:lnTo>
                    <a:pt x="15191" y="6989"/>
                  </a:lnTo>
                  <a:cubicBezTo>
                    <a:pt x="15128" y="7031"/>
                    <a:pt x="15065" y="7052"/>
                    <a:pt x="15002" y="7094"/>
                  </a:cubicBezTo>
                  <a:lnTo>
                    <a:pt x="13914" y="7784"/>
                  </a:lnTo>
                  <a:lnTo>
                    <a:pt x="13852" y="7784"/>
                  </a:lnTo>
                  <a:lnTo>
                    <a:pt x="13852" y="7617"/>
                  </a:lnTo>
                  <a:lnTo>
                    <a:pt x="13852" y="5985"/>
                  </a:lnTo>
                  <a:cubicBezTo>
                    <a:pt x="13831" y="5817"/>
                    <a:pt x="13914" y="5671"/>
                    <a:pt x="14040" y="5566"/>
                  </a:cubicBezTo>
                  <a:cubicBezTo>
                    <a:pt x="14312" y="5336"/>
                    <a:pt x="14584" y="5085"/>
                    <a:pt x="14856" y="4834"/>
                  </a:cubicBezTo>
                  <a:lnTo>
                    <a:pt x="15107" y="4583"/>
                  </a:lnTo>
                  <a:lnTo>
                    <a:pt x="16174" y="3620"/>
                  </a:lnTo>
                  <a:cubicBezTo>
                    <a:pt x="16279" y="3516"/>
                    <a:pt x="16383" y="3411"/>
                    <a:pt x="16467" y="3307"/>
                  </a:cubicBezTo>
                  <a:cubicBezTo>
                    <a:pt x="16572" y="3244"/>
                    <a:pt x="16614" y="3118"/>
                    <a:pt x="16593" y="2972"/>
                  </a:cubicBezTo>
                  <a:cubicBezTo>
                    <a:pt x="16565" y="2794"/>
                    <a:pt x="16404" y="2679"/>
                    <a:pt x="16237" y="2679"/>
                  </a:cubicBezTo>
                  <a:cubicBezTo>
                    <a:pt x="16148" y="2679"/>
                    <a:pt x="16058" y="2711"/>
                    <a:pt x="15986" y="2783"/>
                  </a:cubicBezTo>
                  <a:cubicBezTo>
                    <a:pt x="15881" y="2888"/>
                    <a:pt x="15777" y="3014"/>
                    <a:pt x="15651" y="3118"/>
                  </a:cubicBezTo>
                  <a:cubicBezTo>
                    <a:pt x="15107" y="3620"/>
                    <a:pt x="14563" y="4144"/>
                    <a:pt x="14019" y="4646"/>
                  </a:cubicBezTo>
                  <a:cubicBezTo>
                    <a:pt x="13977" y="4667"/>
                    <a:pt x="13935" y="4688"/>
                    <a:pt x="13914" y="4729"/>
                  </a:cubicBezTo>
                  <a:cubicBezTo>
                    <a:pt x="13873" y="4353"/>
                    <a:pt x="13852" y="3997"/>
                    <a:pt x="13831" y="3641"/>
                  </a:cubicBezTo>
                  <a:cubicBezTo>
                    <a:pt x="13831" y="3558"/>
                    <a:pt x="13852" y="3453"/>
                    <a:pt x="13935" y="3390"/>
                  </a:cubicBezTo>
                  <a:cubicBezTo>
                    <a:pt x="14354" y="2993"/>
                    <a:pt x="14772" y="2595"/>
                    <a:pt x="15170" y="2177"/>
                  </a:cubicBezTo>
                  <a:cubicBezTo>
                    <a:pt x="15295" y="2051"/>
                    <a:pt x="15421" y="1905"/>
                    <a:pt x="15526" y="1758"/>
                  </a:cubicBezTo>
                  <a:cubicBezTo>
                    <a:pt x="15651" y="1591"/>
                    <a:pt x="15609" y="1361"/>
                    <a:pt x="15442" y="1256"/>
                  </a:cubicBezTo>
                  <a:cubicBezTo>
                    <a:pt x="15374" y="1205"/>
                    <a:pt x="15299" y="1182"/>
                    <a:pt x="15227" y="1182"/>
                  </a:cubicBezTo>
                  <a:cubicBezTo>
                    <a:pt x="15122" y="1182"/>
                    <a:pt x="15023" y="1232"/>
                    <a:pt x="14961" y="1319"/>
                  </a:cubicBezTo>
                  <a:cubicBezTo>
                    <a:pt x="14919" y="1361"/>
                    <a:pt x="14898" y="1403"/>
                    <a:pt x="14877" y="1444"/>
                  </a:cubicBezTo>
                  <a:cubicBezTo>
                    <a:pt x="14814" y="1507"/>
                    <a:pt x="14751" y="1591"/>
                    <a:pt x="14689" y="1654"/>
                  </a:cubicBezTo>
                  <a:lnTo>
                    <a:pt x="13998" y="2302"/>
                  </a:lnTo>
                  <a:cubicBezTo>
                    <a:pt x="13956" y="2323"/>
                    <a:pt x="13935" y="2344"/>
                    <a:pt x="13873" y="2386"/>
                  </a:cubicBezTo>
                  <a:cubicBezTo>
                    <a:pt x="13873" y="2093"/>
                    <a:pt x="13852" y="1842"/>
                    <a:pt x="13831" y="1570"/>
                  </a:cubicBezTo>
                  <a:cubicBezTo>
                    <a:pt x="13831" y="1507"/>
                    <a:pt x="13852" y="1444"/>
                    <a:pt x="13914" y="1382"/>
                  </a:cubicBezTo>
                  <a:cubicBezTo>
                    <a:pt x="14166" y="1151"/>
                    <a:pt x="14396" y="900"/>
                    <a:pt x="14668" y="649"/>
                  </a:cubicBezTo>
                  <a:cubicBezTo>
                    <a:pt x="14772" y="566"/>
                    <a:pt x="14814" y="440"/>
                    <a:pt x="14793" y="294"/>
                  </a:cubicBezTo>
                  <a:cubicBezTo>
                    <a:pt x="14752" y="116"/>
                    <a:pt x="14595" y="0"/>
                    <a:pt x="144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6"/>
            <p:cNvSpPr/>
            <p:nvPr/>
          </p:nvSpPr>
          <p:spPr>
            <a:xfrm>
              <a:off x="126850" y="4357500"/>
              <a:ext cx="660700" cy="644300"/>
            </a:xfrm>
            <a:custGeom>
              <a:rect b="b" l="l" r="r" t="t"/>
              <a:pathLst>
                <a:path extrusionOk="0" h="25772" w="26428">
                  <a:moveTo>
                    <a:pt x="8621" y="4962"/>
                  </a:moveTo>
                  <a:lnTo>
                    <a:pt x="8621" y="4962"/>
                  </a:lnTo>
                  <a:cubicBezTo>
                    <a:pt x="8789" y="5025"/>
                    <a:pt x="8914" y="5067"/>
                    <a:pt x="9061" y="5129"/>
                  </a:cubicBezTo>
                  <a:cubicBezTo>
                    <a:pt x="9416" y="5297"/>
                    <a:pt x="9793" y="5443"/>
                    <a:pt x="10170" y="5611"/>
                  </a:cubicBezTo>
                  <a:cubicBezTo>
                    <a:pt x="10379" y="5694"/>
                    <a:pt x="10567" y="5820"/>
                    <a:pt x="10756" y="5904"/>
                  </a:cubicBezTo>
                  <a:cubicBezTo>
                    <a:pt x="10818" y="5945"/>
                    <a:pt x="10860" y="5987"/>
                    <a:pt x="10881" y="6050"/>
                  </a:cubicBezTo>
                  <a:cubicBezTo>
                    <a:pt x="11174" y="7096"/>
                    <a:pt x="11488" y="8142"/>
                    <a:pt x="11781" y="9189"/>
                  </a:cubicBezTo>
                  <a:cubicBezTo>
                    <a:pt x="11948" y="9837"/>
                    <a:pt x="12116" y="10507"/>
                    <a:pt x="12283" y="11176"/>
                  </a:cubicBezTo>
                  <a:cubicBezTo>
                    <a:pt x="12283" y="11218"/>
                    <a:pt x="12283" y="11260"/>
                    <a:pt x="12304" y="11344"/>
                  </a:cubicBezTo>
                  <a:cubicBezTo>
                    <a:pt x="12199" y="11239"/>
                    <a:pt x="12116" y="11176"/>
                    <a:pt x="12053" y="11114"/>
                  </a:cubicBezTo>
                  <a:cubicBezTo>
                    <a:pt x="11467" y="10549"/>
                    <a:pt x="10881" y="9984"/>
                    <a:pt x="10295" y="9398"/>
                  </a:cubicBezTo>
                  <a:cubicBezTo>
                    <a:pt x="9793" y="8896"/>
                    <a:pt x="9333" y="8373"/>
                    <a:pt x="8831" y="7850"/>
                  </a:cubicBezTo>
                  <a:cubicBezTo>
                    <a:pt x="8726" y="7724"/>
                    <a:pt x="8580" y="7598"/>
                    <a:pt x="8454" y="7473"/>
                  </a:cubicBezTo>
                  <a:cubicBezTo>
                    <a:pt x="8391" y="7431"/>
                    <a:pt x="8370" y="7347"/>
                    <a:pt x="8370" y="7264"/>
                  </a:cubicBezTo>
                  <a:cubicBezTo>
                    <a:pt x="8370" y="6950"/>
                    <a:pt x="8391" y="6615"/>
                    <a:pt x="8454" y="6301"/>
                  </a:cubicBezTo>
                  <a:cubicBezTo>
                    <a:pt x="8496" y="6008"/>
                    <a:pt x="8517" y="5715"/>
                    <a:pt x="8559" y="5422"/>
                  </a:cubicBezTo>
                  <a:cubicBezTo>
                    <a:pt x="8580" y="5276"/>
                    <a:pt x="8600" y="5129"/>
                    <a:pt x="8642" y="4983"/>
                  </a:cubicBezTo>
                  <a:lnTo>
                    <a:pt x="8621" y="4962"/>
                  </a:lnTo>
                  <a:close/>
                  <a:moveTo>
                    <a:pt x="17786" y="4983"/>
                  </a:moveTo>
                  <a:cubicBezTo>
                    <a:pt x="17828" y="5255"/>
                    <a:pt x="17870" y="5506"/>
                    <a:pt x="17911" y="5757"/>
                  </a:cubicBezTo>
                  <a:cubicBezTo>
                    <a:pt x="17953" y="6134"/>
                    <a:pt x="18016" y="6489"/>
                    <a:pt x="18037" y="6845"/>
                  </a:cubicBezTo>
                  <a:cubicBezTo>
                    <a:pt x="18058" y="7013"/>
                    <a:pt x="18058" y="7159"/>
                    <a:pt x="18037" y="7306"/>
                  </a:cubicBezTo>
                  <a:cubicBezTo>
                    <a:pt x="18037" y="7368"/>
                    <a:pt x="17995" y="7431"/>
                    <a:pt x="17953" y="7473"/>
                  </a:cubicBezTo>
                  <a:cubicBezTo>
                    <a:pt x="17430" y="8017"/>
                    <a:pt x="16928" y="8561"/>
                    <a:pt x="16405" y="9084"/>
                  </a:cubicBezTo>
                  <a:cubicBezTo>
                    <a:pt x="15882" y="9607"/>
                    <a:pt x="15359" y="10130"/>
                    <a:pt x="14836" y="10653"/>
                  </a:cubicBezTo>
                  <a:cubicBezTo>
                    <a:pt x="14626" y="10842"/>
                    <a:pt x="14438" y="11030"/>
                    <a:pt x="14229" y="11218"/>
                  </a:cubicBezTo>
                  <a:cubicBezTo>
                    <a:pt x="14208" y="11260"/>
                    <a:pt x="14166" y="11281"/>
                    <a:pt x="14103" y="11344"/>
                  </a:cubicBezTo>
                  <a:cubicBezTo>
                    <a:pt x="14145" y="11197"/>
                    <a:pt x="14145" y="11093"/>
                    <a:pt x="14187" y="11009"/>
                  </a:cubicBezTo>
                  <a:cubicBezTo>
                    <a:pt x="14375" y="10235"/>
                    <a:pt x="14564" y="9440"/>
                    <a:pt x="14773" y="8686"/>
                  </a:cubicBezTo>
                  <a:cubicBezTo>
                    <a:pt x="14982" y="7933"/>
                    <a:pt x="15212" y="7201"/>
                    <a:pt x="15422" y="6448"/>
                  </a:cubicBezTo>
                  <a:cubicBezTo>
                    <a:pt x="15463" y="6322"/>
                    <a:pt x="15505" y="6197"/>
                    <a:pt x="15526" y="6050"/>
                  </a:cubicBezTo>
                  <a:cubicBezTo>
                    <a:pt x="15547" y="5987"/>
                    <a:pt x="15589" y="5925"/>
                    <a:pt x="15652" y="5904"/>
                  </a:cubicBezTo>
                  <a:cubicBezTo>
                    <a:pt x="16300" y="5569"/>
                    <a:pt x="16970" y="5276"/>
                    <a:pt x="17660" y="5025"/>
                  </a:cubicBezTo>
                  <a:cubicBezTo>
                    <a:pt x="17681" y="5004"/>
                    <a:pt x="17723" y="5004"/>
                    <a:pt x="17786" y="4983"/>
                  </a:cubicBezTo>
                  <a:close/>
                  <a:moveTo>
                    <a:pt x="6047" y="11482"/>
                  </a:moveTo>
                  <a:cubicBezTo>
                    <a:pt x="6067" y="11482"/>
                    <a:pt x="6088" y="11485"/>
                    <a:pt x="6111" y="11490"/>
                  </a:cubicBezTo>
                  <a:lnTo>
                    <a:pt x="9249" y="12285"/>
                  </a:lnTo>
                  <a:cubicBezTo>
                    <a:pt x="9919" y="12453"/>
                    <a:pt x="10588" y="12662"/>
                    <a:pt x="11258" y="12850"/>
                  </a:cubicBezTo>
                  <a:cubicBezTo>
                    <a:pt x="11300" y="12871"/>
                    <a:pt x="11362" y="12892"/>
                    <a:pt x="11404" y="12913"/>
                  </a:cubicBezTo>
                  <a:lnTo>
                    <a:pt x="11069" y="12997"/>
                  </a:lnTo>
                  <a:cubicBezTo>
                    <a:pt x="10337" y="13206"/>
                    <a:pt x="9626" y="13436"/>
                    <a:pt x="8893" y="13624"/>
                  </a:cubicBezTo>
                  <a:cubicBezTo>
                    <a:pt x="8140" y="13813"/>
                    <a:pt x="7408" y="13980"/>
                    <a:pt x="6655" y="14168"/>
                  </a:cubicBezTo>
                  <a:cubicBezTo>
                    <a:pt x="6487" y="14210"/>
                    <a:pt x="6320" y="14252"/>
                    <a:pt x="6131" y="14294"/>
                  </a:cubicBezTo>
                  <a:cubicBezTo>
                    <a:pt x="6105" y="14303"/>
                    <a:pt x="6072" y="14308"/>
                    <a:pt x="6038" y="14308"/>
                  </a:cubicBezTo>
                  <a:cubicBezTo>
                    <a:pt x="5989" y="14308"/>
                    <a:pt x="5938" y="14298"/>
                    <a:pt x="5901" y="14273"/>
                  </a:cubicBezTo>
                  <a:cubicBezTo>
                    <a:pt x="5295" y="13876"/>
                    <a:pt x="4709" y="13457"/>
                    <a:pt x="4165" y="12997"/>
                  </a:cubicBezTo>
                  <a:cubicBezTo>
                    <a:pt x="4123" y="12955"/>
                    <a:pt x="4081" y="12934"/>
                    <a:pt x="4039" y="12913"/>
                  </a:cubicBezTo>
                  <a:cubicBezTo>
                    <a:pt x="4165" y="12787"/>
                    <a:pt x="4269" y="12704"/>
                    <a:pt x="4395" y="12599"/>
                  </a:cubicBezTo>
                  <a:cubicBezTo>
                    <a:pt x="4688" y="12369"/>
                    <a:pt x="4981" y="12139"/>
                    <a:pt x="5295" y="11930"/>
                  </a:cubicBezTo>
                  <a:cubicBezTo>
                    <a:pt x="5504" y="11783"/>
                    <a:pt x="5713" y="11658"/>
                    <a:pt x="5901" y="11532"/>
                  </a:cubicBezTo>
                  <a:cubicBezTo>
                    <a:pt x="5947" y="11501"/>
                    <a:pt x="5993" y="11482"/>
                    <a:pt x="6047" y="11482"/>
                  </a:cubicBezTo>
                  <a:close/>
                  <a:moveTo>
                    <a:pt x="20367" y="11503"/>
                  </a:moveTo>
                  <a:cubicBezTo>
                    <a:pt x="20434" y="11503"/>
                    <a:pt x="20502" y="11522"/>
                    <a:pt x="20548" y="11553"/>
                  </a:cubicBezTo>
                  <a:cubicBezTo>
                    <a:pt x="20966" y="11804"/>
                    <a:pt x="21343" y="12076"/>
                    <a:pt x="21720" y="12390"/>
                  </a:cubicBezTo>
                  <a:cubicBezTo>
                    <a:pt x="21929" y="12557"/>
                    <a:pt x="22159" y="12725"/>
                    <a:pt x="22389" y="12913"/>
                  </a:cubicBezTo>
                  <a:cubicBezTo>
                    <a:pt x="22243" y="13018"/>
                    <a:pt x="22138" y="13122"/>
                    <a:pt x="22012" y="13227"/>
                  </a:cubicBezTo>
                  <a:cubicBezTo>
                    <a:pt x="21678" y="13499"/>
                    <a:pt x="21322" y="13750"/>
                    <a:pt x="20945" y="14022"/>
                  </a:cubicBezTo>
                  <a:cubicBezTo>
                    <a:pt x="20799" y="14127"/>
                    <a:pt x="20652" y="14231"/>
                    <a:pt x="20485" y="14315"/>
                  </a:cubicBezTo>
                  <a:cubicBezTo>
                    <a:pt x="20454" y="14325"/>
                    <a:pt x="20422" y="14331"/>
                    <a:pt x="20391" y="14331"/>
                  </a:cubicBezTo>
                  <a:cubicBezTo>
                    <a:pt x="20360" y="14331"/>
                    <a:pt x="20328" y="14325"/>
                    <a:pt x="20297" y="14315"/>
                  </a:cubicBezTo>
                  <a:cubicBezTo>
                    <a:pt x="19606" y="14127"/>
                    <a:pt x="18916" y="13959"/>
                    <a:pt x="18246" y="13792"/>
                  </a:cubicBezTo>
                  <a:cubicBezTo>
                    <a:pt x="17221" y="13520"/>
                    <a:pt x="16196" y="13227"/>
                    <a:pt x="15191" y="12955"/>
                  </a:cubicBezTo>
                  <a:cubicBezTo>
                    <a:pt x="15150" y="12934"/>
                    <a:pt x="15108" y="12913"/>
                    <a:pt x="15024" y="12892"/>
                  </a:cubicBezTo>
                  <a:lnTo>
                    <a:pt x="15756" y="12683"/>
                  </a:lnTo>
                  <a:cubicBezTo>
                    <a:pt x="16489" y="12495"/>
                    <a:pt x="17200" y="12285"/>
                    <a:pt x="17974" y="12076"/>
                  </a:cubicBezTo>
                  <a:cubicBezTo>
                    <a:pt x="18727" y="11888"/>
                    <a:pt x="19502" y="11699"/>
                    <a:pt x="20297" y="11511"/>
                  </a:cubicBezTo>
                  <a:cubicBezTo>
                    <a:pt x="20319" y="11506"/>
                    <a:pt x="20343" y="11503"/>
                    <a:pt x="20367" y="11503"/>
                  </a:cubicBezTo>
                  <a:close/>
                  <a:moveTo>
                    <a:pt x="14133" y="14501"/>
                  </a:moveTo>
                  <a:lnTo>
                    <a:pt x="14133" y="14501"/>
                  </a:lnTo>
                  <a:cubicBezTo>
                    <a:pt x="14180" y="14532"/>
                    <a:pt x="14215" y="14552"/>
                    <a:pt x="14250" y="14587"/>
                  </a:cubicBezTo>
                  <a:cubicBezTo>
                    <a:pt x="14585" y="14922"/>
                    <a:pt x="14940" y="15256"/>
                    <a:pt x="15275" y="15591"/>
                  </a:cubicBezTo>
                  <a:cubicBezTo>
                    <a:pt x="16091" y="16365"/>
                    <a:pt x="16865" y="17161"/>
                    <a:pt x="17619" y="17997"/>
                  </a:cubicBezTo>
                  <a:cubicBezTo>
                    <a:pt x="17723" y="18102"/>
                    <a:pt x="17828" y="18228"/>
                    <a:pt x="17953" y="18332"/>
                  </a:cubicBezTo>
                  <a:cubicBezTo>
                    <a:pt x="18016" y="18395"/>
                    <a:pt x="18058" y="18479"/>
                    <a:pt x="18058" y="18562"/>
                  </a:cubicBezTo>
                  <a:cubicBezTo>
                    <a:pt x="18037" y="18834"/>
                    <a:pt x="18016" y="19127"/>
                    <a:pt x="17995" y="19399"/>
                  </a:cubicBezTo>
                  <a:cubicBezTo>
                    <a:pt x="17953" y="19776"/>
                    <a:pt x="17891" y="20174"/>
                    <a:pt x="17849" y="20550"/>
                  </a:cubicBezTo>
                  <a:cubicBezTo>
                    <a:pt x="17828" y="20634"/>
                    <a:pt x="17807" y="20718"/>
                    <a:pt x="17786" y="20822"/>
                  </a:cubicBezTo>
                  <a:cubicBezTo>
                    <a:pt x="17619" y="20780"/>
                    <a:pt x="17493" y="20718"/>
                    <a:pt x="17347" y="20676"/>
                  </a:cubicBezTo>
                  <a:cubicBezTo>
                    <a:pt x="16928" y="20508"/>
                    <a:pt x="16531" y="20320"/>
                    <a:pt x="16112" y="20153"/>
                  </a:cubicBezTo>
                  <a:cubicBezTo>
                    <a:pt x="15945" y="20069"/>
                    <a:pt x="15798" y="19985"/>
                    <a:pt x="15631" y="19881"/>
                  </a:cubicBezTo>
                  <a:cubicBezTo>
                    <a:pt x="15589" y="19839"/>
                    <a:pt x="15547" y="19797"/>
                    <a:pt x="15547" y="19734"/>
                  </a:cubicBezTo>
                  <a:cubicBezTo>
                    <a:pt x="15338" y="19065"/>
                    <a:pt x="15170" y="18395"/>
                    <a:pt x="14961" y="17725"/>
                  </a:cubicBezTo>
                  <a:cubicBezTo>
                    <a:pt x="14668" y="16721"/>
                    <a:pt x="14438" y="15696"/>
                    <a:pt x="14166" y="14692"/>
                  </a:cubicBezTo>
                  <a:cubicBezTo>
                    <a:pt x="14166" y="14637"/>
                    <a:pt x="14150" y="14583"/>
                    <a:pt x="14133" y="14501"/>
                  </a:cubicBezTo>
                  <a:close/>
                  <a:moveTo>
                    <a:pt x="12283" y="14503"/>
                  </a:moveTo>
                  <a:cubicBezTo>
                    <a:pt x="12283" y="14587"/>
                    <a:pt x="12262" y="14650"/>
                    <a:pt x="12262" y="14754"/>
                  </a:cubicBezTo>
                  <a:cubicBezTo>
                    <a:pt x="12053" y="15508"/>
                    <a:pt x="11885" y="16240"/>
                    <a:pt x="11655" y="17035"/>
                  </a:cubicBezTo>
                  <a:cubicBezTo>
                    <a:pt x="11446" y="17851"/>
                    <a:pt x="11195" y="18625"/>
                    <a:pt x="10965" y="19420"/>
                  </a:cubicBezTo>
                  <a:cubicBezTo>
                    <a:pt x="10965" y="19420"/>
                    <a:pt x="10944" y="19441"/>
                    <a:pt x="10944" y="19462"/>
                  </a:cubicBezTo>
                  <a:cubicBezTo>
                    <a:pt x="10839" y="19902"/>
                    <a:pt x="10839" y="19922"/>
                    <a:pt x="10421" y="20111"/>
                  </a:cubicBezTo>
                  <a:cubicBezTo>
                    <a:pt x="9877" y="20341"/>
                    <a:pt x="9312" y="20571"/>
                    <a:pt x="8747" y="20801"/>
                  </a:cubicBezTo>
                  <a:lnTo>
                    <a:pt x="8642" y="20843"/>
                  </a:lnTo>
                  <a:cubicBezTo>
                    <a:pt x="8621" y="20718"/>
                    <a:pt x="8580" y="20634"/>
                    <a:pt x="8580" y="20529"/>
                  </a:cubicBezTo>
                  <a:cubicBezTo>
                    <a:pt x="8475" y="19881"/>
                    <a:pt x="8412" y="19232"/>
                    <a:pt x="8391" y="18583"/>
                  </a:cubicBezTo>
                  <a:cubicBezTo>
                    <a:pt x="8391" y="18479"/>
                    <a:pt x="8412" y="18395"/>
                    <a:pt x="8496" y="18332"/>
                  </a:cubicBezTo>
                  <a:cubicBezTo>
                    <a:pt x="9061" y="17746"/>
                    <a:pt x="9605" y="17140"/>
                    <a:pt x="10191" y="16554"/>
                  </a:cubicBezTo>
                  <a:cubicBezTo>
                    <a:pt x="10651" y="16073"/>
                    <a:pt x="11132" y="15633"/>
                    <a:pt x="11593" y="15152"/>
                  </a:cubicBezTo>
                  <a:lnTo>
                    <a:pt x="12283" y="14503"/>
                  </a:lnTo>
                  <a:close/>
                  <a:moveTo>
                    <a:pt x="9244" y="0"/>
                  </a:moveTo>
                  <a:cubicBezTo>
                    <a:pt x="9118" y="0"/>
                    <a:pt x="8998" y="67"/>
                    <a:pt x="8935" y="191"/>
                  </a:cubicBezTo>
                  <a:cubicBezTo>
                    <a:pt x="8872" y="275"/>
                    <a:pt x="8852" y="359"/>
                    <a:pt x="8831" y="463"/>
                  </a:cubicBezTo>
                  <a:cubicBezTo>
                    <a:pt x="8642" y="1238"/>
                    <a:pt x="8496" y="1991"/>
                    <a:pt x="8328" y="2786"/>
                  </a:cubicBezTo>
                  <a:cubicBezTo>
                    <a:pt x="8308" y="2849"/>
                    <a:pt x="8287" y="2932"/>
                    <a:pt x="8266" y="2995"/>
                  </a:cubicBezTo>
                  <a:lnTo>
                    <a:pt x="8245" y="2995"/>
                  </a:lnTo>
                  <a:cubicBezTo>
                    <a:pt x="8224" y="2912"/>
                    <a:pt x="8182" y="2828"/>
                    <a:pt x="8182" y="2723"/>
                  </a:cubicBezTo>
                  <a:cubicBezTo>
                    <a:pt x="8161" y="2263"/>
                    <a:pt x="8077" y="1803"/>
                    <a:pt x="8077" y="1342"/>
                  </a:cubicBezTo>
                  <a:cubicBezTo>
                    <a:pt x="8059" y="1155"/>
                    <a:pt x="7906" y="1001"/>
                    <a:pt x="7739" y="1001"/>
                  </a:cubicBezTo>
                  <a:cubicBezTo>
                    <a:pt x="7719" y="1001"/>
                    <a:pt x="7699" y="1003"/>
                    <a:pt x="7680" y="1008"/>
                  </a:cubicBezTo>
                  <a:cubicBezTo>
                    <a:pt x="7429" y="1049"/>
                    <a:pt x="7282" y="1280"/>
                    <a:pt x="7324" y="1510"/>
                  </a:cubicBezTo>
                  <a:cubicBezTo>
                    <a:pt x="7345" y="1593"/>
                    <a:pt x="7366" y="1698"/>
                    <a:pt x="7366" y="1782"/>
                  </a:cubicBezTo>
                  <a:cubicBezTo>
                    <a:pt x="7387" y="1970"/>
                    <a:pt x="7408" y="2116"/>
                    <a:pt x="7429" y="2305"/>
                  </a:cubicBezTo>
                  <a:cubicBezTo>
                    <a:pt x="7450" y="2514"/>
                    <a:pt x="7471" y="2702"/>
                    <a:pt x="7492" y="2912"/>
                  </a:cubicBezTo>
                  <a:cubicBezTo>
                    <a:pt x="7450" y="2912"/>
                    <a:pt x="7429" y="2912"/>
                    <a:pt x="7408" y="2891"/>
                  </a:cubicBezTo>
                  <a:cubicBezTo>
                    <a:pt x="7052" y="2619"/>
                    <a:pt x="6696" y="2347"/>
                    <a:pt x="6341" y="2075"/>
                  </a:cubicBezTo>
                  <a:cubicBezTo>
                    <a:pt x="6258" y="2011"/>
                    <a:pt x="6156" y="1978"/>
                    <a:pt x="6054" y="1978"/>
                  </a:cubicBezTo>
                  <a:cubicBezTo>
                    <a:pt x="5924" y="1978"/>
                    <a:pt x="5795" y="2031"/>
                    <a:pt x="5713" y="2137"/>
                  </a:cubicBezTo>
                  <a:cubicBezTo>
                    <a:pt x="5587" y="2326"/>
                    <a:pt x="5650" y="2598"/>
                    <a:pt x="5859" y="2681"/>
                  </a:cubicBezTo>
                  <a:cubicBezTo>
                    <a:pt x="6299" y="2932"/>
                    <a:pt x="6675" y="3267"/>
                    <a:pt x="7073" y="3539"/>
                  </a:cubicBezTo>
                  <a:cubicBezTo>
                    <a:pt x="7115" y="3581"/>
                    <a:pt x="7136" y="3602"/>
                    <a:pt x="7178" y="3644"/>
                  </a:cubicBezTo>
                  <a:cubicBezTo>
                    <a:pt x="7115" y="3644"/>
                    <a:pt x="7052" y="3644"/>
                    <a:pt x="6989" y="3623"/>
                  </a:cubicBezTo>
                  <a:cubicBezTo>
                    <a:pt x="6257" y="3372"/>
                    <a:pt x="5546" y="3142"/>
                    <a:pt x="4813" y="2912"/>
                  </a:cubicBezTo>
                  <a:cubicBezTo>
                    <a:pt x="4688" y="2870"/>
                    <a:pt x="4541" y="2849"/>
                    <a:pt x="4416" y="2828"/>
                  </a:cubicBezTo>
                  <a:cubicBezTo>
                    <a:pt x="4404" y="2827"/>
                    <a:pt x="4392" y="2826"/>
                    <a:pt x="4380" y="2826"/>
                  </a:cubicBezTo>
                  <a:cubicBezTo>
                    <a:pt x="4204" y="2826"/>
                    <a:pt x="4039" y="2965"/>
                    <a:pt x="4039" y="3142"/>
                  </a:cubicBezTo>
                  <a:cubicBezTo>
                    <a:pt x="4018" y="3330"/>
                    <a:pt x="4144" y="3497"/>
                    <a:pt x="4332" y="3539"/>
                  </a:cubicBezTo>
                  <a:cubicBezTo>
                    <a:pt x="4479" y="3581"/>
                    <a:pt x="4625" y="3602"/>
                    <a:pt x="4771" y="3665"/>
                  </a:cubicBezTo>
                  <a:lnTo>
                    <a:pt x="7784" y="4648"/>
                  </a:lnTo>
                  <a:lnTo>
                    <a:pt x="7952" y="4711"/>
                  </a:lnTo>
                  <a:cubicBezTo>
                    <a:pt x="7931" y="4899"/>
                    <a:pt x="7889" y="5109"/>
                    <a:pt x="7868" y="5297"/>
                  </a:cubicBezTo>
                  <a:cubicBezTo>
                    <a:pt x="7826" y="5548"/>
                    <a:pt x="7805" y="5799"/>
                    <a:pt x="7764" y="6071"/>
                  </a:cubicBezTo>
                  <a:cubicBezTo>
                    <a:pt x="7701" y="6406"/>
                    <a:pt x="7680" y="6741"/>
                    <a:pt x="7680" y="7096"/>
                  </a:cubicBezTo>
                  <a:cubicBezTo>
                    <a:pt x="7680" y="7138"/>
                    <a:pt x="7680" y="7180"/>
                    <a:pt x="7659" y="7222"/>
                  </a:cubicBezTo>
                  <a:cubicBezTo>
                    <a:pt x="7617" y="7452"/>
                    <a:pt x="7680" y="7682"/>
                    <a:pt x="7847" y="7850"/>
                  </a:cubicBezTo>
                  <a:cubicBezTo>
                    <a:pt x="8056" y="8038"/>
                    <a:pt x="8245" y="8226"/>
                    <a:pt x="8433" y="8435"/>
                  </a:cubicBezTo>
                  <a:cubicBezTo>
                    <a:pt x="9082" y="9147"/>
                    <a:pt x="9751" y="9858"/>
                    <a:pt x="10463" y="10528"/>
                  </a:cubicBezTo>
                  <a:cubicBezTo>
                    <a:pt x="10525" y="10591"/>
                    <a:pt x="10609" y="10674"/>
                    <a:pt x="10693" y="10758"/>
                  </a:cubicBezTo>
                  <a:lnTo>
                    <a:pt x="10630" y="10758"/>
                  </a:lnTo>
                  <a:lnTo>
                    <a:pt x="10442" y="10632"/>
                  </a:lnTo>
                  <a:cubicBezTo>
                    <a:pt x="9940" y="10339"/>
                    <a:pt x="9458" y="10026"/>
                    <a:pt x="8935" y="9754"/>
                  </a:cubicBezTo>
                  <a:cubicBezTo>
                    <a:pt x="8140" y="9314"/>
                    <a:pt x="7345" y="8917"/>
                    <a:pt x="6550" y="8498"/>
                  </a:cubicBezTo>
                  <a:lnTo>
                    <a:pt x="6403" y="8414"/>
                  </a:lnTo>
                  <a:cubicBezTo>
                    <a:pt x="6508" y="8289"/>
                    <a:pt x="6550" y="8101"/>
                    <a:pt x="6487" y="7933"/>
                  </a:cubicBezTo>
                  <a:cubicBezTo>
                    <a:pt x="6445" y="7745"/>
                    <a:pt x="6424" y="7557"/>
                    <a:pt x="6403" y="7368"/>
                  </a:cubicBezTo>
                  <a:cubicBezTo>
                    <a:pt x="6383" y="7180"/>
                    <a:pt x="6362" y="6992"/>
                    <a:pt x="6341" y="6824"/>
                  </a:cubicBezTo>
                  <a:cubicBezTo>
                    <a:pt x="6304" y="6642"/>
                    <a:pt x="6157" y="6523"/>
                    <a:pt x="5995" y="6523"/>
                  </a:cubicBezTo>
                  <a:cubicBezTo>
                    <a:pt x="5971" y="6523"/>
                    <a:pt x="5947" y="6526"/>
                    <a:pt x="5922" y="6531"/>
                  </a:cubicBezTo>
                  <a:cubicBezTo>
                    <a:pt x="5734" y="6552"/>
                    <a:pt x="5587" y="6720"/>
                    <a:pt x="5629" y="6929"/>
                  </a:cubicBezTo>
                  <a:cubicBezTo>
                    <a:pt x="5629" y="7096"/>
                    <a:pt x="5650" y="7222"/>
                    <a:pt x="5671" y="7431"/>
                  </a:cubicBezTo>
                  <a:cubicBezTo>
                    <a:pt x="5713" y="7640"/>
                    <a:pt x="5734" y="7829"/>
                    <a:pt x="5755" y="8059"/>
                  </a:cubicBezTo>
                  <a:lnTo>
                    <a:pt x="4897" y="7598"/>
                  </a:lnTo>
                  <a:cubicBezTo>
                    <a:pt x="4939" y="7368"/>
                    <a:pt x="4813" y="7117"/>
                    <a:pt x="4604" y="7013"/>
                  </a:cubicBezTo>
                  <a:cubicBezTo>
                    <a:pt x="4583" y="6992"/>
                    <a:pt x="4583" y="6971"/>
                    <a:pt x="4562" y="6950"/>
                  </a:cubicBezTo>
                  <a:cubicBezTo>
                    <a:pt x="4416" y="6822"/>
                    <a:pt x="4237" y="6758"/>
                    <a:pt x="4055" y="6758"/>
                  </a:cubicBezTo>
                  <a:cubicBezTo>
                    <a:pt x="4029" y="6758"/>
                    <a:pt x="4002" y="6759"/>
                    <a:pt x="3976" y="6761"/>
                  </a:cubicBezTo>
                  <a:cubicBezTo>
                    <a:pt x="3872" y="6782"/>
                    <a:pt x="3767" y="6824"/>
                    <a:pt x="3662" y="6845"/>
                  </a:cubicBezTo>
                  <a:cubicBezTo>
                    <a:pt x="3516" y="6866"/>
                    <a:pt x="3411" y="6971"/>
                    <a:pt x="3390" y="7096"/>
                  </a:cubicBezTo>
                  <a:cubicBezTo>
                    <a:pt x="3370" y="7159"/>
                    <a:pt x="3328" y="7201"/>
                    <a:pt x="3307" y="7243"/>
                  </a:cubicBezTo>
                  <a:cubicBezTo>
                    <a:pt x="3202" y="7347"/>
                    <a:pt x="3160" y="7494"/>
                    <a:pt x="3202" y="7619"/>
                  </a:cubicBezTo>
                  <a:cubicBezTo>
                    <a:pt x="3223" y="7724"/>
                    <a:pt x="3265" y="7829"/>
                    <a:pt x="3307" y="7912"/>
                  </a:cubicBezTo>
                  <a:cubicBezTo>
                    <a:pt x="3349" y="8017"/>
                    <a:pt x="3411" y="8101"/>
                    <a:pt x="3474" y="8163"/>
                  </a:cubicBezTo>
                  <a:cubicBezTo>
                    <a:pt x="3642" y="8310"/>
                    <a:pt x="3851" y="8414"/>
                    <a:pt x="4060" y="8435"/>
                  </a:cubicBezTo>
                  <a:cubicBezTo>
                    <a:pt x="4085" y="8442"/>
                    <a:pt x="4109" y="8444"/>
                    <a:pt x="4133" y="8444"/>
                  </a:cubicBezTo>
                  <a:cubicBezTo>
                    <a:pt x="4191" y="8444"/>
                    <a:pt x="4246" y="8429"/>
                    <a:pt x="4290" y="8414"/>
                  </a:cubicBezTo>
                  <a:cubicBezTo>
                    <a:pt x="4374" y="8394"/>
                    <a:pt x="4437" y="8352"/>
                    <a:pt x="4499" y="8310"/>
                  </a:cubicBezTo>
                  <a:lnTo>
                    <a:pt x="5336" y="8833"/>
                  </a:lnTo>
                  <a:cubicBezTo>
                    <a:pt x="5148" y="8896"/>
                    <a:pt x="5002" y="8958"/>
                    <a:pt x="4855" y="9021"/>
                  </a:cubicBezTo>
                  <a:cubicBezTo>
                    <a:pt x="4667" y="9105"/>
                    <a:pt x="4479" y="9189"/>
                    <a:pt x="4269" y="9272"/>
                  </a:cubicBezTo>
                  <a:cubicBezTo>
                    <a:pt x="4144" y="9314"/>
                    <a:pt x="4060" y="9440"/>
                    <a:pt x="4060" y="9565"/>
                  </a:cubicBezTo>
                  <a:cubicBezTo>
                    <a:pt x="4039" y="9712"/>
                    <a:pt x="4102" y="9837"/>
                    <a:pt x="4227" y="9921"/>
                  </a:cubicBezTo>
                  <a:cubicBezTo>
                    <a:pt x="4280" y="9963"/>
                    <a:pt x="4348" y="9984"/>
                    <a:pt x="4418" y="9984"/>
                  </a:cubicBezTo>
                  <a:cubicBezTo>
                    <a:pt x="4489" y="9984"/>
                    <a:pt x="4562" y="9963"/>
                    <a:pt x="4625" y="9921"/>
                  </a:cubicBezTo>
                  <a:cubicBezTo>
                    <a:pt x="4918" y="9774"/>
                    <a:pt x="5232" y="9649"/>
                    <a:pt x="5546" y="9544"/>
                  </a:cubicBezTo>
                  <a:cubicBezTo>
                    <a:pt x="5734" y="9502"/>
                    <a:pt x="5880" y="9377"/>
                    <a:pt x="5964" y="9210"/>
                  </a:cubicBezTo>
                  <a:cubicBezTo>
                    <a:pt x="5985" y="9230"/>
                    <a:pt x="6027" y="9230"/>
                    <a:pt x="6027" y="9251"/>
                  </a:cubicBezTo>
                  <a:lnTo>
                    <a:pt x="7764" y="10339"/>
                  </a:lnTo>
                  <a:cubicBezTo>
                    <a:pt x="7994" y="10486"/>
                    <a:pt x="8203" y="10653"/>
                    <a:pt x="8454" y="10779"/>
                  </a:cubicBezTo>
                  <a:cubicBezTo>
                    <a:pt x="8956" y="11072"/>
                    <a:pt x="9458" y="11344"/>
                    <a:pt x="9960" y="11616"/>
                  </a:cubicBezTo>
                  <a:lnTo>
                    <a:pt x="10149" y="11720"/>
                  </a:lnTo>
                  <a:cubicBezTo>
                    <a:pt x="9521" y="11574"/>
                    <a:pt x="8914" y="11427"/>
                    <a:pt x="8308" y="11281"/>
                  </a:cubicBezTo>
                  <a:cubicBezTo>
                    <a:pt x="7575" y="11093"/>
                    <a:pt x="6864" y="10925"/>
                    <a:pt x="6152" y="10758"/>
                  </a:cubicBezTo>
                  <a:cubicBezTo>
                    <a:pt x="6093" y="10743"/>
                    <a:pt x="6036" y="10736"/>
                    <a:pt x="5981" y="10736"/>
                  </a:cubicBezTo>
                  <a:cubicBezTo>
                    <a:pt x="5881" y="10736"/>
                    <a:pt x="5787" y="10759"/>
                    <a:pt x="5692" y="10800"/>
                  </a:cubicBezTo>
                  <a:cubicBezTo>
                    <a:pt x="5525" y="10904"/>
                    <a:pt x="5378" y="10988"/>
                    <a:pt x="5211" y="11093"/>
                  </a:cubicBezTo>
                  <a:cubicBezTo>
                    <a:pt x="4688" y="11490"/>
                    <a:pt x="4186" y="11888"/>
                    <a:pt x="3662" y="12285"/>
                  </a:cubicBezTo>
                  <a:cubicBezTo>
                    <a:pt x="3621" y="12327"/>
                    <a:pt x="3558" y="12369"/>
                    <a:pt x="3516" y="12411"/>
                  </a:cubicBezTo>
                  <a:cubicBezTo>
                    <a:pt x="3474" y="12390"/>
                    <a:pt x="3432" y="12348"/>
                    <a:pt x="3390" y="12327"/>
                  </a:cubicBezTo>
                  <a:cubicBezTo>
                    <a:pt x="2491" y="11511"/>
                    <a:pt x="1528" y="10737"/>
                    <a:pt x="670" y="9858"/>
                  </a:cubicBezTo>
                  <a:cubicBezTo>
                    <a:pt x="602" y="9779"/>
                    <a:pt x="510" y="9742"/>
                    <a:pt x="416" y="9742"/>
                  </a:cubicBezTo>
                  <a:cubicBezTo>
                    <a:pt x="337" y="9742"/>
                    <a:pt x="256" y="9768"/>
                    <a:pt x="189" y="9816"/>
                  </a:cubicBezTo>
                  <a:cubicBezTo>
                    <a:pt x="43" y="9921"/>
                    <a:pt x="1" y="10130"/>
                    <a:pt x="105" y="10298"/>
                  </a:cubicBezTo>
                  <a:cubicBezTo>
                    <a:pt x="189" y="10402"/>
                    <a:pt x="273" y="10507"/>
                    <a:pt x="377" y="10591"/>
                  </a:cubicBezTo>
                  <a:cubicBezTo>
                    <a:pt x="942" y="11114"/>
                    <a:pt x="1507" y="11595"/>
                    <a:pt x="2072" y="12118"/>
                  </a:cubicBezTo>
                  <a:lnTo>
                    <a:pt x="2198" y="12243"/>
                  </a:lnTo>
                  <a:cubicBezTo>
                    <a:pt x="2179" y="12250"/>
                    <a:pt x="2163" y="12252"/>
                    <a:pt x="2148" y="12252"/>
                  </a:cubicBezTo>
                  <a:cubicBezTo>
                    <a:pt x="2111" y="12252"/>
                    <a:pt x="2081" y="12237"/>
                    <a:pt x="2051" y="12223"/>
                  </a:cubicBezTo>
                  <a:lnTo>
                    <a:pt x="838" y="11679"/>
                  </a:lnTo>
                  <a:cubicBezTo>
                    <a:pt x="754" y="11658"/>
                    <a:pt x="691" y="11616"/>
                    <a:pt x="629" y="11574"/>
                  </a:cubicBezTo>
                  <a:cubicBezTo>
                    <a:pt x="583" y="11555"/>
                    <a:pt x="538" y="11546"/>
                    <a:pt x="493" y="11546"/>
                  </a:cubicBezTo>
                  <a:cubicBezTo>
                    <a:pt x="289" y="11546"/>
                    <a:pt x="109" y="11727"/>
                    <a:pt x="126" y="11951"/>
                  </a:cubicBezTo>
                  <a:cubicBezTo>
                    <a:pt x="147" y="12118"/>
                    <a:pt x="273" y="12285"/>
                    <a:pt x="440" y="12327"/>
                  </a:cubicBezTo>
                  <a:cubicBezTo>
                    <a:pt x="524" y="12369"/>
                    <a:pt x="608" y="12390"/>
                    <a:pt x="691" y="12432"/>
                  </a:cubicBezTo>
                  <a:lnTo>
                    <a:pt x="1047" y="12578"/>
                  </a:lnTo>
                  <a:lnTo>
                    <a:pt x="1717" y="12871"/>
                  </a:lnTo>
                  <a:cubicBezTo>
                    <a:pt x="1696" y="12892"/>
                    <a:pt x="1696" y="12913"/>
                    <a:pt x="1696" y="12913"/>
                  </a:cubicBezTo>
                  <a:cubicBezTo>
                    <a:pt x="1277" y="13101"/>
                    <a:pt x="859" y="13269"/>
                    <a:pt x="440" y="13457"/>
                  </a:cubicBezTo>
                  <a:cubicBezTo>
                    <a:pt x="273" y="13499"/>
                    <a:pt x="168" y="13645"/>
                    <a:pt x="147" y="13792"/>
                  </a:cubicBezTo>
                  <a:cubicBezTo>
                    <a:pt x="105" y="13938"/>
                    <a:pt x="147" y="14085"/>
                    <a:pt x="273" y="14168"/>
                  </a:cubicBezTo>
                  <a:cubicBezTo>
                    <a:pt x="336" y="14210"/>
                    <a:pt x="409" y="14231"/>
                    <a:pt x="482" y="14231"/>
                  </a:cubicBezTo>
                  <a:cubicBezTo>
                    <a:pt x="555" y="14231"/>
                    <a:pt x="629" y="14210"/>
                    <a:pt x="691" y="14168"/>
                  </a:cubicBezTo>
                  <a:cubicBezTo>
                    <a:pt x="1131" y="13917"/>
                    <a:pt x="1591" y="13750"/>
                    <a:pt x="2030" y="13541"/>
                  </a:cubicBezTo>
                  <a:cubicBezTo>
                    <a:pt x="2093" y="13520"/>
                    <a:pt x="2135" y="13520"/>
                    <a:pt x="2177" y="13499"/>
                  </a:cubicBezTo>
                  <a:lnTo>
                    <a:pt x="2177" y="13499"/>
                  </a:lnTo>
                  <a:cubicBezTo>
                    <a:pt x="2156" y="13541"/>
                    <a:pt x="2135" y="13583"/>
                    <a:pt x="2093" y="13624"/>
                  </a:cubicBezTo>
                  <a:cubicBezTo>
                    <a:pt x="1528" y="14127"/>
                    <a:pt x="963" y="14629"/>
                    <a:pt x="398" y="15152"/>
                  </a:cubicBezTo>
                  <a:cubicBezTo>
                    <a:pt x="294" y="15256"/>
                    <a:pt x="189" y="15361"/>
                    <a:pt x="105" y="15466"/>
                  </a:cubicBezTo>
                  <a:cubicBezTo>
                    <a:pt x="43" y="15549"/>
                    <a:pt x="22" y="15654"/>
                    <a:pt x="43" y="15759"/>
                  </a:cubicBezTo>
                  <a:cubicBezTo>
                    <a:pt x="64" y="15884"/>
                    <a:pt x="168" y="15989"/>
                    <a:pt x="294" y="16031"/>
                  </a:cubicBezTo>
                  <a:cubicBezTo>
                    <a:pt x="330" y="16041"/>
                    <a:pt x="367" y="16046"/>
                    <a:pt x="403" y="16046"/>
                  </a:cubicBezTo>
                  <a:cubicBezTo>
                    <a:pt x="511" y="16046"/>
                    <a:pt x="613" y="15999"/>
                    <a:pt x="691" y="15905"/>
                  </a:cubicBezTo>
                  <a:cubicBezTo>
                    <a:pt x="733" y="15863"/>
                    <a:pt x="775" y="15800"/>
                    <a:pt x="838" y="15738"/>
                  </a:cubicBezTo>
                  <a:cubicBezTo>
                    <a:pt x="1466" y="15152"/>
                    <a:pt x="2114" y="14587"/>
                    <a:pt x="2763" y="14001"/>
                  </a:cubicBezTo>
                  <a:cubicBezTo>
                    <a:pt x="2993" y="13792"/>
                    <a:pt x="3244" y="13583"/>
                    <a:pt x="3495" y="13373"/>
                  </a:cubicBezTo>
                  <a:cubicBezTo>
                    <a:pt x="3872" y="13666"/>
                    <a:pt x="4227" y="13938"/>
                    <a:pt x="4604" y="14231"/>
                  </a:cubicBezTo>
                  <a:cubicBezTo>
                    <a:pt x="4939" y="14482"/>
                    <a:pt x="5295" y="14733"/>
                    <a:pt x="5671" y="14964"/>
                  </a:cubicBezTo>
                  <a:cubicBezTo>
                    <a:pt x="5755" y="15019"/>
                    <a:pt x="5866" y="15047"/>
                    <a:pt x="5975" y="15047"/>
                  </a:cubicBezTo>
                  <a:cubicBezTo>
                    <a:pt x="6029" y="15047"/>
                    <a:pt x="6083" y="15040"/>
                    <a:pt x="6131" y="15026"/>
                  </a:cubicBezTo>
                  <a:cubicBezTo>
                    <a:pt x="6362" y="14964"/>
                    <a:pt x="6592" y="14901"/>
                    <a:pt x="6801" y="14859"/>
                  </a:cubicBezTo>
                  <a:cubicBezTo>
                    <a:pt x="7554" y="14692"/>
                    <a:pt x="8287" y="14524"/>
                    <a:pt x="9019" y="14336"/>
                  </a:cubicBezTo>
                  <a:cubicBezTo>
                    <a:pt x="9333" y="14252"/>
                    <a:pt x="9647" y="14168"/>
                    <a:pt x="9960" y="14064"/>
                  </a:cubicBezTo>
                  <a:lnTo>
                    <a:pt x="10086" y="14064"/>
                  </a:lnTo>
                  <a:cubicBezTo>
                    <a:pt x="10023" y="14106"/>
                    <a:pt x="9960" y="14148"/>
                    <a:pt x="9898" y="14189"/>
                  </a:cubicBezTo>
                  <a:cubicBezTo>
                    <a:pt x="9647" y="14315"/>
                    <a:pt x="9416" y="14440"/>
                    <a:pt x="9165" y="14587"/>
                  </a:cubicBezTo>
                  <a:cubicBezTo>
                    <a:pt x="8810" y="14775"/>
                    <a:pt x="8454" y="14984"/>
                    <a:pt x="8119" y="15194"/>
                  </a:cubicBezTo>
                  <a:cubicBezTo>
                    <a:pt x="7680" y="15487"/>
                    <a:pt x="7240" y="15780"/>
                    <a:pt x="6801" y="16052"/>
                  </a:cubicBezTo>
                  <a:cubicBezTo>
                    <a:pt x="6508" y="16240"/>
                    <a:pt x="6236" y="16407"/>
                    <a:pt x="5943" y="16575"/>
                  </a:cubicBezTo>
                  <a:cubicBezTo>
                    <a:pt x="5901" y="16449"/>
                    <a:pt x="5797" y="16345"/>
                    <a:pt x="5650" y="16303"/>
                  </a:cubicBezTo>
                  <a:cubicBezTo>
                    <a:pt x="5295" y="16177"/>
                    <a:pt x="4939" y="16031"/>
                    <a:pt x="4604" y="15863"/>
                  </a:cubicBezTo>
                  <a:cubicBezTo>
                    <a:pt x="4562" y="15842"/>
                    <a:pt x="4520" y="15821"/>
                    <a:pt x="4479" y="15821"/>
                  </a:cubicBezTo>
                  <a:cubicBezTo>
                    <a:pt x="4441" y="15811"/>
                    <a:pt x="4406" y="15807"/>
                    <a:pt x="4373" y="15807"/>
                  </a:cubicBezTo>
                  <a:cubicBezTo>
                    <a:pt x="3992" y="15807"/>
                    <a:pt x="3869" y="16417"/>
                    <a:pt x="4311" y="16533"/>
                  </a:cubicBezTo>
                  <a:lnTo>
                    <a:pt x="5274" y="16909"/>
                  </a:lnTo>
                  <a:cubicBezTo>
                    <a:pt x="5295" y="16909"/>
                    <a:pt x="5295" y="16930"/>
                    <a:pt x="5295" y="16951"/>
                  </a:cubicBezTo>
                  <a:lnTo>
                    <a:pt x="4479" y="17474"/>
                  </a:lnTo>
                  <a:cubicBezTo>
                    <a:pt x="4380" y="17392"/>
                    <a:pt x="4255" y="17336"/>
                    <a:pt x="4135" y="17336"/>
                  </a:cubicBezTo>
                  <a:cubicBezTo>
                    <a:pt x="4103" y="17336"/>
                    <a:pt x="4070" y="17340"/>
                    <a:pt x="4039" y="17349"/>
                  </a:cubicBezTo>
                  <a:cubicBezTo>
                    <a:pt x="3830" y="17370"/>
                    <a:pt x="3621" y="17453"/>
                    <a:pt x="3453" y="17600"/>
                  </a:cubicBezTo>
                  <a:cubicBezTo>
                    <a:pt x="3390" y="17684"/>
                    <a:pt x="3328" y="17788"/>
                    <a:pt x="3286" y="17872"/>
                  </a:cubicBezTo>
                  <a:cubicBezTo>
                    <a:pt x="3223" y="17977"/>
                    <a:pt x="3202" y="18060"/>
                    <a:pt x="3181" y="18165"/>
                  </a:cubicBezTo>
                  <a:cubicBezTo>
                    <a:pt x="3139" y="18290"/>
                    <a:pt x="3181" y="18416"/>
                    <a:pt x="3265" y="18521"/>
                  </a:cubicBezTo>
                  <a:cubicBezTo>
                    <a:pt x="3307" y="18562"/>
                    <a:pt x="3349" y="18646"/>
                    <a:pt x="3370" y="18709"/>
                  </a:cubicBezTo>
                  <a:cubicBezTo>
                    <a:pt x="3411" y="18813"/>
                    <a:pt x="3495" y="18897"/>
                    <a:pt x="3600" y="18939"/>
                  </a:cubicBezTo>
                  <a:cubicBezTo>
                    <a:pt x="3662" y="18939"/>
                    <a:pt x="3725" y="18960"/>
                    <a:pt x="3788" y="18981"/>
                  </a:cubicBezTo>
                  <a:cubicBezTo>
                    <a:pt x="3872" y="19002"/>
                    <a:pt x="3955" y="19012"/>
                    <a:pt x="4042" y="19012"/>
                  </a:cubicBezTo>
                  <a:cubicBezTo>
                    <a:pt x="4128" y="19012"/>
                    <a:pt x="4217" y="19002"/>
                    <a:pt x="4311" y="18981"/>
                  </a:cubicBezTo>
                  <a:cubicBezTo>
                    <a:pt x="4479" y="18876"/>
                    <a:pt x="4646" y="18751"/>
                    <a:pt x="4792" y="18604"/>
                  </a:cubicBezTo>
                  <a:cubicBezTo>
                    <a:pt x="4834" y="18562"/>
                    <a:pt x="4855" y="18500"/>
                    <a:pt x="4855" y="18437"/>
                  </a:cubicBezTo>
                  <a:cubicBezTo>
                    <a:pt x="4876" y="18353"/>
                    <a:pt x="4897" y="18249"/>
                    <a:pt x="4897" y="18165"/>
                  </a:cubicBezTo>
                  <a:lnTo>
                    <a:pt x="5315" y="17935"/>
                  </a:lnTo>
                  <a:lnTo>
                    <a:pt x="5755" y="17725"/>
                  </a:lnTo>
                  <a:lnTo>
                    <a:pt x="5755" y="17725"/>
                  </a:lnTo>
                  <a:cubicBezTo>
                    <a:pt x="5713" y="17935"/>
                    <a:pt x="5692" y="18144"/>
                    <a:pt x="5671" y="18332"/>
                  </a:cubicBezTo>
                  <a:cubicBezTo>
                    <a:pt x="5650" y="18500"/>
                    <a:pt x="5629" y="18667"/>
                    <a:pt x="5608" y="18813"/>
                  </a:cubicBezTo>
                  <a:cubicBezTo>
                    <a:pt x="5567" y="19023"/>
                    <a:pt x="5692" y="19211"/>
                    <a:pt x="5901" y="19253"/>
                  </a:cubicBezTo>
                  <a:cubicBezTo>
                    <a:pt x="5925" y="19258"/>
                    <a:pt x="5949" y="19260"/>
                    <a:pt x="5973" y="19260"/>
                  </a:cubicBezTo>
                  <a:cubicBezTo>
                    <a:pt x="6152" y="19260"/>
                    <a:pt x="6301" y="19124"/>
                    <a:pt x="6320" y="18939"/>
                  </a:cubicBezTo>
                  <a:cubicBezTo>
                    <a:pt x="6341" y="18876"/>
                    <a:pt x="6341" y="18793"/>
                    <a:pt x="6341" y="18730"/>
                  </a:cubicBezTo>
                  <a:cubicBezTo>
                    <a:pt x="6383" y="18458"/>
                    <a:pt x="6424" y="18186"/>
                    <a:pt x="6466" y="17914"/>
                  </a:cubicBezTo>
                  <a:cubicBezTo>
                    <a:pt x="6487" y="17725"/>
                    <a:pt x="6550" y="17516"/>
                    <a:pt x="6403" y="17349"/>
                  </a:cubicBezTo>
                  <a:lnTo>
                    <a:pt x="6445" y="17349"/>
                  </a:lnTo>
                  <a:lnTo>
                    <a:pt x="8266" y="16386"/>
                  </a:lnTo>
                  <a:cubicBezTo>
                    <a:pt x="8496" y="16261"/>
                    <a:pt x="8747" y="16156"/>
                    <a:pt x="8977" y="16031"/>
                  </a:cubicBezTo>
                  <a:cubicBezTo>
                    <a:pt x="9479" y="15738"/>
                    <a:pt x="9981" y="15424"/>
                    <a:pt x="10463" y="15131"/>
                  </a:cubicBezTo>
                  <a:cubicBezTo>
                    <a:pt x="10525" y="15089"/>
                    <a:pt x="10567" y="15068"/>
                    <a:pt x="10630" y="15026"/>
                  </a:cubicBezTo>
                  <a:lnTo>
                    <a:pt x="10630" y="15026"/>
                  </a:lnTo>
                  <a:cubicBezTo>
                    <a:pt x="10609" y="15089"/>
                    <a:pt x="10567" y="15131"/>
                    <a:pt x="10525" y="15173"/>
                  </a:cubicBezTo>
                  <a:cubicBezTo>
                    <a:pt x="10149" y="15591"/>
                    <a:pt x="9751" y="15968"/>
                    <a:pt x="9354" y="16365"/>
                  </a:cubicBezTo>
                  <a:cubicBezTo>
                    <a:pt x="8831" y="16909"/>
                    <a:pt x="8308" y="17453"/>
                    <a:pt x="7784" y="17997"/>
                  </a:cubicBezTo>
                  <a:cubicBezTo>
                    <a:pt x="7680" y="18102"/>
                    <a:pt x="7617" y="18249"/>
                    <a:pt x="7617" y="18395"/>
                  </a:cubicBezTo>
                  <a:cubicBezTo>
                    <a:pt x="7617" y="18500"/>
                    <a:pt x="7638" y="18604"/>
                    <a:pt x="7638" y="18688"/>
                  </a:cubicBezTo>
                  <a:cubicBezTo>
                    <a:pt x="7638" y="19023"/>
                    <a:pt x="7659" y="19358"/>
                    <a:pt x="7722" y="19692"/>
                  </a:cubicBezTo>
                  <a:cubicBezTo>
                    <a:pt x="7784" y="20069"/>
                    <a:pt x="7826" y="20425"/>
                    <a:pt x="7868" y="20801"/>
                  </a:cubicBezTo>
                  <a:cubicBezTo>
                    <a:pt x="7889" y="20885"/>
                    <a:pt x="7910" y="20990"/>
                    <a:pt x="7931" y="21094"/>
                  </a:cubicBezTo>
                  <a:cubicBezTo>
                    <a:pt x="7910" y="21115"/>
                    <a:pt x="7889" y="21115"/>
                    <a:pt x="7868" y="21136"/>
                  </a:cubicBezTo>
                  <a:cubicBezTo>
                    <a:pt x="6864" y="21471"/>
                    <a:pt x="5839" y="21785"/>
                    <a:pt x="4834" y="22119"/>
                  </a:cubicBezTo>
                  <a:cubicBezTo>
                    <a:pt x="4667" y="22182"/>
                    <a:pt x="4479" y="22224"/>
                    <a:pt x="4290" y="22266"/>
                  </a:cubicBezTo>
                  <a:cubicBezTo>
                    <a:pt x="4102" y="22308"/>
                    <a:pt x="3976" y="22496"/>
                    <a:pt x="3997" y="22663"/>
                  </a:cubicBezTo>
                  <a:cubicBezTo>
                    <a:pt x="4016" y="22849"/>
                    <a:pt x="4165" y="22984"/>
                    <a:pt x="4344" y="22984"/>
                  </a:cubicBezTo>
                  <a:cubicBezTo>
                    <a:pt x="4368" y="22984"/>
                    <a:pt x="4392" y="22982"/>
                    <a:pt x="4416" y="22977"/>
                  </a:cubicBezTo>
                  <a:cubicBezTo>
                    <a:pt x="4541" y="22956"/>
                    <a:pt x="4646" y="22935"/>
                    <a:pt x="4771" y="22894"/>
                  </a:cubicBezTo>
                  <a:lnTo>
                    <a:pt x="6947" y="22203"/>
                  </a:lnTo>
                  <a:cubicBezTo>
                    <a:pt x="7010" y="22182"/>
                    <a:pt x="7073" y="22161"/>
                    <a:pt x="7136" y="22140"/>
                  </a:cubicBezTo>
                  <a:lnTo>
                    <a:pt x="7136" y="22140"/>
                  </a:lnTo>
                  <a:cubicBezTo>
                    <a:pt x="7115" y="22182"/>
                    <a:pt x="7094" y="22224"/>
                    <a:pt x="7052" y="22245"/>
                  </a:cubicBezTo>
                  <a:cubicBezTo>
                    <a:pt x="6696" y="22517"/>
                    <a:pt x="6320" y="22768"/>
                    <a:pt x="5964" y="23040"/>
                  </a:cubicBezTo>
                  <a:cubicBezTo>
                    <a:pt x="5901" y="23082"/>
                    <a:pt x="5818" y="23124"/>
                    <a:pt x="5776" y="23166"/>
                  </a:cubicBezTo>
                  <a:cubicBezTo>
                    <a:pt x="5650" y="23249"/>
                    <a:pt x="5587" y="23396"/>
                    <a:pt x="5629" y="23542"/>
                  </a:cubicBezTo>
                  <a:cubicBezTo>
                    <a:pt x="5650" y="23668"/>
                    <a:pt x="5755" y="23772"/>
                    <a:pt x="5880" y="23793"/>
                  </a:cubicBezTo>
                  <a:cubicBezTo>
                    <a:pt x="5925" y="23808"/>
                    <a:pt x="5972" y="23815"/>
                    <a:pt x="6019" y="23815"/>
                  </a:cubicBezTo>
                  <a:cubicBezTo>
                    <a:pt x="6104" y="23815"/>
                    <a:pt x="6189" y="23792"/>
                    <a:pt x="6257" y="23751"/>
                  </a:cubicBezTo>
                  <a:cubicBezTo>
                    <a:pt x="6445" y="23626"/>
                    <a:pt x="6613" y="23479"/>
                    <a:pt x="6780" y="23354"/>
                  </a:cubicBezTo>
                  <a:lnTo>
                    <a:pt x="7345" y="22935"/>
                  </a:lnTo>
                  <a:cubicBezTo>
                    <a:pt x="7366" y="22915"/>
                    <a:pt x="7408" y="22894"/>
                    <a:pt x="7450" y="22873"/>
                  </a:cubicBezTo>
                  <a:cubicBezTo>
                    <a:pt x="7450" y="22977"/>
                    <a:pt x="7450" y="23061"/>
                    <a:pt x="7450" y="23145"/>
                  </a:cubicBezTo>
                  <a:cubicBezTo>
                    <a:pt x="7408" y="23438"/>
                    <a:pt x="7387" y="23751"/>
                    <a:pt x="7345" y="24044"/>
                  </a:cubicBezTo>
                  <a:cubicBezTo>
                    <a:pt x="7345" y="24107"/>
                    <a:pt x="7324" y="24149"/>
                    <a:pt x="7303" y="24212"/>
                  </a:cubicBezTo>
                  <a:cubicBezTo>
                    <a:pt x="7261" y="24358"/>
                    <a:pt x="7282" y="24505"/>
                    <a:pt x="7387" y="24609"/>
                  </a:cubicBezTo>
                  <a:cubicBezTo>
                    <a:pt x="7453" y="24726"/>
                    <a:pt x="7573" y="24789"/>
                    <a:pt x="7693" y="24789"/>
                  </a:cubicBezTo>
                  <a:cubicBezTo>
                    <a:pt x="7724" y="24789"/>
                    <a:pt x="7755" y="24785"/>
                    <a:pt x="7784" y="24777"/>
                  </a:cubicBezTo>
                  <a:cubicBezTo>
                    <a:pt x="7931" y="24735"/>
                    <a:pt x="8056" y="24588"/>
                    <a:pt x="8036" y="24442"/>
                  </a:cubicBezTo>
                  <a:cubicBezTo>
                    <a:pt x="8036" y="23961"/>
                    <a:pt x="8140" y="23500"/>
                    <a:pt x="8161" y="23019"/>
                  </a:cubicBezTo>
                  <a:cubicBezTo>
                    <a:pt x="8182" y="22935"/>
                    <a:pt x="8203" y="22852"/>
                    <a:pt x="8224" y="22768"/>
                  </a:cubicBezTo>
                  <a:cubicBezTo>
                    <a:pt x="8245" y="22789"/>
                    <a:pt x="8266" y="22831"/>
                    <a:pt x="8266" y="22873"/>
                  </a:cubicBezTo>
                  <a:cubicBezTo>
                    <a:pt x="8433" y="23647"/>
                    <a:pt x="8600" y="24400"/>
                    <a:pt x="8768" y="25174"/>
                  </a:cubicBezTo>
                  <a:cubicBezTo>
                    <a:pt x="8789" y="25300"/>
                    <a:pt x="8831" y="25425"/>
                    <a:pt x="8893" y="25551"/>
                  </a:cubicBezTo>
                  <a:cubicBezTo>
                    <a:pt x="8940" y="25690"/>
                    <a:pt x="9077" y="25772"/>
                    <a:pt x="9213" y="25772"/>
                  </a:cubicBezTo>
                  <a:cubicBezTo>
                    <a:pt x="9261" y="25772"/>
                    <a:pt x="9310" y="25761"/>
                    <a:pt x="9354" y="25739"/>
                  </a:cubicBezTo>
                  <a:cubicBezTo>
                    <a:pt x="9542" y="25656"/>
                    <a:pt x="9626" y="25446"/>
                    <a:pt x="9542" y="25258"/>
                  </a:cubicBezTo>
                  <a:cubicBezTo>
                    <a:pt x="9521" y="25195"/>
                    <a:pt x="9500" y="25132"/>
                    <a:pt x="9479" y="25049"/>
                  </a:cubicBezTo>
                  <a:cubicBezTo>
                    <a:pt x="9270" y="24044"/>
                    <a:pt x="9061" y="23040"/>
                    <a:pt x="8852" y="22057"/>
                  </a:cubicBezTo>
                  <a:cubicBezTo>
                    <a:pt x="8810" y="21889"/>
                    <a:pt x="8789" y="21722"/>
                    <a:pt x="8747" y="21575"/>
                  </a:cubicBezTo>
                  <a:cubicBezTo>
                    <a:pt x="8768" y="21554"/>
                    <a:pt x="8789" y="21554"/>
                    <a:pt x="8810" y="21534"/>
                  </a:cubicBezTo>
                  <a:lnTo>
                    <a:pt x="10086" y="21010"/>
                  </a:lnTo>
                  <a:cubicBezTo>
                    <a:pt x="10484" y="20864"/>
                    <a:pt x="10860" y="20676"/>
                    <a:pt x="11237" y="20466"/>
                  </a:cubicBezTo>
                  <a:cubicBezTo>
                    <a:pt x="11383" y="20404"/>
                    <a:pt x="11488" y="20257"/>
                    <a:pt x="11530" y="20090"/>
                  </a:cubicBezTo>
                  <a:cubicBezTo>
                    <a:pt x="11593" y="19839"/>
                    <a:pt x="11676" y="19567"/>
                    <a:pt x="11760" y="19316"/>
                  </a:cubicBezTo>
                  <a:cubicBezTo>
                    <a:pt x="12032" y="18374"/>
                    <a:pt x="12325" y="17433"/>
                    <a:pt x="12555" y="16470"/>
                  </a:cubicBezTo>
                  <a:cubicBezTo>
                    <a:pt x="12576" y="16345"/>
                    <a:pt x="12618" y="16240"/>
                    <a:pt x="12660" y="16114"/>
                  </a:cubicBezTo>
                  <a:cubicBezTo>
                    <a:pt x="12660" y="16303"/>
                    <a:pt x="12660" y="16491"/>
                    <a:pt x="12660" y="16700"/>
                  </a:cubicBezTo>
                  <a:cubicBezTo>
                    <a:pt x="12639" y="17474"/>
                    <a:pt x="12639" y="18269"/>
                    <a:pt x="12681" y="19044"/>
                  </a:cubicBezTo>
                  <a:cubicBezTo>
                    <a:pt x="12722" y="19567"/>
                    <a:pt x="12722" y="20090"/>
                    <a:pt x="12743" y="20613"/>
                  </a:cubicBezTo>
                  <a:lnTo>
                    <a:pt x="12743" y="20801"/>
                  </a:lnTo>
                  <a:lnTo>
                    <a:pt x="12743" y="21031"/>
                  </a:lnTo>
                  <a:cubicBezTo>
                    <a:pt x="12720" y="21028"/>
                    <a:pt x="12695" y="21026"/>
                    <a:pt x="12671" y="21026"/>
                  </a:cubicBezTo>
                  <a:cubicBezTo>
                    <a:pt x="12544" y="21026"/>
                    <a:pt x="12413" y="21073"/>
                    <a:pt x="12325" y="21178"/>
                  </a:cubicBezTo>
                  <a:cubicBezTo>
                    <a:pt x="12074" y="21408"/>
                    <a:pt x="11802" y="21617"/>
                    <a:pt x="11509" y="21806"/>
                  </a:cubicBezTo>
                  <a:cubicBezTo>
                    <a:pt x="11467" y="21847"/>
                    <a:pt x="11404" y="21889"/>
                    <a:pt x="11341" y="21931"/>
                  </a:cubicBezTo>
                  <a:cubicBezTo>
                    <a:pt x="11237" y="22078"/>
                    <a:pt x="11237" y="22287"/>
                    <a:pt x="11362" y="22412"/>
                  </a:cubicBezTo>
                  <a:cubicBezTo>
                    <a:pt x="11436" y="22498"/>
                    <a:pt x="11537" y="22541"/>
                    <a:pt x="11638" y="22541"/>
                  </a:cubicBezTo>
                  <a:cubicBezTo>
                    <a:pt x="11711" y="22541"/>
                    <a:pt x="11783" y="22519"/>
                    <a:pt x="11844" y="22475"/>
                  </a:cubicBezTo>
                  <a:cubicBezTo>
                    <a:pt x="12116" y="22266"/>
                    <a:pt x="12409" y="22036"/>
                    <a:pt x="12681" y="21826"/>
                  </a:cubicBezTo>
                  <a:lnTo>
                    <a:pt x="12764" y="21764"/>
                  </a:lnTo>
                  <a:cubicBezTo>
                    <a:pt x="12785" y="22099"/>
                    <a:pt x="12806" y="22412"/>
                    <a:pt x="12806" y="22747"/>
                  </a:cubicBezTo>
                  <a:cubicBezTo>
                    <a:pt x="12639" y="22810"/>
                    <a:pt x="12513" y="22915"/>
                    <a:pt x="12450" y="23082"/>
                  </a:cubicBezTo>
                  <a:cubicBezTo>
                    <a:pt x="12409" y="23228"/>
                    <a:pt x="12388" y="23375"/>
                    <a:pt x="12388" y="23521"/>
                  </a:cubicBezTo>
                  <a:cubicBezTo>
                    <a:pt x="12388" y="23689"/>
                    <a:pt x="12429" y="23856"/>
                    <a:pt x="12555" y="23961"/>
                  </a:cubicBezTo>
                  <a:cubicBezTo>
                    <a:pt x="12618" y="24044"/>
                    <a:pt x="12681" y="24128"/>
                    <a:pt x="12764" y="24212"/>
                  </a:cubicBezTo>
                  <a:cubicBezTo>
                    <a:pt x="12826" y="24273"/>
                    <a:pt x="12920" y="24312"/>
                    <a:pt x="13008" y="24312"/>
                  </a:cubicBezTo>
                  <a:cubicBezTo>
                    <a:pt x="13040" y="24312"/>
                    <a:pt x="13071" y="24307"/>
                    <a:pt x="13099" y="24295"/>
                  </a:cubicBezTo>
                  <a:lnTo>
                    <a:pt x="13287" y="24295"/>
                  </a:lnTo>
                  <a:cubicBezTo>
                    <a:pt x="13321" y="24307"/>
                    <a:pt x="13355" y="24312"/>
                    <a:pt x="13387" y="24312"/>
                  </a:cubicBezTo>
                  <a:cubicBezTo>
                    <a:pt x="13477" y="24312"/>
                    <a:pt x="13561" y="24273"/>
                    <a:pt x="13622" y="24212"/>
                  </a:cubicBezTo>
                  <a:cubicBezTo>
                    <a:pt x="13706" y="24128"/>
                    <a:pt x="13790" y="24044"/>
                    <a:pt x="13852" y="23961"/>
                  </a:cubicBezTo>
                  <a:cubicBezTo>
                    <a:pt x="13999" y="23793"/>
                    <a:pt x="14062" y="23584"/>
                    <a:pt x="13999" y="23375"/>
                  </a:cubicBezTo>
                  <a:cubicBezTo>
                    <a:pt x="13999" y="23291"/>
                    <a:pt x="13978" y="23228"/>
                    <a:pt x="13957" y="23166"/>
                  </a:cubicBezTo>
                  <a:cubicBezTo>
                    <a:pt x="13936" y="23082"/>
                    <a:pt x="13894" y="22998"/>
                    <a:pt x="13852" y="22915"/>
                  </a:cubicBezTo>
                  <a:cubicBezTo>
                    <a:pt x="13769" y="22831"/>
                    <a:pt x="13685" y="22768"/>
                    <a:pt x="13580" y="22705"/>
                  </a:cubicBezTo>
                  <a:cubicBezTo>
                    <a:pt x="13601" y="22412"/>
                    <a:pt x="13622" y="22078"/>
                    <a:pt x="13643" y="21764"/>
                  </a:cubicBezTo>
                  <a:cubicBezTo>
                    <a:pt x="13936" y="21994"/>
                    <a:pt x="14229" y="22203"/>
                    <a:pt x="14522" y="22412"/>
                  </a:cubicBezTo>
                  <a:cubicBezTo>
                    <a:pt x="14588" y="22478"/>
                    <a:pt x="14675" y="22510"/>
                    <a:pt x="14762" y="22510"/>
                  </a:cubicBezTo>
                  <a:cubicBezTo>
                    <a:pt x="14869" y="22510"/>
                    <a:pt x="14976" y="22463"/>
                    <a:pt x="15045" y="22371"/>
                  </a:cubicBezTo>
                  <a:cubicBezTo>
                    <a:pt x="15170" y="22203"/>
                    <a:pt x="15150" y="21973"/>
                    <a:pt x="14982" y="21847"/>
                  </a:cubicBezTo>
                  <a:cubicBezTo>
                    <a:pt x="14919" y="21826"/>
                    <a:pt x="14878" y="21785"/>
                    <a:pt x="14836" y="21743"/>
                  </a:cubicBezTo>
                  <a:cubicBezTo>
                    <a:pt x="14606" y="21596"/>
                    <a:pt x="14396" y="21429"/>
                    <a:pt x="14187" y="21262"/>
                  </a:cubicBezTo>
                  <a:cubicBezTo>
                    <a:pt x="14047" y="21139"/>
                    <a:pt x="13936" y="21016"/>
                    <a:pt x="13757" y="21016"/>
                  </a:cubicBezTo>
                  <a:cubicBezTo>
                    <a:pt x="13722" y="21016"/>
                    <a:pt x="13684" y="21021"/>
                    <a:pt x="13643" y="21031"/>
                  </a:cubicBezTo>
                  <a:lnTo>
                    <a:pt x="13643" y="20822"/>
                  </a:lnTo>
                  <a:cubicBezTo>
                    <a:pt x="13643" y="20655"/>
                    <a:pt x="13664" y="20508"/>
                    <a:pt x="13664" y="20362"/>
                  </a:cubicBezTo>
                  <a:cubicBezTo>
                    <a:pt x="13685" y="19985"/>
                    <a:pt x="13685" y="19588"/>
                    <a:pt x="13706" y="19190"/>
                  </a:cubicBezTo>
                  <a:cubicBezTo>
                    <a:pt x="13727" y="18646"/>
                    <a:pt x="13769" y="18081"/>
                    <a:pt x="13769" y="17516"/>
                  </a:cubicBezTo>
                  <a:cubicBezTo>
                    <a:pt x="13769" y="17140"/>
                    <a:pt x="13727" y="16742"/>
                    <a:pt x="13727" y="16345"/>
                  </a:cubicBezTo>
                  <a:lnTo>
                    <a:pt x="13727" y="16135"/>
                  </a:lnTo>
                  <a:cubicBezTo>
                    <a:pt x="13831" y="16365"/>
                    <a:pt x="13873" y="16596"/>
                    <a:pt x="13936" y="16826"/>
                  </a:cubicBezTo>
                  <a:cubicBezTo>
                    <a:pt x="14250" y="17914"/>
                    <a:pt x="14564" y="19023"/>
                    <a:pt x="14878" y="20111"/>
                  </a:cubicBezTo>
                  <a:cubicBezTo>
                    <a:pt x="14919" y="20236"/>
                    <a:pt x="15003" y="20362"/>
                    <a:pt x="15129" y="20425"/>
                  </a:cubicBezTo>
                  <a:cubicBezTo>
                    <a:pt x="15317" y="20550"/>
                    <a:pt x="15505" y="20655"/>
                    <a:pt x="15714" y="20759"/>
                  </a:cubicBezTo>
                  <a:cubicBezTo>
                    <a:pt x="16321" y="21010"/>
                    <a:pt x="16949" y="21262"/>
                    <a:pt x="17577" y="21513"/>
                  </a:cubicBezTo>
                  <a:lnTo>
                    <a:pt x="17639" y="21554"/>
                  </a:lnTo>
                  <a:lnTo>
                    <a:pt x="17639" y="21638"/>
                  </a:lnTo>
                  <a:cubicBezTo>
                    <a:pt x="17514" y="22266"/>
                    <a:pt x="17388" y="22894"/>
                    <a:pt x="17263" y="23542"/>
                  </a:cubicBezTo>
                  <a:cubicBezTo>
                    <a:pt x="17137" y="24107"/>
                    <a:pt x="17012" y="24714"/>
                    <a:pt x="16844" y="25279"/>
                  </a:cubicBezTo>
                  <a:cubicBezTo>
                    <a:pt x="16782" y="25467"/>
                    <a:pt x="16886" y="25656"/>
                    <a:pt x="17075" y="25718"/>
                  </a:cubicBezTo>
                  <a:cubicBezTo>
                    <a:pt x="17119" y="25741"/>
                    <a:pt x="17166" y="25751"/>
                    <a:pt x="17211" y="25751"/>
                  </a:cubicBezTo>
                  <a:cubicBezTo>
                    <a:pt x="17335" y="25751"/>
                    <a:pt x="17453" y="25673"/>
                    <a:pt x="17514" y="25551"/>
                  </a:cubicBezTo>
                  <a:cubicBezTo>
                    <a:pt x="17556" y="25446"/>
                    <a:pt x="17598" y="25342"/>
                    <a:pt x="17619" y="25216"/>
                  </a:cubicBezTo>
                  <a:cubicBezTo>
                    <a:pt x="17765" y="24609"/>
                    <a:pt x="17891" y="23982"/>
                    <a:pt x="18016" y="23354"/>
                  </a:cubicBezTo>
                  <a:cubicBezTo>
                    <a:pt x="18058" y="23145"/>
                    <a:pt x="18121" y="22935"/>
                    <a:pt x="18163" y="22726"/>
                  </a:cubicBezTo>
                  <a:cubicBezTo>
                    <a:pt x="18204" y="22789"/>
                    <a:pt x="18225" y="22873"/>
                    <a:pt x="18225" y="22935"/>
                  </a:cubicBezTo>
                  <a:cubicBezTo>
                    <a:pt x="18267" y="23438"/>
                    <a:pt x="18372" y="23940"/>
                    <a:pt x="18372" y="24442"/>
                  </a:cubicBezTo>
                  <a:cubicBezTo>
                    <a:pt x="18372" y="24627"/>
                    <a:pt x="18519" y="24763"/>
                    <a:pt x="18698" y="24763"/>
                  </a:cubicBezTo>
                  <a:cubicBezTo>
                    <a:pt x="18721" y="24763"/>
                    <a:pt x="18745" y="24761"/>
                    <a:pt x="18769" y="24756"/>
                  </a:cubicBezTo>
                  <a:cubicBezTo>
                    <a:pt x="19020" y="24714"/>
                    <a:pt x="19167" y="24484"/>
                    <a:pt x="19104" y="24233"/>
                  </a:cubicBezTo>
                  <a:cubicBezTo>
                    <a:pt x="19083" y="24149"/>
                    <a:pt x="19062" y="24044"/>
                    <a:pt x="19062" y="23961"/>
                  </a:cubicBezTo>
                  <a:cubicBezTo>
                    <a:pt x="19020" y="23647"/>
                    <a:pt x="18979" y="23333"/>
                    <a:pt x="18958" y="23019"/>
                  </a:cubicBezTo>
                  <a:lnTo>
                    <a:pt x="18958" y="22852"/>
                  </a:lnTo>
                  <a:lnTo>
                    <a:pt x="18999" y="22852"/>
                  </a:lnTo>
                  <a:cubicBezTo>
                    <a:pt x="19376" y="23124"/>
                    <a:pt x="19732" y="23396"/>
                    <a:pt x="20108" y="23689"/>
                  </a:cubicBezTo>
                  <a:cubicBezTo>
                    <a:pt x="20191" y="23753"/>
                    <a:pt x="20289" y="23785"/>
                    <a:pt x="20386" y="23785"/>
                  </a:cubicBezTo>
                  <a:cubicBezTo>
                    <a:pt x="20511" y="23785"/>
                    <a:pt x="20633" y="23732"/>
                    <a:pt x="20715" y="23626"/>
                  </a:cubicBezTo>
                  <a:cubicBezTo>
                    <a:pt x="20862" y="23438"/>
                    <a:pt x="20799" y="23187"/>
                    <a:pt x="20590" y="23082"/>
                  </a:cubicBezTo>
                  <a:cubicBezTo>
                    <a:pt x="20171" y="22831"/>
                    <a:pt x="19774" y="22517"/>
                    <a:pt x="19376" y="22224"/>
                  </a:cubicBezTo>
                  <a:cubicBezTo>
                    <a:pt x="19334" y="22203"/>
                    <a:pt x="19292" y="22161"/>
                    <a:pt x="19272" y="22119"/>
                  </a:cubicBezTo>
                  <a:cubicBezTo>
                    <a:pt x="19334" y="22119"/>
                    <a:pt x="19418" y="22140"/>
                    <a:pt x="19481" y="22161"/>
                  </a:cubicBezTo>
                  <a:cubicBezTo>
                    <a:pt x="20067" y="22350"/>
                    <a:pt x="20632" y="22559"/>
                    <a:pt x="21238" y="22726"/>
                  </a:cubicBezTo>
                  <a:cubicBezTo>
                    <a:pt x="21468" y="22831"/>
                    <a:pt x="21740" y="22894"/>
                    <a:pt x="21992" y="22935"/>
                  </a:cubicBezTo>
                  <a:cubicBezTo>
                    <a:pt x="22005" y="22937"/>
                    <a:pt x="22019" y="22938"/>
                    <a:pt x="22033" y="22938"/>
                  </a:cubicBezTo>
                  <a:cubicBezTo>
                    <a:pt x="22206" y="22938"/>
                    <a:pt x="22370" y="22817"/>
                    <a:pt x="22389" y="22643"/>
                  </a:cubicBezTo>
                  <a:cubicBezTo>
                    <a:pt x="22431" y="22454"/>
                    <a:pt x="22305" y="22266"/>
                    <a:pt x="22117" y="22224"/>
                  </a:cubicBezTo>
                  <a:cubicBezTo>
                    <a:pt x="21887" y="22161"/>
                    <a:pt x="21657" y="22119"/>
                    <a:pt x="21427" y="22036"/>
                  </a:cubicBezTo>
                  <a:cubicBezTo>
                    <a:pt x="20485" y="21722"/>
                    <a:pt x="19544" y="21429"/>
                    <a:pt x="18623" y="21115"/>
                  </a:cubicBezTo>
                  <a:lnTo>
                    <a:pt x="18476" y="21052"/>
                  </a:lnTo>
                  <a:cubicBezTo>
                    <a:pt x="18497" y="20906"/>
                    <a:pt x="18539" y="20780"/>
                    <a:pt x="18560" y="20634"/>
                  </a:cubicBezTo>
                  <a:cubicBezTo>
                    <a:pt x="18602" y="20299"/>
                    <a:pt x="18644" y="19964"/>
                    <a:pt x="18686" y="19609"/>
                  </a:cubicBezTo>
                  <a:cubicBezTo>
                    <a:pt x="18748" y="19190"/>
                    <a:pt x="18769" y="18772"/>
                    <a:pt x="18769" y="18353"/>
                  </a:cubicBezTo>
                  <a:cubicBezTo>
                    <a:pt x="18790" y="18207"/>
                    <a:pt x="18727" y="18060"/>
                    <a:pt x="18602" y="17956"/>
                  </a:cubicBezTo>
                  <a:cubicBezTo>
                    <a:pt x="18372" y="17705"/>
                    <a:pt x="18142" y="17453"/>
                    <a:pt x="17911" y="17223"/>
                  </a:cubicBezTo>
                  <a:cubicBezTo>
                    <a:pt x="17242" y="16512"/>
                    <a:pt x="16593" y="15780"/>
                    <a:pt x="15861" y="15131"/>
                  </a:cubicBezTo>
                  <a:cubicBezTo>
                    <a:pt x="15819" y="15068"/>
                    <a:pt x="15777" y="15026"/>
                    <a:pt x="15735" y="14984"/>
                  </a:cubicBezTo>
                  <a:lnTo>
                    <a:pt x="15756" y="14943"/>
                  </a:lnTo>
                  <a:cubicBezTo>
                    <a:pt x="17095" y="15884"/>
                    <a:pt x="18602" y="16533"/>
                    <a:pt x="20046" y="17328"/>
                  </a:cubicBezTo>
                  <a:cubicBezTo>
                    <a:pt x="19878" y="17495"/>
                    <a:pt x="19920" y="17663"/>
                    <a:pt x="19962" y="17851"/>
                  </a:cubicBezTo>
                  <a:cubicBezTo>
                    <a:pt x="20004" y="18081"/>
                    <a:pt x="20025" y="18311"/>
                    <a:pt x="20067" y="18562"/>
                  </a:cubicBezTo>
                  <a:cubicBezTo>
                    <a:pt x="20067" y="18667"/>
                    <a:pt x="20067" y="18793"/>
                    <a:pt x="20088" y="18918"/>
                  </a:cubicBezTo>
                  <a:cubicBezTo>
                    <a:pt x="20123" y="19094"/>
                    <a:pt x="20276" y="19226"/>
                    <a:pt x="20449" y="19226"/>
                  </a:cubicBezTo>
                  <a:cubicBezTo>
                    <a:pt x="20481" y="19226"/>
                    <a:pt x="20515" y="19221"/>
                    <a:pt x="20548" y="19211"/>
                  </a:cubicBezTo>
                  <a:cubicBezTo>
                    <a:pt x="20736" y="19169"/>
                    <a:pt x="20862" y="18981"/>
                    <a:pt x="20799" y="18793"/>
                  </a:cubicBezTo>
                  <a:cubicBezTo>
                    <a:pt x="20799" y="18730"/>
                    <a:pt x="20778" y="18688"/>
                    <a:pt x="20778" y="18646"/>
                  </a:cubicBezTo>
                  <a:cubicBezTo>
                    <a:pt x="20757" y="18437"/>
                    <a:pt x="20757" y="18228"/>
                    <a:pt x="20715" y="18018"/>
                  </a:cubicBezTo>
                  <a:cubicBezTo>
                    <a:pt x="20715" y="17914"/>
                    <a:pt x="20673" y="17809"/>
                    <a:pt x="20652" y="17684"/>
                  </a:cubicBezTo>
                  <a:lnTo>
                    <a:pt x="20652" y="17684"/>
                  </a:lnTo>
                  <a:lnTo>
                    <a:pt x="21385" y="18060"/>
                  </a:lnTo>
                  <a:lnTo>
                    <a:pt x="21531" y="18144"/>
                  </a:lnTo>
                  <a:cubicBezTo>
                    <a:pt x="21531" y="18228"/>
                    <a:pt x="21531" y="18311"/>
                    <a:pt x="21552" y="18395"/>
                  </a:cubicBezTo>
                  <a:cubicBezTo>
                    <a:pt x="21657" y="18646"/>
                    <a:pt x="21845" y="18855"/>
                    <a:pt x="22096" y="18939"/>
                  </a:cubicBezTo>
                  <a:cubicBezTo>
                    <a:pt x="22177" y="18980"/>
                    <a:pt x="22267" y="19003"/>
                    <a:pt x="22354" y="19003"/>
                  </a:cubicBezTo>
                  <a:cubicBezTo>
                    <a:pt x="22402" y="19003"/>
                    <a:pt x="22449" y="18996"/>
                    <a:pt x="22494" y="18981"/>
                  </a:cubicBezTo>
                  <a:lnTo>
                    <a:pt x="22787" y="18918"/>
                  </a:lnTo>
                  <a:cubicBezTo>
                    <a:pt x="22912" y="18897"/>
                    <a:pt x="23017" y="18793"/>
                    <a:pt x="23059" y="18688"/>
                  </a:cubicBezTo>
                  <a:cubicBezTo>
                    <a:pt x="23080" y="18625"/>
                    <a:pt x="23121" y="18541"/>
                    <a:pt x="23163" y="18500"/>
                  </a:cubicBezTo>
                  <a:cubicBezTo>
                    <a:pt x="23247" y="18395"/>
                    <a:pt x="23268" y="18269"/>
                    <a:pt x="23226" y="18144"/>
                  </a:cubicBezTo>
                  <a:cubicBezTo>
                    <a:pt x="23205" y="18081"/>
                    <a:pt x="23184" y="18018"/>
                    <a:pt x="23184" y="17956"/>
                  </a:cubicBezTo>
                  <a:cubicBezTo>
                    <a:pt x="23101" y="17516"/>
                    <a:pt x="22598" y="17328"/>
                    <a:pt x="22264" y="17328"/>
                  </a:cubicBezTo>
                  <a:cubicBezTo>
                    <a:pt x="22159" y="17349"/>
                    <a:pt x="22033" y="17391"/>
                    <a:pt x="21929" y="17453"/>
                  </a:cubicBezTo>
                  <a:lnTo>
                    <a:pt x="21134" y="16951"/>
                  </a:lnTo>
                  <a:cubicBezTo>
                    <a:pt x="21155" y="16930"/>
                    <a:pt x="21176" y="16909"/>
                    <a:pt x="21176" y="16909"/>
                  </a:cubicBezTo>
                  <a:lnTo>
                    <a:pt x="22159" y="16491"/>
                  </a:lnTo>
                  <a:cubicBezTo>
                    <a:pt x="22347" y="16449"/>
                    <a:pt x="22431" y="16261"/>
                    <a:pt x="22389" y="16093"/>
                  </a:cubicBezTo>
                  <a:cubicBezTo>
                    <a:pt x="22370" y="15919"/>
                    <a:pt x="22224" y="15798"/>
                    <a:pt x="22070" y="15798"/>
                  </a:cubicBezTo>
                  <a:cubicBezTo>
                    <a:pt x="22058" y="15798"/>
                    <a:pt x="22046" y="15799"/>
                    <a:pt x="22033" y="15800"/>
                  </a:cubicBezTo>
                  <a:cubicBezTo>
                    <a:pt x="21950" y="15800"/>
                    <a:pt x="21866" y="15821"/>
                    <a:pt x="21782" y="15863"/>
                  </a:cubicBezTo>
                  <a:cubicBezTo>
                    <a:pt x="21489" y="15989"/>
                    <a:pt x="21217" y="16114"/>
                    <a:pt x="20924" y="16219"/>
                  </a:cubicBezTo>
                  <a:cubicBezTo>
                    <a:pt x="20736" y="16303"/>
                    <a:pt x="20569" y="16345"/>
                    <a:pt x="20485" y="16554"/>
                  </a:cubicBezTo>
                  <a:lnTo>
                    <a:pt x="20067" y="16303"/>
                  </a:lnTo>
                  <a:cubicBezTo>
                    <a:pt x="19544" y="15968"/>
                    <a:pt x="19020" y="15612"/>
                    <a:pt x="18476" y="15277"/>
                  </a:cubicBezTo>
                  <a:cubicBezTo>
                    <a:pt x="17932" y="14943"/>
                    <a:pt x="17388" y="14650"/>
                    <a:pt x="16823" y="14315"/>
                  </a:cubicBezTo>
                  <a:cubicBezTo>
                    <a:pt x="16656" y="14231"/>
                    <a:pt x="16468" y="14127"/>
                    <a:pt x="16300" y="14022"/>
                  </a:cubicBezTo>
                  <a:lnTo>
                    <a:pt x="16384" y="14022"/>
                  </a:lnTo>
                  <a:cubicBezTo>
                    <a:pt x="16970" y="14189"/>
                    <a:pt x="17535" y="14336"/>
                    <a:pt x="18121" y="14482"/>
                  </a:cubicBezTo>
                  <a:cubicBezTo>
                    <a:pt x="18853" y="14671"/>
                    <a:pt x="19585" y="14838"/>
                    <a:pt x="20297" y="15026"/>
                  </a:cubicBezTo>
                  <a:cubicBezTo>
                    <a:pt x="20349" y="15041"/>
                    <a:pt x="20403" y="15048"/>
                    <a:pt x="20458" y="15048"/>
                  </a:cubicBezTo>
                  <a:cubicBezTo>
                    <a:pt x="20557" y="15048"/>
                    <a:pt x="20655" y="15025"/>
                    <a:pt x="20736" y="14984"/>
                  </a:cubicBezTo>
                  <a:cubicBezTo>
                    <a:pt x="20924" y="14880"/>
                    <a:pt x="21092" y="14775"/>
                    <a:pt x="21259" y="14671"/>
                  </a:cubicBezTo>
                  <a:cubicBezTo>
                    <a:pt x="21782" y="14252"/>
                    <a:pt x="22305" y="13855"/>
                    <a:pt x="22829" y="13457"/>
                  </a:cubicBezTo>
                  <a:lnTo>
                    <a:pt x="22933" y="13373"/>
                  </a:lnTo>
                  <a:lnTo>
                    <a:pt x="23979" y="14294"/>
                  </a:lnTo>
                  <a:cubicBezTo>
                    <a:pt x="24586" y="14817"/>
                    <a:pt x="25214" y="15340"/>
                    <a:pt x="25758" y="15926"/>
                  </a:cubicBezTo>
                  <a:cubicBezTo>
                    <a:pt x="25837" y="16005"/>
                    <a:pt x="25935" y="16042"/>
                    <a:pt x="26031" y="16042"/>
                  </a:cubicBezTo>
                  <a:cubicBezTo>
                    <a:pt x="26113" y="16042"/>
                    <a:pt x="26193" y="16016"/>
                    <a:pt x="26260" y="15968"/>
                  </a:cubicBezTo>
                  <a:cubicBezTo>
                    <a:pt x="26406" y="15842"/>
                    <a:pt x="26427" y="15633"/>
                    <a:pt x="26323" y="15487"/>
                  </a:cubicBezTo>
                  <a:cubicBezTo>
                    <a:pt x="26260" y="15382"/>
                    <a:pt x="26176" y="15298"/>
                    <a:pt x="26093" y="15215"/>
                  </a:cubicBezTo>
                  <a:cubicBezTo>
                    <a:pt x="25570" y="14754"/>
                    <a:pt x="25046" y="14273"/>
                    <a:pt x="24523" y="13813"/>
                  </a:cubicBezTo>
                  <a:lnTo>
                    <a:pt x="24230" y="13541"/>
                  </a:lnTo>
                  <a:lnTo>
                    <a:pt x="24356" y="13541"/>
                  </a:lnTo>
                  <a:lnTo>
                    <a:pt x="25444" y="14022"/>
                  </a:lnTo>
                  <a:cubicBezTo>
                    <a:pt x="25570" y="14085"/>
                    <a:pt x="25695" y="14148"/>
                    <a:pt x="25800" y="14210"/>
                  </a:cubicBezTo>
                  <a:cubicBezTo>
                    <a:pt x="25849" y="14235"/>
                    <a:pt x="25902" y="14247"/>
                    <a:pt x="25954" y="14247"/>
                  </a:cubicBezTo>
                  <a:cubicBezTo>
                    <a:pt x="26034" y="14247"/>
                    <a:pt x="26113" y="14219"/>
                    <a:pt x="26176" y="14168"/>
                  </a:cubicBezTo>
                  <a:cubicBezTo>
                    <a:pt x="26281" y="14085"/>
                    <a:pt x="26344" y="13938"/>
                    <a:pt x="26302" y="13813"/>
                  </a:cubicBezTo>
                  <a:cubicBezTo>
                    <a:pt x="26260" y="13645"/>
                    <a:pt x="26134" y="13499"/>
                    <a:pt x="25967" y="13457"/>
                  </a:cubicBezTo>
                  <a:cubicBezTo>
                    <a:pt x="25883" y="13436"/>
                    <a:pt x="25821" y="13415"/>
                    <a:pt x="25758" y="13373"/>
                  </a:cubicBezTo>
                  <a:cubicBezTo>
                    <a:pt x="25611" y="13311"/>
                    <a:pt x="25486" y="13248"/>
                    <a:pt x="25339" y="13185"/>
                  </a:cubicBezTo>
                  <a:lnTo>
                    <a:pt x="24691" y="12892"/>
                  </a:lnTo>
                  <a:lnTo>
                    <a:pt x="25005" y="12767"/>
                  </a:lnTo>
                  <a:lnTo>
                    <a:pt x="26030" y="12327"/>
                  </a:lnTo>
                  <a:cubicBezTo>
                    <a:pt x="26281" y="12223"/>
                    <a:pt x="26386" y="11930"/>
                    <a:pt x="26239" y="11699"/>
                  </a:cubicBezTo>
                  <a:cubicBezTo>
                    <a:pt x="26164" y="11612"/>
                    <a:pt x="26053" y="11562"/>
                    <a:pt x="25940" y="11562"/>
                  </a:cubicBezTo>
                  <a:cubicBezTo>
                    <a:pt x="25862" y="11562"/>
                    <a:pt x="25784" y="11586"/>
                    <a:pt x="25716" y="11637"/>
                  </a:cubicBezTo>
                  <a:cubicBezTo>
                    <a:pt x="25277" y="11888"/>
                    <a:pt x="24795" y="12055"/>
                    <a:pt x="24335" y="12264"/>
                  </a:cubicBezTo>
                  <a:cubicBezTo>
                    <a:pt x="24314" y="12264"/>
                    <a:pt x="24272" y="12285"/>
                    <a:pt x="24230" y="12285"/>
                  </a:cubicBezTo>
                  <a:cubicBezTo>
                    <a:pt x="24230" y="12264"/>
                    <a:pt x="24251" y="12223"/>
                    <a:pt x="24272" y="12223"/>
                  </a:cubicBezTo>
                  <a:cubicBezTo>
                    <a:pt x="24858" y="11699"/>
                    <a:pt x="25444" y="11176"/>
                    <a:pt x="26009" y="10653"/>
                  </a:cubicBezTo>
                  <a:cubicBezTo>
                    <a:pt x="26114" y="10549"/>
                    <a:pt x="26218" y="10444"/>
                    <a:pt x="26302" y="10319"/>
                  </a:cubicBezTo>
                  <a:cubicBezTo>
                    <a:pt x="26427" y="10172"/>
                    <a:pt x="26406" y="9942"/>
                    <a:pt x="26239" y="9837"/>
                  </a:cubicBezTo>
                  <a:cubicBezTo>
                    <a:pt x="26174" y="9782"/>
                    <a:pt x="26097" y="9755"/>
                    <a:pt x="26019" y="9755"/>
                  </a:cubicBezTo>
                  <a:cubicBezTo>
                    <a:pt x="25920" y="9755"/>
                    <a:pt x="25819" y="9797"/>
                    <a:pt x="25737" y="9879"/>
                  </a:cubicBezTo>
                  <a:cubicBezTo>
                    <a:pt x="25549" y="10067"/>
                    <a:pt x="25360" y="10256"/>
                    <a:pt x="25151" y="10444"/>
                  </a:cubicBezTo>
                  <a:cubicBezTo>
                    <a:pt x="24670" y="10904"/>
                    <a:pt x="24147" y="11344"/>
                    <a:pt x="23645" y="11804"/>
                  </a:cubicBezTo>
                  <a:cubicBezTo>
                    <a:pt x="23414" y="12013"/>
                    <a:pt x="23163" y="12223"/>
                    <a:pt x="22933" y="12432"/>
                  </a:cubicBezTo>
                  <a:cubicBezTo>
                    <a:pt x="22891" y="12411"/>
                    <a:pt x="22870" y="12390"/>
                    <a:pt x="22829" y="12369"/>
                  </a:cubicBezTo>
                  <a:cubicBezTo>
                    <a:pt x="22201" y="11825"/>
                    <a:pt x="21510" y="11323"/>
                    <a:pt x="20820" y="10863"/>
                  </a:cubicBezTo>
                  <a:cubicBezTo>
                    <a:pt x="20706" y="10791"/>
                    <a:pt x="20573" y="10749"/>
                    <a:pt x="20440" y="10749"/>
                  </a:cubicBezTo>
                  <a:cubicBezTo>
                    <a:pt x="20378" y="10749"/>
                    <a:pt x="20315" y="10759"/>
                    <a:pt x="20255" y="10779"/>
                  </a:cubicBezTo>
                  <a:cubicBezTo>
                    <a:pt x="19962" y="10842"/>
                    <a:pt x="19669" y="10925"/>
                    <a:pt x="19397" y="10988"/>
                  </a:cubicBezTo>
                  <a:cubicBezTo>
                    <a:pt x="18414" y="11218"/>
                    <a:pt x="17451" y="11427"/>
                    <a:pt x="16489" y="11741"/>
                  </a:cubicBezTo>
                  <a:cubicBezTo>
                    <a:pt x="16426" y="11741"/>
                    <a:pt x="16363" y="11762"/>
                    <a:pt x="16300" y="11783"/>
                  </a:cubicBezTo>
                  <a:cubicBezTo>
                    <a:pt x="16363" y="11699"/>
                    <a:pt x="16447" y="11658"/>
                    <a:pt x="16531" y="11616"/>
                  </a:cubicBezTo>
                  <a:cubicBezTo>
                    <a:pt x="16740" y="11511"/>
                    <a:pt x="16949" y="11407"/>
                    <a:pt x="17137" y="11302"/>
                  </a:cubicBezTo>
                  <a:cubicBezTo>
                    <a:pt x="17535" y="11072"/>
                    <a:pt x="17932" y="10842"/>
                    <a:pt x="18309" y="10591"/>
                  </a:cubicBezTo>
                  <a:cubicBezTo>
                    <a:pt x="18748" y="10319"/>
                    <a:pt x="19188" y="10026"/>
                    <a:pt x="19627" y="9754"/>
                  </a:cubicBezTo>
                  <a:cubicBezTo>
                    <a:pt x="19899" y="9565"/>
                    <a:pt x="20171" y="9398"/>
                    <a:pt x="20464" y="9230"/>
                  </a:cubicBezTo>
                  <a:cubicBezTo>
                    <a:pt x="20527" y="9398"/>
                    <a:pt x="20673" y="9502"/>
                    <a:pt x="20862" y="9544"/>
                  </a:cubicBezTo>
                  <a:cubicBezTo>
                    <a:pt x="21071" y="9607"/>
                    <a:pt x="21280" y="9712"/>
                    <a:pt x="21489" y="9795"/>
                  </a:cubicBezTo>
                  <a:cubicBezTo>
                    <a:pt x="21615" y="9837"/>
                    <a:pt x="21740" y="9900"/>
                    <a:pt x="21866" y="9963"/>
                  </a:cubicBezTo>
                  <a:cubicBezTo>
                    <a:pt x="21916" y="9985"/>
                    <a:pt x="21967" y="9995"/>
                    <a:pt x="22016" y="9995"/>
                  </a:cubicBezTo>
                  <a:cubicBezTo>
                    <a:pt x="22156" y="9995"/>
                    <a:pt x="22286" y="9913"/>
                    <a:pt x="22347" y="9774"/>
                  </a:cubicBezTo>
                  <a:cubicBezTo>
                    <a:pt x="22473" y="9565"/>
                    <a:pt x="22389" y="9293"/>
                    <a:pt x="22159" y="9230"/>
                  </a:cubicBezTo>
                  <a:lnTo>
                    <a:pt x="21803" y="9063"/>
                  </a:lnTo>
                  <a:lnTo>
                    <a:pt x="21259" y="8854"/>
                  </a:lnTo>
                  <a:lnTo>
                    <a:pt x="21113" y="8791"/>
                  </a:lnTo>
                  <a:cubicBezTo>
                    <a:pt x="21406" y="8624"/>
                    <a:pt x="21678" y="8435"/>
                    <a:pt x="21950" y="8268"/>
                  </a:cubicBezTo>
                  <a:cubicBezTo>
                    <a:pt x="22057" y="8364"/>
                    <a:pt x="22192" y="8411"/>
                    <a:pt x="22327" y="8411"/>
                  </a:cubicBezTo>
                  <a:cubicBezTo>
                    <a:pt x="22428" y="8411"/>
                    <a:pt x="22530" y="8385"/>
                    <a:pt x="22619" y="8331"/>
                  </a:cubicBezTo>
                  <a:cubicBezTo>
                    <a:pt x="22640" y="8310"/>
                    <a:pt x="22682" y="8289"/>
                    <a:pt x="22724" y="8289"/>
                  </a:cubicBezTo>
                  <a:cubicBezTo>
                    <a:pt x="22933" y="8226"/>
                    <a:pt x="23080" y="8059"/>
                    <a:pt x="23163" y="7850"/>
                  </a:cubicBezTo>
                  <a:lnTo>
                    <a:pt x="23226" y="7598"/>
                  </a:lnTo>
                  <a:cubicBezTo>
                    <a:pt x="23289" y="7473"/>
                    <a:pt x="23247" y="7326"/>
                    <a:pt x="23163" y="7222"/>
                  </a:cubicBezTo>
                  <a:cubicBezTo>
                    <a:pt x="23121" y="7180"/>
                    <a:pt x="23080" y="7117"/>
                    <a:pt x="23059" y="7075"/>
                  </a:cubicBezTo>
                  <a:cubicBezTo>
                    <a:pt x="23038" y="6929"/>
                    <a:pt x="22912" y="6824"/>
                    <a:pt x="22766" y="6803"/>
                  </a:cubicBezTo>
                  <a:cubicBezTo>
                    <a:pt x="22703" y="6803"/>
                    <a:pt x="22640" y="6782"/>
                    <a:pt x="22577" y="6761"/>
                  </a:cubicBezTo>
                  <a:cubicBezTo>
                    <a:pt x="22511" y="6739"/>
                    <a:pt x="22444" y="6729"/>
                    <a:pt x="22377" y="6729"/>
                  </a:cubicBezTo>
                  <a:cubicBezTo>
                    <a:pt x="22189" y="6729"/>
                    <a:pt x="22005" y="6811"/>
                    <a:pt x="21866" y="6950"/>
                  </a:cubicBezTo>
                  <a:cubicBezTo>
                    <a:pt x="21824" y="6992"/>
                    <a:pt x="21803" y="7013"/>
                    <a:pt x="21761" y="7034"/>
                  </a:cubicBezTo>
                  <a:cubicBezTo>
                    <a:pt x="21636" y="7117"/>
                    <a:pt x="21552" y="7264"/>
                    <a:pt x="21552" y="7410"/>
                  </a:cubicBezTo>
                  <a:cubicBezTo>
                    <a:pt x="21552" y="7473"/>
                    <a:pt x="21552" y="7536"/>
                    <a:pt x="21552" y="7578"/>
                  </a:cubicBezTo>
                  <a:lnTo>
                    <a:pt x="20673" y="8038"/>
                  </a:lnTo>
                  <a:cubicBezTo>
                    <a:pt x="20694" y="7891"/>
                    <a:pt x="20715" y="7787"/>
                    <a:pt x="20736" y="7661"/>
                  </a:cubicBezTo>
                  <a:cubicBezTo>
                    <a:pt x="20778" y="7431"/>
                    <a:pt x="20799" y="7180"/>
                    <a:pt x="20820" y="6929"/>
                  </a:cubicBezTo>
                  <a:cubicBezTo>
                    <a:pt x="20868" y="6663"/>
                    <a:pt x="20665" y="6502"/>
                    <a:pt x="20461" y="6502"/>
                  </a:cubicBezTo>
                  <a:cubicBezTo>
                    <a:pt x="20312" y="6502"/>
                    <a:pt x="20161" y="6588"/>
                    <a:pt x="20108" y="6782"/>
                  </a:cubicBezTo>
                  <a:cubicBezTo>
                    <a:pt x="20108" y="6824"/>
                    <a:pt x="20088" y="6887"/>
                    <a:pt x="20088" y="6929"/>
                  </a:cubicBezTo>
                  <a:cubicBezTo>
                    <a:pt x="20088" y="7243"/>
                    <a:pt x="20046" y="7557"/>
                    <a:pt x="19962" y="7870"/>
                  </a:cubicBezTo>
                  <a:cubicBezTo>
                    <a:pt x="19899" y="8038"/>
                    <a:pt x="19920" y="8247"/>
                    <a:pt x="20046" y="8394"/>
                  </a:cubicBezTo>
                  <a:lnTo>
                    <a:pt x="19606" y="8624"/>
                  </a:lnTo>
                  <a:cubicBezTo>
                    <a:pt x="19041" y="8917"/>
                    <a:pt x="18455" y="9210"/>
                    <a:pt x="17911" y="9523"/>
                  </a:cubicBezTo>
                  <a:cubicBezTo>
                    <a:pt x="17347" y="9816"/>
                    <a:pt x="16803" y="10130"/>
                    <a:pt x="16259" y="10444"/>
                  </a:cubicBezTo>
                  <a:cubicBezTo>
                    <a:pt x="16091" y="10549"/>
                    <a:pt x="15924" y="10653"/>
                    <a:pt x="15756" y="10758"/>
                  </a:cubicBezTo>
                  <a:cubicBezTo>
                    <a:pt x="15777" y="10716"/>
                    <a:pt x="15798" y="10674"/>
                    <a:pt x="15840" y="10632"/>
                  </a:cubicBezTo>
                  <a:cubicBezTo>
                    <a:pt x="16259" y="10214"/>
                    <a:pt x="16677" y="9816"/>
                    <a:pt x="17075" y="9398"/>
                  </a:cubicBezTo>
                  <a:cubicBezTo>
                    <a:pt x="17577" y="8875"/>
                    <a:pt x="18058" y="8352"/>
                    <a:pt x="18581" y="7829"/>
                  </a:cubicBezTo>
                  <a:cubicBezTo>
                    <a:pt x="18727" y="7703"/>
                    <a:pt x="18811" y="7494"/>
                    <a:pt x="18790" y="7306"/>
                  </a:cubicBezTo>
                  <a:cubicBezTo>
                    <a:pt x="18769" y="6950"/>
                    <a:pt x="18748" y="6615"/>
                    <a:pt x="18707" y="6238"/>
                  </a:cubicBezTo>
                  <a:cubicBezTo>
                    <a:pt x="18665" y="5862"/>
                    <a:pt x="18602" y="5464"/>
                    <a:pt x="18560" y="5088"/>
                  </a:cubicBezTo>
                  <a:cubicBezTo>
                    <a:pt x="18539" y="4962"/>
                    <a:pt x="18518" y="4816"/>
                    <a:pt x="18497" y="4690"/>
                  </a:cubicBezTo>
                  <a:cubicBezTo>
                    <a:pt x="18518" y="4690"/>
                    <a:pt x="18539" y="4669"/>
                    <a:pt x="18560" y="4669"/>
                  </a:cubicBezTo>
                  <a:lnTo>
                    <a:pt x="21573" y="3665"/>
                  </a:lnTo>
                  <a:cubicBezTo>
                    <a:pt x="21761" y="3602"/>
                    <a:pt x="21950" y="3560"/>
                    <a:pt x="22138" y="3518"/>
                  </a:cubicBezTo>
                  <a:cubicBezTo>
                    <a:pt x="22305" y="3476"/>
                    <a:pt x="22431" y="3288"/>
                    <a:pt x="22410" y="3121"/>
                  </a:cubicBezTo>
                  <a:cubicBezTo>
                    <a:pt x="22390" y="2945"/>
                    <a:pt x="22243" y="2805"/>
                    <a:pt x="22069" y="2805"/>
                  </a:cubicBezTo>
                  <a:cubicBezTo>
                    <a:pt x="22057" y="2805"/>
                    <a:pt x="22045" y="2806"/>
                    <a:pt x="22033" y="2807"/>
                  </a:cubicBezTo>
                  <a:cubicBezTo>
                    <a:pt x="21908" y="2828"/>
                    <a:pt x="21782" y="2849"/>
                    <a:pt x="21657" y="2891"/>
                  </a:cubicBezTo>
                  <a:cubicBezTo>
                    <a:pt x="20924" y="3121"/>
                    <a:pt x="20192" y="3351"/>
                    <a:pt x="19481" y="3581"/>
                  </a:cubicBezTo>
                  <a:lnTo>
                    <a:pt x="19292" y="3644"/>
                  </a:lnTo>
                  <a:cubicBezTo>
                    <a:pt x="19292" y="3602"/>
                    <a:pt x="19313" y="3581"/>
                    <a:pt x="19334" y="3560"/>
                  </a:cubicBezTo>
                  <a:cubicBezTo>
                    <a:pt x="19648" y="3309"/>
                    <a:pt x="19983" y="3079"/>
                    <a:pt x="20297" y="2849"/>
                  </a:cubicBezTo>
                  <a:cubicBezTo>
                    <a:pt x="20401" y="2765"/>
                    <a:pt x="20527" y="2702"/>
                    <a:pt x="20652" y="2619"/>
                  </a:cubicBezTo>
                  <a:cubicBezTo>
                    <a:pt x="20778" y="2535"/>
                    <a:pt x="20820" y="2388"/>
                    <a:pt x="20799" y="2263"/>
                  </a:cubicBezTo>
                  <a:cubicBezTo>
                    <a:pt x="20757" y="2116"/>
                    <a:pt x="20673" y="2033"/>
                    <a:pt x="20527" y="1991"/>
                  </a:cubicBezTo>
                  <a:cubicBezTo>
                    <a:pt x="20490" y="1980"/>
                    <a:pt x="20452" y="1975"/>
                    <a:pt x="20414" y="1975"/>
                  </a:cubicBezTo>
                  <a:cubicBezTo>
                    <a:pt x="20299" y="1975"/>
                    <a:pt x="20182" y="2022"/>
                    <a:pt x="20088" y="2116"/>
                  </a:cubicBezTo>
                  <a:cubicBezTo>
                    <a:pt x="20046" y="2158"/>
                    <a:pt x="19983" y="2200"/>
                    <a:pt x="19920" y="2242"/>
                  </a:cubicBezTo>
                  <a:cubicBezTo>
                    <a:pt x="19795" y="2347"/>
                    <a:pt x="19648" y="2451"/>
                    <a:pt x="19502" y="2556"/>
                  </a:cubicBezTo>
                  <a:lnTo>
                    <a:pt x="18979" y="2953"/>
                  </a:lnTo>
                  <a:cubicBezTo>
                    <a:pt x="18979" y="2849"/>
                    <a:pt x="18979" y="2807"/>
                    <a:pt x="18979" y="2744"/>
                  </a:cubicBezTo>
                  <a:lnTo>
                    <a:pt x="19083" y="1907"/>
                  </a:lnTo>
                  <a:cubicBezTo>
                    <a:pt x="19104" y="1782"/>
                    <a:pt x="19104" y="1656"/>
                    <a:pt x="19125" y="1531"/>
                  </a:cubicBezTo>
                  <a:cubicBezTo>
                    <a:pt x="19167" y="1342"/>
                    <a:pt x="19083" y="1154"/>
                    <a:pt x="18937" y="1049"/>
                  </a:cubicBezTo>
                  <a:cubicBezTo>
                    <a:pt x="18880" y="1018"/>
                    <a:pt x="18819" y="1004"/>
                    <a:pt x="18760" y="1004"/>
                  </a:cubicBezTo>
                  <a:cubicBezTo>
                    <a:pt x="18578" y="1004"/>
                    <a:pt x="18408" y="1138"/>
                    <a:pt x="18393" y="1342"/>
                  </a:cubicBezTo>
                  <a:cubicBezTo>
                    <a:pt x="18351" y="1761"/>
                    <a:pt x="18330" y="2179"/>
                    <a:pt x="18288" y="2598"/>
                  </a:cubicBezTo>
                  <a:cubicBezTo>
                    <a:pt x="18267" y="2744"/>
                    <a:pt x="18246" y="2891"/>
                    <a:pt x="18225" y="3037"/>
                  </a:cubicBezTo>
                  <a:cubicBezTo>
                    <a:pt x="18183" y="2974"/>
                    <a:pt x="18163" y="2932"/>
                    <a:pt x="18142" y="2870"/>
                  </a:cubicBezTo>
                  <a:cubicBezTo>
                    <a:pt x="17974" y="2096"/>
                    <a:pt x="17828" y="1321"/>
                    <a:pt x="17660" y="547"/>
                  </a:cubicBezTo>
                  <a:cubicBezTo>
                    <a:pt x="17619" y="443"/>
                    <a:pt x="17598" y="338"/>
                    <a:pt x="17535" y="233"/>
                  </a:cubicBezTo>
                  <a:cubicBezTo>
                    <a:pt x="17488" y="92"/>
                    <a:pt x="17358" y="21"/>
                    <a:pt x="17226" y="21"/>
                  </a:cubicBezTo>
                  <a:cubicBezTo>
                    <a:pt x="17182" y="21"/>
                    <a:pt x="17137" y="29"/>
                    <a:pt x="17095" y="45"/>
                  </a:cubicBezTo>
                  <a:cubicBezTo>
                    <a:pt x="16907" y="129"/>
                    <a:pt x="16823" y="317"/>
                    <a:pt x="16865" y="505"/>
                  </a:cubicBezTo>
                  <a:cubicBezTo>
                    <a:pt x="16928" y="715"/>
                    <a:pt x="17012" y="945"/>
                    <a:pt x="17054" y="1175"/>
                  </a:cubicBezTo>
                  <a:cubicBezTo>
                    <a:pt x="17242" y="2075"/>
                    <a:pt x="17430" y="2995"/>
                    <a:pt x="17619" y="3895"/>
                  </a:cubicBezTo>
                  <a:cubicBezTo>
                    <a:pt x="17639" y="4000"/>
                    <a:pt x="17660" y="4125"/>
                    <a:pt x="17681" y="4209"/>
                  </a:cubicBezTo>
                  <a:cubicBezTo>
                    <a:pt x="17367" y="4334"/>
                    <a:pt x="17075" y="4460"/>
                    <a:pt x="16803" y="4585"/>
                  </a:cubicBezTo>
                  <a:cubicBezTo>
                    <a:pt x="16279" y="4774"/>
                    <a:pt x="15777" y="5004"/>
                    <a:pt x="15275" y="5276"/>
                  </a:cubicBezTo>
                  <a:cubicBezTo>
                    <a:pt x="15087" y="5360"/>
                    <a:pt x="14961" y="5527"/>
                    <a:pt x="14898" y="5715"/>
                  </a:cubicBezTo>
                  <a:cubicBezTo>
                    <a:pt x="14878" y="5862"/>
                    <a:pt x="14836" y="6008"/>
                    <a:pt x="14794" y="6155"/>
                  </a:cubicBezTo>
                  <a:cubicBezTo>
                    <a:pt x="14438" y="7285"/>
                    <a:pt x="14082" y="8394"/>
                    <a:pt x="13831" y="9544"/>
                  </a:cubicBezTo>
                  <a:cubicBezTo>
                    <a:pt x="13831" y="9565"/>
                    <a:pt x="13810" y="9607"/>
                    <a:pt x="13790" y="9628"/>
                  </a:cubicBezTo>
                  <a:cubicBezTo>
                    <a:pt x="13769" y="9544"/>
                    <a:pt x="13769" y="9461"/>
                    <a:pt x="13769" y="9377"/>
                  </a:cubicBezTo>
                  <a:cubicBezTo>
                    <a:pt x="13790" y="9147"/>
                    <a:pt x="13810" y="8917"/>
                    <a:pt x="13810" y="8707"/>
                  </a:cubicBezTo>
                  <a:cubicBezTo>
                    <a:pt x="13810" y="8017"/>
                    <a:pt x="13810" y="7347"/>
                    <a:pt x="13748" y="6657"/>
                  </a:cubicBezTo>
                  <a:cubicBezTo>
                    <a:pt x="13727" y="6364"/>
                    <a:pt x="13727" y="6092"/>
                    <a:pt x="13706" y="5799"/>
                  </a:cubicBezTo>
                  <a:cubicBezTo>
                    <a:pt x="13706" y="5485"/>
                    <a:pt x="13685" y="5171"/>
                    <a:pt x="13685" y="4878"/>
                  </a:cubicBezTo>
                  <a:cubicBezTo>
                    <a:pt x="13685" y="4816"/>
                    <a:pt x="13685" y="4774"/>
                    <a:pt x="13685" y="4732"/>
                  </a:cubicBezTo>
                  <a:cubicBezTo>
                    <a:pt x="13727" y="4743"/>
                    <a:pt x="13765" y="4749"/>
                    <a:pt x="13800" y="4749"/>
                  </a:cubicBezTo>
                  <a:cubicBezTo>
                    <a:pt x="13956" y="4749"/>
                    <a:pt x="14050" y="4646"/>
                    <a:pt x="14187" y="4544"/>
                  </a:cubicBezTo>
                  <a:cubicBezTo>
                    <a:pt x="14334" y="4418"/>
                    <a:pt x="14501" y="4272"/>
                    <a:pt x="14668" y="4146"/>
                  </a:cubicBezTo>
                  <a:cubicBezTo>
                    <a:pt x="14794" y="4062"/>
                    <a:pt x="14919" y="3979"/>
                    <a:pt x="15024" y="3895"/>
                  </a:cubicBezTo>
                  <a:cubicBezTo>
                    <a:pt x="15191" y="3769"/>
                    <a:pt x="15212" y="3518"/>
                    <a:pt x="15087" y="3372"/>
                  </a:cubicBezTo>
                  <a:cubicBezTo>
                    <a:pt x="15006" y="3280"/>
                    <a:pt x="14900" y="3232"/>
                    <a:pt x="14797" y="3232"/>
                  </a:cubicBezTo>
                  <a:cubicBezTo>
                    <a:pt x="14713" y="3232"/>
                    <a:pt x="14630" y="3264"/>
                    <a:pt x="14564" y="3330"/>
                  </a:cubicBezTo>
                  <a:lnTo>
                    <a:pt x="14313" y="3497"/>
                  </a:lnTo>
                  <a:lnTo>
                    <a:pt x="13810" y="3895"/>
                  </a:lnTo>
                  <a:cubicBezTo>
                    <a:pt x="13769" y="3916"/>
                    <a:pt x="13727" y="3958"/>
                    <a:pt x="13664" y="4000"/>
                  </a:cubicBezTo>
                  <a:cubicBezTo>
                    <a:pt x="13664" y="3665"/>
                    <a:pt x="13622" y="3330"/>
                    <a:pt x="13622" y="3016"/>
                  </a:cubicBezTo>
                  <a:cubicBezTo>
                    <a:pt x="13685" y="2995"/>
                    <a:pt x="13727" y="2974"/>
                    <a:pt x="13790" y="2932"/>
                  </a:cubicBezTo>
                  <a:cubicBezTo>
                    <a:pt x="13894" y="2849"/>
                    <a:pt x="13957" y="2744"/>
                    <a:pt x="13999" y="2619"/>
                  </a:cubicBezTo>
                  <a:cubicBezTo>
                    <a:pt x="13999" y="2535"/>
                    <a:pt x="14020" y="2451"/>
                    <a:pt x="14041" y="2368"/>
                  </a:cubicBezTo>
                  <a:cubicBezTo>
                    <a:pt x="14082" y="2158"/>
                    <a:pt x="14041" y="1949"/>
                    <a:pt x="13894" y="1782"/>
                  </a:cubicBezTo>
                  <a:cubicBezTo>
                    <a:pt x="13810" y="1698"/>
                    <a:pt x="13748" y="1614"/>
                    <a:pt x="13664" y="1552"/>
                  </a:cubicBezTo>
                  <a:cubicBezTo>
                    <a:pt x="13602" y="1474"/>
                    <a:pt x="13505" y="1431"/>
                    <a:pt x="13417" y="1431"/>
                  </a:cubicBezTo>
                  <a:cubicBezTo>
                    <a:pt x="13386" y="1431"/>
                    <a:pt x="13356" y="1436"/>
                    <a:pt x="13329" y="1447"/>
                  </a:cubicBezTo>
                  <a:cubicBezTo>
                    <a:pt x="13298" y="1457"/>
                    <a:pt x="13266" y="1463"/>
                    <a:pt x="13238" y="1463"/>
                  </a:cubicBezTo>
                  <a:cubicBezTo>
                    <a:pt x="13209" y="1463"/>
                    <a:pt x="13183" y="1457"/>
                    <a:pt x="13162" y="1447"/>
                  </a:cubicBezTo>
                  <a:cubicBezTo>
                    <a:pt x="13124" y="1436"/>
                    <a:pt x="13088" y="1431"/>
                    <a:pt x="13052" y="1431"/>
                  </a:cubicBezTo>
                  <a:cubicBezTo>
                    <a:pt x="12952" y="1431"/>
                    <a:pt x="12863" y="1474"/>
                    <a:pt x="12785" y="1552"/>
                  </a:cubicBezTo>
                  <a:cubicBezTo>
                    <a:pt x="12722" y="1614"/>
                    <a:pt x="12660" y="1698"/>
                    <a:pt x="12576" y="1782"/>
                  </a:cubicBezTo>
                  <a:cubicBezTo>
                    <a:pt x="12471" y="1886"/>
                    <a:pt x="12409" y="2033"/>
                    <a:pt x="12429" y="2179"/>
                  </a:cubicBezTo>
                  <a:cubicBezTo>
                    <a:pt x="12429" y="2347"/>
                    <a:pt x="12450" y="2514"/>
                    <a:pt x="12492" y="2681"/>
                  </a:cubicBezTo>
                  <a:cubicBezTo>
                    <a:pt x="12534" y="2807"/>
                    <a:pt x="12618" y="2891"/>
                    <a:pt x="12722" y="2953"/>
                  </a:cubicBezTo>
                  <a:cubicBezTo>
                    <a:pt x="12764" y="2974"/>
                    <a:pt x="12806" y="2995"/>
                    <a:pt x="12827" y="3016"/>
                  </a:cubicBezTo>
                  <a:cubicBezTo>
                    <a:pt x="12827" y="3351"/>
                    <a:pt x="12806" y="3665"/>
                    <a:pt x="12806" y="3979"/>
                  </a:cubicBezTo>
                  <a:lnTo>
                    <a:pt x="11906" y="3309"/>
                  </a:lnTo>
                  <a:cubicBezTo>
                    <a:pt x="11842" y="3254"/>
                    <a:pt x="11760" y="3227"/>
                    <a:pt x="11679" y="3227"/>
                  </a:cubicBezTo>
                  <a:cubicBezTo>
                    <a:pt x="11577" y="3227"/>
                    <a:pt x="11474" y="3269"/>
                    <a:pt x="11404" y="3351"/>
                  </a:cubicBezTo>
                  <a:cubicBezTo>
                    <a:pt x="11258" y="3497"/>
                    <a:pt x="11258" y="3748"/>
                    <a:pt x="11425" y="3874"/>
                  </a:cubicBezTo>
                  <a:cubicBezTo>
                    <a:pt x="11467" y="3916"/>
                    <a:pt x="11530" y="3937"/>
                    <a:pt x="11572" y="3979"/>
                  </a:cubicBezTo>
                  <a:cubicBezTo>
                    <a:pt x="11802" y="4146"/>
                    <a:pt x="12032" y="4313"/>
                    <a:pt x="12262" y="4502"/>
                  </a:cubicBezTo>
                  <a:cubicBezTo>
                    <a:pt x="12410" y="4612"/>
                    <a:pt x="12525" y="4739"/>
                    <a:pt x="12707" y="4739"/>
                  </a:cubicBezTo>
                  <a:cubicBezTo>
                    <a:pt x="12732" y="4739"/>
                    <a:pt x="12758" y="4737"/>
                    <a:pt x="12785" y="4732"/>
                  </a:cubicBezTo>
                  <a:lnTo>
                    <a:pt x="12785" y="4857"/>
                  </a:lnTo>
                  <a:cubicBezTo>
                    <a:pt x="12785" y="5192"/>
                    <a:pt x="12764" y="5506"/>
                    <a:pt x="12743" y="5820"/>
                  </a:cubicBezTo>
                  <a:cubicBezTo>
                    <a:pt x="12722" y="6364"/>
                    <a:pt x="12681" y="6929"/>
                    <a:pt x="12681" y="7452"/>
                  </a:cubicBezTo>
                  <a:lnTo>
                    <a:pt x="12681" y="9000"/>
                  </a:lnTo>
                  <a:cubicBezTo>
                    <a:pt x="12681" y="9210"/>
                    <a:pt x="12701" y="9419"/>
                    <a:pt x="12701" y="9628"/>
                  </a:cubicBezTo>
                  <a:cubicBezTo>
                    <a:pt x="12681" y="9607"/>
                    <a:pt x="12639" y="9565"/>
                    <a:pt x="12639" y="9523"/>
                  </a:cubicBezTo>
                  <a:cubicBezTo>
                    <a:pt x="12597" y="9314"/>
                    <a:pt x="12555" y="9105"/>
                    <a:pt x="12492" y="8896"/>
                  </a:cubicBezTo>
                  <a:cubicBezTo>
                    <a:pt x="12178" y="7808"/>
                    <a:pt x="11844" y="6720"/>
                    <a:pt x="11530" y="5611"/>
                  </a:cubicBezTo>
                  <a:cubicBezTo>
                    <a:pt x="11509" y="5485"/>
                    <a:pt x="11404" y="5381"/>
                    <a:pt x="11300" y="5318"/>
                  </a:cubicBezTo>
                  <a:cubicBezTo>
                    <a:pt x="11132" y="5192"/>
                    <a:pt x="10944" y="5109"/>
                    <a:pt x="10756" y="5025"/>
                  </a:cubicBezTo>
                  <a:cubicBezTo>
                    <a:pt x="10149" y="4753"/>
                    <a:pt x="9521" y="4523"/>
                    <a:pt x="8893" y="4251"/>
                  </a:cubicBezTo>
                  <a:lnTo>
                    <a:pt x="8789" y="4209"/>
                  </a:lnTo>
                  <a:cubicBezTo>
                    <a:pt x="8789" y="4167"/>
                    <a:pt x="8789" y="4104"/>
                    <a:pt x="8789" y="4062"/>
                  </a:cubicBezTo>
                  <a:cubicBezTo>
                    <a:pt x="8872" y="3728"/>
                    <a:pt x="8935" y="3393"/>
                    <a:pt x="8998" y="3037"/>
                  </a:cubicBezTo>
                  <a:cubicBezTo>
                    <a:pt x="9186" y="2179"/>
                    <a:pt x="9333" y="1300"/>
                    <a:pt x="9584" y="443"/>
                  </a:cubicBezTo>
                  <a:cubicBezTo>
                    <a:pt x="9626" y="275"/>
                    <a:pt x="9542" y="87"/>
                    <a:pt x="9375" y="24"/>
                  </a:cubicBezTo>
                  <a:cubicBezTo>
                    <a:pt x="9332" y="8"/>
                    <a:pt x="9288" y="0"/>
                    <a:pt x="92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6"/>
            <p:cNvSpPr/>
            <p:nvPr/>
          </p:nvSpPr>
          <p:spPr>
            <a:xfrm>
              <a:off x="8501070" y="955648"/>
              <a:ext cx="480536" cy="497913"/>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6"/>
            <p:cNvSpPr/>
            <p:nvPr/>
          </p:nvSpPr>
          <p:spPr>
            <a:xfrm>
              <a:off x="55713" y="955638"/>
              <a:ext cx="333674" cy="333174"/>
            </a:xfrm>
            <a:custGeom>
              <a:rect b="b" l="l" r="r" t="t"/>
              <a:pathLst>
                <a:path extrusionOk="0" h="25322" w="25360">
                  <a:moveTo>
                    <a:pt x="10588" y="7636"/>
                  </a:moveTo>
                  <a:lnTo>
                    <a:pt x="12178" y="8138"/>
                  </a:lnTo>
                  <a:cubicBezTo>
                    <a:pt x="12199" y="8327"/>
                    <a:pt x="12199" y="8515"/>
                    <a:pt x="12199" y="8703"/>
                  </a:cubicBezTo>
                  <a:lnTo>
                    <a:pt x="12199" y="9540"/>
                  </a:lnTo>
                  <a:cubicBezTo>
                    <a:pt x="12199" y="9749"/>
                    <a:pt x="12220" y="9938"/>
                    <a:pt x="12220" y="10147"/>
                  </a:cubicBezTo>
                  <a:cubicBezTo>
                    <a:pt x="12220" y="10566"/>
                    <a:pt x="12178" y="10984"/>
                    <a:pt x="12178" y="11402"/>
                  </a:cubicBezTo>
                  <a:cubicBezTo>
                    <a:pt x="11885" y="11277"/>
                    <a:pt x="10357" y="9770"/>
                    <a:pt x="9834" y="9101"/>
                  </a:cubicBezTo>
                  <a:cubicBezTo>
                    <a:pt x="10085" y="8599"/>
                    <a:pt x="10337" y="8117"/>
                    <a:pt x="10588" y="7636"/>
                  </a:cubicBezTo>
                  <a:close/>
                  <a:moveTo>
                    <a:pt x="14730" y="7636"/>
                  </a:moveTo>
                  <a:lnTo>
                    <a:pt x="15505" y="9122"/>
                  </a:lnTo>
                  <a:cubicBezTo>
                    <a:pt x="14730" y="9875"/>
                    <a:pt x="14019" y="10712"/>
                    <a:pt x="13140" y="11444"/>
                  </a:cubicBezTo>
                  <a:cubicBezTo>
                    <a:pt x="13057" y="10335"/>
                    <a:pt x="13119" y="9247"/>
                    <a:pt x="13119" y="8159"/>
                  </a:cubicBezTo>
                  <a:lnTo>
                    <a:pt x="14730" y="7636"/>
                  </a:lnTo>
                  <a:close/>
                  <a:moveTo>
                    <a:pt x="9123" y="9812"/>
                  </a:moveTo>
                  <a:cubicBezTo>
                    <a:pt x="9228" y="9917"/>
                    <a:pt x="9353" y="10022"/>
                    <a:pt x="9479" y="10126"/>
                  </a:cubicBezTo>
                  <a:cubicBezTo>
                    <a:pt x="9897" y="10524"/>
                    <a:pt x="10316" y="10921"/>
                    <a:pt x="10713" y="11340"/>
                  </a:cubicBezTo>
                  <a:cubicBezTo>
                    <a:pt x="10964" y="11591"/>
                    <a:pt x="11194" y="11863"/>
                    <a:pt x="11445" y="12156"/>
                  </a:cubicBezTo>
                  <a:cubicBezTo>
                    <a:pt x="11062" y="12192"/>
                    <a:pt x="10682" y="12203"/>
                    <a:pt x="10303" y="12203"/>
                  </a:cubicBezTo>
                  <a:cubicBezTo>
                    <a:pt x="9689" y="12203"/>
                    <a:pt x="9081" y="12174"/>
                    <a:pt x="8472" y="12174"/>
                  </a:cubicBezTo>
                  <a:cubicBezTo>
                    <a:pt x="8368" y="12174"/>
                    <a:pt x="8264" y="12175"/>
                    <a:pt x="8160" y="12177"/>
                  </a:cubicBezTo>
                  <a:lnTo>
                    <a:pt x="8181" y="12156"/>
                  </a:lnTo>
                  <a:cubicBezTo>
                    <a:pt x="7993" y="11612"/>
                    <a:pt x="7826" y="11089"/>
                    <a:pt x="7637" y="10566"/>
                  </a:cubicBezTo>
                  <a:lnTo>
                    <a:pt x="9123" y="9812"/>
                  </a:lnTo>
                  <a:close/>
                  <a:moveTo>
                    <a:pt x="16195" y="9812"/>
                  </a:moveTo>
                  <a:lnTo>
                    <a:pt x="17304" y="10398"/>
                  </a:lnTo>
                  <a:cubicBezTo>
                    <a:pt x="17388" y="10440"/>
                    <a:pt x="17471" y="10482"/>
                    <a:pt x="17555" y="10503"/>
                  </a:cubicBezTo>
                  <a:cubicBezTo>
                    <a:pt x="17639" y="10524"/>
                    <a:pt x="17681" y="10628"/>
                    <a:pt x="17639" y="10712"/>
                  </a:cubicBezTo>
                  <a:cubicBezTo>
                    <a:pt x="17576" y="10900"/>
                    <a:pt x="17513" y="11089"/>
                    <a:pt x="17451" y="11277"/>
                  </a:cubicBezTo>
                  <a:cubicBezTo>
                    <a:pt x="17346" y="11570"/>
                    <a:pt x="17262" y="11863"/>
                    <a:pt x="17158" y="12156"/>
                  </a:cubicBezTo>
                  <a:cubicBezTo>
                    <a:pt x="17011" y="12177"/>
                    <a:pt x="16865" y="12177"/>
                    <a:pt x="16676" y="12177"/>
                  </a:cubicBezTo>
                  <a:lnTo>
                    <a:pt x="16111" y="12177"/>
                  </a:lnTo>
                  <a:cubicBezTo>
                    <a:pt x="15798" y="12198"/>
                    <a:pt x="15463" y="12218"/>
                    <a:pt x="15149" y="12218"/>
                  </a:cubicBezTo>
                  <a:cubicBezTo>
                    <a:pt x="14730" y="12198"/>
                    <a:pt x="14312" y="12177"/>
                    <a:pt x="13914" y="12177"/>
                  </a:cubicBezTo>
                  <a:cubicBezTo>
                    <a:pt x="13977" y="11926"/>
                    <a:pt x="15358" y="10524"/>
                    <a:pt x="16195" y="9812"/>
                  </a:cubicBezTo>
                  <a:close/>
                  <a:moveTo>
                    <a:pt x="9951" y="13089"/>
                  </a:moveTo>
                  <a:cubicBezTo>
                    <a:pt x="10445" y="13089"/>
                    <a:pt x="10943" y="13101"/>
                    <a:pt x="11445" y="13139"/>
                  </a:cubicBezTo>
                  <a:cubicBezTo>
                    <a:pt x="10713" y="14018"/>
                    <a:pt x="9876" y="14729"/>
                    <a:pt x="9123" y="15483"/>
                  </a:cubicBezTo>
                  <a:lnTo>
                    <a:pt x="7637" y="14729"/>
                  </a:lnTo>
                  <a:cubicBezTo>
                    <a:pt x="7826" y="14206"/>
                    <a:pt x="7993" y="13683"/>
                    <a:pt x="8160" y="13139"/>
                  </a:cubicBezTo>
                  <a:lnTo>
                    <a:pt x="8181" y="13118"/>
                  </a:lnTo>
                  <a:cubicBezTo>
                    <a:pt x="8765" y="13107"/>
                    <a:pt x="9355" y="13089"/>
                    <a:pt x="9951" y="13089"/>
                  </a:cubicBezTo>
                  <a:close/>
                  <a:moveTo>
                    <a:pt x="15293" y="13080"/>
                  </a:moveTo>
                  <a:cubicBezTo>
                    <a:pt x="15922" y="13080"/>
                    <a:pt x="16536" y="13106"/>
                    <a:pt x="17137" y="13118"/>
                  </a:cubicBezTo>
                  <a:cubicBezTo>
                    <a:pt x="17325" y="13662"/>
                    <a:pt x="17492" y="14185"/>
                    <a:pt x="17660" y="14708"/>
                  </a:cubicBezTo>
                  <a:lnTo>
                    <a:pt x="16195" y="15483"/>
                  </a:lnTo>
                  <a:cubicBezTo>
                    <a:pt x="16070" y="15378"/>
                    <a:pt x="15923" y="15231"/>
                    <a:pt x="15798" y="15106"/>
                  </a:cubicBezTo>
                  <a:cubicBezTo>
                    <a:pt x="15400" y="14729"/>
                    <a:pt x="15003" y="14353"/>
                    <a:pt x="14605" y="13955"/>
                  </a:cubicBezTo>
                  <a:cubicBezTo>
                    <a:pt x="14354" y="13704"/>
                    <a:pt x="14124" y="13432"/>
                    <a:pt x="13852" y="13139"/>
                  </a:cubicBezTo>
                  <a:lnTo>
                    <a:pt x="13873" y="13139"/>
                  </a:lnTo>
                  <a:cubicBezTo>
                    <a:pt x="14354" y="13095"/>
                    <a:pt x="14827" y="13080"/>
                    <a:pt x="15293" y="13080"/>
                  </a:cubicBezTo>
                  <a:close/>
                  <a:moveTo>
                    <a:pt x="12178" y="13830"/>
                  </a:moveTo>
                  <a:cubicBezTo>
                    <a:pt x="12262" y="14980"/>
                    <a:pt x="12178" y="16068"/>
                    <a:pt x="12199" y="17156"/>
                  </a:cubicBezTo>
                  <a:lnTo>
                    <a:pt x="12052" y="17198"/>
                  </a:lnTo>
                  <a:lnTo>
                    <a:pt x="10734" y="17617"/>
                  </a:lnTo>
                  <a:cubicBezTo>
                    <a:pt x="10688" y="17632"/>
                    <a:pt x="10653" y="17642"/>
                    <a:pt x="10626" y="17642"/>
                  </a:cubicBezTo>
                  <a:cubicBezTo>
                    <a:pt x="10578" y="17642"/>
                    <a:pt x="10551" y="17613"/>
                    <a:pt x="10525" y="17533"/>
                  </a:cubicBezTo>
                  <a:cubicBezTo>
                    <a:pt x="10378" y="17240"/>
                    <a:pt x="10253" y="16947"/>
                    <a:pt x="10106" y="16696"/>
                  </a:cubicBezTo>
                  <a:cubicBezTo>
                    <a:pt x="10023" y="16529"/>
                    <a:pt x="9918" y="16361"/>
                    <a:pt x="9813" y="16194"/>
                  </a:cubicBezTo>
                  <a:cubicBezTo>
                    <a:pt x="9939" y="16048"/>
                    <a:pt x="10065" y="15922"/>
                    <a:pt x="10190" y="15796"/>
                  </a:cubicBezTo>
                  <a:cubicBezTo>
                    <a:pt x="10567" y="15378"/>
                    <a:pt x="10943" y="14980"/>
                    <a:pt x="11341" y="14583"/>
                  </a:cubicBezTo>
                  <a:cubicBezTo>
                    <a:pt x="11592" y="14332"/>
                    <a:pt x="11885" y="14102"/>
                    <a:pt x="12178" y="13830"/>
                  </a:cubicBezTo>
                  <a:close/>
                  <a:moveTo>
                    <a:pt x="13161" y="13892"/>
                  </a:moveTo>
                  <a:cubicBezTo>
                    <a:pt x="13475" y="14081"/>
                    <a:pt x="15086" y="15671"/>
                    <a:pt x="15484" y="16194"/>
                  </a:cubicBezTo>
                  <a:cubicBezTo>
                    <a:pt x="15233" y="16675"/>
                    <a:pt x="15003" y="17177"/>
                    <a:pt x="14730" y="17659"/>
                  </a:cubicBezTo>
                  <a:lnTo>
                    <a:pt x="13140" y="17136"/>
                  </a:lnTo>
                  <a:cubicBezTo>
                    <a:pt x="13140" y="16068"/>
                    <a:pt x="13078" y="14980"/>
                    <a:pt x="13161" y="13892"/>
                  </a:cubicBezTo>
                  <a:close/>
                  <a:moveTo>
                    <a:pt x="14974" y="0"/>
                  </a:moveTo>
                  <a:cubicBezTo>
                    <a:pt x="14881" y="0"/>
                    <a:pt x="14788" y="34"/>
                    <a:pt x="14710" y="104"/>
                  </a:cubicBezTo>
                  <a:cubicBezTo>
                    <a:pt x="14668" y="125"/>
                    <a:pt x="14626" y="166"/>
                    <a:pt x="14584" y="187"/>
                  </a:cubicBezTo>
                  <a:lnTo>
                    <a:pt x="12806" y="1547"/>
                  </a:lnTo>
                  <a:cubicBezTo>
                    <a:pt x="12764" y="1568"/>
                    <a:pt x="12722" y="1589"/>
                    <a:pt x="12680" y="1631"/>
                  </a:cubicBezTo>
                  <a:cubicBezTo>
                    <a:pt x="12638" y="1610"/>
                    <a:pt x="12596" y="1589"/>
                    <a:pt x="12575" y="1547"/>
                  </a:cubicBezTo>
                  <a:cubicBezTo>
                    <a:pt x="12241" y="1296"/>
                    <a:pt x="11885" y="1045"/>
                    <a:pt x="11571" y="815"/>
                  </a:cubicBezTo>
                  <a:cubicBezTo>
                    <a:pt x="11278" y="585"/>
                    <a:pt x="10985" y="334"/>
                    <a:pt x="10671" y="104"/>
                  </a:cubicBezTo>
                  <a:cubicBezTo>
                    <a:pt x="10593" y="38"/>
                    <a:pt x="10498" y="6"/>
                    <a:pt x="10402" y="6"/>
                  </a:cubicBezTo>
                  <a:cubicBezTo>
                    <a:pt x="10345" y="6"/>
                    <a:pt x="10287" y="17"/>
                    <a:pt x="10232" y="41"/>
                  </a:cubicBezTo>
                  <a:cubicBezTo>
                    <a:pt x="10085" y="83"/>
                    <a:pt x="9981" y="229"/>
                    <a:pt x="9981" y="376"/>
                  </a:cubicBezTo>
                  <a:cubicBezTo>
                    <a:pt x="9960" y="564"/>
                    <a:pt x="10023" y="731"/>
                    <a:pt x="10190" y="836"/>
                  </a:cubicBezTo>
                  <a:cubicBezTo>
                    <a:pt x="10818" y="1296"/>
                    <a:pt x="11445" y="1778"/>
                    <a:pt x="12073" y="2238"/>
                  </a:cubicBezTo>
                  <a:cubicBezTo>
                    <a:pt x="12115" y="2301"/>
                    <a:pt x="12157" y="2343"/>
                    <a:pt x="12178" y="2405"/>
                  </a:cubicBezTo>
                  <a:cubicBezTo>
                    <a:pt x="12199" y="2510"/>
                    <a:pt x="12220" y="2615"/>
                    <a:pt x="12220" y="2719"/>
                  </a:cubicBezTo>
                  <a:cubicBezTo>
                    <a:pt x="12241" y="3179"/>
                    <a:pt x="12262" y="3640"/>
                    <a:pt x="12262" y="4100"/>
                  </a:cubicBezTo>
                  <a:lnTo>
                    <a:pt x="12262" y="4832"/>
                  </a:lnTo>
                  <a:cubicBezTo>
                    <a:pt x="11906" y="4581"/>
                    <a:pt x="11571" y="4393"/>
                    <a:pt x="11257" y="4163"/>
                  </a:cubicBezTo>
                  <a:cubicBezTo>
                    <a:pt x="11179" y="4084"/>
                    <a:pt x="11077" y="4047"/>
                    <a:pt x="10974" y="4047"/>
                  </a:cubicBezTo>
                  <a:cubicBezTo>
                    <a:pt x="10858" y="4047"/>
                    <a:pt x="10739" y="4095"/>
                    <a:pt x="10650" y="4184"/>
                  </a:cubicBezTo>
                  <a:cubicBezTo>
                    <a:pt x="10483" y="4351"/>
                    <a:pt x="10504" y="4623"/>
                    <a:pt x="10671" y="4791"/>
                  </a:cubicBezTo>
                  <a:cubicBezTo>
                    <a:pt x="10776" y="4874"/>
                    <a:pt x="10881" y="4958"/>
                    <a:pt x="10985" y="5021"/>
                  </a:cubicBezTo>
                  <a:cubicBezTo>
                    <a:pt x="11362" y="5272"/>
                    <a:pt x="11738" y="5523"/>
                    <a:pt x="12094" y="5753"/>
                  </a:cubicBezTo>
                  <a:cubicBezTo>
                    <a:pt x="12178" y="5816"/>
                    <a:pt x="12220" y="5900"/>
                    <a:pt x="12220" y="5983"/>
                  </a:cubicBezTo>
                  <a:cubicBezTo>
                    <a:pt x="12199" y="6339"/>
                    <a:pt x="12178" y="6716"/>
                    <a:pt x="12178" y="7071"/>
                  </a:cubicBezTo>
                  <a:cubicBezTo>
                    <a:pt x="12178" y="7113"/>
                    <a:pt x="12178" y="7155"/>
                    <a:pt x="12157" y="7218"/>
                  </a:cubicBezTo>
                  <a:cubicBezTo>
                    <a:pt x="12094" y="7197"/>
                    <a:pt x="12052" y="7197"/>
                    <a:pt x="11990" y="7176"/>
                  </a:cubicBezTo>
                  <a:lnTo>
                    <a:pt x="11069" y="6862"/>
                  </a:lnTo>
                  <a:cubicBezTo>
                    <a:pt x="10938" y="6796"/>
                    <a:pt x="10789" y="6765"/>
                    <a:pt x="10639" y="6765"/>
                  </a:cubicBezTo>
                  <a:cubicBezTo>
                    <a:pt x="10501" y="6765"/>
                    <a:pt x="10362" y="6791"/>
                    <a:pt x="10232" y="6841"/>
                  </a:cubicBezTo>
                  <a:cubicBezTo>
                    <a:pt x="10023" y="6946"/>
                    <a:pt x="9855" y="7134"/>
                    <a:pt x="9772" y="7364"/>
                  </a:cubicBezTo>
                  <a:cubicBezTo>
                    <a:pt x="9625" y="7636"/>
                    <a:pt x="9500" y="7950"/>
                    <a:pt x="9353" y="8222"/>
                  </a:cubicBezTo>
                  <a:cubicBezTo>
                    <a:pt x="9311" y="8306"/>
                    <a:pt x="9269" y="8369"/>
                    <a:pt x="9228" y="8431"/>
                  </a:cubicBezTo>
                  <a:lnTo>
                    <a:pt x="8286" y="7553"/>
                  </a:lnTo>
                  <a:cubicBezTo>
                    <a:pt x="8223" y="7469"/>
                    <a:pt x="8265" y="7406"/>
                    <a:pt x="8265" y="7322"/>
                  </a:cubicBezTo>
                  <a:lnTo>
                    <a:pt x="8391" y="6611"/>
                  </a:lnTo>
                  <a:cubicBezTo>
                    <a:pt x="8453" y="6318"/>
                    <a:pt x="8537" y="6004"/>
                    <a:pt x="8579" y="5711"/>
                  </a:cubicBezTo>
                  <a:cubicBezTo>
                    <a:pt x="8600" y="5481"/>
                    <a:pt x="8432" y="5251"/>
                    <a:pt x="8202" y="5209"/>
                  </a:cubicBezTo>
                  <a:cubicBezTo>
                    <a:pt x="8189" y="5208"/>
                    <a:pt x="8176" y="5207"/>
                    <a:pt x="8163" y="5207"/>
                  </a:cubicBezTo>
                  <a:cubicBezTo>
                    <a:pt x="7949" y="5207"/>
                    <a:pt x="7761" y="5367"/>
                    <a:pt x="7721" y="5565"/>
                  </a:cubicBezTo>
                  <a:cubicBezTo>
                    <a:pt x="7679" y="5837"/>
                    <a:pt x="7616" y="6109"/>
                    <a:pt x="7575" y="6381"/>
                  </a:cubicBezTo>
                  <a:cubicBezTo>
                    <a:pt x="7554" y="6506"/>
                    <a:pt x="7512" y="6632"/>
                    <a:pt x="7491" y="6778"/>
                  </a:cubicBezTo>
                  <a:lnTo>
                    <a:pt x="7386" y="6674"/>
                  </a:lnTo>
                  <a:cubicBezTo>
                    <a:pt x="6905" y="6213"/>
                    <a:pt x="6445" y="5732"/>
                    <a:pt x="5984" y="5251"/>
                  </a:cubicBezTo>
                  <a:cubicBezTo>
                    <a:pt x="5922" y="5188"/>
                    <a:pt x="5880" y="5125"/>
                    <a:pt x="5817" y="5042"/>
                  </a:cubicBezTo>
                  <a:cubicBezTo>
                    <a:pt x="5775" y="4979"/>
                    <a:pt x="5754" y="4916"/>
                    <a:pt x="5775" y="4832"/>
                  </a:cubicBezTo>
                  <a:cubicBezTo>
                    <a:pt x="5838" y="4456"/>
                    <a:pt x="5880" y="4100"/>
                    <a:pt x="5943" y="3703"/>
                  </a:cubicBezTo>
                  <a:cubicBezTo>
                    <a:pt x="6005" y="3305"/>
                    <a:pt x="6047" y="2907"/>
                    <a:pt x="6110" y="2531"/>
                  </a:cubicBezTo>
                  <a:cubicBezTo>
                    <a:pt x="6173" y="2280"/>
                    <a:pt x="6005" y="2029"/>
                    <a:pt x="5754" y="1966"/>
                  </a:cubicBezTo>
                  <a:cubicBezTo>
                    <a:pt x="5731" y="1962"/>
                    <a:pt x="5707" y="1960"/>
                    <a:pt x="5684" y="1960"/>
                  </a:cubicBezTo>
                  <a:cubicBezTo>
                    <a:pt x="5458" y="1960"/>
                    <a:pt x="5250" y="2138"/>
                    <a:pt x="5231" y="2384"/>
                  </a:cubicBezTo>
                  <a:cubicBezTo>
                    <a:pt x="5210" y="2531"/>
                    <a:pt x="5210" y="2698"/>
                    <a:pt x="5168" y="2866"/>
                  </a:cubicBezTo>
                  <a:lnTo>
                    <a:pt x="4980" y="4247"/>
                  </a:lnTo>
                  <a:lnTo>
                    <a:pt x="4896" y="4853"/>
                  </a:lnTo>
                  <a:cubicBezTo>
                    <a:pt x="4478" y="4916"/>
                    <a:pt x="4080" y="4979"/>
                    <a:pt x="3662" y="5042"/>
                  </a:cubicBezTo>
                  <a:cubicBezTo>
                    <a:pt x="3243" y="5104"/>
                    <a:pt x="2825" y="5146"/>
                    <a:pt x="2386" y="5209"/>
                  </a:cubicBezTo>
                  <a:cubicBezTo>
                    <a:pt x="2155" y="5230"/>
                    <a:pt x="1967" y="5460"/>
                    <a:pt x="2009" y="5690"/>
                  </a:cubicBezTo>
                  <a:cubicBezTo>
                    <a:pt x="2046" y="5915"/>
                    <a:pt x="2235" y="6073"/>
                    <a:pt x="2455" y="6073"/>
                  </a:cubicBezTo>
                  <a:cubicBezTo>
                    <a:pt x="2480" y="6073"/>
                    <a:pt x="2506" y="6071"/>
                    <a:pt x="2532" y="6067"/>
                  </a:cubicBezTo>
                  <a:cubicBezTo>
                    <a:pt x="3327" y="5962"/>
                    <a:pt x="4101" y="5837"/>
                    <a:pt x="4896" y="5732"/>
                  </a:cubicBezTo>
                  <a:cubicBezTo>
                    <a:pt x="4915" y="5726"/>
                    <a:pt x="4931" y="5723"/>
                    <a:pt x="4947" y="5723"/>
                  </a:cubicBezTo>
                  <a:cubicBezTo>
                    <a:pt x="4985" y="5723"/>
                    <a:pt x="5019" y="5738"/>
                    <a:pt x="5064" y="5753"/>
                  </a:cubicBezTo>
                  <a:cubicBezTo>
                    <a:pt x="5147" y="5795"/>
                    <a:pt x="5231" y="5858"/>
                    <a:pt x="5294" y="5920"/>
                  </a:cubicBezTo>
                  <a:cubicBezTo>
                    <a:pt x="5775" y="6381"/>
                    <a:pt x="6236" y="6841"/>
                    <a:pt x="6696" y="7301"/>
                  </a:cubicBezTo>
                  <a:cubicBezTo>
                    <a:pt x="6738" y="7343"/>
                    <a:pt x="6780" y="7385"/>
                    <a:pt x="6800" y="7427"/>
                  </a:cubicBezTo>
                  <a:cubicBezTo>
                    <a:pt x="6780" y="7427"/>
                    <a:pt x="6759" y="7448"/>
                    <a:pt x="6717" y="7448"/>
                  </a:cubicBezTo>
                  <a:cubicBezTo>
                    <a:pt x="6361" y="7511"/>
                    <a:pt x="6005" y="7594"/>
                    <a:pt x="5650" y="7657"/>
                  </a:cubicBezTo>
                  <a:cubicBezTo>
                    <a:pt x="5419" y="7678"/>
                    <a:pt x="5252" y="7866"/>
                    <a:pt x="5252" y="8097"/>
                  </a:cubicBezTo>
                  <a:cubicBezTo>
                    <a:pt x="5272" y="8335"/>
                    <a:pt x="5461" y="8517"/>
                    <a:pt x="5677" y="8517"/>
                  </a:cubicBezTo>
                  <a:cubicBezTo>
                    <a:pt x="5689" y="8517"/>
                    <a:pt x="5701" y="8516"/>
                    <a:pt x="5712" y="8515"/>
                  </a:cubicBezTo>
                  <a:cubicBezTo>
                    <a:pt x="5838" y="8515"/>
                    <a:pt x="5964" y="8494"/>
                    <a:pt x="6068" y="8473"/>
                  </a:cubicBezTo>
                  <a:cubicBezTo>
                    <a:pt x="6508" y="8389"/>
                    <a:pt x="6926" y="8306"/>
                    <a:pt x="7344" y="8201"/>
                  </a:cubicBezTo>
                  <a:cubicBezTo>
                    <a:pt x="7362" y="8198"/>
                    <a:pt x="7381" y="8196"/>
                    <a:pt x="7400" y="8196"/>
                  </a:cubicBezTo>
                  <a:cubicBezTo>
                    <a:pt x="7491" y="8196"/>
                    <a:pt x="7589" y="8236"/>
                    <a:pt x="7658" y="8306"/>
                  </a:cubicBezTo>
                  <a:cubicBezTo>
                    <a:pt x="7826" y="8494"/>
                    <a:pt x="7993" y="8682"/>
                    <a:pt x="8181" y="8850"/>
                  </a:cubicBezTo>
                  <a:lnTo>
                    <a:pt x="8474" y="9164"/>
                  </a:lnTo>
                  <a:cubicBezTo>
                    <a:pt x="8412" y="9205"/>
                    <a:pt x="8370" y="9247"/>
                    <a:pt x="8307" y="9268"/>
                  </a:cubicBezTo>
                  <a:cubicBezTo>
                    <a:pt x="8014" y="9415"/>
                    <a:pt x="7721" y="9561"/>
                    <a:pt x="7428" y="9687"/>
                  </a:cubicBezTo>
                  <a:cubicBezTo>
                    <a:pt x="7219" y="9791"/>
                    <a:pt x="7031" y="9938"/>
                    <a:pt x="6905" y="10126"/>
                  </a:cubicBezTo>
                  <a:cubicBezTo>
                    <a:pt x="6780" y="10398"/>
                    <a:pt x="6780" y="10733"/>
                    <a:pt x="6905" y="11005"/>
                  </a:cubicBezTo>
                  <a:cubicBezTo>
                    <a:pt x="7010" y="11298"/>
                    <a:pt x="7135" y="11612"/>
                    <a:pt x="7240" y="11905"/>
                  </a:cubicBezTo>
                  <a:cubicBezTo>
                    <a:pt x="7240" y="11967"/>
                    <a:pt x="7261" y="12051"/>
                    <a:pt x="7261" y="12114"/>
                  </a:cubicBezTo>
                  <a:lnTo>
                    <a:pt x="7156" y="12114"/>
                  </a:lnTo>
                  <a:lnTo>
                    <a:pt x="6047" y="12156"/>
                  </a:lnTo>
                  <a:cubicBezTo>
                    <a:pt x="5943" y="12156"/>
                    <a:pt x="5859" y="12114"/>
                    <a:pt x="5817" y="12030"/>
                  </a:cubicBezTo>
                  <a:cubicBezTo>
                    <a:pt x="5566" y="11654"/>
                    <a:pt x="5336" y="11277"/>
                    <a:pt x="5085" y="10900"/>
                  </a:cubicBezTo>
                  <a:cubicBezTo>
                    <a:pt x="5001" y="10796"/>
                    <a:pt x="4917" y="10691"/>
                    <a:pt x="4813" y="10586"/>
                  </a:cubicBezTo>
                  <a:cubicBezTo>
                    <a:pt x="4732" y="10516"/>
                    <a:pt x="4631" y="10479"/>
                    <a:pt x="4533" y="10479"/>
                  </a:cubicBezTo>
                  <a:cubicBezTo>
                    <a:pt x="4427" y="10479"/>
                    <a:pt x="4323" y="10521"/>
                    <a:pt x="4248" y="10607"/>
                  </a:cubicBezTo>
                  <a:cubicBezTo>
                    <a:pt x="4080" y="10754"/>
                    <a:pt x="4059" y="10984"/>
                    <a:pt x="4185" y="11151"/>
                  </a:cubicBezTo>
                  <a:cubicBezTo>
                    <a:pt x="4394" y="11444"/>
                    <a:pt x="4603" y="11758"/>
                    <a:pt x="4792" y="12051"/>
                  </a:cubicBezTo>
                  <a:cubicBezTo>
                    <a:pt x="4813" y="12093"/>
                    <a:pt x="4834" y="12135"/>
                    <a:pt x="4875" y="12198"/>
                  </a:cubicBezTo>
                  <a:lnTo>
                    <a:pt x="4666" y="12198"/>
                  </a:lnTo>
                  <a:cubicBezTo>
                    <a:pt x="4331" y="12177"/>
                    <a:pt x="3955" y="12156"/>
                    <a:pt x="3641" y="12156"/>
                  </a:cubicBezTo>
                  <a:lnTo>
                    <a:pt x="2720" y="12156"/>
                  </a:lnTo>
                  <a:cubicBezTo>
                    <a:pt x="2693" y="12159"/>
                    <a:pt x="2667" y="12161"/>
                    <a:pt x="2641" y="12161"/>
                  </a:cubicBezTo>
                  <a:cubicBezTo>
                    <a:pt x="2507" y="12161"/>
                    <a:pt x="2390" y="12114"/>
                    <a:pt x="2302" y="12009"/>
                  </a:cubicBezTo>
                  <a:cubicBezTo>
                    <a:pt x="1925" y="11528"/>
                    <a:pt x="1570" y="11047"/>
                    <a:pt x="1193" y="10545"/>
                  </a:cubicBezTo>
                  <a:cubicBezTo>
                    <a:pt x="1088" y="10398"/>
                    <a:pt x="984" y="10252"/>
                    <a:pt x="879" y="10105"/>
                  </a:cubicBezTo>
                  <a:cubicBezTo>
                    <a:pt x="784" y="9984"/>
                    <a:pt x="638" y="9914"/>
                    <a:pt x="489" y="9914"/>
                  </a:cubicBezTo>
                  <a:cubicBezTo>
                    <a:pt x="407" y="9914"/>
                    <a:pt x="325" y="9935"/>
                    <a:pt x="251" y="9980"/>
                  </a:cubicBezTo>
                  <a:cubicBezTo>
                    <a:pt x="42" y="10126"/>
                    <a:pt x="0" y="10398"/>
                    <a:pt x="147" y="10607"/>
                  </a:cubicBezTo>
                  <a:cubicBezTo>
                    <a:pt x="189" y="10649"/>
                    <a:pt x="210" y="10670"/>
                    <a:pt x="251" y="10712"/>
                  </a:cubicBezTo>
                  <a:lnTo>
                    <a:pt x="1611" y="12511"/>
                  </a:lnTo>
                  <a:cubicBezTo>
                    <a:pt x="1632" y="12553"/>
                    <a:pt x="1653" y="12595"/>
                    <a:pt x="1695" y="12637"/>
                  </a:cubicBezTo>
                  <a:cubicBezTo>
                    <a:pt x="1653" y="12700"/>
                    <a:pt x="1590" y="12783"/>
                    <a:pt x="1549" y="12825"/>
                  </a:cubicBezTo>
                  <a:lnTo>
                    <a:pt x="565" y="14143"/>
                  </a:lnTo>
                  <a:cubicBezTo>
                    <a:pt x="440" y="14311"/>
                    <a:pt x="293" y="14478"/>
                    <a:pt x="168" y="14646"/>
                  </a:cubicBezTo>
                  <a:cubicBezTo>
                    <a:pt x="0" y="14834"/>
                    <a:pt x="42" y="15127"/>
                    <a:pt x="251" y="15273"/>
                  </a:cubicBezTo>
                  <a:cubicBezTo>
                    <a:pt x="329" y="15328"/>
                    <a:pt x="415" y="15353"/>
                    <a:pt x="500" y="15353"/>
                  </a:cubicBezTo>
                  <a:cubicBezTo>
                    <a:pt x="645" y="15353"/>
                    <a:pt x="787" y="15279"/>
                    <a:pt x="879" y="15148"/>
                  </a:cubicBezTo>
                  <a:cubicBezTo>
                    <a:pt x="1339" y="14562"/>
                    <a:pt x="1800" y="13955"/>
                    <a:pt x="2239" y="13348"/>
                  </a:cubicBezTo>
                  <a:cubicBezTo>
                    <a:pt x="2344" y="13202"/>
                    <a:pt x="2511" y="13097"/>
                    <a:pt x="2699" y="13076"/>
                  </a:cubicBezTo>
                  <a:lnTo>
                    <a:pt x="4896" y="13076"/>
                  </a:lnTo>
                  <a:cubicBezTo>
                    <a:pt x="4645" y="13432"/>
                    <a:pt x="4457" y="13746"/>
                    <a:pt x="4227" y="14060"/>
                  </a:cubicBezTo>
                  <a:cubicBezTo>
                    <a:pt x="4080" y="14227"/>
                    <a:pt x="4080" y="14499"/>
                    <a:pt x="4248" y="14667"/>
                  </a:cubicBezTo>
                  <a:cubicBezTo>
                    <a:pt x="4324" y="14743"/>
                    <a:pt x="4427" y="14780"/>
                    <a:pt x="4531" y="14780"/>
                  </a:cubicBezTo>
                  <a:cubicBezTo>
                    <a:pt x="4656" y="14780"/>
                    <a:pt x="4784" y="14727"/>
                    <a:pt x="4875" y="14625"/>
                  </a:cubicBezTo>
                  <a:cubicBezTo>
                    <a:pt x="4959" y="14541"/>
                    <a:pt x="5022" y="14436"/>
                    <a:pt x="5085" y="14332"/>
                  </a:cubicBezTo>
                  <a:cubicBezTo>
                    <a:pt x="5336" y="13976"/>
                    <a:pt x="5566" y="13599"/>
                    <a:pt x="5817" y="13244"/>
                  </a:cubicBezTo>
                  <a:cubicBezTo>
                    <a:pt x="5853" y="13171"/>
                    <a:pt x="5937" y="13114"/>
                    <a:pt x="6013" y="13114"/>
                  </a:cubicBezTo>
                  <a:cubicBezTo>
                    <a:pt x="6025" y="13114"/>
                    <a:pt x="6036" y="13115"/>
                    <a:pt x="6047" y="13118"/>
                  </a:cubicBezTo>
                  <a:cubicBezTo>
                    <a:pt x="6403" y="13139"/>
                    <a:pt x="6780" y="13139"/>
                    <a:pt x="7135" y="13139"/>
                  </a:cubicBezTo>
                  <a:cubicBezTo>
                    <a:pt x="7177" y="13139"/>
                    <a:pt x="7219" y="13139"/>
                    <a:pt x="7282" y="13160"/>
                  </a:cubicBezTo>
                  <a:cubicBezTo>
                    <a:pt x="7261" y="13202"/>
                    <a:pt x="7261" y="13265"/>
                    <a:pt x="7240" y="13327"/>
                  </a:cubicBezTo>
                  <a:cubicBezTo>
                    <a:pt x="7135" y="13641"/>
                    <a:pt x="7031" y="13934"/>
                    <a:pt x="6926" y="14248"/>
                  </a:cubicBezTo>
                  <a:cubicBezTo>
                    <a:pt x="6821" y="14457"/>
                    <a:pt x="6800" y="14687"/>
                    <a:pt x="6842" y="14918"/>
                  </a:cubicBezTo>
                  <a:cubicBezTo>
                    <a:pt x="6926" y="15211"/>
                    <a:pt x="7156" y="15462"/>
                    <a:pt x="7428" y="15566"/>
                  </a:cubicBezTo>
                  <a:cubicBezTo>
                    <a:pt x="7721" y="15692"/>
                    <a:pt x="8014" y="15838"/>
                    <a:pt x="8307" y="15964"/>
                  </a:cubicBezTo>
                  <a:cubicBezTo>
                    <a:pt x="8370" y="16006"/>
                    <a:pt x="8432" y="16048"/>
                    <a:pt x="8495" y="16089"/>
                  </a:cubicBezTo>
                  <a:cubicBezTo>
                    <a:pt x="8181" y="16403"/>
                    <a:pt x="7888" y="16717"/>
                    <a:pt x="7616" y="17010"/>
                  </a:cubicBezTo>
                  <a:cubicBezTo>
                    <a:pt x="7569" y="17057"/>
                    <a:pt x="7522" y="17081"/>
                    <a:pt x="7466" y="17081"/>
                  </a:cubicBezTo>
                  <a:cubicBezTo>
                    <a:pt x="7448" y="17081"/>
                    <a:pt x="7428" y="17078"/>
                    <a:pt x="7407" y="17073"/>
                  </a:cubicBezTo>
                  <a:cubicBezTo>
                    <a:pt x="6989" y="16968"/>
                    <a:pt x="6570" y="16884"/>
                    <a:pt x="6131" y="16801"/>
                  </a:cubicBezTo>
                  <a:cubicBezTo>
                    <a:pt x="5984" y="16780"/>
                    <a:pt x="5838" y="16759"/>
                    <a:pt x="5671" y="16759"/>
                  </a:cubicBezTo>
                  <a:cubicBezTo>
                    <a:pt x="5168" y="16780"/>
                    <a:pt x="5127" y="17512"/>
                    <a:pt x="5629" y="17596"/>
                  </a:cubicBezTo>
                  <a:lnTo>
                    <a:pt x="6445" y="17742"/>
                  </a:lnTo>
                  <a:lnTo>
                    <a:pt x="6842" y="17826"/>
                  </a:lnTo>
                  <a:cubicBezTo>
                    <a:pt x="6780" y="17910"/>
                    <a:pt x="6738" y="17952"/>
                    <a:pt x="6696" y="17972"/>
                  </a:cubicBezTo>
                  <a:cubicBezTo>
                    <a:pt x="6236" y="18433"/>
                    <a:pt x="5775" y="18893"/>
                    <a:pt x="5315" y="19333"/>
                  </a:cubicBezTo>
                  <a:cubicBezTo>
                    <a:pt x="5273" y="19395"/>
                    <a:pt x="5210" y="19437"/>
                    <a:pt x="5147" y="19458"/>
                  </a:cubicBezTo>
                  <a:cubicBezTo>
                    <a:pt x="5096" y="19510"/>
                    <a:pt x="5016" y="19547"/>
                    <a:pt x="4931" y="19547"/>
                  </a:cubicBezTo>
                  <a:cubicBezTo>
                    <a:pt x="4913" y="19547"/>
                    <a:pt x="4894" y="19545"/>
                    <a:pt x="4875" y="19542"/>
                  </a:cubicBezTo>
                  <a:lnTo>
                    <a:pt x="3181" y="19291"/>
                  </a:lnTo>
                  <a:cubicBezTo>
                    <a:pt x="2992" y="19270"/>
                    <a:pt x="2783" y="19228"/>
                    <a:pt x="2574" y="19207"/>
                  </a:cubicBezTo>
                  <a:cubicBezTo>
                    <a:pt x="2538" y="19198"/>
                    <a:pt x="2502" y="19194"/>
                    <a:pt x="2467" y="19194"/>
                  </a:cubicBezTo>
                  <a:cubicBezTo>
                    <a:pt x="2255" y="19194"/>
                    <a:pt x="2066" y="19347"/>
                    <a:pt x="2030" y="19563"/>
                  </a:cubicBezTo>
                  <a:cubicBezTo>
                    <a:pt x="1988" y="19793"/>
                    <a:pt x="2155" y="20023"/>
                    <a:pt x="2386" y="20044"/>
                  </a:cubicBezTo>
                  <a:cubicBezTo>
                    <a:pt x="2532" y="20086"/>
                    <a:pt x="2678" y="20086"/>
                    <a:pt x="2804" y="20107"/>
                  </a:cubicBezTo>
                  <a:lnTo>
                    <a:pt x="4541" y="20337"/>
                  </a:lnTo>
                  <a:cubicBezTo>
                    <a:pt x="4666" y="20358"/>
                    <a:pt x="4792" y="20379"/>
                    <a:pt x="4917" y="20400"/>
                  </a:cubicBezTo>
                  <a:cubicBezTo>
                    <a:pt x="4938" y="20588"/>
                    <a:pt x="4959" y="20755"/>
                    <a:pt x="4980" y="20923"/>
                  </a:cubicBezTo>
                  <a:cubicBezTo>
                    <a:pt x="5043" y="21299"/>
                    <a:pt x="5085" y="21655"/>
                    <a:pt x="5147" y="22032"/>
                  </a:cubicBezTo>
                  <a:cubicBezTo>
                    <a:pt x="5189" y="22325"/>
                    <a:pt x="5210" y="22638"/>
                    <a:pt x="5273" y="22931"/>
                  </a:cubicBezTo>
                  <a:cubicBezTo>
                    <a:pt x="5291" y="23147"/>
                    <a:pt x="5463" y="23300"/>
                    <a:pt x="5669" y="23300"/>
                  </a:cubicBezTo>
                  <a:cubicBezTo>
                    <a:pt x="5704" y="23300"/>
                    <a:pt x="5739" y="23296"/>
                    <a:pt x="5775" y="23287"/>
                  </a:cubicBezTo>
                  <a:cubicBezTo>
                    <a:pt x="6005" y="23245"/>
                    <a:pt x="6173" y="23015"/>
                    <a:pt x="6131" y="22764"/>
                  </a:cubicBezTo>
                  <a:cubicBezTo>
                    <a:pt x="6068" y="22366"/>
                    <a:pt x="6005" y="21990"/>
                    <a:pt x="5943" y="21592"/>
                  </a:cubicBezTo>
                  <a:cubicBezTo>
                    <a:pt x="5880" y="21174"/>
                    <a:pt x="5838" y="20797"/>
                    <a:pt x="5775" y="20400"/>
                  </a:cubicBezTo>
                  <a:cubicBezTo>
                    <a:pt x="5775" y="20337"/>
                    <a:pt x="5796" y="20295"/>
                    <a:pt x="5817" y="20232"/>
                  </a:cubicBezTo>
                  <a:cubicBezTo>
                    <a:pt x="5859" y="20149"/>
                    <a:pt x="5922" y="20065"/>
                    <a:pt x="5984" y="20002"/>
                  </a:cubicBezTo>
                  <a:cubicBezTo>
                    <a:pt x="6445" y="19521"/>
                    <a:pt x="6905" y="19061"/>
                    <a:pt x="7365" y="18600"/>
                  </a:cubicBezTo>
                  <a:cubicBezTo>
                    <a:pt x="7386" y="18558"/>
                    <a:pt x="7428" y="18537"/>
                    <a:pt x="7491" y="18475"/>
                  </a:cubicBezTo>
                  <a:cubicBezTo>
                    <a:pt x="7575" y="18872"/>
                    <a:pt x="7658" y="19249"/>
                    <a:pt x="7721" y="19605"/>
                  </a:cubicBezTo>
                  <a:cubicBezTo>
                    <a:pt x="7721" y="19856"/>
                    <a:pt x="7930" y="20044"/>
                    <a:pt x="8181" y="20044"/>
                  </a:cubicBezTo>
                  <a:cubicBezTo>
                    <a:pt x="8432" y="20002"/>
                    <a:pt x="8621" y="19772"/>
                    <a:pt x="8579" y="19521"/>
                  </a:cubicBezTo>
                  <a:cubicBezTo>
                    <a:pt x="8558" y="19395"/>
                    <a:pt x="8537" y="19270"/>
                    <a:pt x="8516" y="19144"/>
                  </a:cubicBezTo>
                  <a:cubicBezTo>
                    <a:pt x="8412" y="18726"/>
                    <a:pt x="8328" y="18349"/>
                    <a:pt x="8244" y="17952"/>
                  </a:cubicBezTo>
                  <a:cubicBezTo>
                    <a:pt x="8223" y="17847"/>
                    <a:pt x="8265" y="17721"/>
                    <a:pt x="8349" y="17659"/>
                  </a:cubicBezTo>
                  <a:cubicBezTo>
                    <a:pt x="8537" y="17491"/>
                    <a:pt x="8725" y="17303"/>
                    <a:pt x="8914" y="17136"/>
                  </a:cubicBezTo>
                  <a:lnTo>
                    <a:pt x="9207" y="16843"/>
                  </a:lnTo>
                  <a:cubicBezTo>
                    <a:pt x="9249" y="16884"/>
                    <a:pt x="9290" y="16947"/>
                    <a:pt x="9311" y="16989"/>
                  </a:cubicBezTo>
                  <a:cubicBezTo>
                    <a:pt x="9458" y="17261"/>
                    <a:pt x="9583" y="17533"/>
                    <a:pt x="9709" y="17805"/>
                  </a:cubicBezTo>
                  <a:cubicBezTo>
                    <a:pt x="9772" y="17931"/>
                    <a:pt x="9855" y="18056"/>
                    <a:pt x="9939" y="18182"/>
                  </a:cubicBezTo>
                  <a:cubicBezTo>
                    <a:pt x="10072" y="18398"/>
                    <a:pt x="10297" y="18521"/>
                    <a:pt x="10531" y="18521"/>
                  </a:cubicBezTo>
                  <a:cubicBezTo>
                    <a:pt x="10591" y="18521"/>
                    <a:pt x="10653" y="18513"/>
                    <a:pt x="10713" y="18496"/>
                  </a:cubicBezTo>
                  <a:cubicBezTo>
                    <a:pt x="11090" y="18412"/>
                    <a:pt x="11466" y="18265"/>
                    <a:pt x="11843" y="18140"/>
                  </a:cubicBezTo>
                  <a:cubicBezTo>
                    <a:pt x="11927" y="18098"/>
                    <a:pt x="12052" y="18077"/>
                    <a:pt x="12157" y="18077"/>
                  </a:cubicBezTo>
                  <a:lnTo>
                    <a:pt x="12157" y="18182"/>
                  </a:lnTo>
                  <a:cubicBezTo>
                    <a:pt x="12178" y="18537"/>
                    <a:pt x="12178" y="18914"/>
                    <a:pt x="12199" y="19291"/>
                  </a:cubicBezTo>
                  <a:cubicBezTo>
                    <a:pt x="12199" y="19395"/>
                    <a:pt x="12136" y="19479"/>
                    <a:pt x="12052" y="19521"/>
                  </a:cubicBezTo>
                  <a:cubicBezTo>
                    <a:pt x="11676" y="19772"/>
                    <a:pt x="11320" y="20002"/>
                    <a:pt x="10943" y="20253"/>
                  </a:cubicBezTo>
                  <a:cubicBezTo>
                    <a:pt x="10839" y="20316"/>
                    <a:pt x="10755" y="20379"/>
                    <a:pt x="10650" y="20462"/>
                  </a:cubicBezTo>
                  <a:cubicBezTo>
                    <a:pt x="10483" y="20630"/>
                    <a:pt x="10462" y="20923"/>
                    <a:pt x="10629" y="21090"/>
                  </a:cubicBezTo>
                  <a:cubicBezTo>
                    <a:pt x="10716" y="21177"/>
                    <a:pt x="10830" y="21218"/>
                    <a:pt x="10944" y="21218"/>
                  </a:cubicBezTo>
                  <a:cubicBezTo>
                    <a:pt x="11050" y="21218"/>
                    <a:pt x="11155" y="21182"/>
                    <a:pt x="11236" y="21111"/>
                  </a:cubicBezTo>
                  <a:cubicBezTo>
                    <a:pt x="11550" y="20881"/>
                    <a:pt x="11864" y="20672"/>
                    <a:pt x="12220" y="20441"/>
                  </a:cubicBezTo>
                  <a:cubicBezTo>
                    <a:pt x="12220" y="20567"/>
                    <a:pt x="12241" y="20630"/>
                    <a:pt x="12220" y="20755"/>
                  </a:cubicBezTo>
                  <a:cubicBezTo>
                    <a:pt x="12220" y="21174"/>
                    <a:pt x="12199" y="21592"/>
                    <a:pt x="12199" y="22032"/>
                  </a:cubicBezTo>
                  <a:lnTo>
                    <a:pt x="12199" y="22597"/>
                  </a:lnTo>
                  <a:cubicBezTo>
                    <a:pt x="12199" y="22701"/>
                    <a:pt x="12178" y="22806"/>
                    <a:pt x="12157" y="22910"/>
                  </a:cubicBezTo>
                  <a:cubicBezTo>
                    <a:pt x="12136" y="22973"/>
                    <a:pt x="12094" y="23015"/>
                    <a:pt x="12052" y="23057"/>
                  </a:cubicBezTo>
                  <a:cubicBezTo>
                    <a:pt x="11780" y="23266"/>
                    <a:pt x="11487" y="23475"/>
                    <a:pt x="11236" y="23685"/>
                  </a:cubicBezTo>
                  <a:cubicBezTo>
                    <a:pt x="10860" y="23957"/>
                    <a:pt x="10483" y="24229"/>
                    <a:pt x="10127" y="24522"/>
                  </a:cubicBezTo>
                  <a:cubicBezTo>
                    <a:pt x="9981" y="24626"/>
                    <a:pt x="9918" y="24814"/>
                    <a:pt x="9960" y="24982"/>
                  </a:cubicBezTo>
                  <a:cubicBezTo>
                    <a:pt x="10002" y="25170"/>
                    <a:pt x="10148" y="25296"/>
                    <a:pt x="10316" y="25317"/>
                  </a:cubicBezTo>
                  <a:cubicBezTo>
                    <a:pt x="10483" y="25317"/>
                    <a:pt x="10650" y="25254"/>
                    <a:pt x="10755" y="25128"/>
                  </a:cubicBezTo>
                  <a:lnTo>
                    <a:pt x="12554" y="23768"/>
                  </a:lnTo>
                  <a:cubicBezTo>
                    <a:pt x="12575" y="23747"/>
                    <a:pt x="12617" y="23726"/>
                    <a:pt x="12659" y="23685"/>
                  </a:cubicBezTo>
                  <a:cubicBezTo>
                    <a:pt x="13036" y="23957"/>
                    <a:pt x="13391" y="24229"/>
                    <a:pt x="13747" y="24501"/>
                  </a:cubicBezTo>
                  <a:cubicBezTo>
                    <a:pt x="14061" y="24731"/>
                    <a:pt x="14354" y="24961"/>
                    <a:pt x="14647" y="25191"/>
                  </a:cubicBezTo>
                  <a:cubicBezTo>
                    <a:pt x="14734" y="25278"/>
                    <a:pt x="14850" y="25322"/>
                    <a:pt x="14959" y="25322"/>
                  </a:cubicBezTo>
                  <a:cubicBezTo>
                    <a:pt x="14981" y="25322"/>
                    <a:pt x="15003" y="25320"/>
                    <a:pt x="15023" y="25317"/>
                  </a:cubicBezTo>
                  <a:cubicBezTo>
                    <a:pt x="15212" y="25275"/>
                    <a:pt x="15358" y="25149"/>
                    <a:pt x="15379" y="24961"/>
                  </a:cubicBezTo>
                  <a:cubicBezTo>
                    <a:pt x="15421" y="24794"/>
                    <a:pt x="15337" y="24605"/>
                    <a:pt x="15191" y="24501"/>
                  </a:cubicBezTo>
                  <a:cubicBezTo>
                    <a:pt x="14584" y="24040"/>
                    <a:pt x="13977" y="23580"/>
                    <a:pt x="13370" y="23120"/>
                  </a:cubicBezTo>
                  <a:cubicBezTo>
                    <a:pt x="13245" y="23057"/>
                    <a:pt x="13182" y="22952"/>
                    <a:pt x="13161" y="22827"/>
                  </a:cubicBezTo>
                  <a:cubicBezTo>
                    <a:pt x="13161" y="22722"/>
                    <a:pt x="13140" y="22638"/>
                    <a:pt x="13140" y="22555"/>
                  </a:cubicBezTo>
                  <a:cubicBezTo>
                    <a:pt x="13119" y="22115"/>
                    <a:pt x="13119" y="21655"/>
                    <a:pt x="13119" y="21216"/>
                  </a:cubicBezTo>
                  <a:lnTo>
                    <a:pt x="13119" y="20483"/>
                  </a:lnTo>
                  <a:cubicBezTo>
                    <a:pt x="13475" y="20713"/>
                    <a:pt x="13789" y="20923"/>
                    <a:pt x="14103" y="21132"/>
                  </a:cubicBezTo>
                  <a:cubicBezTo>
                    <a:pt x="14195" y="21219"/>
                    <a:pt x="14295" y="21256"/>
                    <a:pt x="14391" y="21256"/>
                  </a:cubicBezTo>
                  <a:cubicBezTo>
                    <a:pt x="14729" y="21256"/>
                    <a:pt x="15010" y="20793"/>
                    <a:pt x="14668" y="20483"/>
                  </a:cubicBezTo>
                  <a:cubicBezTo>
                    <a:pt x="14584" y="20421"/>
                    <a:pt x="14500" y="20358"/>
                    <a:pt x="14417" y="20295"/>
                  </a:cubicBezTo>
                  <a:cubicBezTo>
                    <a:pt x="14040" y="20044"/>
                    <a:pt x="13663" y="19793"/>
                    <a:pt x="13308" y="19563"/>
                  </a:cubicBezTo>
                  <a:cubicBezTo>
                    <a:pt x="13203" y="19500"/>
                    <a:pt x="13161" y="19395"/>
                    <a:pt x="13161" y="19291"/>
                  </a:cubicBezTo>
                  <a:cubicBezTo>
                    <a:pt x="13182" y="18956"/>
                    <a:pt x="13182" y="18600"/>
                    <a:pt x="13182" y="18265"/>
                  </a:cubicBezTo>
                  <a:cubicBezTo>
                    <a:pt x="13182" y="18203"/>
                    <a:pt x="13203" y="18140"/>
                    <a:pt x="13203" y="18077"/>
                  </a:cubicBezTo>
                  <a:cubicBezTo>
                    <a:pt x="13287" y="18098"/>
                    <a:pt x="13350" y="18119"/>
                    <a:pt x="13412" y="18140"/>
                  </a:cubicBezTo>
                  <a:cubicBezTo>
                    <a:pt x="13726" y="18244"/>
                    <a:pt x="14040" y="18349"/>
                    <a:pt x="14333" y="18454"/>
                  </a:cubicBezTo>
                  <a:cubicBezTo>
                    <a:pt x="14466" y="18527"/>
                    <a:pt x="14610" y="18561"/>
                    <a:pt x="14752" y="18561"/>
                  </a:cubicBezTo>
                  <a:cubicBezTo>
                    <a:pt x="15100" y="18561"/>
                    <a:pt x="15434" y="18356"/>
                    <a:pt x="15567" y="18014"/>
                  </a:cubicBezTo>
                  <a:cubicBezTo>
                    <a:pt x="15588" y="17972"/>
                    <a:pt x="15609" y="17910"/>
                    <a:pt x="15630" y="17868"/>
                  </a:cubicBezTo>
                  <a:cubicBezTo>
                    <a:pt x="15777" y="17596"/>
                    <a:pt x="15902" y="17303"/>
                    <a:pt x="16049" y="17031"/>
                  </a:cubicBezTo>
                  <a:cubicBezTo>
                    <a:pt x="16070" y="16968"/>
                    <a:pt x="16111" y="16926"/>
                    <a:pt x="16153" y="16884"/>
                  </a:cubicBezTo>
                  <a:cubicBezTo>
                    <a:pt x="16467" y="17177"/>
                    <a:pt x="16781" y="17470"/>
                    <a:pt x="17074" y="17763"/>
                  </a:cubicBezTo>
                  <a:cubicBezTo>
                    <a:pt x="17116" y="17826"/>
                    <a:pt x="17137" y="17889"/>
                    <a:pt x="17116" y="17931"/>
                  </a:cubicBezTo>
                  <a:cubicBezTo>
                    <a:pt x="17032" y="18370"/>
                    <a:pt x="16927" y="18788"/>
                    <a:pt x="16844" y="19207"/>
                  </a:cubicBezTo>
                  <a:cubicBezTo>
                    <a:pt x="16823" y="19353"/>
                    <a:pt x="16802" y="19500"/>
                    <a:pt x="16802" y="19646"/>
                  </a:cubicBezTo>
                  <a:cubicBezTo>
                    <a:pt x="16802" y="19897"/>
                    <a:pt x="16990" y="20086"/>
                    <a:pt x="17220" y="20086"/>
                  </a:cubicBezTo>
                  <a:cubicBezTo>
                    <a:pt x="17451" y="20086"/>
                    <a:pt x="17639" y="19897"/>
                    <a:pt x="17660" y="19667"/>
                  </a:cubicBezTo>
                  <a:cubicBezTo>
                    <a:pt x="17702" y="19291"/>
                    <a:pt x="17785" y="18935"/>
                    <a:pt x="17869" y="18537"/>
                  </a:cubicBezTo>
                  <a:cubicBezTo>
                    <a:pt x="17911" y="18558"/>
                    <a:pt x="17953" y="18579"/>
                    <a:pt x="17974" y="18600"/>
                  </a:cubicBezTo>
                  <a:cubicBezTo>
                    <a:pt x="18455" y="19102"/>
                    <a:pt x="18936" y="19584"/>
                    <a:pt x="19396" y="20065"/>
                  </a:cubicBezTo>
                  <a:cubicBezTo>
                    <a:pt x="19459" y="20128"/>
                    <a:pt x="19501" y="20190"/>
                    <a:pt x="19543" y="20253"/>
                  </a:cubicBezTo>
                  <a:cubicBezTo>
                    <a:pt x="19564" y="20316"/>
                    <a:pt x="19585" y="20379"/>
                    <a:pt x="19585" y="20462"/>
                  </a:cubicBezTo>
                  <a:cubicBezTo>
                    <a:pt x="19501" y="21027"/>
                    <a:pt x="19438" y="21592"/>
                    <a:pt x="19355" y="22157"/>
                  </a:cubicBezTo>
                  <a:cubicBezTo>
                    <a:pt x="19313" y="22366"/>
                    <a:pt x="19271" y="22597"/>
                    <a:pt x="19250" y="22806"/>
                  </a:cubicBezTo>
                  <a:cubicBezTo>
                    <a:pt x="19208" y="23036"/>
                    <a:pt x="19355" y="23266"/>
                    <a:pt x="19585" y="23329"/>
                  </a:cubicBezTo>
                  <a:cubicBezTo>
                    <a:pt x="19620" y="23338"/>
                    <a:pt x="19656" y="23342"/>
                    <a:pt x="19691" y="23342"/>
                  </a:cubicBezTo>
                  <a:cubicBezTo>
                    <a:pt x="19902" y="23342"/>
                    <a:pt x="20090" y="23186"/>
                    <a:pt x="20108" y="22952"/>
                  </a:cubicBezTo>
                  <a:cubicBezTo>
                    <a:pt x="20129" y="22910"/>
                    <a:pt x="20129" y="22869"/>
                    <a:pt x="20129" y="22827"/>
                  </a:cubicBezTo>
                  <a:cubicBezTo>
                    <a:pt x="20233" y="22094"/>
                    <a:pt x="20338" y="21341"/>
                    <a:pt x="20443" y="20609"/>
                  </a:cubicBezTo>
                  <a:cubicBezTo>
                    <a:pt x="20464" y="20441"/>
                    <a:pt x="20464" y="20441"/>
                    <a:pt x="20631" y="20421"/>
                  </a:cubicBezTo>
                  <a:lnTo>
                    <a:pt x="22451" y="20149"/>
                  </a:lnTo>
                  <a:cubicBezTo>
                    <a:pt x="22640" y="20128"/>
                    <a:pt x="22849" y="20107"/>
                    <a:pt x="23037" y="20065"/>
                  </a:cubicBezTo>
                  <a:cubicBezTo>
                    <a:pt x="23225" y="20023"/>
                    <a:pt x="23351" y="19877"/>
                    <a:pt x="23351" y="19688"/>
                  </a:cubicBezTo>
                  <a:cubicBezTo>
                    <a:pt x="23369" y="19434"/>
                    <a:pt x="23167" y="19212"/>
                    <a:pt x="22908" y="19212"/>
                  </a:cubicBezTo>
                  <a:cubicBezTo>
                    <a:pt x="22869" y="19212"/>
                    <a:pt x="22828" y="19217"/>
                    <a:pt x="22786" y="19228"/>
                  </a:cubicBezTo>
                  <a:cubicBezTo>
                    <a:pt x="22619" y="19249"/>
                    <a:pt x="22451" y="19291"/>
                    <a:pt x="22263" y="19312"/>
                  </a:cubicBezTo>
                  <a:cubicBezTo>
                    <a:pt x="21719" y="19395"/>
                    <a:pt x="21175" y="19437"/>
                    <a:pt x="20631" y="19542"/>
                  </a:cubicBezTo>
                  <a:cubicBezTo>
                    <a:pt x="20588" y="19550"/>
                    <a:pt x="20546" y="19554"/>
                    <a:pt x="20503" y="19554"/>
                  </a:cubicBezTo>
                  <a:cubicBezTo>
                    <a:pt x="20339" y="19554"/>
                    <a:pt x="20183" y="19491"/>
                    <a:pt x="20066" y="19374"/>
                  </a:cubicBezTo>
                  <a:cubicBezTo>
                    <a:pt x="19585" y="18914"/>
                    <a:pt x="19124" y="18454"/>
                    <a:pt x="18643" y="17972"/>
                  </a:cubicBezTo>
                  <a:cubicBezTo>
                    <a:pt x="18601" y="17931"/>
                    <a:pt x="18580" y="17889"/>
                    <a:pt x="18539" y="17847"/>
                  </a:cubicBezTo>
                  <a:cubicBezTo>
                    <a:pt x="18936" y="17763"/>
                    <a:pt x="19313" y="17680"/>
                    <a:pt x="19689" y="17638"/>
                  </a:cubicBezTo>
                  <a:cubicBezTo>
                    <a:pt x="19920" y="17617"/>
                    <a:pt x="20108" y="17428"/>
                    <a:pt x="20108" y="17177"/>
                  </a:cubicBezTo>
                  <a:cubicBezTo>
                    <a:pt x="20088" y="16959"/>
                    <a:pt x="19899" y="16778"/>
                    <a:pt x="19683" y="16778"/>
                  </a:cubicBezTo>
                  <a:cubicBezTo>
                    <a:pt x="19671" y="16778"/>
                    <a:pt x="19659" y="16779"/>
                    <a:pt x="19648" y="16780"/>
                  </a:cubicBezTo>
                  <a:cubicBezTo>
                    <a:pt x="19501" y="16780"/>
                    <a:pt x="19376" y="16801"/>
                    <a:pt x="19229" y="16822"/>
                  </a:cubicBezTo>
                  <a:cubicBezTo>
                    <a:pt x="18832" y="16926"/>
                    <a:pt x="18413" y="16989"/>
                    <a:pt x="18016" y="17094"/>
                  </a:cubicBezTo>
                  <a:cubicBezTo>
                    <a:pt x="17989" y="17103"/>
                    <a:pt x="17962" y="17107"/>
                    <a:pt x="17935" y="17107"/>
                  </a:cubicBezTo>
                  <a:cubicBezTo>
                    <a:pt x="17838" y="17107"/>
                    <a:pt x="17747" y="17050"/>
                    <a:pt x="17681" y="16968"/>
                  </a:cubicBezTo>
                  <a:cubicBezTo>
                    <a:pt x="17471" y="16738"/>
                    <a:pt x="17262" y="16529"/>
                    <a:pt x="17032" y="16299"/>
                  </a:cubicBezTo>
                  <a:lnTo>
                    <a:pt x="16886" y="16131"/>
                  </a:lnTo>
                  <a:cubicBezTo>
                    <a:pt x="16927" y="16089"/>
                    <a:pt x="16969" y="16068"/>
                    <a:pt x="17032" y="16027"/>
                  </a:cubicBezTo>
                  <a:cubicBezTo>
                    <a:pt x="17304" y="15880"/>
                    <a:pt x="17576" y="15755"/>
                    <a:pt x="17848" y="15629"/>
                  </a:cubicBezTo>
                  <a:cubicBezTo>
                    <a:pt x="17974" y="15566"/>
                    <a:pt x="18099" y="15503"/>
                    <a:pt x="18204" y="15420"/>
                  </a:cubicBezTo>
                  <a:cubicBezTo>
                    <a:pt x="18476" y="15252"/>
                    <a:pt x="18622" y="14918"/>
                    <a:pt x="18539" y="14604"/>
                  </a:cubicBezTo>
                  <a:cubicBezTo>
                    <a:pt x="18455" y="14227"/>
                    <a:pt x="18308" y="13871"/>
                    <a:pt x="18183" y="13495"/>
                  </a:cubicBezTo>
                  <a:cubicBezTo>
                    <a:pt x="18162" y="13390"/>
                    <a:pt x="18120" y="13286"/>
                    <a:pt x="18099" y="13202"/>
                  </a:cubicBezTo>
                  <a:cubicBezTo>
                    <a:pt x="18120" y="13181"/>
                    <a:pt x="18141" y="13181"/>
                    <a:pt x="18162" y="13160"/>
                  </a:cubicBezTo>
                  <a:cubicBezTo>
                    <a:pt x="18560" y="13160"/>
                    <a:pt x="18957" y="13160"/>
                    <a:pt x="19355" y="13139"/>
                  </a:cubicBezTo>
                  <a:cubicBezTo>
                    <a:pt x="19438" y="13139"/>
                    <a:pt x="19522" y="13202"/>
                    <a:pt x="19564" y="13265"/>
                  </a:cubicBezTo>
                  <a:cubicBezTo>
                    <a:pt x="19794" y="13641"/>
                    <a:pt x="20045" y="14018"/>
                    <a:pt x="20296" y="14374"/>
                  </a:cubicBezTo>
                  <a:cubicBezTo>
                    <a:pt x="20359" y="14499"/>
                    <a:pt x="20464" y="14604"/>
                    <a:pt x="20547" y="14708"/>
                  </a:cubicBezTo>
                  <a:cubicBezTo>
                    <a:pt x="20628" y="14779"/>
                    <a:pt x="20729" y="14816"/>
                    <a:pt x="20830" y="14816"/>
                  </a:cubicBezTo>
                  <a:cubicBezTo>
                    <a:pt x="20938" y="14816"/>
                    <a:pt x="21047" y="14774"/>
                    <a:pt x="21133" y="14687"/>
                  </a:cubicBezTo>
                  <a:cubicBezTo>
                    <a:pt x="21280" y="14541"/>
                    <a:pt x="21301" y="14311"/>
                    <a:pt x="21175" y="14143"/>
                  </a:cubicBezTo>
                  <a:cubicBezTo>
                    <a:pt x="20987" y="13851"/>
                    <a:pt x="20798" y="13558"/>
                    <a:pt x="20589" y="13265"/>
                  </a:cubicBezTo>
                  <a:cubicBezTo>
                    <a:pt x="20568" y="13223"/>
                    <a:pt x="20547" y="13181"/>
                    <a:pt x="20505" y="13118"/>
                  </a:cubicBezTo>
                  <a:lnTo>
                    <a:pt x="22640" y="13118"/>
                  </a:lnTo>
                  <a:cubicBezTo>
                    <a:pt x="22807" y="13139"/>
                    <a:pt x="22953" y="13139"/>
                    <a:pt x="23079" y="13286"/>
                  </a:cubicBezTo>
                  <a:cubicBezTo>
                    <a:pt x="23518" y="13892"/>
                    <a:pt x="23979" y="14478"/>
                    <a:pt x="24418" y="15085"/>
                  </a:cubicBezTo>
                  <a:cubicBezTo>
                    <a:pt x="24460" y="15127"/>
                    <a:pt x="24481" y="15190"/>
                    <a:pt x="24523" y="15231"/>
                  </a:cubicBezTo>
                  <a:cubicBezTo>
                    <a:pt x="24617" y="15337"/>
                    <a:pt x="24744" y="15390"/>
                    <a:pt x="24867" y="15390"/>
                  </a:cubicBezTo>
                  <a:cubicBezTo>
                    <a:pt x="24963" y="15390"/>
                    <a:pt x="25056" y="15358"/>
                    <a:pt x="25130" y="15294"/>
                  </a:cubicBezTo>
                  <a:cubicBezTo>
                    <a:pt x="25318" y="15148"/>
                    <a:pt x="25360" y="14897"/>
                    <a:pt x="25234" y="14708"/>
                  </a:cubicBezTo>
                  <a:cubicBezTo>
                    <a:pt x="25192" y="14667"/>
                    <a:pt x="25171" y="14625"/>
                    <a:pt x="25130" y="14583"/>
                  </a:cubicBezTo>
                  <a:cubicBezTo>
                    <a:pt x="24669" y="13976"/>
                    <a:pt x="24209" y="13369"/>
                    <a:pt x="23770" y="12783"/>
                  </a:cubicBezTo>
                  <a:cubicBezTo>
                    <a:pt x="23728" y="12742"/>
                    <a:pt x="23707" y="12700"/>
                    <a:pt x="23686" y="12658"/>
                  </a:cubicBezTo>
                  <a:cubicBezTo>
                    <a:pt x="23728" y="12595"/>
                    <a:pt x="23770" y="12553"/>
                    <a:pt x="23790" y="12490"/>
                  </a:cubicBezTo>
                  <a:lnTo>
                    <a:pt x="24983" y="10921"/>
                  </a:lnTo>
                  <a:cubicBezTo>
                    <a:pt x="25067" y="10817"/>
                    <a:pt x="25150" y="10733"/>
                    <a:pt x="25213" y="10628"/>
                  </a:cubicBezTo>
                  <a:cubicBezTo>
                    <a:pt x="25297" y="10545"/>
                    <a:pt x="25318" y="10419"/>
                    <a:pt x="25297" y="10294"/>
                  </a:cubicBezTo>
                  <a:cubicBezTo>
                    <a:pt x="25276" y="10126"/>
                    <a:pt x="25150" y="9980"/>
                    <a:pt x="24962" y="9959"/>
                  </a:cubicBezTo>
                  <a:cubicBezTo>
                    <a:pt x="24929" y="9950"/>
                    <a:pt x="24894" y="9946"/>
                    <a:pt x="24858" y="9946"/>
                  </a:cubicBezTo>
                  <a:cubicBezTo>
                    <a:pt x="24715" y="9946"/>
                    <a:pt x="24565" y="10013"/>
                    <a:pt x="24481" y="10147"/>
                  </a:cubicBezTo>
                  <a:cubicBezTo>
                    <a:pt x="24042" y="10754"/>
                    <a:pt x="23581" y="11340"/>
                    <a:pt x="23142" y="11946"/>
                  </a:cubicBezTo>
                  <a:cubicBezTo>
                    <a:pt x="23037" y="12114"/>
                    <a:pt x="22849" y="12198"/>
                    <a:pt x="22640" y="12198"/>
                  </a:cubicBezTo>
                  <a:lnTo>
                    <a:pt x="22033" y="12198"/>
                  </a:lnTo>
                  <a:cubicBezTo>
                    <a:pt x="21761" y="12198"/>
                    <a:pt x="21510" y="12218"/>
                    <a:pt x="21238" y="12218"/>
                  </a:cubicBezTo>
                  <a:lnTo>
                    <a:pt x="20464" y="12218"/>
                  </a:lnTo>
                  <a:cubicBezTo>
                    <a:pt x="20694" y="11863"/>
                    <a:pt x="20903" y="11549"/>
                    <a:pt x="21133" y="11235"/>
                  </a:cubicBezTo>
                  <a:cubicBezTo>
                    <a:pt x="21280" y="11068"/>
                    <a:pt x="21280" y="10796"/>
                    <a:pt x="21112" y="10628"/>
                  </a:cubicBezTo>
                  <a:cubicBezTo>
                    <a:pt x="21026" y="10552"/>
                    <a:pt x="20919" y="10515"/>
                    <a:pt x="20813" y="10515"/>
                  </a:cubicBezTo>
                  <a:cubicBezTo>
                    <a:pt x="20687" y="10515"/>
                    <a:pt x="20564" y="10568"/>
                    <a:pt x="20484" y="10670"/>
                  </a:cubicBezTo>
                  <a:cubicBezTo>
                    <a:pt x="20401" y="10754"/>
                    <a:pt x="20338" y="10838"/>
                    <a:pt x="20275" y="10921"/>
                  </a:cubicBezTo>
                  <a:cubicBezTo>
                    <a:pt x="20045" y="11298"/>
                    <a:pt x="19794" y="11654"/>
                    <a:pt x="19543" y="12030"/>
                  </a:cubicBezTo>
                  <a:cubicBezTo>
                    <a:pt x="19506" y="12121"/>
                    <a:pt x="19422" y="12181"/>
                    <a:pt x="19318" y="12181"/>
                  </a:cubicBezTo>
                  <a:cubicBezTo>
                    <a:pt x="19303" y="12181"/>
                    <a:pt x="19287" y="12179"/>
                    <a:pt x="19271" y="12177"/>
                  </a:cubicBezTo>
                  <a:cubicBezTo>
                    <a:pt x="18957" y="12156"/>
                    <a:pt x="18622" y="12156"/>
                    <a:pt x="18308" y="12156"/>
                  </a:cubicBezTo>
                  <a:lnTo>
                    <a:pt x="18078" y="12156"/>
                  </a:lnTo>
                  <a:cubicBezTo>
                    <a:pt x="18099" y="12030"/>
                    <a:pt x="18141" y="11926"/>
                    <a:pt x="18162" y="11821"/>
                  </a:cubicBezTo>
                  <a:cubicBezTo>
                    <a:pt x="18288" y="11465"/>
                    <a:pt x="18413" y="11089"/>
                    <a:pt x="18518" y="10733"/>
                  </a:cubicBezTo>
                  <a:cubicBezTo>
                    <a:pt x="18601" y="10398"/>
                    <a:pt x="18455" y="10042"/>
                    <a:pt x="18162" y="9875"/>
                  </a:cubicBezTo>
                  <a:cubicBezTo>
                    <a:pt x="17827" y="9687"/>
                    <a:pt x="17492" y="9519"/>
                    <a:pt x="17158" y="9352"/>
                  </a:cubicBezTo>
                  <a:cubicBezTo>
                    <a:pt x="17053" y="9310"/>
                    <a:pt x="16948" y="9247"/>
                    <a:pt x="16886" y="9164"/>
                  </a:cubicBezTo>
                  <a:cubicBezTo>
                    <a:pt x="17179" y="8871"/>
                    <a:pt x="17451" y="8578"/>
                    <a:pt x="17743" y="8285"/>
                  </a:cubicBezTo>
                  <a:cubicBezTo>
                    <a:pt x="17774" y="8240"/>
                    <a:pt x="17836" y="8205"/>
                    <a:pt x="17900" y="8205"/>
                  </a:cubicBezTo>
                  <a:cubicBezTo>
                    <a:pt x="17925" y="8205"/>
                    <a:pt x="17950" y="8210"/>
                    <a:pt x="17974" y="8222"/>
                  </a:cubicBezTo>
                  <a:cubicBezTo>
                    <a:pt x="18141" y="8243"/>
                    <a:pt x="18308" y="8285"/>
                    <a:pt x="18497" y="8327"/>
                  </a:cubicBezTo>
                  <a:cubicBezTo>
                    <a:pt x="18852" y="8389"/>
                    <a:pt x="19208" y="8473"/>
                    <a:pt x="19564" y="8536"/>
                  </a:cubicBezTo>
                  <a:cubicBezTo>
                    <a:pt x="19588" y="8540"/>
                    <a:pt x="19611" y="8542"/>
                    <a:pt x="19635" y="8542"/>
                  </a:cubicBezTo>
                  <a:cubicBezTo>
                    <a:pt x="19840" y="8542"/>
                    <a:pt x="20028" y="8384"/>
                    <a:pt x="20066" y="8159"/>
                  </a:cubicBezTo>
                  <a:cubicBezTo>
                    <a:pt x="20108" y="7929"/>
                    <a:pt x="19940" y="7720"/>
                    <a:pt x="19710" y="7678"/>
                  </a:cubicBezTo>
                  <a:lnTo>
                    <a:pt x="18790" y="7490"/>
                  </a:lnTo>
                  <a:lnTo>
                    <a:pt x="18518" y="7448"/>
                  </a:lnTo>
                  <a:cubicBezTo>
                    <a:pt x="18560" y="7385"/>
                    <a:pt x="18580" y="7364"/>
                    <a:pt x="18622" y="7322"/>
                  </a:cubicBezTo>
                  <a:cubicBezTo>
                    <a:pt x="19104" y="6862"/>
                    <a:pt x="19564" y="6402"/>
                    <a:pt x="20045" y="5941"/>
                  </a:cubicBezTo>
                  <a:cubicBezTo>
                    <a:pt x="20108" y="5858"/>
                    <a:pt x="20192" y="5816"/>
                    <a:pt x="20275" y="5774"/>
                  </a:cubicBezTo>
                  <a:cubicBezTo>
                    <a:pt x="20317" y="5753"/>
                    <a:pt x="20380" y="5732"/>
                    <a:pt x="20443" y="5732"/>
                  </a:cubicBezTo>
                  <a:cubicBezTo>
                    <a:pt x="20819" y="5795"/>
                    <a:pt x="21175" y="5837"/>
                    <a:pt x="21573" y="5900"/>
                  </a:cubicBezTo>
                  <a:cubicBezTo>
                    <a:pt x="21970" y="5962"/>
                    <a:pt x="22368" y="6004"/>
                    <a:pt x="22765" y="6067"/>
                  </a:cubicBezTo>
                  <a:cubicBezTo>
                    <a:pt x="22801" y="6077"/>
                    <a:pt x="22838" y="6081"/>
                    <a:pt x="22875" y="6081"/>
                  </a:cubicBezTo>
                  <a:cubicBezTo>
                    <a:pt x="23075" y="6081"/>
                    <a:pt x="23277" y="5944"/>
                    <a:pt x="23330" y="5732"/>
                  </a:cubicBezTo>
                  <a:cubicBezTo>
                    <a:pt x="23372" y="5460"/>
                    <a:pt x="23163" y="5209"/>
                    <a:pt x="22891" y="5209"/>
                  </a:cubicBezTo>
                  <a:lnTo>
                    <a:pt x="22409" y="5146"/>
                  </a:lnTo>
                  <a:lnTo>
                    <a:pt x="21029" y="4958"/>
                  </a:lnTo>
                  <a:lnTo>
                    <a:pt x="20443" y="4874"/>
                  </a:lnTo>
                  <a:cubicBezTo>
                    <a:pt x="20443" y="4853"/>
                    <a:pt x="20422" y="4832"/>
                    <a:pt x="20422" y="4791"/>
                  </a:cubicBezTo>
                  <a:cubicBezTo>
                    <a:pt x="20338" y="4247"/>
                    <a:pt x="20275" y="3703"/>
                    <a:pt x="20192" y="3159"/>
                  </a:cubicBezTo>
                  <a:cubicBezTo>
                    <a:pt x="20150" y="2887"/>
                    <a:pt x="20129" y="2615"/>
                    <a:pt x="20087" y="2343"/>
                  </a:cubicBezTo>
                  <a:cubicBezTo>
                    <a:pt x="20058" y="2125"/>
                    <a:pt x="19868" y="1978"/>
                    <a:pt x="19663" y="1978"/>
                  </a:cubicBezTo>
                  <a:cubicBezTo>
                    <a:pt x="19573" y="1978"/>
                    <a:pt x="19480" y="2006"/>
                    <a:pt x="19396" y="2071"/>
                  </a:cubicBezTo>
                  <a:cubicBezTo>
                    <a:pt x="19271" y="2175"/>
                    <a:pt x="19187" y="2343"/>
                    <a:pt x="19229" y="2510"/>
                  </a:cubicBezTo>
                  <a:cubicBezTo>
                    <a:pt x="19250" y="2698"/>
                    <a:pt x="19292" y="2866"/>
                    <a:pt x="19313" y="3054"/>
                  </a:cubicBezTo>
                  <a:cubicBezTo>
                    <a:pt x="19396" y="3640"/>
                    <a:pt x="19480" y="4226"/>
                    <a:pt x="19564" y="4832"/>
                  </a:cubicBezTo>
                  <a:cubicBezTo>
                    <a:pt x="19585" y="4916"/>
                    <a:pt x="19564" y="5021"/>
                    <a:pt x="19501" y="5104"/>
                  </a:cubicBezTo>
                  <a:cubicBezTo>
                    <a:pt x="19438" y="5188"/>
                    <a:pt x="19396" y="5251"/>
                    <a:pt x="19313" y="5335"/>
                  </a:cubicBezTo>
                  <a:cubicBezTo>
                    <a:pt x="19062" y="5586"/>
                    <a:pt x="18832" y="5837"/>
                    <a:pt x="18560" y="6088"/>
                  </a:cubicBezTo>
                  <a:cubicBezTo>
                    <a:pt x="18371" y="6297"/>
                    <a:pt x="18183" y="6506"/>
                    <a:pt x="17974" y="6695"/>
                  </a:cubicBezTo>
                  <a:cubicBezTo>
                    <a:pt x="17932" y="6736"/>
                    <a:pt x="17890" y="6757"/>
                    <a:pt x="17869" y="6778"/>
                  </a:cubicBezTo>
                  <a:cubicBezTo>
                    <a:pt x="17848" y="6695"/>
                    <a:pt x="17827" y="6611"/>
                    <a:pt x="17806" y="6548"/>
                  </a:cubicBezTo>
                  <a:cubicBezTo>
                    <a:pt x="17743" y="6255"/>
                    <a:pt x="17681" y="5941"/>
                    <a:pt x="17639" y="5648"/>
                  </a:cubicBezTo>
                  <a:cubicBezTo>
                    <a:pt x="17618" y="5418"/>
                    <a:pt x="17430" y="5251"/>
                    <a:pt x="17220" y="5230"/>
                  </a:cubicBezTo>
                  <a:cubicBezTo>
                    <a:pt x="16969" y="5230"/>
                    <a:pt x="16781" y="5439"/>
                    <a:pt x="16781" y="5690"/>
                  </a:cubicBezTo>
                  <a:cubicBezTo>
                    <a:pt x="16781" y="5816"/>
                    <a:pt x="16802" y="5962"/>
                    <a:pt x="16844" y="6088"/>
                  </a:cubicBezTo>
                  <a:cubicBezTo>
                    <a:pt x="16927" y="6506"/>
                    <a:pt x="16990" y="6925"/>
                    <a:pt x="17095" y="7343"/>
                  </a:cubicBezTo>
                  <a:cubicBezTo>
                    <a:pt x="17137" y="7448"/>
                    <a:pt x="17095" y="7573"/>
                    <a:pt x="16990" y="7636"/>
                  </a:cubicBezTo>
                  <a:cubicBezTo>
                    <a:pt x="16739" y="7866"/>
                    <a:pt x="16509" y="8097"/>
                    <a:pt x="16258" y="8327"/>
                  </a:cubicBezTo>
                  <a:lnTo>
                    <a:pt x="16111" y="8452"/>
                  </a:lnTo>
                  <a:cubicBezTo>
                    <a:pt x="16070" y="8348"/>
                    <a:pt x="16007" y="8243"/>
                    <a:pt x="15965" y="8138"/>
                  </a:cubicBezTo>
                  <a:cubicBezTo>
                    <a:pt x="15798" y="7825"/>
                    <a:pt x="15651" y="7490"/>
                    <a:pt x="15463" y="7176"/>
                  </a:cubicBezTo>
                  <a:cubicBezTo>
                    <a:pt x="15331" y="6913"/>
                    <a:pt x="15058" y="6766"/>
                    <a:pt x="14784" y="6766"/>
                  </a:cubicBezTo>
                  <a:cubicBezTo>
                    <a:pt x="14709" y="6766"/>
                    <a:pt x="14635" y="6777"/>
                    <a:pt x="14563" y="6799"/>
                  </a:cubicBezTo>
                  <a:cubicBezTo>
                    <a:pt x="14207" y="6904"/>
                    <a:pt x="13873" y="7029"/>
                    <a:pt x="13517" y="7155"/>
                  </a:cubicBezTo>
                  <a:cubicBezTo>
                    <a:pt x="13412" y="7176"/>
                    <a:pt x="13308" y="7197"/>
                    <a:pt x="13161" y="7239"/>
                  </a:cubicBezTo>
                  <a:lnTo>
                    <a:pt x="13161" y="5962"/>
                  </a:lnTo>
                  <a:cubicBezTo>
                    <a:pt x="13161" y="5858"/>
                    <a:pt x="13224" y="5816"/>
                    <a:pt x="13287" y="5774"/>
                  </a:cubicBezTo>
                  <a:cubicBezTo>
                    <a:pt x="13663" y="5523"/>
                    <a:pt x="14040" y="5293"/>
                    <a:pt x="14396" y="5042"/>
                  </a:cubicBezTo>
                  <a:cubicBezTo>
                    <a:pt x="14521" y="4958"/>
                    <a:pt x="14626" y="4874"/>
                    <a:pt x="14710" y="4770"/>
                  </a:cubicBezTo>
                  <a:cubicBezTo>
                    <a:pt x="14993" y="4470"/>
                    <a:pt x="14732" y="4051"/>
                    <a:pt x="14403" y="4051"/>
                  </a:cubicBezTo>
                  <a:cubicBezTo>
                    <a:pt x="14319" y="4051"/>
                    <a:pt x="14230" y="4078"/>
                    <a:pt x="14145" y="4142"/>
                  </a:cubicBezTo>
                  <a:cubicBezTo>
                    <a:pt x="13852" y="4330"/>
                    <a:pt x="13559" y="4540"/>
                    <a:pt x="13266" y="4728"/>
                  </a:cubicBezTo>
                  <a:cubicBezTo>
                    <a:pt x="13245" y="4749"/>
                    <a:pt x="13203" y="4770"/>
                    <a:pt x="13140" y="4812"/>
                  </a:cubicBezTo>
                  <a:lnTo>
                    <a:pt x="13140" y="4602"/>
                  </a:lnTo>
                  <a:cubicBezTo>
                    <a:pt x="13140" y="4037"/>
                    <a:pt x="13140" y="3472"/>
                    <a:pt x="13140" y="2907"/>
                  </a:cubicBezTo>
                  <a:cubicBezTo>
                    <a:pt x="13140" y="2803"/>
                    <a:pt x="13140" y="2719"/>
                    <a:pt x="13140" y="2635"/>
                  </a:cubicBezTo>
                  <a:cubicBezTo>
                    <a:pt x="13161" y="2510"/>
                    <a:pt x="13161" y="2343"/>
                    <a:pt x="13308" y="2238"/>
                  </a:cubicBezTo>
                  <a:cubicBezTo>
                    <a:pt x="13789" y="1882"/>
                    <a:pt x="14291" y="1506"/>
                    <a:pt x="14772" y="1129"/>
                  </a:cubicBezTo>
                  <a:cubicBezTo>
                    <a:pt x="14919" y="1024"/>
                    <a:pt x="15065" y="920"/>
                    <a:pt x="15212" y="815"/>
                  </a:cubicBezTo>
                  <a:cubicBezTo>
                    <a:pt x="15421" y="669"/>
                    <a:pt x="15463" y="397"/>
                    <a:pt x="15316" y="187"/>
                  </a:cubicBezTo>
                  <a:cubicBezTo>
                    <a:pt x="15231" y="66"/>
                    <a:pt x="15103" y="0"/>
                    <a:pt x="149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6"/>
            <p:cNvSpPr/>
            <p:nvPr/>
          </p:nvSpPr>
          <p:spPr>
            <a:xfrm>
              <a:off x="1872963" y="-114273"/>
              <a:ext cx="301827" cy="299410"/>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6"/>
            <p:cNvSpPr/>
            <p:nvPr/>
          </p:nvSpPr>
          <p:spPr>
            <a:xfrm>
              <a:off x="8371599" y="4877376"/>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7">
    <p:spTree>
      <p:nvGrpSpPr>
        <p:cNvPr id="406" name="Shape 406"/>
        <p:cNvGrpSpPr/>
        <p:nvPr/>
      </p:nvGrpSpPr>
      <p:grpSpPr>
        <a:xfrm>
          <a:off x="0" y="0"/>
          <a:ext cx="0" cy="0"/>
          <a:chOff x="0" y="0"/>
          <a:chExt cx="0" cy="0"/>
        </a:xfrm>
      </p:grpSpPr>
      <p:grpSp>
        <p:nvGrpSpPr>
          <p:cNvPr id="407" name="Google Shape;407;p27"/>
          <p:cNvGrpSpPr/>
          <p:nvPr/>
        </p:nvGrpSpPr>
        <p:grpSpPr>
          <a:xfrm>
            <a:off x="-4138" y="-1"/>
            <a:ext cx="9152276" cy="5143502"/>
            <a:chOff x="-4138" y="-1"/>
            <a:chExt cx="9152276" cy="5143502"/>
          </a:xfrm>
        </p:grpSpPr>
        <p:grpSp>
          <p:nvGrpSpPr>
            <p:cNvPr id="408" name="Google Shape;408;p27"/>
            <p:cNvGrpSpPr/>
            <p:nvPr/>
          </p:nvGrpSpPr>
          <p:grpSpPr>
            <a:xfrm rot="10800000">
              <a:off x="-4138" y="-1"/>
              <a:ext cx="9152276" cy="5143502"/>
              <a:chOff x="-4138" y="-1"/>
              <a:chExt cx="9152276" cy="5143502"/>
            </a:xfrm>
          </p:grpSpPr>
          <p:pic>
            <p:nvPicPr>
              <p:cNvPr id="409" name="Google Shape;409;p27"/>
              <p:cNvPicPr preferRelativeResize="0"/>
              <p:nvPr/>
            </p:nvPicPr>
            <p:blipFill>
              <a:blip r:embed="rId2">
                <a:alphaModFix amt="40000"/>
              </a:blip>
              <a:stretch>
                <a:fillRect/>
              </a:stretch>
            </p:blipFill>
            <p:spPr>
              <a:xfrm rot="10800000">
                <a:off x="-4138" y="0"/>
                <a:ext cx="9152276" cy="5143501"/>
              </a:xfrm>
              <a:prstGeom prst="rect">
                <a:avLst/>
              </a:prstGeom>
              <a:noFill/>
              <a:ln>
                <a:noFill/>
              </a:ln>
            </p:spPr>
          </p:pic>
          <p:pic>
            <p:nvPicPr>
              <p:cNvPr id="410" name="Google Shape;410;p27"/>
              <p:cNvPicPr preferRelativeResize="0"/>
              <p:nvPr/>
            </p:nvPicPr>
            <p:blipFill rotWithShape="1">
              <a:blip r:embed="rId3">
                <a:alphaModFix amt="60000"/>
              </a:blip>
              <a:srcRect b="0" l="0" r="0" t="0"/>
              <a:stretch/>
            </p:blipFill>
            <p:spPr>
              <a:xfrm flipH="1">
                <a:off x="4136" y="-1"/>
                <a:ext cx="9144003" cy="5143501"/>
              </a:xfrm>
              <a:prstGeom prst="rect">
                <a:avLst/>
              </a:prstGeom>
              <a:noFill/>
              <a:ln>
                <a:noFill/>
              </a:ln>
            </p:spPr>
          </p:pic>
        </p:grpSp>
        <p:sp>
          <p:nvSpPr>
            <p:cNvPr id="411" name="Google Shape;411;p27"/>
            <p:cNvSpPr/>
            <p:nvPr/>
          </p:nvSpPr>
          <p:spPr>
            <a:xfrm>
              <a:off x="474600" y="351150"/>
              <a:ext cx="81948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412" name="Google Shape;412;p27"/>
          <p:cNvGrpSpPr/>
          <p:nvPr/>
        </p:nvGrpSpPr>
        <p:grpSpPr>
          <a:xfrm>
            <a:off x="125674" y="193202"/>
            <a:ext cx="8955672" cy="4885502"/>
            <a:chOff x="125674" y="193202"/>
            <a:chExt cx="8955672" cy="4885502"/>
          </a:xfrm>
        </p:grpSpPr>
        <p:sp>
          <p:nvSpPr>
            <p:cNvPr id="413" name="Google Shape;413;p27"/>
            <p:cNvSpPr/>
            <p:nvPr/>
          </p:nvSpPr>
          <p:spPr>
            <a:xfrm>
              <a:off x="1409436" y="4634769"/>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7"/>
            <p:cNvSpPr/>
            <p:nvPr/>
          </p:nvSpPr>
          <p:spPr>
            <a:xfrm>
              <a:off x="3053775" y="193202"/>
              <a:ext cx="301827" cy="299410"/>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7"/>
            <p:cNvSpPr/>
            <p:nvPr/>
          </p:nvSpPr>
          <p:spPr>
            <a:xfrm>
              <a:off x="7183699" y="4859326"/>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7"/>
            <p:cNvSpPr/>
            <p:nvPr/>
          </p:nvSpPr>
          <p:spPr>
            <a:xfrm>
              <a:off x="125674" y="2571751"/>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7"/>
            <p:cNvSpPr/>
            <p:nvPr/>
          </p:nvSpPr>
          <p:spPr>
            <a:xfrm>
              <a:off x="8869624" y="944988"/>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8" name="Google Shape;418;p27"/>
          <p:cNvSpPr txBox="1"/>
          <p:nvPr>
            <p:ph hasCustomPrompt="1" type="title"/>
          </p:nvPr>
        </p:nvSpPr>
        <p:spPr>
          <a:xfrm>
            <a:off x="2223600" y="670225"/>
            <a:ext cx="4696800" cy="768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4800">
                <a:solidFill>
                  <a:schemeClr val="accen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419" name="Google Shape;419;p27"/>
          <p:cNvSpPr txBox="1"/>
          <p:nvPr>
            <p:ph idx="1" type="subTitle"/>
          </p:nvPr>
        </p:nvSpPr>
        <p:spPr>
          <a:xfrm>
            <a:off x="2223600" y="1428226"/>
            <a:ext cx="4696800" cy="37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None/>
              <a:defRPr sz="17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420" name="Google Shape;420;p27"/>
          <p:cNvSpPr txBox="1"/>
          <p:nvPr>
            <p:ph hasCustomPrompt="1" idx="2" type="title"/>
          </p:nvPr>
        </p:nvSpPr>
        <p:spPr>
          <a:xfrm>
            <a:off x="2223600" y="1967931"/>
            <a:ext cx="4696800" cy="768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4800">
                <a:solidFill>
                  <a:schemeClr val="accen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421" name="Google Shape;421;p27"/>
          <p:cNvSpPr txBox="1"/>
          <p:nvPr>
            <p:ph idx="3" type="subTitle"/>
          </p:nvPr>
        </p:nvSpPr>
        <p:spPr>
          <a:xfrm>
            <a:off x="2223600" y="2728503"/>
            <a:ext cx="4696800" cy="37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None/>
              <a:defRPr sz="17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422" name="Google Shape;422;p27"/>
          <p:cNvSpPr txBox="1"/>
          <p:nvPr>
            <p:ph hasCustomPrompt="1" idx="4" type="title"/>
          </p:nvPr>
        </p:nvSpPr>
        <p:spPr>
          <a:xfrm>
            <a:off x="2223600" y="3265638"/>
            <a:ext cx="4696800" cy="768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4800">
                <a:solidFill>
                  <a:schemeClr val="accen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423" name="Google Shape;423;p27"/>
          <p:cNvSpPr txBox="1"/>
          <p:nvPr>
            <p:ph idx="5" type="subTitle"/>
          </p:nvPr>
        </p:nvSpPr>
        <p:spPr>
          <a:xfrm>
            <a:off x="2223600" y="4028781"/>
            <a:ext cx="4696800" cy="37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None/>
              <a:defRPr sz="17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
    <p:spTree>
      <p:nvGrpSpPr>
        <p:cNvPr id="424" name="Shape 424"/>
        <p:cNvGrpSpPr/>
        <p:nvPr/>
      </p:nvGrpSpPr>
      <p:grpSpPr>
        <a:xfrm>
          <a:off x="0" y="0"/>
          <a:ext cx="0" cy="0"/>
          <a:chOff x="0" y="0"/>
          <a:chExt cx="0" cy="0"/>
        </a:xfrm>
      </p:grpSpPr>
      <p:grpSp>
        <p:nvGrpSpPr>
          <p:cNvPr id="425" name="Google Shape;425;p28"/>
          <p:cNvGrpSpPr/>
          <p:nvPr/>
        </p:nvGrpSpPr>
        <p:grpSpPr>
          <a:xfrm flipH="1" rot="10800000">
            <a:off x="-8275" y="-1"/>
            <a:ext cx="9152276" cy="5143502"/>
            <a:chOff x="-8275" y="-1"/>
            <a:chExt cx="9152276" cy="5143502"/>
          </a:xfrm>
        </p:grpSpPr>
        <p:pic>
          <p:nvPicPr>
            <p:cNvPr id="426" name="Google Shape;426;p28"/>
            <p:cNvPicPr preferRelativeResize="0"/>
            <p:nvPr/>
          </p:nvPicPr>
          <p:blipFill>
            <a:blip r:embed="rId2">
              <a:alphaModFix amt="40000"/>
            </a:blip>
            <a:stretch>
              <a:fillRect/>
            </a:stretch>
          </p:blipFill>
          <p:spPr>
            <a:xfrm>
              <a:off x="-8275" y="0"/>
              <a:ext cx="9152276" cy="5143501"/>
            </a:xfrm>
            <a:prstGeom prst="rect">
              <a:avLst/>
            </a:prstGeom>
            <a:noFill/>
            <a:ln>
              <a:noFill/>
            </a:ln>
          </p:spPr>
        </p:pic>
        <p:pic>
          <p:nvPicPr>
            <p:cNvPr id="427" name="Google Shape;427;p28"/>
            <p:cNvPicPr preferRelativeResize="0"/>
            <p:nvPr/>
          </p:nvPicPr>
          <p:blipFill>
            <a:blip r:embed="rId3">
              <a:alphaModFix amt="60000"/>
            </a:blip>
            <a:stretch>
              <a:fillRect/>
            </a:stretch>
          </p:blipFill>
          <p:spPr>
            <a:xfrm>
              <a:off x="-1" y="-1"/>
              <a:ext cx="9144003" cy="5143501"/>
            </a:xfrm>
            <a:prstGeom prst="rect">
              <a:avLst/>
            </a:prstGeom>
            <a:noFill/>
            <a:ln>
              <a:noFill/>
            </a:ln>
          </p:spPr>
        </p:pic>
      </p:grpSp>
      <p:sp>
        <p:nvSpPr>
          <p:cNvPr id="428" name="Google Shape;428;p28"/>
          <p:cNvSpPr/>
          <p:nvPr/>
        </p:nvSpPr>
        <p:spPr>
          <a:xfrm>
            <a:off x="2000250" y="351150"/>
            <a:ext cx="51435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9" name="Google Shape;429;p28"/>
          <p:cNvSpPr txBox="1"/>
          <p:nvPr>
            <p:ph type="ctrTitle"/>
          </p:nvPr>
        </p:nvSpPr>
        <p:spPr>
          <a:xfrm>
            <a:off x="2801250" y="548031"/>
            <a:ext cx="3541500" cy="1013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None/>
              <a:defRPr sz="5600">
                <a:solidFill>
                  <a:srgbClr val="33436F"/>
                </a:solidFill>
                <a:latin typeface="Berkshire Swash"/>
                <a:ea typeface="Berkshire Swash"/>
                <a:cs typeface="Berkshire Swash"/>
                <a:sym typeface="Berkshire Swash"/>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30" name="Google Shape;430;p28"/>
          <p:cNvSpPr txBox="1"/>
          <p:nvPr>
            <p:ph idx="1" type="subTitle"/>
          </p:nvPr>
        </p:nvSpPr>
        <p:spPr>
          <a:xfrm>
            <a:off x="2801250" y="1598806"/>
            <a:ext cx="3541500" cy="131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700">
                <a:solidFill>
                  <a:srgbClr val="33436F"/>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31" name="Google Shape;431;p28"/>
          <p:cNvSpPr txBox="1"/>
          <p:nvPr/>
        </p:nvSpPr>
        <p:spPr>
          <a:xfrm>
            <a:off x="2801250" y="3459550"/>
            <a:ext cx="3541500" cy="7836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b="1" lang="en" sz="1200">
                <a:solidFill>
                  <a:schemeClr val="dk1"/>
                </a:solidFill>
                <a:latin typeface="Lato"/>
                <a:ea typeface="Lato"/>
                <a:cs typeface="Lato"/>
                <a:sym typeface="Lato"/>
              </a:rPr>
              <a:t>CREDITS:</a:t>
            </a:r>
            <a:r>
              <a:rPr lang="en" sz="1200">
                <a:solidFill>
                  <a:schemeClr val="dk1"/>
                </a:solidFill>
                <a:latin typeface="Lato"/>
                <a:ea typeface="Lato"/>
                <a:cs typeface="Lato"/>
                <a:sym typeface="Lato"/>
              </a:rPr>
              <a:t> This presentation template was created by </a:t>
            </a:r>
            <a:r>
              <a:rPr b="1" lang="en" sz="1200" u="sng">
                <a:solidFill>
                  <a:schemeClr val="dk1"/>
                </a:solidFill>
                <a:latin typeface="Lato"/>
                <a:ea typeface="Lato"/>
                <a:cs typeface="Lato"/>
                <a:sym typeface="Lato"/>
                <a:hlinkClick r:id="rId4">
                  <a:extLst>
                    <a:ext uri="{A12FA001-AC4F-418D-AE19-62706E023703}">
                      <ahyp:hlinkClr val="tx"/>
                    </a:ext>
                  </a:extLst>
                </a:hlinkClick>
              </a:rPr>
              <a:t>Slidesgo</a:t>
            </a:r>
            <a:r>
              <a:rPr lang="en" sz="1200">
                <a:solidFill>
                  <a:schemeClr val="dk1"/>
                </a:solidFill>
                <a:latin typeface="Lato"/>
                <a:ea typeface="Lato"/>
                <a:cs typeface="Lato"/>
                <a:sym typeface="Lato"/>
              </a:rPr>
              <a:t>, and includes icons by </a:t>
            </a:r>
            <a:r>
              <a:rPr b="1" lang="en" sz="1200" u="sng">
                <a:solidFill>
                  <a:schemeClr val="dk1"/>
                </a:solidFill>
                <a:latin typeface="Lato"/>
                <a:ea typeface="Lato"/>
                <a:cs typeface="Lato"/>
                <a:sym typeface="Lato"/>
                <a:hlinkClick r:id="rId5">
                  <a:extLst>
                    <a:ext uri="{A12FA001-AC4F-418D-AE19-62706E023703}">
                      <ahyp:hlinkClr val="tx"/>
                    </a:ext>
                  </a:extLst>
                </a:hlinkClick>
              </a:rPr>
              <a:t>Flaticon</a:t>
            </a:r>
            <a:r>
              <a:rPr lang="en" sz="1200">
                <a:solidFill>
                  <a:schemeClr val="dk1"/>
                </a:solidFill>
                <a:latin typeface="Lato"/>
                <a:ea typeface="Lato"/>
                <a:cs typeface="Lato"/>
                <a:sym typeface="Lato"/>
              </a:rPr>
              <a:t>, and infographics &amp; images by </a:t>
            </a:r>
            <a:r>
              <a:rPr b="1" lang="en" sz="1200" u="sng">
                <a:solidFill>
                  <a:schemeClr val="dk1"/>
                </a:solidFill>
                <a:latin typeface="Lato"/>
                <a:ea typeface="Lato"/>
                <a:cs typeface="Lato"/>
                <a:sym typeface="Lato"/>
                <a:hlinkClick r:id="rId6">
                  <a:extLst>
                    <a:ext uri="{A12FA001-AC4F-418D-AE19-62706E023703}">
                      <ahyp:hlinkClr val="tx"/>
                    </a:ext>
                  </a:extLst>
                </a:hlinkClick>
              </a:rPr>
              <a:t>Freepik</a:t>
            </a:r>
            <a:r>
              <a:rPr lang="en" sz="1200" u="sng">
                <a:solidFill>
                  <a:schemeClr val="dk1"/>
                </a:solidFill>
                <a:latin typeface="Lato"/>
                <a:ea typeface="Lato"/>
                <a:cs typeface="Lato"/>
                <a:sym typeface="Lato"/>
              </a:rPr>
              <a:t> </a:t>
            </a:r>
            <a:endParaRPr b="1" sz="1200" u="sng">
              <a:solidFill>
                <a:schemeClr val="dk1"/>
              </a:solidFill>
              <a:latin typeface="Lato"/>
              <a:ea typeface="Lato"/>
              <a:cs typeface="Lato"/>
              <a:sym typeface="Lato"/>
            </a:endParaRPr>
          </a:p>
        </p:txBody>
      </p:sp>
      <p:grpSp>
        <p:nvGrpSpPr>
          <p:cNvPr id="432" name="Google Shape;432;p28"/>
          <p:cNvGrpSpPr/>
          <p:nvPr/>
        </p:nvGrpSpPr>
        <p:grpSpPr>
          <a:xfrm>
            <a:off x="438507" y="181027"/>
            <a:ext cx="8360170" cy="4748435"/>
            <a:chOff x="438507" y="181027"/>
            <a:chExt cx="8360170" cy="4748435"/>
          </a:xfrm>
        </p:grpSpPr>
        <p:sp>
          <p:nvSpPr>
            <p:cNvPr id="433" name="Google Shape;433;p28"/>
            <p:cNvSpPr/>
            <p:nvPr/>
          </p:nvSpPr>
          <p:spPr>
            <a:xfrm flipH="1">
              <a:off x="8465003" y="4596288"/>
              <a:ext cx="333674" cy="333174"/>
            </a:xfrm>
            <a:custGeom>
              <a:rect b="b" l="l" r="r" t="t"/>
              <a:pathLst>
                <a:path extrusionOk="0" h="25322" w="25360">
                  <a:moveTo>
                    <a:pt x="10588" y="7636"/>
                  </a:moveTo>
                  <a:lnTo>
                    <a:pt x="12178" y="8138"/>
                  </a:lnTo>
                  <a:cubicBezTo>
                    <a:pt x="12199" y="8327"/>
                    <a:pt x="12199" y="8515"/>
                    <a:pt x="12199" y="8703"/>
                  </a:cubicBezTo>
                  <a:lnTo>
                    <a:pt x="12199" y="9540"/>
                  </a:lnTo>
                  <a:cubicBezTo>
                    <a:pt x="12199" y="9749"/>
                    <a:pt x="12220" y="9938"/>
                    <a:pt x="12220" y="10147"/>
                  </a:cubicBezTo>
                  <a:cubicBezTo>
                    <a:pt x="12220" y="10566"/>
                    <a:pt x="12178" y="10984"/>
                    <a:pt x="12178" y="11402"/>
                  </a:cubicBezTo>
                  <a:cubicBezTo>
                    <a:pt x="11885" y="11277"/>
                    <a:pt x="10357" y="9770"/>
                    <a:pt x="9834" y="9101"/>
                  </a:cubicBezTo>
                  <a:cubicBezTo>
                    <a:pt x="10085" y="8599"/>
                    <a:pt x="10337" y="8117"/>
                    <a:pt x="10588" y="7636"/>
                  </a:cubicBezTo>
                  <a:close/>
                  <a:moveTo>
                    <a:pt x="14730" y="7636"/>
                  </a:moveTo>
                  <a:lnTo>
                    <a:pt x="15505" y="9122"/>
                  </a:lnTo>
                  <a:cubicBezTo>
                    <a:pt x="14730" y="9875"/>
                    <a:pt x="14019" y="10712"/>
                    <a:pt x="13140" y="11444"/>
                  </a:cubicBezTo>
                  <a:cubicBezTo>
                    <a:pt x="13057" y="10335"/>
                    <a:pt x="13119" y="9247"/>
                    <a:pt x="13119" y="8159"/>
                  </a:cubicBezTo>
                  <a:lnTo>
                    <a:pt x="14730" y="7636"/>
                  </a:lnTo>
                  <a:close/>
                  <a:moveTo>
                    <a:pt x="9123" y="9812"/>
                  </a:moveTo>
                  <a:cubicBezTo>
                    <a:pt x="9228" y="9917"/>
                    <a:pt x="9353" y="10022"/>
                    <a:pt x="9479" y="10126"/>
                  </a:cubicBezTo>
                  <a:cubicBezTo>
                    <a:pt x="9897" y="10524"/>
                    <a:pt x="10316" y="10921"/>
                    <a:pt x="10713" y="11340"/>
                  </a:cubicBezTo>
                  <a:cubicBezTo>
                    <a:pt x="10964" y="11591"/>
                    <a:pt x="11194" y="11863"/>
                    <a:pt x="11445" y="12156"/>
                  </a:cubicBezTo>
                  <a:cubicBezTo>
                    <a:pt x="11062" y="12192"/>
                    <a:pt x="10682" y="12203"/>
                    <a:pt x="10303" y="12203"/>
                  </a:cubicBezTo>
                  <a:cubicBezTo>
                    <a:pt x="9689" y="12203"/>
                    <a:pt x="9081" y="12174"/>
                    <a:pt x="8472" y="12174"/>
                  </a:cubicBezTo>
                  <a:cubicBezTo>
                    <a:pt x="8368" y="12174"/>
                    <a:pt x="8264" y="12175"/>
                    <a:pt x="8160" y="12177"/>
                  </a:cubicBezTo>
                  <a:lnTo>
                    <a:pt x="8181" y="12156"/>
                  </a:lnTo>
                  <a:cubicBezTo>
                    <a:pt x="7993" y="11612"/>
                    <a:pt x="7826" y="11089"/>
                    <a:pt x="7637" y="10566"/>
                  </a:cubicBezTo>
                  <a:lnTo>
                    <a:pt x="9123" y="9812"/>
                  </a:lnTo>
                  <a:close/>
                  <a:moveTo>
                    <a:pt x="16195" y="9812"/>
                  </a:moveTo>
                  <a:lnTo>
                    <a:pt x="17304" y="10398"/>
                  </a:lnTo>
                  <a:cubicBezTo>
                    <a:pt x="17388" y="10440"/>
                    <a:pt x="17471" y="10482"/>
                    <a:pt x="17555" y="10503"/>
                  </a:cubicBezTo>
                  <a:cubicBezTo>
                    <a:pt x="17639" y="10524"/>
                    <a:pt x="17681" y="10628"/>
                    <a:pt x="17639" y="10712"/>
                  </a:cubicBezTo>
                  <a:cubicBezTo>
                    <a:pt x="17576" y="10900"/>
                    <a:pt x="17513" y="11089"/>
                    <a:pt x="17451" y="11277"/>
                  </a:cubicBezTo>
                  <a:cubicBezTo>
                    <a:pt x="17346" y="11570"/>
                    <a:pt x="17262" y="11863"/>
                    <a:pt x="17158" y="12156"/>
                  </a:cubicBezTo>
                  <a:cubicBezTo>
                    <a:pt x="17011" y="12177"/>
                    <a:pt x="16865" y="12177"/>
                    <a:pt x="16676" y="12177"/>
                  </a:cubicBezTo>
                  <a:lnTo>
                    <a:pt x="16111" y="12177"/>
                  </a:lnTo>
                  <a:cubicBezTo>
                    <a:pt x="15798" y="12198"/>
                    <a:pt x="15463" y="12218"/>
                    <a:pt x="15149" y="12218"/>
                  </a:cubicBezTo>
                  <a:cubicBezTo>
                    <a:pt x="14730" y="12198"/>
                    <a:pt x="14312" y="12177"/>
                    <a:pt x="13914" y="12177"/>
                  </a:cubicBezTo>
                  <a:cubicBezTo>
                    <a:pt x="13977" y="11926"/>
                    <a:pt x="15358" y="10524"/>
                    <a:pt x="16195" y="9812"/>
                  </a:cubicBezTo>
                  <a:close/>
                  <a:moveTo>
                    <a:pt x="9951" y="13089"/>
                  </a:moveTo>
                  <a:cubicBezTo>
                    <a:pt x="10445" y="13089"/>
                    <a:pt x="10943" y="13101"/>
                    <a:pt x="11445" y="13139"/>
                  </a:cubicBezTo>
                  <a:cubicBezTo>
                    <a:pt x="10713" y="14018"/>
                    <a:pt x="9876" y="14729"/>
                    <a:pt x="9123" y="15483"/>
                  </a:cubicBezTo>
                  <a:lnTo>
                    <a:pt x="7637" y="14729"/>
                  </a:lnTo>
                  <a:cubicBezTo>
                    <a:pt x="7826" y="14206"/>
                    <a:pt x="7993" y="13683"/>
                    <a:pt x="8160" y="13139"/>
                  </a:cubicBezTo>
                  <a:lnTo>
                    <a:pt x="8181" y="13118"/>
                  </a:lnTo>
                  <a:cubicBezTo>
                    <a:pt x="8765" y="13107"/>
                    <a:pt x="9355" y="13089"/>
                    <a:pt x="9951" y="13089"/>
                  </a:cubicBezTo>
                  <a:close/>
                  <a:moveTo>
                    <a:pt x="15293" y="13080"/>
                  </a:moveTo>
                  <a:cubicBezTo>
                    <a:pt x="15922" y="13080"/>
                    <a:pt x="16536" y="13106"/>
                    <a:pt x="17137" y="13118"/>
                  </a:cubicBezTo>
                  <a:cubicBezTo>
                    <a:pt x="17325" y="13662"/>
                    <a:pt x="17492" y="14185"/>
                    <a:pt x="17660" y="14708"/>
                  </a:cubicBezTo>
                  <a:lnTo>
                    <a:pt x="16195" y="15483"/>
                  </a:lnTo>
                  <a:cubicBezTo>
                    <a:pt x="16070" y="15378"/>
                    <a:pt x="15923" y="15231"/>
                    <a:pt x="15798" y="15106"/>
                  </a:cubicBezTo>
                  <a:cubicBezTo>
                    <a:pt x="15400" y="14729"/>
                    <a:pt x="15003" y="14353"/>
                    <a:pt x="14605" y="13955"/>
                  </a:cubicBezTo>
                  <a:cubicBezTo>
                    <a:pt x="14354" y="13704"/>
                    <a:pt x="14124" y="13432"/>
                    <a:pt x="13852" y="13139"/>
                  </a:cubicBezTo>
                  <a:lnTo>
                    <a:pt x="13873" y="13139"/>
                  </a:lnTo>
                  <a:cubicBezTo>
                    <a:pt x="14354" y="13095"/>
                    <a:pt x="14827" y="13080"/>
                    <a:pt x="15293" y="13080"/>
                  </a:cubicBezTo>
                  <a:close/>
                  <a:moveTo>
                    <a:pt x="12178" y="13830"/>
                  </a:moveTo>
                  <a:cubicBezTo>
                    <a:pt x="12262" y="14980"/>
                    <a:pt x="12178" y="16068"/>
                    <a:pt x="12199" y="17156"/>
                  </a:cubicBezTo>
                  <a:lnTo>
                    <a:pt x="12052" y="17198"/>
                  </a:lnTo>
                  <a:lnTo>
                    <a:pt x="10734" y="17617"/>
                  </a:lnTo>
                  <a:cubicBezTo>
                    <a:pt x="10688" y="17632"/>
                    <a:pt x="10653" y="17642"/>
                    <a:pt x="10626" y="17642"/>
                  </a:cubicBezTo>
                  <a:cubicBezTo>
                    <a:pt x="10578" y="17642"/>
                    <a:pt x="10551" y="17613"/>
                    <a:pt x="10525" y="17533"/>
                  </a:cubicBezTo>
                  <a:cubicBezTo>
                    <a:pt x="10378" y="17240"/>
                    <a:pt x="10253" y="16947"/>
                    <a:pt x="10106" y="16696"/>
                  </a:cubicBezTo>
                  <a:cubicBezTo>
                    <a:pt x="10023" y="16529"/>
                    <a:pt x="9918" y="16361"/>
                    <a:pt x="9813" y="16194"/>
                  </a:cubicBezTo>
                  <a:cubicBezTo>
                    <a:pt x="9939" y="16048"/>
                    <a:pt x="10065" y="15922"/>
                    <a:pt x="10190" y="15796"/>
                  </a:cubicBezTo>
                  <a:cubicBezTo>
                    <a:pt x="10567" y="15378"/>
                    <a:pt x="10943" y="14980"/>
                    <a:pt x="11341" y="14583"/>
                  </a:cubicBezTo>
                  <a:cubicBezTo>
                    <a:pt x="11592" y="14332"/>
                    <a:pt x="11885" y="14102"/>
                    <a:pt x="12178" y="13830"/>
                  </a:cubicBezTo>
                  <a:close/>
                  <a:moveTo>
                    <a:pt x="13161" y="13892"/>
                  </a:moveTo>
                  <a:cubicBezTo>
                    <a:pt x="13475" y="14081"/>
                    <a:pt x="15086" y="15671"/>
                    <a:pt x="15484" y="16194"/>
                  </a:cubicBezTo>
                  <a:cubicBezTo>
                    <a:pt x="15233" y="16675"/>
                    <a:pt x="15003" y="17177"/>
                    <a:pt x="14730" y="17659"/>
                  </a:cubicBezTo>
                  <a:lnTo>
                    <a:pt x="13140" y="17136"/>
                  </a:lnTo>
                  <a:cubicBezTo>
                    <a:pt x="13140" y="16068"/>
                    <a:pt x="13078" y="14980"/>
                    <a:pt x="13161" y="13892"/>
                  </a:cubicBezTo>
                  <a:close/>
                  <a:moveTo>
                    <a:pt x="14974" y="0"/>
                  </a:moveTo>
                  <a:cubicBezTo>
                    <a:pt x="14881" y="0"/>
                    <a:pt x="14788" y="34"/>
                    <a:pt x="14710" y="104"/>
                  </a:cubicBezTo>
                  <a:cubicBezTo>
                    <a:pt x="14668" y="125"/>
                    <a:pt x="14626" y="166"/>
                    <a:pt x="14584" y="187"/>
                  </a:cubicBezTo>
                  <a:lnTo>
                    <a:pt x="12806" y="1547"/>
                  </a:lnTo>
                  <a:cubicBezTo>
                    <a:pt x="12764" y="1568"/>
                    <a:pt x="12722" y="1589"/>
                    <a:pt x="12680" y="1631"/>
                  </a:cubicBezTo>
                  <a:cubicBezTo>
                    <a:pt x="12638" y="1610"/>
                    <a:pt x="12596" y="1589"/>
                    <a:pt x="12575" y="1547"/>
                  </a:cubicBezTo>
                  <a:cubicBezTo>
                    <a:pt x="12241" y="1296"/>
                    <a:pt x="11885" y="1045"/>
                    <a:pt x="11571" y="815"/>
                  </a:cubicBezTo>
                  <a:cubicBezTo>
                    <a:pt x="11278" y="585"/>
                    <a:pt x="10985" y="334"/>
                    <a:pt x="10671" y="104"/>
                  </a:cubicBezTo>
                  <a:cubicBezTo>
                    <a:pt x="10593" y="38"/>
                    <a:pt x="10498" y="6"/>
                    <a:pt x="10402" y="6"/>
                  </a:cubicBezTo>
                  <a:cubicBezTo>
                    <a:pt x="10345" y="6"/>
                    <a:pt x="10287" y="17"/>
                    <a:pt x="10232" y="41"/>
                  </a:cubicBezTo>
                  <a:cubicBezTo>
                    <a:pt x="10085" y="83"/>
                    <a:pt x="9981" y="229"/>
                    <a:pt x="9981" y="376"/>
                  </a:cubicBezTo>
                  <a:cubicBezTo>
                    <a:pt x="9960" y="564"/>
                    <a:pt x="10023" y="731"/>
                    <a:pt x="10190" y="836"/>
                  </a:cubicBezTo>
                  <a:cubicBezTo>
                    <a:pt x="10818" y="1296"/>
                    <a:pt x="11445" y="1778"/>
                    <a:pt x="12073" y="2238"/>
                  </a:cubicBezTo>
                  <a:cubicBezTo>
                    <a:pt x="12115" y="2301"/>
                    <a:pt x="12157" y="2343"/>
                    <a:pt x="12178" y="2405"/>
                  </a:cubicBezTo>
                  <a:cubicBezTo>
                    <a:pt x="12199" y="2510"/>
                    <a:pt x="12220" y="2615"/>
                    <a:pt x="12220" y="2719"/>
                  </a:cubicBezTo>
                  <a:cubicBezTo>
                    <a:pt x="12241" y="3179"/>
                    <a:pt x="12262" y="3640"/>
                    <a:pt x="12262" y="4100"/>
                  </a:cubicBezTo>
                  <a:lnTo>
                    <a:pt x="12262" y="4832"/>
                  </a:lnTo>
                  <a:cubicBezTo>
                    <a:pt x="11906" y="4581"/>
                    <a:pt x="11571" y="4393"/>
                    <a:pt x="11257" y="4163"/>
                  </a:cubicBezTo>
                  <a:cubicBezTo>
                    <a:pt x="11179" y="4084"/>
                    <a:pt x="11077" y="4047"/>
                    <a:pt x="10974" y="4047"/>
                  </a:cubicBezTo>
                  <a:cubicBezTo>
                    <a:pt x="10858" y="4047"/>
                    <a:pt x="10739" y="4095"/>
                    <a:pt x="10650" y="4184"/>
                  </a:cubicBezTo>
                  <a:cubicBezTo>
                    <a:pt x="10483" y="4351"/>
                    <a:pt x="10504" y="4623"/>
                    <a:pt x="10671" y="4791"/>
                  </a:cubicBezTo>
                  <a:cubicBezTo>
                    <a:pt x="10776" y="4874"/>
                    <a:pt x="10881" y="4958"/>
                    <a:pt x="10985" y="5021"/>
                  </a:cubicBezTo>
                  <a:cubicBezTo>
                    <a:pt x="11362" y="5272"/>
                    <a:pt x="11738" y="5523"/>
                    <a:pt x="12094" y="5753"/>
                  </a:cubicBezTo>
                  <a:cubicBezTo>
                    <a:pt x="12178" y="5816"/>
                    <a:pt x="12220" y="5900"/>
                    <a:pt x="12220" y="5983"/>
                  </a:cubicBezTo>
                  <a:cubicBezTo>
                    <a:pt x="12199" y="6339"/>
                    <a:pt x="12178" y="6716"/>
                    <a:pt x="12178" y="7071"/>
                  </a:cubicBezTo>
                  <a:cubicBezTo>
                    <a:pt x="12178" y="7113"/>
                    <a:pt x="12178" y="7155"/>
                    <a:pt x="12157" y="7218"/>
                  </a:cubicBezTo>
                  <a:cubicBezTo>
                    <a:pt x="12094" y="7197"/>
                    <a:pt x="12052" y="7197"/>
                    <a:pt x="11990" y="7176"/>
                  </a:cubicBezTo>
                  <a:lnTo>
                    <a:pt x="11069" y="6862"/>
                  </a:lnTo>
                  <a:cubicBezTo>
                    <a:pt x="10938" y="6796"/>
                    <a:pt x="10789" y="6765"/>
                    <a:pt x="10639" y="6765"/>
                  </a:cubicBezTo>
                  <a:cubicBezTo>
                    <a:pt x="10501" y="6765"/>
                    <a:pt x="10362" y="6791"/>
                    <a:pt x="10232" y="6841"/>
                  </a:cubicBezTo>
                  <a:cubicBezTo>
                    <a:pt x="10023" y="6946"/>
                    <a:pt x="9855" y="7134"/>
                    <a:pt x="9772" y="7364"/>
                  </a:cubicBezTo>
                  <a:cubicBezTo>
                    <a:pt x="9625" y="7636"/>
                    <a:pt x="9500" y="7950"/>
                    <a:pt x="9353" y="8222"/>
                  </a:cubicBezTo>
                  <a:cubicBezTo>
                    <a:pt x="9311" y="8306"/>
                    <a:pt x="9269" y="8369"/>
                    <a:pt x="9228" y="8431"/>
                  </a:cubicBezTo>
                  <a:lnTo>
                    <a:pt x="8286" y="7553"/>
                  </a:lnTo>
                  <a:cubicBezTo>
                    <a:pt x="8223" y="7469"/>
                    <a:pt x="8265" y="7406"/>
                    <a:pt x="8265" y="7322"/>
                  </a:cubicBezTo>
                  <a:lnTo>
                    <a:pt x="8391" y="6611"/>
                  </a:lnTo>
                  <a:cubicBezTo>
                    <a:pt x="8453" y="6318"/>
                    <a:pt x="8537" y="6004"/>
                    <a:pt x="8579" y="5711"/>
                  </a:cubicBezTo>
                  <a:cubicBezTo>
                    <a:pt x="8600" y="5481"/>
                    <a:pt x="8432" y="5251"/>
                    <a:pt x="8202" y="5209"/>
                  </a:cubicBezTo>
                  <a:cubicBezTo>
                    <a:pt x="8189" y="5208"/>
                    <a:pt x="8176" y="5207"/>
                    <a:pt x="8163" y="5207"/>
                  </a:cubicBezTo>
                  <a:cubicBezTo>
                    <a:pt x="7949" y="5207"/>
                    <a:pt x="7761" y="5367"/>
                    <a:pt x="7721" y="5565"/>
                  </a:cubicBezTo>
                  <a:cubicBezTo>
                    <a:pt x="7679" y="5837"/>
                    <a:pt x="7616" y="6109"/>
                    <a:pt x="7575" y="6381"/>
                  </a:cubicBezTo>
                  <a:cubicBezTo>
                    <a:pt x="7554" y="6506"/>
                    <a:pt x="7512" y="6632"/>
                    <a:pt x="7491" y="6778"/>
                  </a:cubicBezTo>
                  <a:lnTo>
                    <a:pt x="7386" y="6674"/>
                  </a:lnTo>
                  <a:cubicBezTo>
                    <a:pt x="6905" y="6213"/>
                    <a:pt x="6445" y="5732"/>
                    <a:pt x="5984" y="5251"/>
                  </a:cubicBezTo>
                  <a:cubicBezTo>
                    <a:pt x="5922" y="5188"/>
                    <a:pt x="5880" y="5125"/>
                    <a:pt x="5817" y="5042"/>
                  </a:cubicBezTo>
                  <a:cubicBezTo>
                    <a:pt x="5775" y="4979"/>
                    <a:pt x="5754" y="4916"/>
                    <a:pt x="5775" y="4832"/>
                  </a:cubicBezTo>
                  <a:cubicBezTo>
                    <a:pt x="5838" y="4456"/>
                    <a:pt x="5880" y="4100"/>
                    <a:pt x="5943" y="3703"/>
                  </a:cubicBezTo>
                  <a:cubicBezTo>
                    <a:pt x="6005" y="3305"/>
                    <a:pt x="6047" y="2907"/>
                    <a:pt x="6110" y="2531"/>
                  </a:cubicBezTo>
                  <a:cubicBezTo>
                    <a:pt x="6173" y="2280"/>
                    <a:pt x="6005" y="2029"/>
                    <a:pt x="5754" y="1966"/>
                  </a:cubicBezTo>
                  <a:cubicBezTo>
                    <a:pt x="5731" y="1962"/>
                    <a:pt x="5707" y="1960"/>
                    <a:pt x="5684" y="1960"/>
                  </a:cubicBezTo>
                  <a:cubicBezTo>
                    <a:pt x="5458" y="1960"/>
                    <a:pt x="5250" y="2138"/>
                    <a:pt x="5231" y="2384"/>
                  </a:cubicBezTo>
                  <a:cubicBezTo>
                    <a:pt x="5210" y="2531"/>
                    <a:pt x="5210" y="2698"/>
                    <a:pt x="5168" y="2866"/>
                  </a:cubicBezTo>
                  <a:lnTo>
                    <a:pt x="4980" y="4247"/>
                  </a:lnTo>
                  <a:lnTo>
                    <a:pt x="4896" y="4853"/>
                  </a:lnTo>
                  <a:cubicBezTo>
                    <a:pt x="4478" y="4916"/>
                    <a:pt x="4080" y="4979"/>
                    <a:pt x="3662" y="5042"/>
                  </a:cubicBezTo>
                  <a:cubicBezTo>
                    <a:pt x="3243" y="5104"/>
                    <a:pt x="2825" y="5146"/>
                    <a:pt x="2386" y="5209"/>
                  </a:cubicBezTo>
                  <a:cubicBezTo>
                    <a:pt x="2155" y="5230"/>
                    <a:pt x="1967" y="5460"/>
                    <a:pt x="2009" y="5690"/>
                  </a:cubicBezTo>
                  <a:cubicBezTo>
                    <a:pt x="2046" y="5915"/>
                    <a:pt x="2235" y="6073"/>
                    <a:pt x="2455" y="6073"/>
                  </a:cubicBezTo>
                  <a:cubicBezTo>
                    <a:pt x="2480" y="6073"/>
                    <a:pt x="2506" y="6071"/>
                    <a:pt x="2532" y="6067"/>
                  </a:cubicBezTo>
                  <a:cubicBezTo>
                    <a:pt x="3327" y="5962"/>
                    <a:pt x="4101" y="5837"/>
                    <a:pt x="4896" y="5732"/>
                  </a:cubicBezTo>
                  <a:cubicBezTo>
                    <a:pt x="4915" y="5726"/>
                    <a:pt x="4931" y="5723"/>
                    <a:pt x="4947" y="5723"/>
                  </a:cubicBezTo>
                  <a:cubicBezTo>
                    <a:pt x="4985" y="5723"/>
                    <a:pt x="5019" y="5738"/>
                    <a:pt x="5064" y="5753"/>
                  </a:cubicBezTo>
                  <a:cubicBezTo>
                    <a:pt x="5147" y="5795"/>
                    <a:pt x="5231" y="5858"/>
                    <a:pt x="5294" y="5920"/>
                  </a:cubicBezTo>
                  <a:cubicBezTo>
                    <a:pt x="5775" y="6381"/>
                    <a:pt x="6236" y="6841"/>
                    <a:pt x="6696" y="7301"/>
                  </a:cubicBezTo>
                  <a:cubicBezTo>
                    <a:pt x="6738" y="7343"/>
                    <a:pt x="6780" y="7385"/>
                    <a:pt x="6800" y="7427"/>
                  </a:cubicBezTo>
                  <a:cubicBezTo>
                    <a:pt x="6780" y="7427"/>
                    <a:pt x="6759" y="7448"/>
                    <a:pt x="6717" y="7448"/>
                  </a:cubicBezTo>
                  <a:cubicBezTo>
                    <a:pt x="6361" y="7511"/>
                    <a:pt x="6005" y="7594"/>
                    <a:pt x="5650" y="7657"/>
                  </a:cubicBezTo>
                  <a:cubicBezTo>
                    <a:pt x="5419" y="7678"/>
                    <a:pt x="5252" y="7866"/>
                    <a:pt x="5252" y="8097"/>
                  </a:cubicBezTo>
                  <a:cubicBezTo>
                    <a:pt x="5272" y="8335"/>
                    <a:pt x="5461" y="8517"/>
                    <a:pt x="5677" y="8517"/>
                  </a:cubicBezTo>
                  <a:cubicBezTo>
                    <a:pt x="5689" y="8517"/>
                    <a:pt x="5701" y="8516"/>
                    <a:pt x="5712" y="8515"/>
                  </a:cubicBezTo>
                  <a:cubicBezTo>
                    <a:pt x="5838" y="8515"/>
                    <a:pt x="5964" y="8494"/>
                    <a:pt x="6068" y="8473"/>
                  </a:cubicBezTo>
                  <a:cubicBezTo>
                    <a:pt x="6508" y="8389"/>
                    <a:pt x="6926" y="8306"/>
                    <a:pt x="7344" y="8201"/>
                  </a:cubicBezTo>
                  <a:cubicBezTo>
                    <a:pt x="7362" y="8198"/>
                    <a:pt x="7381" y="8196"/>
                    <a:pt x="7400" y="8196"/>
                  </a:cubicBezTo>
                  <a:cubicBezTo>
                    <a:pt x="7491" y="8196"/>
                    <a:pt x="7589" y="8236"/>
                    <a:pt x="7658" y="8306"/>
                  </a:cubicBezTo>
                  <a:cubicBezTo>
                    <a:pt x="7826" y="8494"/>
                    <a:pt x="7993" y="8682"/>
                    <a:pt x="8181" y="8850"/>
                  </a:cubicBezTo>
                  <a:lnTo>
                    <a:pt x="8474" y="9164"/>
                  </a:lnTo>
                  <a:cubicBezTo>
                    <a:pt x="8412" y="9205"/>
                    <a:pt x="8370" y="9247"/>
                    <a:pt x="8307" y="9268"/>
                  </a:cubicBezTo>
                  <a:cubicBezTo>
                    <a:pt x="8014" y="9415"/>
                    <a:pt x="7721" y="9561"/>
                    <a:pt x="7428" y="9687"/>
                  </a:cubicBezTo>
                  <a:cubicBezTo>
                    <a:pt x="7219" y="9791"/>
                    <a:pt x="7031" y="9938"/>
                    <a:pt x="6905" y="10126"/>
                  </a:cubicBezTo>
                  <a:cubicBezTo>
                    <a:pt x="6780" y="10398"/>
                    <a:pt x="6780" y="10733"/>
                    <a:pt x="6905" y="11005"/>
                  </a:cubicBezTo>
                  <a:cubicBezTo>
                    <a:pt x="7010" y="11298"/>
                    <a:pt x="7135" y="11612"/>
                    <a:pt x="7240" y="11905"/>
                  </a:cubicBezTo>
                  <a:cubicBezTo>
                    <a:pt x="7240" y="11967"/>
                    <a:pt x="7261" y="12051"/>
                    <a:pt x="7261" y="12114"/>
                  </a:cubicBezTo>
                  <a:lnTo>
                    <a:pt x="7156" y="12114"/>
                  </a:lnTo>
                  <a:lnTo>
                    <a:pt x="6047" y="12156"/>
                  </a:lnTo>
                  <a:cubicBezTo>
                    <a:pt x="5943" y="12156"/>
                    <a:pt x="5859" y="12114"/>
                    <a:pt x="5817" y="12030"/>
                  </a:cubicBezTo>
                  <a:cubicBezTo>
                    <a:pt x="5566" y="11654"/>
                    <a:pt x="5336" y="11277"/>
                    <a:pt x="5085" y="10900"/>
                  </a:cubicBezTo>
                  <a:cubicBezTo>
                    <a:pt x="5001" y="10796"/>
                    <a:pt x="4917" y="10691"/>
                    <a:pt x="4813" y="10586"/>
                  </a:cubicBezTo>
                  <a:cubicBezTo>
                    <a:pt x="4732" y="10516"/>
                    <a:pt x="4631" y="10479"/>
                    <a:pt x="4533" y="10479"/>
                  </a:cubicBezTo>
                  <a:cubicBezTo>
                    <a:pt x="4427" y="10479"/>
                    <a:pt x="4323" y="10521"/>
                    <a:pt x="4248" y="10607"/>
                  </a:cubicBezTo>
                  <a:cubicBezTo>
                    <a:pt x="4080" y="10754"/>
                    <a:pt x="4059" y="10984"/>
                    <a:pt x="4185" y="11151"/>
                  </a:cubicBezTo>
                  <a:cubicBezTo>
                    <a:pt x="4394" y="11444"/>
                    <a:pt x="4603" y="11758"/>
                    <a:pt x="4792" y="12051"/>
                  </a:cubicBezTo>
                  <a:cubicBezTo>
                    <a:pt x="4813" y="12093"/>
                    <a:pt x="4834" y="12135"/>
                    <a:pt x="4875" y="12198"/>
                  </a:cubicBezTo>
                  <a:lnTo>
                    <a:pt x="4666" y="12198"/>
                  </a:lnTo>
                  <a:cubicBezTo>
                    <a:pt x="4331" y="12177"/>
                    <a:pt x="3955" y="12156"/>
                    <a:pt x="3641" y="12156"/>
                  </a:cubicBezTo>
                  <a:lnTo>
                    <a:pt x="2720" y="12156"/>
                  </a:lnTo>
                  <a:cubicBezTo>
                    <a:pt x="2693" y="12159"/>
                    <a:pt x="2667" y="12161"/>
                    <a:pt x="2641" y="12161"/>
                  </a:cubicBezTo>
                  <a:cubicBezTo>
                    <a:pt x="2507" y="12161"/>
                    <a:pt x="2390" y="12114"/>
                    <a:pt x="2302" y="12009"/>
                  </a:cubicBezTo>
                  <a:cubicBezTo>
                    <a:pt x="1925" y="11528"/>
                    <a:pt x="1570" y="11047"/>
                    <a:pt x="1193" y="10545"/>
                  </a:cubicBezTo>
                  <a:cubicBezTo>
                    <a:pt x="1088" y="10398"/>
                    <a:pt x="984" y="10252"/>
                    <a:pt x="879" y="10105"/>
                  </a:cubicBezTo>
                  <a:cubicBezTo>
                    <a:pt x="784" y="9984"/>
                    <a:pt x="638" y="9914"/>
                    <a:pt x="489" y="9914"/>
                  </a:cubicBezTo>
                  <a:cubicBezTo>
                    <a:pt x="407" y="9914"/>
                    <a:pt x="325" y="9935"/>
                    <a:pt x="251" y="9980"/>
                  </a:cubicBezTo>
                  <a:cubicBezTo>
                    <a:pt x="42" y="10126"/>
                    <a:pt x="0" y="10398"/>
                    <a:pt x="147" y="10607"/>
                  </a:cubicBezTo>
                  <a:cubicBezTo>
                    <a:pt x="189" y="10649"/>
                    <a:pt x="210" y="10670"/>
                    <a:pt x="251" y="10712"/>
                  </a:cubicBezTo>
                  <a:lnTo>
                    <a:pt x="1611" y="12511"/>
                  </a:lnTo>
                  <a:cubicBezTo>
                    <a:pt x="1632" y="12553"/>
                    <a:pt x="1653" y="12595"/>
                    <a:pt x="1695" y="12637"/>
                  </a:cubicBezTo>
                  <a:cubicBezTo>
                    <a:pt x="1653" y="12700"/>
                    <a:pt x="1590" y="12783"/>
                    <a:pt x="1549" y="12825"/>
                  </a:cubicBezTo>
                  <a:lnTo>
                    <a:pt x="565" y="14143"/>
                  </a:lnTo>
                  <a:cubicBezTo>
                    <a:pt x="440" y="14311"/>
                    <a:pt x="293" y="14478"/>
                    <a:pt x="168" y="14646"/>
                  </a:cubicBezTo>
                  <a:cubicBezTo>
                    <a:pt x="0" y="14834"/>
                    <a:pt x="42" y="15127"/>
                    <a:pt x="251" y="15273"/>
                  </a:cubicBezTo>
                  <a:cubicBezTo>
                    <a:pt x="329" y="15328"/>
                    <a:pt x="415" y="15353"/>
                    <a:pt x="500" y="15353"/>
                  </a:cubicBezTo>
                  <a:cubicBezTo>
                    <a:pt x="645" y="15353"/>
                    <a:pt x="787" y="15279"/>
                    <a:pt x="879" y="15148"/>
                  </a:cubicBezTo>
                  <a:cubicBezTo>
                    <a:pt x="1339" y="14562"/>
                    <a:pt x="1800" y="13955"/>
                    <a:pt x="2239" y="13348"/>
                  </a:cubicBezTo>
                  <a:cubicBezTo>
                    <a:pt x="2344" y="13202"/>
                    <a:pt x="2511" y="13097"/>
                    <a:pt x="2699" y="13076"/>
                  </a:cubicBezTo>
                  <a:lnTo>
                    <a:pt x="4896" y="13076"/>
                  </a:lnTo>
                  <a:cubicBezTo>
                    <a:pt x="4645" y="13432"/>
                    <a:pt x="4457" y="13746"/>
                    <a:pt x="4227" y="14060"/>
                  </a:cubicBezTo>
                  <a:cubicBezTo>
                    <a:pt x="4080" y="14227"/>
                    <a:pt x="4080" y="14499"/>
                    <a:pt x="4248" y="14667"/>
                  </a:cubicBezTo>
                  <a:cubicBezTo>
                    <a:pt x="4324" y="14743"/>
                    <a:pt x="4427" y="14780"/>
                    <a:pt x="4531" y="14780"/>
                  </a:cubicBezTo>
                  <a:cubicBezTo>
                    <a:pt x="4656" y="14780"/>
                    <a:pt x="4784" y="14727"/>
                    <a:pt x="4875" y="14625"/>
                  </a:cubicBezTo>
                  <a:cubicBezTo>
                    <a:pt x="4959" y="14541"/>
                    <a:pt x="5022" y="14436"/>
                    <a:pt x="5085" y="14332"/>
                  </a:cubicBezTo>
                  <a:cubicBezTo>
                    <a:pt x="5336" y="13976"/>
                    <a:pt x="5566" y="13599"/>
                    <a:pt x="5817" y="13244"/>
                  </a:cubicBezTo>
                  <a:cubicBezTo>
                    <a:pt x="5853" y="13171"/>
                    <a:pt x="5937" y="13114"/>
                    <a:pt x="6013" y="13114"/>
                  </a:cubicBezTo>
                  <a:cubicBezTo>
                    <a:pt x="6025" y="13114"/>
                    <a:pt x="6036" y="13115"/>
                    <a:pt x="6047" y="13118"/>
                  </a:cubicBezTo>
                  <a:cubicBezTo>
                    <a:pt x="6403" y="13139"/>
                    <a:pt x="6780" y="13139"/>
                    <a:pt x="7135" y="13139"/>
                  </a:cubicBezTo>
                  <a:cubicBezTo>
                    <a:pt x="7177" y="13139"/>
                    <a:pt x="7219" y="13139"/>
                    <a:pt x="7282" y="13160"/>
                  </a:cubicBezTo>
                  <a:cubicBezTo>
                    <a:pt x="7261" y="13202"/>
                    <a:pt x="7261" y="13265"/>
                    <a:pt x="7240" y="13327"/>
                  </a:cubicBezTo>
                  <a:cubicBezTo>
                    <a:pt x="7135" y="13641"/>
                    <a:pt x="7031" y="13934"/>
                    <a:pt x="6926" y="14248"/>
                  </a:cubicBezTo>
                  <a:cubicBezTo>
                    <a:pt x="6821" y="14457"/>
                    <a:pt x="6800" y="14687"/>
                    <a:pt x="6842" y="14918"/>
                  </a:cubicBezTo>
                  <a:cubicBezTo>
                    <a:pt x="6926" y="15211"/>
                    <a:pt x="7156" y="15462"/>
                    <a:pt x="7428" y="15566"/>
                  </a:cubicBezTo>
                  <a:cubicBezTo>
                    <a:pt x="7721" y="15692"/>
                    <a:pt x="8014" y="15838"/>
                    <a:pt x="8307" y="15964"/>
                  </a:cubicBezTo>
                  <a:cubicBezTo>
                    <a:pt x="8370" y="16006"/>
                    <a:pt x="8432" y="16048"/>
                    <a:pt x="8495" y="16089"/>
                  </a:cubicBezTo>
                  <a:cubicBezTo>
                    <a:pt x="8181" y="16403"/>
                    <a:pt x="7888" y="16717"/>
                    <a:pt x="7616" y="17010"/>
                  </a:cubicBezTo>
                  <a:cubicBezTo>
                    <a:pt x="7569" y="17057"/>
                    <a:pt x="7522" y="17081"/>
                    <a:pt x="7466" y="17081"/>
                  </a:cubicBezTo>
                  <a:cubicBezTo>
                    <a:pt x="7448" y="17081"/>
                    <a:pt x="7428" y="17078"/>
                    <a:pt x="7407" y="17073"/>
                  </a:cubicBezTo>
                  <a:cubicBezTo>
                    <a:pt x="6989" y="16968"/>
                    <a:pt x="6570" y="16884"/>
                    <a:pt x="6131" y="16801"/>
                  </a:cubicBezTo>
                  <a:cubicBezTo>
                    <a:pt x="5984" y="16780"/>
                    <a:pt x="5838" y="16759"/>
                    <a:pt x="5671" y="16759"/>
                  </a:cubicBezTo>
                  <a:cubicBezTo>
                    <a:pt x="5168" y="16780"/>
                    <a:pt x="5127" y="17512"/>
                    <a:pt x="5629" y="17596"/>
                  </a:cubicBezTo>
                  <a:lnTo>
                    <a:pt x="6445" y="17742"/>
                  </a:lnTo>
                  <a:lnTo>
                    <a:pt x="6842" y="17826"/>
                  </a:lnTo>
                  <a:cubicBezTo>
                    <a:pt x="6780" y="17910"/>
                    <a:pt x="6738" y="17952"/>
                    <a:pt x="6696" y="17972"/>
                  </a:cubicBezTo>
                  <a:cubicBezTo>
                    <a:pt x="6236" y="18433"/>
                    <a:pt x="5775" y="18893"/>
                    <a:pt x="5315" y="19333"/>
                  </a:cubicBezTo>
                  <a:cubicBezTo>
                    <a:pt x="5273" y="19395"/>
                    <a:pt x="5210" y="19437"/>
                    <a:pt x="5147" y="19458"/>
                  </a:cubicBezTo>
                  <a:cubicBezTo>
                    <a:pt x="5096" y="19510"/>
                    <a:pt x="5016" y="19547"/>
                    <a:pt x="4931" y="19547"/>
                  </a:cubicBezTo>
                  <a:cubicBezTo>
                    <a:pt x="4913" y="19547"/>
                    <a:pt x="4894" y="19545"/>
                    <a:pt x="4875" y="19542"/>
                  </a:cubicBezTo>
                  <a:lnTo>
                    <a:pt x="3181" y="19291"/>
                  </a:lnTo>
                  <a:cubicBezTo>
                    <a:pt x="2992" y="19270"/>
                    <a:pt x="2783" y="19228"/>
                    <a:pt x="2574" y="19207"/>
                  </a:cubicBezTo>
                  <a:cubicBezTo>
                    <a:pt x="2538" y="19198"/>
                    <a:pt x="2502" y="19194"/>
                    <a:pt x="2467" y="19194"/>
                  </a:cubicBezTo>
                  <a:cubicBezTo>
                    <a:pt x="2255" y="19194"/>
                    <a:pt x="2066" y="19347"/>
                    <a:pt x="2030" y="19563"/>
                  </a:cubicBezTo>
                  <a:cubicBezTo>
                    <a:pt x="1988" y="19793"/>
                    <a:pt x="2155" y="20023"/>
                    <a:pt x="2386" y="20044"/>
                  </a:cubicBezTo>
                  <a:cubicBezTo>
                    <a:pt x="2532" y="20086"/>
                    <a:pt x="2678" y="20086"/>
                    <a:pt x="2804" y="20107"/>
                  </a:cubicBezTo>
                  <a:lnTo>
                    <a:pt x="4541" y="20337"/>
                  </a:lnTo>
                  <a:cubicBezTo>
                    <a:pt x="4666" y="20358"/>
                    <a:pt x="4792" y="20379"/>
                    <a:pt x="4917" y="20400"/>
                  </a:cubicBezTo>
                  <a:cubicBezTo>
                    <a:pt x="4938" y="20588"/>
                    <a:pt x="4959" y="20755"/>
                    <a:pt x="4980" y="20923"/>
                  </a:cubicBezTo>
                  <a:cubicBezTo>
                    <a:pt x="5043" y="21299"/>
                    <a:pt x="5085" y="21655"/>
                    <a:pt x="5147" y="22032"/>
                  </a:cubicBezTo>
                  <a:cubicBezTo>
                    <a:pt x="5189" y="22325"/>
                    <a:pt x="5210" y="22638"/>
                    <a:pt x="5273" y="22931"/>
                  </a:cubicBezTo>
                  <a:cubicBezTo>
                    <a:pt x="5291" y="23147"/>
                    <a:pt x="5463" y="23300"/>
                    <a:pt x="5669" y="23300"/>
                  </a:cubicBezTo>
                  <a:cubicBezTo>
                    <a:pt x="5704" y="23300"/>
                    <a:pt x="5739" y="23296"/>
                    <a:pt x="5775" y="23287"/>
                  </a:cubicBezTo>
                  <a:cubicBezTo>
                    <a:pt x="6005" y="23245"/>
                    <a:pt x="6173" y="23015"/>
                    <a:pt x="6131" y="22764"/>
                  </a:cubicBezTo>
                  <a:cubicBezTo>
                    <a:pt x="6068" y="22366"/>
                    <a:pt x="6005" y="21990"/>
                    <a:pt x="5943" y="21592"/>
                  </a:cubicBezTo>
                  <a:cubicBezTo>
                    <a:pt x="5880" y="21174"/>
                    <a:pt x="5838" y="20797"/>
                    <a:pt x="5775" y="20400"/>
                  </a:cubicBezTo>
                  <a:cubicBezTo>
                    <a:pt x="5775" y="20337"/>
                    <a:pt x="5796" y="20295"/>
                    <a:pt x="5817" y="20232"/>
                  </a:cubicBezTo>
                  <a:cubicBezTo>
                    <a:pt x="5859" y="20149"/>
                    <a:pt x="5922" y="20065"/>
                    <a:pt x="5984" y="20002"/>
                  </a:cubicBezTo>
                  <a:cubicBezTo>
                    <a:pt x="6445" y="19521"/>
                    <a:pt x="6905" y="19061"/>
                    <a:pt x="7365" y="18600"/>
                  </a:cubicBezTo>
                  <a:cubicBezTo>
                    <a:pt x="7386" y="18558"/>
                    <a:pt x="7428" y="18537"/>
                    <a:pt x="7491" y="18475"/>
                  </a:cubicBezTo>
                  <a:cubicBezTo>
                    <a:pt x="7575" y="18872"/>
                    <a:pt x="7658" y="19249"/>
                    <a:pt x="7721" y="19605"/>
                  </a:cubicBezTo>
                  <a:cubicBezTo>
                    <a:pt x="7721" y="19856"/>
                    <a:pt x="7930" y="20044"/>
                    <a:pt x="8181" y="20044"/>
                  </a:cubicBezTo>
                  <a:cubicBezTo>
                    <a:pt x="8432" y="20002"/>
                    <a:pt x="8621" y="19772"/>
                    <a:pt x="8579" y="19521"/>
                  </a:cubicBezTo>
                  <a:cubicBezTo>
                    <a:pt x="8558" y="19395"/>
                    <a:pt x="8537" y="19270"/>
                    <a:pt x="8516" y="19144"/>
                  </a:cubicBezTo>
                  <a:cubicBezTo>
                    <a:pt x="8412" y="18726"/>
                    <a:pt x="8328" y="18349"/>
                    <a:pt x="8244" y="17952"/>
                  </a:cubicBezTo>
                  <a:cubicBezTo>
                    <a:pt x="8223" y="17847"/>
                    <a:pt x="8265" y="17721"/>
                    <a:pt x="8349" y="17659"/>
                  </a:cubicBezTo>
                  <a:cubicBezTo>
                    <a:pt x="8537" y="17491"/>
                    <a:pt x="8725" y="17303"/>
                    <a:pt x="8914" y="17136"/>
                  </a:cubicBezTo>
                  <a:lnTo>
                    <a:pt x="9207" y="16843"/>
                  </a:lnTo>
                  <a:cubicBezTo>
                    <a:pt x="9249" y="16884"/>
                    <a:pt x="9290" y="16947"/>
                    <a:pt x="9311" y="16989"/>
                  </a:cubicBezTo>
                  <a:cubicBezTo>
                    <a:pt x="9458" y="17261"/>
                    <a:pt x="9583" y="17533"/>
                    <a:pt x="9709" y="17805"/>
                  </a:cubicBezTo>
                  <a:cubicBezTo>
                    <a:pt x="9772" y="17931"/>
                    <a:pt x="9855" y="18056"/>
                    <a:pt x="9939" y="18182"/>
                  </a:cubicBezTo>
                  <a:cubicBezTo>
                    <a:pt x="10072" y="18398"/>
                    <a:pt x="10297" y="18521"/>
                    <a:pt x="10531" y="18521"/>
                  </a:cubicBezTo>
                  <a:cubicBezTo>
                    <a:pt x="10591" y="18521"/>
                    <a:pt x="10653" y="18513"/>
                    <a:pt x="10713" y="18496"/>
                  </a:cubicBezTo>
                  <a:cubicBezTo>
                    <a:pt x="11090" y="18412"/>
                    <a:pt x="11466" y="18265"/>
                    <a:pt x="11843" y="18140"/>
                  </a:cubicBezTo>
                  <a:cubicBezTo>
                    <a:pt x="11927" y="18098"/>
                    <a:pt x="12052" y="18077"/>
                    <a:pt x="12157" y="18077"/>
                  </a:cubicBezTo>
                  <a:lnTo>
                    <a:pt x="12157" y="18182"/>
                  </a:lnTo>
                  <a:cubicBezTo>
                    <a:pt x="12178" y="18537"/>
                    <a:pt x="12178" y="18914"/>
                    <a:pt x="12199" y="19291"/>
                  </a:cubicBezTo>
                  <a:cubicBezTo>
                    <a:pt x="12199" y="19395"/>
                    <a:pt x="12136" y="19479"/>
                    <a:pt x="12052" y="19521"/>
                  </a:cubicBezTo>
                  <a:cubicBezTo>
                    <a:pt x="11676" y="19772"/>
                    <a:pt x="11320" y="20002"/>
                    <a:pt x="10943" y="20253"/>
                  </a:cubicBezTo>
                  <a:cubicBezTo>
                    <a:pt x="10839" y="20316"/>
                    <a:pt x="10755" y="20379"/>
                    <a:pt x="10650" y="20462"/>
                  </a:cubicBezTo>
                  <a:cubicBezTo>
                    <a:pt x="10483" y="20630"/>
                    <a:pt x="10462" y="20923"/>
                    <a:pt x="10629" y="21090"/>
                  </a:cubicBezTo>
                  <a:cubicBezTo>
                    <a:pt x="10716" y="21177"/>
                    <a:pt x="10830" y="21218"/>
                    <a:pt x="10944" y="21218"/>
                  </a:cubicBezTo>
                  <a:cubicBezTo>
                    <a:pt x="11050" y="21218"/>
                    <a:pt x="11155" y="21182"/>
                    <a:pt x="11236" y="21111"/>
                  </a:cubicBezTo>
                  <a:cubicBezTo>
                    <a:pt x="11550" y="20881"/>
                    <a:pt x="11864" y="20672"/>
                    <a:pt x="12220" y="20441"/>
                  </a:cubicBezTo>
                  <a:cubicBezTo>
                    <a:pt x="12220" y="20567"/>
                    <a:pt x="12241" y="20630"/>
                    <a:pt x="12220" y="20755"/>
                  </a:cubicBezTo>
                  <a:cubicBezTo>
                    <a:pt x="12220" y="21174"/>
                    <a:pt x="12199" y="21592"/>
                    <a:pt x="12199" y="22032"/>
                  </a:cubicBezTo>
                  <a:lnTo>
                    <a:pt x="12199" y="22597"/>
                  </a:lnTo>
                  <a:cubicBezTo>
                    <a:pt x="12199" y="22701"/>
                    <a:pt x="12178" y="22806"/>
                    <a:pt x="12157" y="22910"/>
                  </a:cubicBezTo>
                  <a:cubicBezTo>
                    <a:pt x="12136" y="22973"/>
                    <a:pt x="12094" y="23015"/>
                    <a:pt x="12052" y="23057"/>
                  </a:cubicBezTo>
                  <a:cubicBezTo>
                    <a:pt x="11780" y="23266"/>
                    <a:pt x="11487" y="23475"/>
                    <a:pt x="11236" y="23685"/>
                  </a:cubicBezTo>
                  <a:cubicBezTo>
                    <a:pt x="10860" y="23957"/>
                    <a:pt x="10483" y="24229"/>
                    <a:pt x="10127" y="24522"/>
                  </a:cubicBezTo>
                  <a:cubicBezTo>
                    <a:pt x="9981" y="24626"/>
                    <a:pt x="9918" y="24814"/>
                    <a:pt x="9960" y="24982"/>
                  </a:cubicBezTo>
                  <a:cubicBezTo>
                    <a:pt x="10002" y="25170"/>
                    <a:pt x="10148" y="25296"/>
                    <a:pt x="10316" y="25317"/>
                  </a:cubicBezTo>
                  <a:cubicBezTo>
                    <a:pt x="10483" y="25317"/>
                    <a:pt x="10650" y="25254"/>
                    <a:pt x="10755" y="25128"/>
                  </a:cubicBezTo>
                  <a:lnTo>
                    <a:pt x="12554" y="23768"/>
                  </a:lnTo>
                  <a:cubicBezTo>
                    <a:pt x="12575" y="23747"/>
                    <a:pt x="12617" y="23726"/>
                    <a:pt x="12659" y="23685"/>
                  </a:cubicBezTo>
                  <a:cubicBezTo>
                    <a:pt x="13036" y="23957"/>
                    <a:pt x="13391" y="24229"/>
                    <a:pt x="13747" y="24501"/>
                  </a:cubicBezTo>
                  <a:cubicBezTo>
                    <a:pt x="14061" y="24731"/>
                    <a:pt x="14354" y="24961"/>
                    <a:pt x="14647" y="25191"/>
                  </a:cubicBezTo>
                  <a:cubicBezTo>
                    <a:pt x="14734" y="25278"/>
                    <a:pt x="14850" y="25322"/>
                    <a:pt x="14959" y="25322"/>
                  </a:cubicBezTo>
                  <a:cubicBezTo>
                    <a:pt x="14981" y="25322"/>
                    <a:pt x="15003" y="25320"/>
                    <a:pt x="15023" y="25317"/>
                  </a:cubicBezTo>
                  <a:cubicBezTo>
                    <a:pt x="15212" y="25275"/>
                    <a:pt x="15358" y="25149"/>
                    <a:pt x="15379" y="24961"/>
                  </a:cubicBezTo>
                  <a:cubicBezTo>
                    <a:pt x="15421" y="24794"/>
                    <a:pt x="15337" y="24605"/>
                    <a:pt x="15191" y="24501"/>
                  </a:cubicBezTo>
                  <a:cubicBezTo>
                    <a:pt x="14584" y="24040"/>
                    <a:pt x="13977" y="23580"/>
                    <a:pt x="13370" y="23120"/>
                  </a:cubicBezTo>
                  <a:cubicBezTo>
                    <a:pt x="13245" y="23057"/>
                    <a:pt x="13182" y="22952"/>
                    <a:pt x="13161" y="22827"/>
                  </a:cubicBezTo>
                  <a:cubicBezTo>
                    <a:pt x="13161" y="22722"/>
                    <a:pt x="13140" y="22638"/>
                    <a:pt x="13140" y="22555"/>
                  </a:cubicBezTo>
                  <a:cubicBezTo>
                    <a:pt x="13119" y="22115"/>
                    <a:pt x="13119" y="21655"/>
                    <a:pt x="13119" y="21216"/>
                  </a:cubicBezTo>
                  <a:lnTo>
                    <a:pt x="13119" y="20483"/>
                  </a:lnTo>
                  <a:cubicBezTo>
                    <a:pt x="13475" y="20713"/>
                    <a:pt x="13789" y="20923"/>
                    <a:pt x="14103" y="21132"/>
                  </a:cubicBezTo>
                  <a:cubicBezTo>
                    <a:pt x="14195" y="21219"/>
                    <a:pt x="14295" y="21256"/>
                    <a:pt x="14391" y="21256"/>
                  </a:cubicBezTo>
                  <a:cubicBezTo>
                    <a:pt x="14729" y="21256"/>
                    <a:pt x="15010" y="20793"/>
                    <a:pt x="14668" y="20483"/>
                  </a:cubicBezTo>
                  <a:cubicBezTo>
                    <a:pt x="14584" y="20421"/>
                    <a:pt x="14500" y="20358"/>
                    <a:pt x="14417" y="20295"/>
                  </a:cubicBezTo>
                  <a:cubicBezTo>
                    <a:pt x="14040" y="20044"/>
                    <a:pt x="13663" y="19793"/>
                    <a:pt x="13308" y="19563"/>
                  </a:cubicBezTo>
                  <a:cubicBezTo>
                    <a:pt x="13203" y="19500"/>
                    <a:pt x="13161" y="19395"/>
                    <a:pt x="13161" y="19291"/>
                  </a:cubicBezTo>
                  <a:cubicBezTo>
                    <a:pt x="13182" y="18956"/>
                    <a:pt x="13182" y="18600"/>
                    <a:pt x="13182" y="18265"/>
                  </a:cubicBezTo>
                  <a:cubicBezTo>
                    <a:pt x="13182" y="18203"/>
                    <a:pt x="13203" y="18140"/>
                    <a:pt x="13203" y="18077"/>
                  </a:cubicBezTo>
                  <a:cubicBezTo>
                    <a:pt x="13287" y="18098"/>
                    <a:pt x="13350" y="18119"/>
                    <a:pt x="13412" y="18140"/>
                  </a:cubicBezTo>
                  <a:cubicBezTo>
                    <a:pt x="13726" y="18244"/>
                    <a:pt x="14040" y="18349"/>
                    <a:pt x="14333" y="18454"/>
                  </a:cubicBezTo>
                  <a:cubicBezTo>
                    <a:pt x="14466" y="18527"/>
                    <a:pt x="14610" y="18561"/>
                    <a:pt x="14752" y="18561"/>
                  </a:cubicBezTo>
                  <a:cubicBezTo>
                    <a:pt x="15100" y="18561"/>
                    <a:pt x="15434" y="18356"/>
                    <a:pt x="15567" y="18014"/>
                  </a:cubicBezTo>
                  <a:cubicBezTo>
                    <a:pt x="15588" y="17972"/>
                    <a:pt x="15609" y="17910"/>
                    <a:pt x="15630" y="17868"/>
                  </a:cubicBezTo>
                  <a:cubicBezTo>
                    <a:pt x="15777" y="17596"/>
                    <a:pt x="15902" y="17303"/>
                    <a:pt x="16049" y="17031"/>
                  </a:cubicBezTo>
                  <a:cubicBezTo>
                    <a:pt x="16070" y="16968"/>
                    <a:pt x="16111" y="16926"/>
                    <a:pt x="16153" y="16884"/>
                  </a:cubicBezTo>
                  <a:cubicBezTo>
                    <a:pt x="16467" y="17177"/>
                    <a:pt x="16781" y="17470"/>
                    <a:pt x="17074" y="17763"/>
                  </a:cubicBezTo>
                  <a:cubicBezTo>
                    <a:pt x="17116" y="17826"/>
                    <a:pt x="17137" y="17889"/>
                    <a:pt x="17116" y="17931"/>
                  </a:cubicBezTo>
                  <a:cubicBezTo>
                    <a:pt x="17032" y="18370"/>
                    <a:pt x="16927" y="18788"/>
                    <a:pt x="16844" y="19207"/>
                  </a:cubicBezTo>
                  <a:cubicBezTo>
                    <a:pt x="16823" y="19353"/>
                    <a:pt x="16802" y="19500"/>
                    <a:pt x="16802" y="19646"/>
                  </a:cubicBezTo>
                  <a:cubicBezTo>
                    <a:pt x="16802" y="19897"/>
                    <a:pt x="16990" y="20086"/>
                    <a:pt x="17220" y="20086"/>
                  </a:cubicBezTo>
                  <a:cubicBezTo>
                    <a:pt x="17451" y="20086"/>
                    <a:pt x="17639" y="19897"/>
                    <a:pt x="17660" y="19667"/>
                  </a:cubicBezTo>
                  <a:cubicBezTo>
                    <a:pt x="17702" y="19291"/>
                    <a:pt x="17785" y="18935"/>
                    <a:pt x="17869" y="18537"/>
                  </a:cubicBezTo>
                  <a:cubicBezTo>
                    <a:pt x="17911" y="18558"/>
                    <a:pt x="17953" y="18579"/>
                    <a:pt x="17974" y="18600"/>
                  </a:cubicBezTo>
                  <a:cubicBezTo>
                    <a:pt x="18455" y="19102"/>
                    <a:pt x="18936" y="19584"/>
                    <a:pt x="19396" y="20065"/>
                  </a:cubicBezTo>
                  <a:cubicBezTo>
                    <a:pt x="19459" y="20128"/>
                    <a:pt x="19501" y="20190"/>
                    <a:pt x="19543" y="20253"/>
                  </a:cubicBezTo>
                  <a:cubicBezTo>
                    <a:pt x="19564" y="20316"/>
                    <a:pt x="19585" y="20379"/>
                    <a:pt x="19585" y="20462"/>
                  </a:cubicBezTo>
                  <a:cubicBezTo>
                    <a:pt x="19501" y="21027"/>
                    <a:pt x="19438" y="21592"/>
                    <a:pt x="19355" y="22157"/>
                  </a:cubicBezTo>
                  <a:cubicBezTo>
                    <a:pt x="19313" y="22366"/>
                    <a:pt x="19271" y="22597"/>
                    <a:pt x="19250" y="22806"/>
                  </a:cubicBezTo>
                  <a:cubicBezTo>
                    <a:pt x="19208" y="23036"/>
                    <a:pt x="19355" y="23266"/>
                    <a:pt x="19585" y="23329"/>
                  </a:cubicBezTo>
                  <a:cubicBezTo>
                    <a:pt x="19620" y="23338"/>
                    <a:pt x="19656" y="23342"/>
                    <a:pt x="19691" y="23342"/>
                  </a:cubicBezTo>
                  <a:cubicBezTo>
                    <a:pt x="19902" y="23342"/>
                    <a:pt x="20090" y="23186"/>
                    <a:pt x="20108" y="22952"/>
                  </a:cubicBezTo>
                  <a:cubicBezTo>
                    <a:pt x="20129" y="22910"/>
                    <a:pt x="20129" y="22869"/>
                    <a:pt x="20129" y="22827"/>
                  </a:cubicBezTo>
                  <a:cubicBezTo>
                    <a:pt x="20233" y="22094"/>
                    <a:pt x="20338" y="21341"/>
                    <a:pt x="20443" y="20609"/>
                  </a:cubicBezTo>
                  <a:cubicBezTo>
                    <a:pt x="20464" y="20441"/>
                    <a:pt x="20464" y="20441"/>
                    <a:pt x="20631" y="20421"/>
                  </a:cubicBezTo>
                  <a:lnTo>
                    <a:pt x="22451" y="20149"/>
                  </a:lnTo>
                  <a:cubicBezTo>
                    <a:pt x="22640" y="20128"/>
                    <a:pt x="22849" y="20107"/>
                    <a:pt x="23037" y="20065"/>
                  </a:cubicBezTo>
                  <a:cubicBezTo>
                    <a:pt x="23225" y="20023"/>
                    <a:pt x="23351" y="19877"/>
                    <a:pt x="23351" y="19688"/>
                  </a:cubicBezTo>
                  <a:cubicBezTo>
                    <a:pt x="23369" y="19434"/>
                    <a:pt x="23167" y="19212"/>
                    <a:pt x="22908" y="19212"/>
                  </a:cubicBezTo>
                  <a:cubicBezTo>
                    <a:pt x="22869" y="19212"/>
                    <a:pt x="22828" y="19217"/>
                    <a:pt x="22786" y="19228"/>
                  </a:cubicBezTo>
                  <a:cubicBezTo>
                    <a:pt x="22619" y="19249"/>
                    <a:pt x="22451" y="19291"/>
                    <a:pt x="22263" y="19312"/>
                  </a:cubicBezTo>
                  <a:cubicBezTo>
                    <a:pt x="21719" y="19395"/>
                    <a:pt x="21175" y="19437"/>
                    <a:pt x="20631" y="19542"/>
                  </a:cubicBezTo>
                  <a:cubicBezTo>
                    <a:pt x="20588" y="19550"/>
                    <a:pt x="20546" y="19554"/>
                    <a:pt x="20503" y="19554"/>
                  </a:cubicBezTo>
                  <a:cubicBezTo>
                    <a:pt x="20339" y="19554"/>
                    <a:pt x="20183" y="19491"/>
                    <a:pt x="20066" y="19374"/>
                  </a:cubicBezTo>
                  <a:cubicBezTo>
                    <a:pt x="19585" y="18914"/>
                    <a:pt x="19124" y="18454"/>
                    <a:pt x="18643" y="17972"/>
                  </a:cubicBezTo>
                  <a:cubicBezTo>
                    <a:pt x="18601" y="17931"/>
                    <a:pt x="18580" y="17889"/>
                    <a:pt x="18539" y="17847"/>
                  </a:cubicBezTo>
                  <a:cubicBezTo>
                    <a:pt x="18936" y="17763"/>
                    <a:pt x="19313" y="17680"/>
                    <a:pt x="19689" y="17638"/>
                  </a:cubicBezTo>
                  <a:cubicBezTo>
                    <a:pt x="19920" y="17617"/>
                    <a:pt x="20108" y="17428"/>
                    <a:pt x="20108" y="17177"/>
                  </a:cubicBezTo>
                  <a:cubicBezTo>
                    <a:pt x="20088" y="16959"/>
                    <a:pt x="19899" y="16778"/>
                    <a:pt x="19683" y="16778"/>
                  </a:cubicBezTo>
                  <a:cubicBezTo>
                    <a:pt x="19671" y="16778"/>
                    <a:pt x="19659" y="16779"/>
                    <a:pt x="19648" y="16780"/>
                  </a:cubicBezTo>
                  <a:cubicBezTo>
                    <a:pt x="19501" y="16780"/>
                    <a:pt x="19376" y="16801"/>
                    <a:pt x="19229" y="16822"/>
                  </a:cubicBezTo>
                  <a:cubicBezTo>
                    <a:pt x="18832" y="16926"/>
                    <a:pt x="18413" y="16989"/>
                    <a:pt x="18016" y="17094"/>
                  </a:cubicBezTo>
                  <a:cubicBezTo>
                    <a:pt x="17989" y="17103"/>
                    <a:pt x="17962" y="17107"/>
                    <a:pt x="17935" y="17107"/>
                  </a:cubicBezTo>
                  <a:cubicBezTo>
                    <a:pt x="17838" y="17107"/>
                    <a:pt x="17747" y="17050"/>
                    <a:pt x="17681" y="16968"/>
                  </a:cubicBezTo>
                  <a:cubicBezTo>
                    <a:pt x="17471" y="16738"/>
                    <a:pt x="17262" y="16529"/>
                    <a:pt x="17032" y="16299"/>
                  </a:cubicBezTo>
                  <a:lnTo>
                    <a:pt x="16886" y="16131"/>
                  </a:lnTo>
                  <a:cubicBezTo>
                    <a:pt x="16927" y="16089"/>
                    <a:pt x="16969" y="16068"/>
                    <a:pt x="17032" y="16027"/>
                  </a:cubicBezTo>
                  <a:cubicBezTo>
                    <a:pt x="17304" y="15880"/>
                    <a:pt x="17576" y="15755"/>
                    <a:pt x="17848" y="15629"/>
                  </a:cubicBezTo>
                  <a:cubicBezTo>
                    <a:pt x="17974" y="15566"/>
                    <a:pt x="18099" y="15503"/>
                    <a:pt x="18204" y="15420"/>
                  </a:cubicBezTo>
                  <a:cubicBezTo>
                    <a:pt x="18476" y="15252"/>
                    <a:pt x="18622" y="14918"/>
                    <a:pt x="18539" y="14604"/>
                  </a:cubicBezTo>
                  <a:cubicBezTo>
                    <a:pt x="18455" y="14227"/>
                    <a:pt x="18308" y="13871"/>
                    <a:pt x="18183" y="13495"/>
                  </a:cubicBezTo>
                  <a:cubicBezTo>
                    <a:pt x="18162" y="13390"/>
                    <a:pt x="18120" y="13286"/>
                    <a:pt x="18099" y="13202"/>
                  </a:cubicBezTo>
                  <a:cubicBezTo>
                    <a:pt x="18120" y="13181"/>
                    <a:pt x="18141" y="13181"/>
                    <a:pt x="18162" y="13160"/>
                  </a:cubicBezTo>
                  <a:cubicBezTo>
                    <a:pt x="18560" y="13160"/>
                    <a:pt x="18957" y="13160"/>
                    <a:pt x="19355" y="13139"/>
                  </a:cubicBezTo>
                  <a:cubicBezTo>
                    <a:pt x="19438" y="13139"/>
                    <a:pt x="19522" y="13202"/>
                    <a:pt x="19564" y="13265"/>
                  </a:cubicBezTo>
                  <a:cubicBezTo>
                    <a:pt x="19794" y="13641"/>
                    <a:pt x="20045" y="14018"/>
                    <a:pt x="20296" y="14374"/>
                  </a:cubicBezTo>
                  <a:cubicBezTo>
                    <a:pt x="20359" y="14499"/>
                    <a:pt x="20464" y="14604"/>
                    <a:pt x="20547" y="14708"/>
                  </a:cubicBezTo>
                  <a:cubicBezTo>
                    <a:pt x="20628" y="14779"/>
                    <a:pt x="20729" y="14816"/>
                    <a:pt x="20830" y="14816"/>
                  </a:cubicBezTo>
                  <a:cubicBezTo>
                    <a:pt x="20938" y="14816"/>
                    <a:pt x="21047" y="14774"/>
                    <a:pt x="21133" y="14687"/>
                  </a:cubicBezTo>
                  <a:cubicBezTo>
                    <a:pt x="21280" y="14541"/>
                    <a:pt x="21301" y="14311"/>
                    <a:pt x="21175" y="14143"/>
                  </a:cubicBezTo>
                  <a:cubicBezTo>
                    <a:pt x="20987" y="13851"/>
                    <a:pt x="20798" y="13558"/>
                    <a:pt x="20589" y="13265"/>
                  </a:cubicBezTo>
                  <a:cubicBezTo>
                    <a:pt x="20568" y="13223"/>
                    <a:pt x="20547" y="13181"/>
                    <a:pt x="20505" y="13118"/>
                  </a:cubicBezTo>
                  <a:lnTo>
                    <a:pt x="22640" y="13118"/>
                  </a:lnTo>
                  <a:cubicBezTo>
                    <a:pt x="22807" y="13139"/>
                    <a:pt x="22953" y="13139"/>
                    <a:pt x="23079" y="13286"/>
                  </a:cubicBezTo>
                  <a:cubicBezTo>
                    <a:pt x="23518" y="13892"/>
                    <a:pt x="23979" y="14478"/>
                    <a:pt x="24418" y="15085"/>
                  </a:cubicBezTo>
                  <a:cubicBezTo>
                    <a:pt x="24460" y="15127"/>
                    <a:pt x="24481" y="15190"/>
                    <a:pt x="24523" y="15231"/>
                  </a:cubicBezTo>
                  <a:cubicBezTo>
                    <a:pt x="24617" y="15337"/>
                    <a:pt x="24744" y="15390"/>
                    <a:pt x="24867" y="15390"/>
                  </a:cubicBezTo>
                  <a:cubicBezTo>
                    <a:pt x="24963" y="15390"/>
                    <a:pt x="25056" y="15358"/>
                    <a:pt x="25130" y="15294"/>
                  </a:cubicBezTo>
                  <a:cubicBezTo>
                    <a:pt x="25318" y="15148"/>
                    <a:pt x="25360" y="14897"/>
                    <a:pt x="25234" y="14708"/>
                  </a:cubicBezTo>
                  <a:cubicBezTo>
                    <a:pt x="25192" y="14667"/>
                    <a:pt x="25171" y="14625"/>
                    <a:pt x="25130" y="14583"/>
                  </a:cubicBezTo>
                  <a:cubicBezTo>
                    <a:pt x="24669" y="13976"/>
                    <a:pt x="24209" y="13369"/>
                    <a:pt x="23770" y="12783"/>
                  </a:cubicBezTo>
                  <a:cubicBezTo>
                    <a:pt x="23728" y="12742"/>
                    <a:pt x="23707" y="12700"/>
                    <a:pt x="23686" y="12658"/>
                  </a:cubicBezTo>
                  <a:cubicBezTo>
                    <a:pt x="23728" y="12595"/>
                    <a:pt x="23770" y="12553"/>
                    <a:pt x="23790" y="12490"/>
                  </a:cubicBezTo>
                  <a:lnTo>
                    <a:pt x="24983" y="10921"/>
                  </a:lnTo>
                  <a:cubicBezTo>
                    <a:pt x="25067" y="10817"/>
                    <a:pt x="25150" y="10733"/>
                    <a:pt x="25213" y="10628"/>
                  </a:cubicBezTo>
                  <a:cubicBezTo>
                    <a:pt x="25297" y="10545"/>
                    <a:pt x="25318" y="10419"/>
                    <a:pt x="25297" y="10294"/>
                  </a:cubicBezTo>
                  <a:cubicBezTo>
                    <a:pt x="25276" y="10126"/>
                    <a:pt x="25150" y="9980"/>
                    <a:pt x="24962" y="9959"/>
                  </a:cubicBezTo>
                  <a:cubicBezTo>
                    <a:pt x="24929" y="9950"/>
                    <a:pt x="24894" y="9946"/>
                    <a:pt x="24858" y="9946"/>
                  </a:cubicBezTo>
                  <a:cubicBezTo>
                    <a:pt x="24715" y="9946"/>
                    <a:pt x="24565" y="10013"/>
                    <a:pt x="24481" y="10147"/>
                  </a:cubicBezTo>
                  <a:cubicBezTo>
                    <a:pt x="24042" y="10754"/>
                    <a:pt x="23581" y="11340"/>
                    <a:pt x="23142" y="11946"/>
                  </a:cubicBezTo>
                  <a:cubicBezTo>
                    <a:pt x="23037" y="12114"/>
                    <a:pt x="22849" y="12198"/>
                    <a:pt x="22640" y="12198"/>
                  </a:cubicBezTo>
                  <a:lnTo>
                    <a:pt x="22033" y="12198"/>
                  </a:lnTo>
                  <a:cubicBezTo>
                    <a:pt x="21761" y="12198"/>
                    <a:pt x="21510" y="12218"/>
                    <a:pt x="21238" y="12218"/>
                  </a:cubicBezTo>
                  <a:lnTo>
                    <a:pt x="20464" y="12218"/>
                  </a:lnTo>
                  <a:cubicBezTo>
                    <a:pt x="20694" y="11863"/>
                    <a:pt x="20903" y="11549"/>
                    <a:pt x="21133" y="11235"/>
                  </a:cubicBezTo>
                  <a:cubicBezTo>
                    <a:pt x="21280" y="11068"/>
                    <a:pt x="21280" y="10796"/>
                    <a:pt x="21112" y="10628"/>
                  </a:cubicBezTo>
                  <a:cubicBezTo>
                    <a:pt x="21026" y="10552"/>
                    <a:pt x="20919" y="10515"/>
                    <a:pt x="20813" y="10515"/>
                  </a:cubicBezTo>
                  <a:cubicBezTo>
                    <a:pt x="20687" y="10515"/>
                    <a:pt x="20564" y="10568"/>
                    <a:pt x="20484" y="10670"/>
                  </a:cubicBezTo>
                  <a:cubicBezTo>
                    <a:pt x="20401" y="10754"/>
                    <a:pt x="20338" y="10838"/>
                    <a:pt x="20275" y="10921"/>
                  </a:cubicBezTo>
                  <a:cubicBezTo>
                    <a:pt x="20045" y="11298"/>
                    <a:pt x="19794" y="11654"/>
                    <a:pt x="19543" y="12030"/>
                  </a:cubicBezTo>
                  <a:cubicBezTo>
                    <a:pt x="19506" y="12121"/>
                    <a:pt x="19422" y="12181"/>
                    <a:pt x="19318" y="12181"/>
                  </a:cubicBezTo>
                  <a:cubicBezTo>
                    <a:pt x="19303" y="12181"/>
                    <a:pt x="19287" y="12179"/>
                    <a:pt x="19271" y="12177"/>
                  </a:cubicBezTo>
                  <a:cubicBezTo>
                    <a:pt x="18957" y="12156"/>
                    <a:pt x="18622" y="12156"/>
                    <a:pt x="18308" y="12156"/>
                  </a:cubicBezTo>
                  <a:lnTo>
                    <a:pt x="18078" y="12156"/>
                  </a:lnTo>
                  <a:cubicBezTo>
                    <a:pt x="18099" y="12030"/>
                    <a:pt x="18141" y="11926"/>
                    <a:pt x="18162" y="11821"/>
                  </a:cubicBezTo>
                  <a:cubicBezTo>
                    <a:pt x="18288" y="11465"/>
                    <a:pt x="18413" y="11089"/>
                    <a:pt x="18518" y="10733"/>
                  </a:cubicBezTo>
                  <a:cubicBezTo>
                    <a:pt x="18601" y="10398"/>
                    <a:pt x="18455" y="10042"/>
                    <a:pt x="18162" y="9875"/>
                  </a:cubicBezTo>
                  <a:cubicBezTo>
                    <a:pt x="17827" y="9687"/>
                    <a:pt x="17492" y="9519"/>
                    <a:pt x="17158" y="9352"/>
                  </a:cubicBezTo>
                  <a:cubicBezTo>
                    <a:pt x="17053" y="9310"/>
                    <a:pt x="16948" y="9247"/>
                    <a:pt x="16886" y="9164"/>
                  </a:cubicBezTo>
                  <a:cubicBezTo>
                    <a:pt x="17179" y="8871"/>
                    <a:pt x="17451" y="8578"/>
                    <a:pt x="17743" y="8285"/>
                  </a:cubicBezTo>
                  <a:cubicBezTo>
                    <a:pt x="17774" y="8240"/>
                    <a:pt x="17836" y="8205"/>
                    <a:pt x="17900" y="8205"/>
                  </a:cubicBezTo>
                  <a:cubicBezTo>
                    <a:pt x="17925" y="8205"/>
                    <a:pt x="17950" y="8210"/>
                    <a:pt x="17974" y="8222"/>
                  </a:cubicBezTo>
                  <a:cubicBezTo>
                    <a:pt x="18141" y="8243"/>
                    <a:pt x="18308" y="8285"/>
                    <a:pt x="18497" y="8327"/>
                  </a:cubicBezTo>
                  <a:cubicBezTo>
                    <a:pt x="18852" y="8389"/>
                    <a:pt x="19208" y="8473"/>
                    <a:pt x="19564" y="8536"/>
                  </a:cubicBezTo>
                  <a:cubicBezTo>
                    <a:pt x="19588" y="8540"/>
                    <a:pt x="19611" y="8542"/>
                    <a:pt x="19635" y="8542"/>
                  </a:cubicBezTo>
                  <a:cubicBezTo>
                    <a:pt x="19840" y="8542"/>
                    <a:pt x="20028" y="8384"/>
                    <a:pt x="20066" y="8159"/>
                  </a:cubicBezTo>
                  <a:cubicBezTo>
                    <a:pt x="20108" y="7929"/>
                    <a:pt x="19940" y="7720"/>
                    <a:pt x="19710" y="7678"/>
                  </a:cubicBezTo>
                  <a:lnTo>
                    <a:pt x="18790" y="7490"/>
                  </a:lnTo>
                  <a:lnTo>
                    <a:pt x="18518" y="7448"/>
                  </a:lnTo>
                  <a:cubicBezTo>
                    <a:pt x="18560" y="7385"/>
                    <a:pt x="18580" y="7364"/>
                    <a:pt x="18622" y="7322"/>
                  </a:cubicBezTo>
                  <a:cubicBezTo>
                    <a:pt x="19104" y="6862"/>
                    <a:pt x="19564" y="6402"/>
                    <a:pt x="20045" y="5941"/>
                  </a:cubicBezTo>
                  <a:cubicBezTo>
                    <a:pt x="20108" y="5858"/>
                    <a:pt x="20192" y="5816"/>
                    <a:pt x="20275" y="5774"/>
                  </a:cubicBezTo>
                  <a:cubicBezTo>
                    <a:pt x="20317" y="5753"/>
                    <a:pt x="20380" y="5732"/>
                    <a:pt x="20443" y="5732"/>
                  </a:cubicBezTo>
                  <a:cubicBezTo>
                    <a:pt x="20819" y="5795"/>
                    <a:pt x="21175" y="5837"/>
                    <a:pt x="21573" y="5900"/>
                  </a:cubicBezTo>
                  <a:cubicBezTo>
                    <a:pt x="21970" y="5962"/>
                    <a:pt x="22368" y="6004"/>
                    <a:pt x="22765" y="6067"/>
                  </a:cubicBezTo>
                  <a:cubicBezTo>
                    <a:pt x="22801" y="6077"/>
                    <a:pt x="22838" y="6081"/>
                    <a:pt x="22875" y="6081"/>
                  </a:cubicBezTo>
                  <a:cubicBezTo>
                    <a:pt x="23075" y="6081"/>
                    <a:pt x="23277" y="5944"/>
                    <a:pt x="23330" y="5732"/>
                  </a:cubicBezTo>
                  <a:cubicBezTo>
                    <a:pt x="23372" y="5460"/>
                    <a:pt x="23163" y="5209"/>
                    <a:pt x="22891" y="5209"/>
                  </a:cubicBezTo>
                  <a:lnTo>
                    <a:pt x="22409" y="5146"/>
                  </a:lnTo>
                  <a:lnTo>
                    <a:pt x="21029" y="4958"/>
                  </a:lnTo>
                  <a:lnTo>
                    <a:pt x="20443" y="4874"/>
                  </a:lnTo>
                  <a:cubicBezTo>
                    <a:pt x="20443" y="4853"/>
                    <a:pt x="20422" y="4832"/>
                    <a:pt x="20422" y="4791"/>
                  </a:cubicBezTo>
                  <a:cubicBezTo>
                    <a:pt x="20338" y="4247"/>
                    <a:pt x="20275" y="3703"/>
                    <a:pt x="20192" y="3159"/>
                  </a:cubicBezTo>
                  <a:cubicBezTo>
                    <a:pt x="20150" y="2887"/>
                    <a:pt x="20129" y="2615"/>
                    <a:pt x="20087" y="2343"/>
                  </a:cubicBezTo>
                  <a:cubicBezTo>
                    <a:pt x="20058" y="2125"/>
                    <a:pt x="19868" y="1978"/>
                    <a:pt x="19663" y="1978"/>
                  </a:cubicBezTo>
                  <a:cubicBezTo>
                    <a:pt x="19573" y="1978"/>
                    <a:pt x="19480" y="2006"/>
                    <a:pt x="19396" y="2071"/>
                  </a:cubicBezTo>
                  <a:cubicBezTo>
                    <a:pt x="19271" y="2175"/>
                    <a:pt x="19187" y="2343"/>
                    <a:pt x="19229" y="2510"/>
                  </a:cubicBezTo>
                  <a:cubicBezTo>
                    <a:pt x="19250" y="2698"/>
                    <a:pt x="19292" y="2866"/>
                    <a:pt x="19313" y="3054"/>
                  </a:cubicBezTo>
                  <a:cubicBezTo>
                    <a:pt x="19396" y="3640"/>
                    <a:pt x="19480" y="4226"/>
                    <a:pt x="19564" y="4832"/>
                  </a:cubicBezTo>
                  <a:cubicBezTo>
                    <a:pt x="19585" y="4916"/>
                    <a:pt x="19564" y="5021"/>
                    <a:pt x="19501" y="5104"/>
                  </a:cubicBezTo>
                  <a:cubicBezTo>
                    <a:pt x="19438" y="5188"/>
                    <a:pt x="19396" y="5251"/>
                    <a:pt x="19313" y="5335"/>
                  </a:cubicBezTo>
                  <a:cubicBezTo>
                    <a:pt x="19062" y="5586"/>
                    <a:pt x="18832" y="5837"/>
                    <a:pt x="18560" y="6088"/>
                  </a:cubicBezTo>
                  <a:cubicBezTo>
                    <a:pt x="18371" y="6297"/>
                    <a:pt x="18183" y="6506"/>
                    <a:pt x="17974" y="6695"/>
                  </a:cubicBezTo>
                  <a:cubicBezTo>
                    <a:pt x="17932" y="6736"/>
                    <a:pt x="17890" y="6757"/>
                    <a:pt x="17869" y="6778"/>
                  </a:cubicBezTo>
                  <a:cubicBezTo>
                    <a:pt x="17848" y="6695"/>
                    <a:pt x="17827" y="6611"/>
                    <a:pt x="17806" y="6548"/>
                  </a:cubicBezTo>
                  <a:cubicBezTo>
                    <a:pt x="17743" y="6255"/>
                    <a:pt x="17681" y="5941"/>
                    <a:pt x="17639" y="5648"/>
                  </a:cubicBezTo>
                  <a:cubicBezTo>
                    <a:pt x="17618" y="5418"/>
                    <a:pt x="17430" y="5251"/>
                    <a:pt x="17220" y="5230"/>
                  </a:cubicBezTo>
                  <a:cubicBezTo>
                    <a:pt x="16969" y="5230"/>
                    <a:pt x="16781" y="5439"/>
                    <a:pt x="16781" y="5690"/>
                  </a:cubicBezTo>
                  <a:cubicBezTo>
                    <a:pt x="16781" y="5816"/>
                    <a:pt x="16802" y="5962"/>
                    <a:pt x="16844" y="6088"/>
                  </a:cubicBezTo>
                  <a:cubicBezTo>
                    <a:pt x="16927" y="6506"/>
                    <a:pt x="16990" y="6925"/>
                    <a:pt x="17095" y="7343"/>
                  </a:cubicBezTo>
                  <a:cubicBezTo>
                    <a:pt x="17137" y="7448"/>
                    <a:pt x="17095" y="7573"/>
                    <a:pt x="16990" y="7636"/>
                  </a:cubicBezTo>
                  <a:cubicBezTo>
                    <a:pt x="16739" y="7866"/>
                    <a:pt x="16509" y="8097"/>
                    <a:pt x="16258" y="8327"/>
                  </a:cubicBezTo>
                  <a:lnTo>
                    <a:pt x="16111" y="8452"/>
                  </a:lnTo>
                  <a:cubicBezTo>
                    <a:pt x="16070" y="8348"/>
                    <a:pt x="16007" y="8243"/>
                    <a:pt x="15965" y="8138"/>
                  </a:cubicBezTo>
                  <a:cubicBezTo>
                    <a:pt x="15798" y="7825"/>
                    <a:pt x="15651" y="7490"/>
                    <a:pt x="15463" y="7176"/>
                  </a:cubicBezTo>
                  <a:cubicBezTo>
                    <a:pt x="15331" y="6913"/>
                    <a:pt x="15058" y="6766"/>
                    <a:pt x="14784" y="6766"/>
                  </a:cubicBezTo>
                  <a:cubicBezTo>
                    <a:pt x="14709" y="6766"/>
                    <a:pt x="14635" y="6777"/>
                    <a:pt x="14563" y="6799"/>
                  </a:cubicBezTo>
                  <a:cubicBezTo>
                    <a:pt x="14207" y="6904"/>
                    <a:pt x="13873" y="7029"/>
                    <a:pt x="13517" y="7155"/>
                  </a:cubicBezTo>
                  <a:cubicBezTo>
                    <a:pt x="13412" y="7176"/>
                    <a:pt x="13308" y="7197"/>
                    <a:pt x="13161" y="7239"/>
                  </a:cubicBezTo>
                  <a:lnTo>
                    <a:pt x="13161" y="5962"/>
                  </a:lnTo>
                  <a:cubicBezTo>
                    <a:pt x="13161" y="5858"/>
                    <a:pt x="13224" y="5816"/>
                    <a:pt x="13287" y="5774"/>
                  </a:cubicBezTo>
                  <a:cubicBezTo>
                    <a:pt x="13663" y="5523"/>
                    <a:pt x="14040" y="5293"/>
                    <a:pt x="14396" y="5042"/>
                  </a:cubicBezTo>
                  <a:cubicBezTo>
                    <a:pt x="14521" y="4958"/>
                    <a:pt x="14626" y="4874"/>
                    <a:pt x="14710" y="4770"/>
                  </a:cubicBezTo>
                  <a:cubicBezTo>
                    <a:pt x="14993" y="4470"/>
                    <a:pt x="14732" y="4051"/>
                    <a:pt x="14403" y="4051"/>
                  </a:cubicBezTo>
                  <a:cubicBezTo>
                    <a:pt x="14319" y="4051"/>
                    <a:pt x="14230" y="4078"/>
                    <a:pt x="14145" y="4142"/>
                  </a:cubicBezTo>
                  <a:cubicBezTo>
                    <a:pt x="13852" y="4330"/>
                    <a:pt x="13559" y="4540"/>
                    <a:pt x="13266" y="4728"/>
                  </a:cubicBezTo>
                  <a:cubicBezTo>
                    <a:pt x="13245" y="4749"/>
                    <a:pt x="13203" y="4770"/>
                    <a:pt x="13140" y="4812"/>
                  </a:cubicBezTo>
                  <a:lnTo>
                    <a:pt x="13140" y="4602"/>
                  </a:lnTo>
                  <a:cubicBezTo>
                    <a:pt x="13140" y="4037"/>
                    <a:pt x="13140" y="3472"/>
                    <a:pt x="13140" y="2907"/>
                  </a:cubicBezTo>
                  <a:cubicBezTo>
                    <a:pt x="13140" y="2803"/>
                    <a:pt x="13140" y="2719"/>
                    <a:pt x="13140" y="2635"/>
                  </a:cubicBezTo>
                  <a:cubicBezTo>
                    <a:pt x="13161" y="2510"/>
                    <a:pt x="13161" y="2343"/>
                    <a:pt x="13308" y="2238"/>
                  </a:cubicBezTo>
                  <a:cubicBezTo>
                    <a:pt x="13789" y="1882"/>
                    <a:pt x="14291" y="1506"/>
                    <a:pt x="14772" y="1129"/>
                  </a:cubicBezTo>
                  <a:cubicBezTo>
                    <a:pt x="14919" y="1024"/>
                    <a:pt x="15065" y="920"/>
                    <a:pt x="15212" y="815"/>
                  </a:cubicBezTo>
                  <a:cubicBezTo>
                    <a:pt x="15421" y="669"/>
                    <a:pt x="15463" y="397"/>
                    <a:pt x="15316" y="187"/>
                  </a:cubicBezTo>
                  <a:cubicBezTo>
                    <a:pt x="15231" y="66"/>
                    <a:pt x="15103" y="0"/>
                    <a:pt x="149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8"/>
            <p:cNvSpPr/>
            <p:nvPr/>
          </p:nvSpPr>
          <p:spPr>
            <a:xfrm flipH="1">
              <a:off x="438507" y="4430469"/>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8"/>
            <p:cNvSpPr/>
            <p:nvPr/>
          </p:nvSpPr>
          <p:spPr>
            <a:xfrm flipH="1">
              <a:off x="7382538" y="181027"/>
              <a:ext cx="301827" cy="299410"/>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2">
    <p:spTree>
      <p:nvGrpSpPr>
        <p:cNvPr id="436" name="Shape 436"/>
        <p:cNvGrpSpPr/>
        <p:nvPr/>
      </p:nvGrpSpPr>
      <p:grpSpPr>
        <a:xfrm>
          <a:off x="0" y="0"/>
          <a:ext cx="0" cy="0"/>
          <a:chOff x="0" y="0"/>
          <a:chExt cx="0" cy="0"/>
        </a:xfrm>
      </p:grpSpPr>
      <p:grpSp>
        <p:nvGrpSpPr>
          <p:cNvPr id="437" name="Google Shape;437;p29"/>
          <p:cNvGrpSpPr/>
          <p:nvPr/>
        </p:nvGrpSpPr>
        <p:grpSpPr>
          <a:xfrm rot="10800000">
            <a:off x="-8275" y="-1"/>
            <a:ext cx="9152276" cy="5143502"/>
            <a:chOff x="-8275" y="-1"/>
            <a:chExt cx="9152276" cy="5143502"/>
          </a:xfrm>
        </p:grpSpPr>
        <p:pic>
          <p:nvPicPr>
            <p:cNvPr id="438" name="Google Shape;438;p29"/>
            <p:cNvPicPr preferRelativeResize="0"/>
            <p:nvPr/>
          </p:nvPicPr>
          <p:blipFill>
            <a:blip r:embed="rId2">
              <a:alphaModFix amt="40000"/>
            </a:blip>
            <a:stretch>
              <a:fillRect/>
            </a:stretch>
          </p:blipFill>
          <p:spPr>
            <a:xfrm>
              <a:off x="-8275" y="0"/>
              <a:ext cx="9152276" cy="5143501"/>
            </a:xfrm>
            <a:prstGeom prst="rect">
              <a:avLst/>
            </a:prstGeom>
            <a:noFill/>
            <a:ln>
              <a:noFill/>
            </a:ln>
          </p:spPr>
        </p:pic>
        <p:pic>
          <p:nvPicPr>
            <p:cNvPr id="439" name="Google Shape;439;p29"/>
            <p:cNvPicPr preferRelativeResize="0"/>
            <p:nvPr/>
          </p:nvPicPr>
          <p:blipFill>
            <a:blip r:embed="rId3">
              <a:alphaModFix amt="60000"/>
            </a:blip>
            <a:stretch>
              <a:fillRect/>
            </a:stretch>
          </p:blipFill>
          <p:spPr>
            <a:xfrm>
              <a:off x="-1" y="-1"/>
              <a:ext cx="9144003" cy="5143501"/>
            </a:xfrm>
            <a:prstGeom prst="rect">
              <a:avLst/>
            </a:prstGeom>
            <a:noFill/>
            <a:ln>
              <a:noFill/>
            </a:ln>
          </p:spPr>
        </p:pic>
      </p:grpSp>
      <p:sp>
        <p:nvSpPr>
          <p:cNvPr id="440" name="Google Shape;440;p29"/>
          <p:cNvSpPr/>
          <p:nvPr/>
        </p:nvSpPr>
        <p:spPr>
          <a:xfrm>
            <a:off x="474600" y="351150"/>
            <a:ext cx="39705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1" name="Google Shape;441;p29"/>
          <p:cNvSpPr/>
          <p:nvPr/>
        </p:nvSpPr>
        <p:spPr>
          <a:xfrm>
            <a:off x="4699000" y="351150"/>
            <a:ext cx="39705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442" name="Google Shape;442;p29"/>
          <p:cNvGrpSpPr/>
          <p:nvPr/>
        </p:nvGrpSpPr>
        <p:grpSpPr>
          <a:xfrm rot="10800000">
            <a:off x="106425" y="143675"/>
            <a:ext cx="9080557" cy="4945304"/>
            <a:chOff x="-71375" y="143675"/>
            <a:chExt cx="9080557" cy="4945304"/>
          </a:xfrm>
        </p:grpSpPr>
        <p:sp>
          <p:nvSpPr>
            <p:cNvPr id="443" name="Google Shape;443;p29"/>
            <p:cNvSpPr/>
            <p:nvPr/>
          </p:nvSpPr>
          <p:spPr>
            <a:xfrm>
              <a:off x="8431850" y="782000"/>
              <a:ext cx="577332" cy="572709"/>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9"/>
            <p:cNvSpPr/>
            <p:nvPr/>
          </p:nvSpPr>
          <p:spPr>
            <a:xfrm>
              <a:off x="-71375" y="143675"/>
              <a:ext cx="301807" cy="333188"/>
            </a:xfrm>
            <a:custGeom>
              <a:rect b="b" l="l" r="r" t="t"/>
              <a:pathLst>
                <a:path extrusionOk="0" h="29729" w="26929">
                  <a:moveTo>
                    <a:pt x="8809" y="6822"/>
                  </a:moveTo>
                  <a:lnTo>
                    <a:pt x="10002" y="7366"/>
                  </a:lnTo>
                  <a:lnTo>
                    <a:pt x="9855" y="8600"/>
                  </a:lnTo>
                  <a:cubicBezTo>
                    <a:pt x="9458" y="8475"/>
                    <a:pt x="9060" y="8307"/>
                    <a:pt x="8684" y="8098"/>
                  </a:cubicBezTo>
                  <a:cubicBezTo>
                    <a:pt x="8725" y="7680"/>
                    <a:pt x="8767" y="7261"/>
                    <a:pt x="8809" y="6822"/>
                  </a:cubicBezTo>
                  <a:close/>
                  <a:moveTo>
                    <a:pt x="18162" y="6843"/>
                  </a:moveTo>
                  <a:cubicBezTo>
                    <a:pt x="18204" y="7219"/>
                    <a:pt x="18225" y="7575"/>
                    <a:pt x="18267" y="7931"/>
                  </a:cubicBezTo>
                  <a:cubicBezTo>
                    <a:pt x="18308" y="8035"/>
                    <a:pt x="18225" y="8161"/>
                    <a:pt x="18120" y="8182"/>
                  </a:cubicBezTo>
                  <a:cubicBezTo>
                    <a:pt x="17785" y="8328"/>
                    <a:pt x="17471" y="8475"/>
                    <a:pt x="17158" y="8621"/>
                  </a:cubicBezTo>
                  <a:cubicBezTo>
                    <a:pt x="17053" y="8224"/>
                    <a:pt x="16990" y="7805"/>
                    <a:pt x="16990" y="7387"/>
                  </a:cubicBezTo>
                  <a:cubicBezTo>
                    <a:pt x="17367" y="7177"/>
                    <a:pt x="17743" y="6989"/>
                    <a:pt x="18162" y="6843"/>
                  </a:cubicBezTo>
                  <a:close/>
                  <a:moveTo>
                    <a:pt x="10734" y="7324"/>
                  </a:moveTo>
                  <a:cubicBezTo>
                    <a:pt x="11550" y="7721"/>
                    <a:pt x="12345" y="8182"/>
                    <a:pt x="13078" y="8747"/>
                  </a:cubicBezTo>
                  <a:lnTo>
                    <a:pt x="13078" y="10128"/>
                  </a:lnTo>
                  <a:cubicBezTo>
                    <a:pt x="12743" y="9981"/>
                    <a:pt x="12450" y="9835"/>
                    <a:pt x="12136" y="9688"/>
                  </a:cubicBezTo>
                  <a:lnTo>
                    <a:pt x="10713" y="8998"/>
                  </a:lnTo>
                  <a:cubicBezTo>
                    <a:pt x="10567" y="8935"/>
                    <a:pt x="10546" y="8956"/>
                    <a:pt x="10567" y="8747"/>
                  </a:cubicBezTo>
                  <a:cubicBezTo>
                    <a:pt x="10629" y="8286"/>
                    <a:pt x="10671" y="7847"/>
                    <a:pt x="10713" y="7408"/>
                  </a:cubicBezTo>
                  <a:cubicBezTo>
                    <a:pt x="10734" y="7387"/>
                    <a:pt x="10734" y="7345"/>
                    <a:pt x="10734" y="7324"/>
                  </a:cubicBezTo>
                  <a:close/>
                  <a:moveTo>
                    <a:pt x="16237" y="7303"/>
                  </a:moveTo>
                  <a:cubicBezTo>
                    <a:pt x="16300" y="7575"/>
                    <a:pt x="16300" y="7847"/>
                    <a:pt x="16321" y="8098"/>
                  </a:cubicBezTo>
                  <a:cubicBezTo>
                    <a:pt x="16363" y="8370"/>
                    <a:pt x="16404" y="8642"/>
                    <a:pt x="16446" y="8914"/>
                  </a:cubicBezTo>
                  <a:lnTo>
                    <a:pt x="13914" y="10128"/>
                  </a:lnTo>
                  <a:lnTo>
                    <a:pt x="13914" y="9981"/>
                  </a:lnTo>
                  <a:lnTo>
                    <a:pt x="13914" y="8872"/>
                  </a:lnTo>
                  <a:cubicBezTo>
                    <a:pt x="13894" y="8768"/>
                    <a:pt x="13956" y="8684"/>
                    <a:pt x="14019" y="8642"/>
                  </a:cubicBezTo>
                  <a:cubicBezTo>
                    <a:pt x="14124" y="8579"/>
                    <a:pt x="14228" y="8496"/>
                    <a:pt x="14333" y="8412"/>
                  </a:cubicBezTo>
                  <a:cubicBezTo>
                    <a:pt x="14793" y="8119"/>
                    <a:pt x="15254" y="7847"/>
                    <a:pt x="15714" y="7596"/>
                  </a:cubicBezTo>
                  <a:cubicBezTo>
                    <a:pt x="15881" y="7491"/>
                    <a:pt x="16049" y="7408"/>
                    <a:pt x="16237" y="7303"/>
                  </a:cubicBezTo>
                  <a:close/>
                  <a:moveTo>
                    <a:pt x="8265" y="8726"/>
                  </a:moveTo>
                  <a:lnTo>
                    <a:pt x="9791" y="9395"/>
                  </a:lnTo>
                  <a:lnTo>
                    <a:pt x="9791" y="9395"/>
                  </a:lnTo>
                  <a:cubicBezTo>
                    <a:pt x="9708" y="10329"/>
                    <a:pt x="9646" y="11222"/>
                    <a:pt x="9583" y="12136"/>
                  </a:cubicBezTo>
                  <a:cubicBezTo>
                    <a:pt x="9541" y="12136"/>
                    <a:pt x="9520" y="12115"/>
                    <a:pt x="9479" y="12115"/>
                  </a:cubicBezTo>
                  <a:cubicBezTo>
                    <a:pt x="9123" y="11906"/>
                    <a:pt x="8788" y="11718"/>
                    <a:pt x="8432" y="11509"/>
                  </a:cubicBezTo>
                  <a:cubicBezTo>
                    <a:pt x="8370" y="11488"/>
                    <a:pt x="8328" y="11425"/>
                    <a:pt x="8328" y="11341"/>
                  </a:cubicBezTo>
                  <a:cubicBezTo>
                    <a:pt x="8307" y="11090"/>
                    <a:pt x="8286" y="10818"/>
                    <a:pt x="8265" y="10567"/>
                  </a:cubicBezTo>
                  <a:lnTo>
                    <a:pt x="8265" y="10295"/>
                  </a:lnTo>
                  <a:lnTo>
                    <a:pt x="8265" y="8726"/>
                  </a:lnTo>
                  <a:close/>
                  <a:moveTo>
                    <a:pt x="18706" y="8726"/>
                  </a:moveTo>
                  <a:cubicBezTo>
                    <a:pt x="18727" y="9207"/>
                    <a:pt x="18727" y="9688"/>
                    <a:pt x="18706" y="10190"/>
                  </a:cubicBezTo>
                  <a:cubicBezTo>
                    <a:pt x="18685" y="10253"/>
                    <a:pt x="18706" y="10316"/>
                    <a:pt x="18706" y="10379"/>
                  </a:cubicBezTo>
                  <a:cubicBezTo>
                    <a:pt x="18685" y="10714"/>
                    <a:pt x="18664" y="11048"/>
                    <a:pt x="18622" y="11383"/>
                  </a:cubicBezTo>
                  <a:cubicBezTo>
                    <a:pt x="18622" y="11425"/>
                    <a:pt x="18580" y="11467"/>
                    <a:pt x="18539" y="11509"/>
                  </a:cubicBezTo>
                  <a:cubicBezTo>
                    <a:pt x="18183" y="11718"/>
                    <a:pt x="17827" y="11927"/>
                    <a:pt x="17451" y="12136"/>
                  </a:cubicBezTo>
                  <a:lnTo>
                    <a:pt x="17409" y="12136"/>
                  </a:lnTo>
                  <a:cubicBezTo>
                    <a:pt x="17346" y="11216"/>
                    <a:pt x="17262" y="10295"/>
                    <a:pt x="17179" y="9374"/>
                  </a:cubicBezTo>
                  <a:lnTo>
                    <a:pt x="18706" y="8726"/>
                  </a:lnTo>
                  <a:close/>
                  <a:moveTo>
                    <a:pt x="7930" y="12230"/>
                  </a:moveTo>
                  <a:cubicBezTo>
                    <a:pt x="7972" y="12230"/>
                    <a:pt x="8014" y="12241"/>
                    <a:pt x="8056" y="12262"/>
                  </a:cubicBezTo>
                  <a:cubicBezTo>
                    <a:pt x="8370" y="12450"/>
                    <a:pt x="8684" y="12618"/>
                    <a:pt x="8997" y="12806"/>
                  </a:cubicBezTo>
                  <a:lnTo>
                    <a:pt x="9144" y="12890"/>
                  </a:lnTo>
                  <a:lnTo>
                    <a:pt x="6842" y="14459"/>
                  </a:lnTo>
                  <a:lnTo>
                    <a:pt x="5524" y="13517"/>
                  </a:lnTo>
                  <a:cubicBezTo>
                    <a:pt x="5650" y="13434"/>
                    <a:pt x="5733" y="13392"/>
                    <a:pt x="5838" y="13329"/>
                  </a:cubicBezTo>
                  <a:cubicBezTo>
                    <a:pt x="6131" y="13120"/>
                    <a:pt x="6445" y="12973"/>
                    <a:pt x="6759" y="12785"/>
                  </a:cubicBezTo>
                  <a:cubicBezTo>
                    <a:pt x="7093" y="12597"/>
                    <a:pt x="7449" y="12408"/>
                    <a:pt x="7805" y="12262"/>
                  </a:cubicBezTo>
                  <a:cubicBezTo>
                    <a:pt x="7847" y="12241"/>
                    <a:pt x="7888" y="12230"/>
                    <a:pt x="7930" y="12230"/>
                  </a:cubicBezTo>
                  <a:close/>
                  <a:moveTo>
                    <a:pt x="19038" y="12189"/>
                  </a:moveTo>
                  <a:cubicBezTo>
                    <a:pt x="19077" y="12189"/>
                    <a:pt x="19114" y="12199"/>
                    <a:pt x="19145" y="12220"/>
                  </a:cubicBezTo>
                  <a:cubicBezTo>
                    <a:pt x="19376" y="12325"/>
                    <a:pt x="19606" y="12429"/>
                    <a:pt x="19815" y="12534"/>
                  </a:cubicBezTo>
                  <a:cubicBezTo>
                    <a:pt x="19940" y="12597"/>
                    <a:pt x="20087" y="12680"/>
                    <a:pt x="20212" y="12764"/>
                  </a:cubicBezTo>
                  <a:lnTo>
                    <a:pt x="21447" y="13475"/>
                  </a:lnTo>
                  <a:cubicBezTo>
                    <a:pt x="21217" y="13664"/>
                    <a:pt x="20987" y="13789"/>
                    <a:pt x="20777" y="13957"/>
                  </a:cubicBezTo>
                  <a:lnTo>
                    <a:pt x="20129" y="14459"/>
                  </a:lnTo>
                  <a:lnTo>
                    <a:pt x="17848" y="12869"/>
                  </a:lnTo>
                  <a:cubicBezTo>
                    <a:pt x="17869" y="12848"/>
                    <a:pt x="17911" y="12827"/>
                    <a:pt x="17932" y="12806"/>
                  </a:cubicBezTo>
                  <a:cubicBezTo>
                    <a:pt x="18267" y="12618"/>
                    <a:pt x="18601" y="12429"/>
                    <a:pt x="18915" y="12220"/>
                  </a:cubicBezTo>
                  <a:cubicBezTo>
                    <a:pt x="18957" y="12199"/>
                    <a:pt x="18999" y="12189"/>
                    <a:pt x="19038" y="12189"/>
                  </a:cubicBezTo>
                  <a:close/>
                  <a:moveTo>
                    <a:pt x="5210" y="14145"/>
                  </a:moveTo>
                  <a:lnTo>
                    <a:pt x="6235" y="14898"/>
                  </a:lnTo>
                  <a:cubicBezTo>
                    <a:pt x="5901" y="15170"/>
                    <a:pt x="5566" y="15442"/>
                    <a:pt x="5210" y="15672"/>
                  </a:cubicBezTo>
                  <a:lnTo>
                    <a:pt x="4164" y="14919"/>
                  </a:lnTo>
                  <a:lnTo>
                    <a:pt x="5210" y="14145"/>
                  </a:lnTo>
                  <a:close/>
                  <a:moveTo>
                    <a:pt x="21782" y="14145"/>
                  </a:moveTo>
                  <a:lnTo>
                    <a:pt x="22828" y="14919"/>
                  </a:lnTo>
                  <a:lnTo>
                    <a:pt x="21782" y="15672"/>
                  </a:lnTo>
                  <a:cubicBezTo>
                    <a:pt x="21426" y="15442"/>
                    <a:pt x="21091" y="15191"/>
                    <a:pt x="20777" y="14919"/>
                  </a:cubicBezTo>
                  <a:cubicBezTo>
                    <a:pt x="21091" y="14626"/>
                    <a:pt x="21426" y="14375"/>
                    <a:pt x="21782" y="14145"/>
                  </a:cubicBezTo>
                  <a:close/>
                  <a:moveTo>
                    <a:pt x="6842" y="15359"/>
                  </a:moveTo>
                  <a:lnTo>
                    <a:pt x="9144" y="16928"/>
                  </a:lnTo>
                  <a:cubicBezTo>
                    <a:pt x="8746" y="17158"/>
                    <a:pt x="8370" y="17388"/>
                    <a:pt x="7993" y="17597"/>
                  </a:cubicBezTo>
                  <a:cubicBezTo>
                    <a:pt x="7972" y="17608"/>
                    <a:pt x="7951" y="17613"/>
                    <a:pt x="7928" y="17613"/>
                  </a:cubicBezTo>
                  <a:cubicBezTo>
                    <a:pt x="7904" y="17613"/>
                    <a:pt x="7878" y="17608"/>
                    <a:pt x="7847" y="17597"/>
                  </a:cubicBezTo>
                  <a:cubicBezTo>
                    <a:pt x="7512" y="17451"/>
                    <a:pt x="7156" y="17284"/>
                    <a:pt x="6842" y="17095"/>
                  </a:cubicBezTo>
                  <a:cubicBezTo>
                    <a:pt x="6424" y="16844"/>
                    <a:pt x="5984" y="16593"/>
                    <a:pt x="5524" y="16342"/>
                  </a:cubicBezTo>
                  <a:cubicBezTo>
                    <a:pt x="5671" y="16216"/>
                    <a:pt x="5817" y="16112"/>
                    <a:pt x="5963" y="16007"/>
                  </a:cubicBezTo>
                  <a:lnTo>
                    <a:pt x="6403" y="15693"/>
                  </a:lnTo>
                  <a:lnTo>
                    <a:pt x="6842" y="15359"/>
                  </a:lnTo>
                  <a:close/>
                  <a:moveTo>
                    <a:pt x="20150" y="15359"/>
                  </a:moveTo>
                  <a:lnTo>
                    <a:pt x="21447" y="16342"/>
                  </a:lnTo>
                  <a:cubicBezTo>
                    <a:pt x="21070" y="16572"/>
                    <a:pt x="20715" y="16760"/>
                    <a:pt x="20359" y="16991"/>
                  </a:cubicBezTo>
                  <a:cubicBezTo>
                    <a:pt x="19961" y="17221"/>
                    <a:pt x="19564" y="17430"/>
                    <a:pt x="19145" y="17597"/>
                  </a:cubicBezTo>
                  <a:cubicBezTo>
                    <a:pt x="19124" y="17608"/>
                    <a:pt x="19093" y="17613"/>
                    <a:pt x="19062" y="17613"/>
                  </a:cubicBezTo>
                  <a:cubicBezTo>
                    <a:pt x="19030" y="17613"/>
                    <a:pt x="18999" y="17608"/>
                    <a:pt x="18978" y="17597"/>
                  </a:cubicBezTo>
                  <a:lnTo>
                    <a:pt x="17827" y="16928"/>
                  </a:lnTo>
                  <a:lnTo>
                    <a:pt x="20150" y="15359"/>
                  </a:lnTo>
                  <a:close/>
                  <a:moveTo>
                    <a:pt x="13433" y="11697"/>
                  </a:moveTo>
                  <a:cubicBezTo>
                    <a:pt x="13517" y="11697"/>
                    <a:pt x="13601" y="11697"/>
                    <a:pt x="13684" y="11718"/>
                  </a:cubicBezTo>
                  <a:cubicBezTo>
                    <a:pt x="14082" y="11739"/>
                    <a:pt x="14375" y="12011"/>
                    <a:pt x="14689" y="12199"/>
                  </a:cubicBezTo>
                  <a:cubicBezTo>
                    <a:pt x="15002" y="12408"/>
                    <a:pt x="15316" y="12576"/>
                    <a:pt x="15651" y="12722"/>
                  </a:cubicBezTo>
                  <a:cubicBezTo>
                    <a:pt x="15902" y="12848"/>
                    <a:pt x="16111" y="13036"/>
                    <a:pt x="16237" y="13287"/>
                  </a:cubicBezTo>
                  <a:cubicBezTo>
                    <a:pt x="16363" y="13496"/>
                    <a:pt x="16446" y="13727"/>
                    <a:pt x="16446" y="13957"/>
                  </a:cubicBezTo>
                  <a:lnTo>
                    <a:pt x="16446" y="13978"/>
                  </a:lnTo>
                  <a:cubicBezTo>
                    <a:pt x="16425" y="14291"/>
                    <a:pt x="16404" y="14584"/>
                    <a:pt x="16383" y="14856"/>
                  </a:cubicBezTo>
                  <a:cubicBezTo>
                    <a:pt x="16383" y="15003"/>
                    <a:pt x="16404" y="15149"/>
                    <a:pt x="16404" y="15296"/>
                  </a:cubicBezTo>
                  <a:cubicBezTo>
                    <a:pt x="16425" y="15484"/>
                    <a:pt x="16446" y="15672"/>
                    <a:pt x="16446" y="15861"/>
                  </a:cubicBezTo>
                  <a:cubicBezTo>
                    <a:pt x="16404" y="16154"/>
                    <a:pt x="16300" y="16447"/>
                    <a:pt x="16111" y="16698"/>
                  </a:cubicBezTo>
                  <a:cubicBezTo>
                    <a:pt x="15860" y="16949"/>
                    <a:pt x="15546" y="17137"/>
                    <a:pt x="15212" y="17263"/>
                  </a:cubicBezTo>
                  <a:cubicBezTo>
                    <a:pt x="14898" y="17430"/>
                    <a:pt x="14584" y="17618"/>
                    <a:pt x="14291" y="17828"/>
                  </a:cubicBezTo>
                  <a:cubicBezTo>
                    <a:pt x="14082" y="17974"/>
                    <a:pt x="13810" y="18058"/>
                    <a:pt x="13559" y="18100"/>
                  </a:cubicBezTo>
                  <a:cubicBezTo>
                    <a:pt x="13454" y="18100"/>
                    <a:pt x="13370" y="18079"/>
                    <a:pt x="13266" y="18058"/>
                  </a:cubicBezTo>
                  <a:cubicBezTo>
                    <a:pt x="12889" y="18037"/>
                    <a:pt x="12596" y="17786"/>
                    <a:pt x="12303" y="17597"/>
                  </a:cubicBezTo>
                  <a:cubicBezTo>
                    <a:pt x="11969" y="17388"/>
                    <a:pt x="11634" y="17221"/>
                    <a:pt x="11299" y="17053"/>
                  </a:cubicBezTo>
                  <a:cubicBezTo>
                    <a:pt x="11027" y="16907"/>
                    <a:pt x="10818" y="16698"/>
                    <a:pt x="10671" y="16426"/>
                  </a:cubicBezTo>
                  <a:cubicBezTo>
                    <a:pt x="10546" y="16154"/>
                    <a:pt x="10504" y="15882"/>
                    <a:pt x="10546" y="15589"/>
                  </a:cubicBezTo>
                  <a:cubicBezTo>
                    <a:pt x="10567" y="15275"/>
                    <a:pt x="10567" y="14961"/>
                    <a:pt x="10567" y="14647"/>
                  </a:cubicBezTo>
                  <a:cubicBezTo>
                    <a:pt x="10567" y="14417"/>
                    <a:pt x="10525" y="14166"/>
                    <a:pt x="10546" y="13936"/>
                  </a:cubicBezTo>
                  <a:cubicBezTo>
                    <a:pt x="10546" y="13622"/>
                    <a:pt x="10671" y="13329"/>
                    <a:pt x="10881" y="13099"/>
                  </a:cubicBezTo>
                  <a:cubicBezTo>
                    <a:pt x="11048" y="12911"/>
                    <a:pt x="11257" y="12764"/>
                    <a:pt x="11487" y="12659"/>
                  </a:cubicBezTo>
                  <a:cubicBezTo>
                    <a:pt x="11906" y="12450"/>
                    <a:pt x="12303" y="12220"/>
                    <a:pt x="12680" y="11948"/>
                  </a:cubicBezTo>
                  <a:cubicBezTo>
                    <a:pt x="12910" y="11802"/>
                    <a:pt x="13161" y="11718"/>
                    <a:pt x="13433" y="11697"/>
                  </a:cubicBezTo>
                  <a:close/>
                  <a:moveTo>
                    <a:pt x="9562" y="17681"/>
                  </a:moveTo>
                  <a:cubicBezTo>
                    <a:pt x="9625" y="18623"/>
                    <a:pt x="9709" y="19501"/>
                    <a:pt x="9793" y="20443"/>
                  </a:cubicBezTo>
                  <a:lnTo>
                    <a:pt x="8265" y="21092"/>
                  </a:lnTo>
                  <a:lnTo>
                    <a:pt x="8265" y="20548"/>
                  </a:lnTo>
                  <a:cubicBezTo>
                    <a:pt x="8244" y="20045"/>
                    <a:pt x="8244" y="19564"/>
                    <a:pt x="8265" y="19062"/>
                  </a:cubicBezTo>
                  <a:cubicBezTo>
                    <a:pt x="8286" y="18853"/>
                    <a:pt x="8307" y="18644"/>
                    <a:pt x="8349" y="18455"/>
                  </a:cubicBezTo>
                  <a:cubicBezTo>
                    <a:pt x="8349" y="18392"/>
                    <a:pt x="8370" y="18351"/>
                    <a:pt x="8412" y="18330"/>
                  </a:cubicBezTo>
                  <a:cubicBezTo>
                    <a:pt x="8767" y="18100"/>
                    <a:pt x="9144" y="17890"/>
                    <a:pt x="9500" y="17681"/>
                  </a:cubicBezTo>
                  <a:close/>
                  <a:moveTo>
                    <a:pt x="17471" y="17681"/>
                  </a:moveTo>
                  <a:cubicBezTo>
                    <a:pt x="17827" y="17890"/>
                    <a:pt x="18183" y="18079"/>
                    <a:pt x="18539" y="18288"/>
                  </a:cubicBezTo>
                  <a:cubicBezTo>
                    <a:pt x="18580" y="18330"/>
                    <a:pt x="18622" y="18372"/>
                    <a:pt x="18622" y="18413"/>
                  </a:cubicBezTo>
                  <a:cubicBezTo>
                    <a:pt x="18643" y="18539"/>
                    <a:pt x="18664" y="18664"/>
                    <a:pt x="18685" y="18790"/>
                  </a:cubicBezTo>
                  <a:cubicBezTo>
                    <a:pt x="18727" y="19041"/>
                    <a:pt x="18727" y="19313"/>
                    <a:pt x="18706" y="19564"/>
                  </a:cubicBezTo>
                  <a:cubicBezTo>
                    <a:pt x="18706" y="19648"/>
                    <a:pt x="18706" y="19732"/>
                    <a:pt x="18727" y="19815"/>
                  </a:cubicBezTo>
                  <a:cubicBezTo>
                    <a:pt x="18706" y="20108"/>
                    <a:pt x="18706" y="20380"/>
                    <a:pt x="18706" y="20673"/>
                  </a:cubicBezTo>
                  <a:lnTo>
                    <a:pt x="18706" y="21092"/>
                  </a:lnTo>
                  <a:lnTo>
                    <a:pt x="17179" y="20443"/>
                  </a:lnTo>
                  <a:cubicBezTo>
                    <a:pt x="17262" y="19501"/>
                    <a:pt x="17346" y="18602"/>
                    <a:pt x="17409" y="17681"/>
                  </a:cubicBezTo>
                  <a:close/>
                  <a:moveTo>
                    <a:pt x="13057" y="19690"/>
                  </a:moveTo>
                  <a:lnTo>
                    <a:pt x="13057" y="21092"/>
                  </a:lnTo>
                  <a:cubicBezTo>
                    <a:pt x="12764" y="21343"/>
                    <a:pt x="12450" y="21552"/>
                    <a:pt x="12115" y="21740"/>
                  </a:cubicBezTo>
                  <a:lnTo>
                    <a:pt x="12031" y="21782"/>
                  </a:lnTo>
                  <a:lnTo>
                    <a:pt x="10776" y="22494"/>
                  </a:lnTo>
                  <a:lnTo>
                    <a:pt x="10734" y="22494"/>
                  </a:lnTo>
                  <a:cubicBezTo>
                    <a:pt x="10671" y="21950"/>
                    <a:pt x="10609" y="21426"/>
                    <a:pt x="10567" y="20882"/>
                  </a:cubicBezTo>
                  <a:lnTo>
                    <a:pt x="13057" y="19690"/>
                  </a:lnTo>
                  <a:close/>
                  <a:moveTo>
                    <a:pt x="13894" y="19690"/>
                  </a:moveTo>
                  <a:lnTo>
                    <a:pt x="16425" y="20882"/>
                  </a:lnTo>
                  <a:cubicBezTo>
                    <a:pt x="16363" y="21426"/>
                    <a:pt x="16300" y="21970"/>
                    <a:pt x="16237" y="22514"/>
                  </a:cubicBezTo>
                  <a:cubicBezTo>
                    <a:pt x="15421" y="22117"/>
                    <a:pt x="14626" y="21636"/>
                    <a:pt x="13894" y="21092"/>
                  </a:cubicBezTo>
                  <a:lnTo>
                    <a:pt x="13894" y="19690"/>
                  </a:lnTo>
                  <a:close/>
                  <a:moveTo>
                    <a:pt x="9834" y="21196"/>
                  </a:moveTo>
                  <a:cubicBezTo>
                    <a:pt x="9918" y="21615"/>
                    <a:pt x="9981" y="22033"/>
                    <a:pt x="10002" y="22452"/>
                  </a:cubicBezTo>
                  <a:cubicBezTo>
                    <a:pt x="9625" y="22661"/>
                    <a:pt x="9207" y="22786"/>
                    <a:pt x="8809" y="22996"/>
                  </a:cubicBezTo>
                  <a:cubicBezTo>
                    <a:pt x="8767" y="22556"/>
                    <a:pt x="8725" y="22138"/>
                    <a:pt x="8684" y="21719"/>
                  </a:cubicBezTo>
                  <a:cubicBezTo>
                    <a:pt x="8809" y="21657"/>
                    <a:pt x="8914" y="21615"/>
                    <a:pt x="9018" y="21552"/>
                  </a:cubicBezTo>
                  <a:cubicBezTo>
                    <a:pt x="9290" y="21426"/>
                    <a:pt x="9562" y="21322"/>
                    <a:pt x="9834" y="21196"/>
                  </a:cubicBezTo>
                  <a:close/>
                  <a:moveTo>
                    <a:pt x="17137" y="21196"/>
                  </a:moveTo>
                  <a:lnTo>
                    <a:pt x="18267" y="21677"/>
                  </a:lnTo>
                  <a:cubicBezTo>
                    <a:pt x="18246" y="22117"/>
                    <a:pt x="18225" y="22556"/>
                    <a:pt x="18162" y="22996"/>
                  </a:cubicBezTo>
                  <a:lnTo>
                    <a:pt x="16969" y="22473"/>
                  </a:lnTo>
                  <a:cubicBezTo>
                    <a:pt x="16990" y="22033"/>
                    <a:pt x="17053" y="21615"/>
                    <a:pt x="17137" y="21196"/>
                  </a:cubicBezTo>
                  <a:close/>
                  <a:moveTo>
                    <a:pt x="14432" y="0"/>
                  </a:moveTo>
                  <a:cubicBezTo>
                    <a:pt x="14346" y="0"/>
                    <a:pt x="14259" y="33"/>
                    <a:pt x="14186" y="105"/>
                  </a:cubicBezTo>
                  <a:cubicBezTo>
                    <a:pt x="13998" y="273"/>
                    <a:pt x="13831" y="461"/>
                    <a:pt x="13663" y="628"/>
                  </a:cubicBezTo>
                  <a:lnTo>
                    <a:pt x="13475" y="817"/>
                  </a:lnTo>
                  <a:cubicBezTo>
                    <a:pt x="13391" y="733"/>
                    <a:pt x="13329" y="670"/>
                    <a:pt x="13266" y="607"/>
                  </a:cubicBezTo>
                  <a:cubicBezTo>
                    <a:pt x="13098" y="440"/>
                    <a:pt x="12931" y="273"/>
                    <a:pt x="12764" y="105"/>
                  </a:cubicBezTo>
                  <a:cubicBezTo>
                    <a:pt x="12693" y="45"/>
                    <a:pt x="12603" y="14"/>
                    <a:pt x="12515" y="14"/>
                  </a:cubicBezTo>
                  <a:cubicBezTo>
                    <a:pt x="12420" y="14"/>
                    <a:pt x="12327" y="50"/>
                    <a:pt x="12261" y="126"/>
                  </a:cubicBezTo>
                  <a:cubicBezTo>
                    <a:pt x="12115" y="294"/>
                    <a:pt x="12136" y="524"/>
                    <a:pt x="12282" y="649"/>
                  </a:cubicBezTo>
                  <a:cubicBezTo>
                    <a:pt x="12513" y="859"/>
                    <a:pt x="12722" y="1089"/>
                    <a:pt x="12952" y="1298"/>
                  </a:cubicBezTo>
                  <a:cubicBezTo>
                    <a:pt x="13098" y="1403"/>
                    <a:pt x="13161" y="1570"/>
                    <a:pt x="13098" y="1737"/>
                  </a:cubicBezTo>
                  <a:cubicBezTo>
                    <a:pt x="13098" y="1800"/>
                    <a:pt x="13098" y="1863"/>
                    <a:pt x="13098" y="1905"/>
                  </a:cubicBezTo>
                  <a:cubicBezTo>
                    <a:pt x="13078" y="2072"/>
                    <a:pt x="13078" y="2219"/>
                    <a:pt x="13078" y="2386"/>
                  </a:cubicBezTo>
                  <a:lnTo>
                    <a:pt x="13036" y="2386"/>
                  </a:lnTo>
                  <a:cubicBezTo>
                    <a:pt x="12701" y="2030"/>
                    <a:pt x="12282" y="1758"/>
                    <a:pt x="11989" y="1340"/>
                  </a:cubicBezTo>
                  <a:cubicBezTo>
                    <a:pt x="11928" y="1248"/>
                    <a:pt x="11833" y="1190"/>
                    <a:pt x="11729" y="1190"/>
                  </a:cubicBezTo>
                  <a:cubicBezTo>
                    <a:pt x="11691" y="1190"/>
                    <a:pt x="11652" y="1197"/>
                    <a:pt x="11613" y="1214"/>
                  </a:cubicBezTo>
                  <a:cubicBezTo>
                    <a:pt x="11362" y="1277"/>
                    <a:pt x="11257" y="1591"/>
                    <a:pt x="11425" y="1800"/>
                  </a:cubicBezTo>
                  <a:cubicBezTo>
                    <a:pt x="11634" y="2072"/>
                    <a:pt x="11864" y="2302"/>
                    <a:pt x="12115" y="2511"/>
                  </a:cubicBezTo>
                  <a:cubicBezTo>
                    <a:pt x="12408" y="2825"/>
                    <a:pt x="12722" y="3118"/>
                    <a:pt x="13015" y="3411"/>
                  </a:cubicBezTo>
                  <a:cubicBezTo>
                    <a:pt x="13098" y="3474"/>
                    <a:pt x="13119" y="3579"/>
                    <a:pt x="13119" y="3683"/>
                  </a:cubicBezTo>
                  <a:cubicBezTo>
                    <a:pt x="13098" y="3892"/>
                    <a:pt x="13098" y="4102"/>
                    <a:pt x="13078" y="4290"/>
                  </a:cubicBezTo>
                  <a:cubicBezTo>
                    <a:pt x="13057" y="4436"/>
                    <a:pt x="13057" y="4583"/>
                    <a:pt x="13036" y="4729"/>
                  </a:cubicBezTo>
                  <a:cubicBezTo>
                    <a:pt x="13015" y="4729"/>
                    <a:pt x="12994" y="4708"/>
                    <a:pt x="12973" y="4708"/>
                  </a:cubicBezTo>
                  <a:cubicBezTo>
                    <a:pt x="12617" y="4374"/>
                    <a:pt x="12261" y="4039"/>
                    <a:pt x="11906" y="3704"/>
                  </a:cubicBezTo>
                  <a:cubicBezTo>
                    <a:pt x="11592" y="3411"/>
                    <a:pt x="11278" y="3118"/>
                    <a:pt x="10985" y="2825"/>
                  </a:cubicBezTo>
                  <a:cubicBezTo>
                    <a:pt x="10912" y="2752"/>
                    <a:pt x="10813" y="2715"/>
                    <a:pt x="10713" y="2715"/>
                  </a:cubicBezTo>
                  <a:cubicBezTo>
                    <a:pt x="10614" y="2715"/>
                    <a:pt x="10514" y="2752"/>
                    <a:pt x="10441" y="2825"/>
                  </a:cubicBezTo>
                  <a:cubicBezTo>
                    <a:pt x="10295" y="2972"/>
                    <a:pt x="10316" y="3223"/>
                    <a:pt x="10462" y="3348"/>
                  </a:cubicBezTo>
                  <a:cubicBezTo>
                    <a:pt x="10818" y="3683"/>
                    <a:pt x="11153" y="4018"/>
                    <a:pt x="11508" y="4332"/>
                  </a:cubicBezTo>
                  <a:cubicBezTo>
                    <a:pt x="11989" y="4792"/>
                    <a:pt x="12492" y="5232"/>
                    <a:pt x="12994" y="5671"/>
                  </a:cubicBezTo>
                  <a:cubicBezTo>
                    <a:pt x="13057" y="5734"/>
                    <a:pt x="13098" y="5838"/>
                    <a:pt x="13098" y="5943"/>
                  </a:cubicBezTo>
                  <a:lnTo>
                    <a:pt x="13098" y="7701"/>
                  </a:lnTo>
                  <a:lnTo>
                    <a:pt x="13098" y="7847"/>
                  </a:lnTo>
                  <a:lnTo>
                    <a:pt x="12910" y="7742"/>
                  </a:lnTo>
                  <a:cubicBezTo>
                    <a:pt x="12785" y="7638"/>
                    <a:pt x="12638" y="7554"/>
                    <a:pt x="12513" y="7470"/>
                  </a:cubicBezTo>
                  <a:cubicBezTo>
                    <a:pt x="12387" y="7408"/>
                    <a:pt x="12282" y="7345"/>
                    <a:pt x="12157" y="7282"/>
                  </a:cubicBezTo>
                  <a:lnTo>
                    <a:pt x="11613" y="6968"/>
                  </a:lnTo>
                  <a:lnTo>
                    <a:pt x="10797" y="6487"/>
                  </a:lnTo>
                  <a:cubicBezTo>
                    <a:pt x="10818" y="6299"/>
                    <a:pt x="10818" y="6131"/>
                    <a:pt x="10839" y="5943"/>
                  </a:cubicBezTo>
                  <a:cubicBezTo>
                    <a:pt x="10881" y="5692"/>
                    <a:pt x="10901" y="5462"/>
                    <a:pt x="10943" y="5211"/>
                  </a:cubicBezTo>
                  <a:cubicBezTo>
                    <a:pt x="10985" y="5022"/>
                    <a:pt x="10881" y="4834"/>
                    <a:pt x="10692" y="4771"/>
                  </a:cubicBezTo>
                  <a:cubicBezTo>
                    <a:pt x="10650" y="4757"/>
                    <a:pt x="10607" y="4750"/>
                    <a:pt x="10566" y="4750"/>
                  </a:cubicBezTo>
                  <a:cubicBezTo>
                    <a:pt x="10424" y="4750"/>
                    <a:pt x="10297" y="4830"/>
                    <a:pt x="10232" y="4960"/>
                  </a:cubicBezTo>
                  <a:cubicBezTo>
                    <a:pt x="10211" y="5022"/>
                    <a:pt x="10211" y="5064"/>
                    <a:pt x="10211" y="5127"/>
                  </a:cubicBezTo>
                  <a:cubicBezTo>
                    <a:pt x="10169" y="5378"/>
                    <a:pt x="10148" y="5692"/>
                    <a:pt x="10106" y="5901"/>
                  </a:cubicBezTo>
                  <a:cubicBezTo>
                    <a:pt x="10085" y="6131"/>
                    <a:pt x="10065" y="6340"/>
                    <a:pt x="10044" y="6592"/>
                  </a:cubicBezTo>
                  <a:lnTo>
                    <a:pt x="8851" y="6068"/>
                  </a:lnTo>
                  <a:cubicBezTo>
                    <a:pt x="8851" y="6027"/>
                    <a:pt x="8851" y="6006"/>
                    <a:pt x="8851" y="5964"/>
                  </a:cubicBezTo>
                  <a:cubicBezTo>
                    <a:pt x="8935" y="5441"/>
                    <a:pt x="8997" y="4939"/>
                    <a:pt x="9081" y="4416"/>
                  </a:cubicBezTo>
                  <a:cubicBezTo>
                    <a:pt x="9102" y="4164"/>
                    <a:pt x="9165" y="3892"/>
                    <a:pt x="9165" y="3641"/>
                  </a:cubicBezTo>
                  <a:cubicBezTo>
                    <a:pt x="9186" y="3380"/>
                    <a:pt x="8997" y="3249"/>
                    <a:pt x="8809" y="3249"/>
                  </a:cubicBezTo>
                  <a:cubicBezTo>
                    <a:pt x="8621" y="3249"/>
                    <a:pt x="8432" y="3380"/>
                    <a:pt x="8453" y="3641"/>
                  </a:cubicBezTo>
                  <a:cubicBezTo>
                    <a:pt x="8432" y="3767"/>
                    <a:pt x="8432" y="3892"/>
                    <a:pt x="8412" y="4018"/>
                  </a:cubicBezTo>
                  <a:cubicBezTo>
                    <a:pt x="8349" y="4499"/>
                    <a:pt x="8265" y="4980"/>
                    <a:pt x="8202" y="5462"/>
                  </a:cubicBezTo>
                  <a:cubicBezTo>
                    <a:pt x="8181" y="5566"/>
                    <a:pt x="8160" y="5671"/>
                    <a:pt x="8140" y="5776"/>
                  </a:cubicBezTo>
                  <a:lnTo>
                    <a:pt x="8098" y="5776"/>
                  </a:lnTo>
                  <a:lnTo>
                    <a:pt x="6131" y="4960"/>
                  </a:lnTo>
                  <a:cubicBezTo>
                    <a:pt x="6080" y="4934"/>
                    <a:pt x="6027" y="4922"/>
                    <a:pt x="5974" y="4922"/>
                  </a:cubicBezTo>
                  <a:cubicBezTo>
                    <a:pt x="5856" y="4922"/>
                    <a:pt x="5743" y="4983"/>
                    <a:pt x="5671" y="5085"/>
                  </a:cubicBezTo>
                  <a:cubicBezTo>
                    <a:pt x="5566" y="5232"/>
                    <a:pt x="5587" y="5420"/>
                    <a:pt x="5733" y="5545"/>
                  </a:cubicBezTo>
                  <a:cubicBezTo>
                    <a:pt x="5796" y="5608"/>
                    <a:pt x="5859" y="5650"/>
                    <a:pt x="5943" y="5671"/>
                  </a:cubicBezTo>
                  <a:cubicBezTo>
                    <a:pt x="6194" y="5776"/>
                    <a:pt x="6445" y="5880"/>
                    <a:pt x="6717" y="5985"/>
                  </a:cubicBezTo>
                  <a:lnTo>
                    <a:pt x="8056" y="6508"/>
                  </a:lnTo>
                  <a:cubicBezTo>
                    <a:pt x="8014" y="6947"/>
                    <a:pt x="7972" y="7387"/>
                    <a:pt x="7909" y="7826"/>
                  </a:cubicBezTo>
                  <a:lnTo>
                    <a:pt x="7344" y="7554"/>
                  </a:lnTo>
                  <a:cubicBezTo>
                    <a:pt x="7072" y="7449"/>
                    <a:pt x="6800" y="7303"/>
                    <a:pt x="6507" y="7198"/>
                  </a:cubicBezTo>
                  <a:cubicBezTo>
                    <a:pt x="6467" y="7185"/>
                    <a:pt x="6425" y="7178"/>
                    <a:pt x="6383" y="7178"/>
                  </a:cubicBezTo>
                  <a:cubicBezTo>
                    <a:pt x="6235" y="7178"/>
                    <a:pt x="6096" y="7265"/>
                    <a:pt x="6047" y="7429"/>
                  </a:cubicBezTo>
                  <a:cubicBezTo>
                    <a:pt x="5984" y="7617"/>
                    <a:pt x="6068" y="7826"/>
                    <a:pt x="6277" y="7889"/>
                  </a:cubicBezTo>
                  <a:cubicBezTo>
                    <a:pt x="6570" y="8014"/>
                    <a:pt x="6863" y="8140"/>
                    <a:pt x="7156" y="8265"/>
                  </a:cubicBezTo>
                  <a:lnTo>
                    <a:pt x="7470" y="8412"/>
                  </a:lnTo>
                  <a:lnTo>
                    <a:pt x="7470" y="9186"/>
                  </a:lnTo>
                  <a:lnTo>
                    <a:pt x="7470" y="9960"/>
                  </a:lnTo>
                  <a:cubicBezTo>
                    <a:pt x="7470" y="10107"/>
                    <a:pt x="7449" y="10253"/>
                    <a:pt x="7449" y="10379"/>
                  </a:cubicBezTo>
                  <a:cubicBezTo>
                    <a:pt x="7449" y="10462"/>
                    <a:pt x="7449" y="10546"/>
                    <a:pt x="7449" y="10609"/>
                  </a:cubicBezTo>
                  <a:cubicBezTo>
                    <a:pt x="7470" y="10755"/>
                    <a:pt x="7491" y="10881"/>
                    <a:pt x="7491" y="11048"/>
                  </a:cubicBezTo>
                  <a:lnTo>
                    <a:pt x="7303" y="10944"/>
                  </a:lnTo>
                  <a:cubicBezTo>
                    <a:pt x="6821" y="10672"/>
                    <a:pt x="6319" y="10379"/>
                    <a:pt x="5838" y="10107"/>
                  </a:cubicBezTo>
                  <a:cubicBezTo>
                    <a:pt x="5733" y="10044"/>
                    <a:pt x="5671" y="9960"/>
                    <a:pt x="5650" y="9835"/>
                  </a:cubicBezTo>
                  <a:cubicBezTo>
                    <a:pt x="5608" y="9563"/>
                    <a:pt x="5545" y="9291"/>
                    <a:pt x="5482" y="8998"/>
                  </a:cubicBezTo>
                  <a:cubicBezTo>
                    <a:pt x="5378" y="8537"/>
                    <a:pt x="5273" y="8077"/>
                    <a:pt x="5168" y="7617"/>
                  </a:cubicBezTo>
                  <a:cubicBezTo>
                    <a:pt x="5127" y="7449"/>
                    <a:pt x="5085" y="7282"/>
                    <a:pt x="5043" y="7094"/>
                  </a:cubicBezTo>
                  <a:cubicBezTo>
                    <a:pt x="5001" y="6885"/>
                    <a:pt x="4959" y="6696"/>
                    <a:pt x="4896" y="6508"/>
                  </a:cubicBezTo>
                  <a:cubicBezTo>
                    <a:pt x="4860" y="6344"/>
                    <a:pt x="4713" y="6228"/>
                    <a:pt x="4551" y="6228"/>
                  </a:cubicBezTo>
                  <a:cubicBezTo>
                    <a:pt x="4527" y="6228"/>
                    <a:pt x="4502" y="6230"/>
                    <a:pt x="4478" y="6236"/>
                  </a:cubicBezTo>
                  <a:cubicBezTo>
                    <a:pt x="4290" y="6278"/>
                    <a:pt x="4164" y="6445"/>
                    <a:pt x="4185" y="6612"/>
                  </a:cubicBezTo>
                  <a:cubicBezTo>
                    <a:pt x="4206" y="6654"/>
                    <a:pt x="4206" y="6717"/>
                    <a:pt x="4206" y="6759"/>
                  </a:cubicBezTo>
                  <a:cubicBezTo>
                    <a:pt x="4248" y="6905"/>
                    <a:pt x="4290" y="7052"/>
                    <a:pt x="4331" y="7198"/>
                  </a:cubicBezTo>
                  <a:cubicBezTo>
                    <a:pt x="4394" y="7429"/>
                    <a:pt x="4436" y="7659"/>
                    <a:pt x="4478" y="7889"/>
                  </a:cubicBezTo>
                  <a:cubicBezTo>
                    <a:pt x="4603" y="8391"/>
                    <a:pt x="4708" y="8893"/>
                    <a:pt x="4834" y="9374"/>
                  </a:cubicBezTo>
                  <a:cubicBezTo>
                    <a:pt x="4834" y="9395"/>
                    <a:pt x="4834" y="9416"/>
                    <a:pt x="4834" y="9437"/>
                  </a:cubicBezTo>
                  <a:cubicBezTo>
                    <a:pt x="4771" y="9416"/>
                    <a:pt x="4708" y="9374"/>
                    <a:pt x="4645" y="9353"/>
                  </a:cubicBezTo>
                  <a:cubicBezTo>
                    <a:pt x="4478" y="9249"/>
                    <a:pt x="4311" y="9144"/>
                    <a:pt x="4122" y="9081"/>
                  </a:cubicBezTo>
                  <a:cubicBezTo>
                    <a:pt x="3704" y="8893"/>
                    <a:pt x="3767" y="8956"/>
                    <a:pt x="3641" y="8517"/>
                  </a:cubicBezTo>
                  <a:cubicBezTo>
                    <a:pt x="3515" y="8014"/>
                    <a:pt x="3390" y="7491"/>
                    <a:pt x="3264" y="6989"/>
                  </a:cubicBezTo>
                  <a:cubicBezTo>
                    <a:pt x="3222" y="6843"/>
                    <a:pt x="3160" y="6696"/>
                    <a:pt x="3097" y="6550"/>
                  </a:cubicBezTo>
                  <a:cubicBezTo>
                    <a:pt x="3023" y="6416"/>
                    <a:pt x="2896" y="6346"/>
                    <a:pt x="2769" y="6346"/>
                  </a:cubicBezTo>
                  <a:cubicBezTo>
                    <a:pt x="2717" y="6346"/>
                    <a:pt x="2665" y="6358"/>
                    <a:pt x="2616" y="6382"/>
                  </a:cubicBezTo>
                  <a:cubicBezTo>
                    <a:pt x="2427" y="6466"/>
                    <a:pt x="2365" y="6675"/>
                    <a:pt x="2448" y="6864"/>
                  </a:cubicBezTo>
                  <a:cubicBezTo>
                    <a:pt x="2448" y="6905"/>
                    <a:pt x="2490" y="6947"/>
                    <a:pt x="2511" y="7010"/>
                  </a:cubicBezTo>
                  <a:cubicBezTo>
                    <a:pt x="2532" y="7073"/>
                    <a:pt x="2553" y="7136"/>
                    <a:pt x="2574" y="7198"/>
                  </a:cubicBezTo>
                  <a:cubicBezTo>
                    <a:pt x="2658" y="7533"/>
                    <a:pt x="2720" y="7847"/>
                    <a:pt x="2804" y="8182"/>
                  </a:cubicBezTo>
                  <a:cubicBezTo>
                    <a:pt x="2825" y="8224"/>
                    <a:pt x="2825" y="8265"/>
                    <a:pt x="2825" y="8307"/>
                  </a:cubicBezTo>
                  <a:lnTo>
                    <a:pt x="2114" y="7952"/>
                  </a:lnTo>
                  <a:cubicBezTo>
                    <a:pt x="2051" y="7910"/>
                    <a:pt x="1988" y="7847"/>
                    <a:pt x="1967" y="7763"/>
                  </a:cubicBezTo>
                  <a:cubicBezTo>
                    <a:pt x="1883" y="7408"/>
                    <a:pt x="1800" y="7073"/>
                    <a:pt x="1695" y="6738"/>
                  </a:cubicBezTo>
                  <a:cubicBezTo>
                    <a:pt x="1674" y="6675"/>
                    <a:pt x="1632" y="6592"/>
                    <a:pt x="1570" y="6550"/>
                  </a:cubicBezTo>
                  <a:cubicBezTo>
                    <a:pt x="1499" y="6485"/>
                    <a:pt x="1417" y="6457"/>
                    <a:pt x="1338" y="6457"/>
                  </a:cubicBezTo>
                  <a:cubicBezTo>
                    <a:pt x="1133" y="6457"/>
                    <a:pt x="944" y="6644"/>
                    <a:pt x="1005" y="6885"/>
                  </a:cubicBezTo>
                  <a:cubicBezTo>
                    <a:pt x="1046" y="7115"/>
                    <a:pt x="1109" y="7366"/>
                    <a:pt x="1172" y="7596"/>
                  </a:cubicBezTo>
                  <a:cubicBezTo>
                    <a:pt x="1193" y="7659"/>
                    <a:pt x="1214" y="7763"/>
                    <a:pt x="1256" y="7847"/>
                  </a:cubicBezTo>
                  <a:cubicBezTo>
                    <a:pt x="1130" y="7889"/>
                    <a:pt x="1026" y="7910"/>
                    <a:pt x="921" y="7931"/>
                  </a:cubicBezTo>
                  <a:cubicBezTo>
                    <a:pt x="691" y="7993"/>
                    <a:pt x="481" y="8056"/>
                    <a:pt x="272" y="8119"/>
                  </a:cubicBezTo>
                  <a:cubicBezTo>
                    <a:pt x="126" y="8161"/>
                    <a:pt x="21" y="8286"/>
                    <a:pt x="21" y="8433"/>
                  </a:cubicBezTo>
                  <a:cubicBezTo>
                    <a:pt x="21" y="8579"/>
                    <a:pt x="105" y="8705"/>
                    <a:pt x="230" y="8768"/>
                  </a:cubicBezTo>
                  <a:cubicBezTo>
                    <a:pt x="276" y="8802"/>
                    <a:pt x="335" y="8818"/>
                    <a:pt x="396" y="8818"/>
                  </a:cubicBezTo>
                  <a:cubicBezTo>
                    <a:pt x="446" y="8818"/>
                    <a:pt x="497" y="8807"/>
                    <a:pt x="544" y="8789"/>
                  </a:cubicBezTo>
                  <a:cubicBezTo>
                    <a:pt x="879" y="8705"/>
                    <a:pt x="1214" y="8621"/>
                    <a:pt x="1549" y="8537"/>
                  </a:cubicBezTo>
                  <a:cubicBezTo>
                    <a:pt x="1566" y="8529"/>
                    <a:pt x="1587" y="8524"/>
                    <a:pt x="1610" y="8524"/>
                  </a:cubicBezTo>
                  <a:cubicBezTo>
                    <a:pt x="1642" y="8524"/>
                    <a:pt x="1679" y="8534"/>
                    <a:pt x="1716" y="8558"/>
                  </a:cubicBezTo>
                  <a:cubicBezTo>
                    <a:pt x="1946" y="8684"/>
                    <a:pt x="2176" y="8851"/>
                    <a:pt x="2427" y="8998"/>
                  </a:cubicBezTo>
                  <a:cubicBezTo>
                    <a:pt x="2134" y="9102"/>
                    <a:pt x="1883" y="9186"/>
                    <a:pt x="1611" y="9270"/>
                  </a:cubicBezTo>
                  <a:cubicBezTo>
                    <a:pt x="1423" y="9333"/>
                    <a:pt x="1214" y="9395"/>
                    <a:pt x="984" y="9395"/>
                  </a:cubicBezTo>
                  <a:cubicBezTo>
                    <a:pt x="795" y="9416"/>
                    <a:pt x="628" y="9584"/>
                    <a:pt x="649" y="9772"/>
                  </a:cubicBezTo>
                  <a:cubicBezTo>
                    <a:pt x="669" y="9969"/>
                    <a:pt x="819" y="10129"/>
                    <a:pt x="1011" y="10129"/>
                  </a:cubicBezTo>
                  <a:cubicBezTo>
                    <a:pt x="1023" y="10129"/>
                    <a:pt x="1035" y="10129"/>
                    <a:pt x="1046" y="10128"/>
                  </a:cubicBezTo>
                  <a:cubicBezTo>
                    <a:pt x="1193" y="10128"/>
                    <a:pt x="1339" y="10086"/>
                    <a:pt x="1486" y="10065"/>
                  </a:cubicBezTo>
                  <a:cubicBezTo>
                    <a:pt x="1737" y="10002"/>
                    <a:pt x="1967" y="9898"/>
                    <a:pt x="2218" y="9835"/>
                  </a:cubicBezTo>
                  <a:cubicBezTo>
                    <a:pt x="2574" y="9730"/>
                    <a:pt x="2930" y="9646"/>
                    <a:pt x="3285" y="9542"/>
                  </a:cubicBezTo>
                  <a:cubicBezTo>
                    <a:pt x="3308" y="9536"/>
                    <a:pt x="3329" y="9534"/>
                    <a:pt x="3348" y="9534"/>
                  </a:cubicBezTo>
                  <a:cubicBezTo>
                    <a:pt x="3403" y="9534"/>
                    <a:pt x="3449" y="9553"/>
                    <a:pt x="3494" y="9584"/>
                  </a:cubicBezTo>
                  <a:lnTo>
                    <a:pt x="4331" y="10149"/>
                  </a:lnTo>
                  <a:cubicBezTo>
                    <a:pt x="4352" y="10149"/>
                    <a:pt x="4394" y="10190"/>
                    <a:pt x="4415" y="10211"/>
                  </a:cubicBezTo>
                  <a:lnTo>
                    <a:pt x="2950" y="10672"/>
                  </a:lnTo>
                  <a:cubicBezTo>
                    <a:pt x="2553" y="10797"/>
                    <a:pt x="2134" y="10902"/>
                    <a:pt x="1737" y="11027"/>
                  </a:cubicBezTo>
                  <a:cubicBezTo>
                    <a:pt x="1632" y="11048"/>
                    <a:pt x="1549" y="11111"/>
                    <a:pt x="1507" y="11195"/>
                  </a:cubicBezTo>
                  <a:cubicBezTo>
                    <a:pt x="1423" y="11320"/>
                    <a:pt x="1423" y="11488"/>
                    <a:pt x="1528" y="11592"/>
                  </a:cubicBezTo>
                  <a:cubicBezTo>
                    <a:pt x="1586" y="11695"/>
                    <a:pt x="1686" y="11746"/>
                    <a:pt x="1791" y="11746"/>
                  </a:cubicBezTo>
                  <a:cubicBezTo>
                    <a:pt x="1835" y="11746"/>
                    <a:pt x="1881" y="11737"/>
                    <a:pt x="1925" y="11718"/>
                  </a:cubicBezTo>
                  <a:cubicBezTo>
                    <a:pt x="2386" y="11592"/>
                    <a:pt x="2825" y="11467"/>
                    <a:pt x="3285" y="11320"/>
                  </a:cubicBezTo>
                  <a:cubicBezTo>
                    <a:pt x="3913" y="11132"/>
                    <a:pt x="4541" y="10923"/>
                    <a:pt x="5168" y="10714"/>
                  </a:cubicBezTo>
                  <a:lnTo>
                    <a:pt x="5231" y="10693"/>
                  </a:lnTo>
                  <a:cubicBezTo>
                    <a:pt x="5266" y="10684"/>
                    <a:pt x="5297" y="10679"/>
                    <a:pt x="5326" y="10679"/>
                  </a:cubicBezTo>
                  <a:cubicBezTo>
                    <a:pt x="5367" y="10679"/>
                    <a:pt x="5404" y="10689"/>
                    <a:pt x="5440" y="10714"/>
                  </a:cubicBezTo>
                  <a:cubicBezTo>
                    <a:pt x="5984" y="11027"/>
                    <a:pt x="6507" y="11341"/>
                    <a:pt x="7031" y="11634"/>
                  </a:cubicBezTo>
                  <a:cubicBezTo>
                    <a:pt x="7052" y="11655"/>
                    <a:pt x="7072" y="11676"/>
                    <a:pt x="7093" y="11697"/>
                  </a:cubicBezTo>
                  <a:cubicBezTo>
                    <a:pt x="6800" y="11864"/>
                    <a:pt x="6487" y="12053"/>
                    <a:pt x="6235" y="12199"/>
                  </a:cubicBezTo>
                  <a:cubicBezTo>
                    <a:pt x="6005" y="12346"/>
                    <a:pt x="5733" y="12492"/>
                    <a:pt x="5482" y="12638"/>
                  </a:cubicBezTo>
                  <a:cubicBezTo>
                    <a:pt x="5252" y="12764"/>
                    <a:pt x="5043" y="12869"/>
                    <a:pt x="4813" y="12994"/>
                  </a:cubicBezTo>
                  <a:cubicBezTo>
                    <a:pt x="4478" y="12722"/>
                    <a:pt x="4143" y="12471"/>
                    <a:pt x="3808" y="12199"/>
                  </a:cubicBezTo>
                  <a:cubicBezTo>
                    <a:pt x="3731" y="12147"/>
                    <a:pt x="3645" y="12112"/>
                    <a:pt x="3557" y="12112"/>
                  </a:cubicBezTo>
                  <a:cubicBezTo>
                    <a:pt x="3502" y="12112"/>
                    <a:pt x="3446" y="12125"/>
                    <a:pt x="3390" y="12157"/>
                  </a:cubicBezTo>
                  <a:cubicBezTo>
                    <a:pt x="3264" y="12199"/>
                    <a:pt x="3181" y="12346"/>
                    <a:pt x="3181" y="12492"/>
                  </a:cubicBezTo>
                  <a:cubicBezTo>
                    <a:pt x="3181" y="12618"/>
                    <a:pt x="3243" y="12722"/>
                    <a:pt x="3348" y="12785"/>
                  </a:cubicBezTo>
                  <a:lnTo>
                    <a:pt x="4059" y="13308"/>
                  </a:lnTo>
                  <a:lnTo>
                    <a:pt x="4541" y="13685"/>
                  </a:lnTo>
                  <a:lnTo>
                    <a:pt x="3494" y="14438"/>
                  </a:lnTo>
                  <a:cubicBezTo>
                    <a:pt x="3453" y="14417"/>
                    <a:pt x="3411" y="14396"/>
                    <a:pt x="3369" y="14354"/>
                  </a:cubicBezTo>
                  <a:lnTo>
                    <a:pt x="2302" y="13517"/>
                  </a:lnTo>
                  <a:cubicBezTo>
                    <a:pt x="2051" y="13329"/>
                    <a:pt x="1821" y="13141"/>
                    <a:pt x="1570" y="12973"/>
                  </a:cubicBezTo>
                  <a:cubicBezTo>
                    <a:pt x="1505" y="12925"/>
                    <a:pt x="1429" y="12902"/>
                    <a:pt x="1353" y="12902"/>
                  </a:cubicBezTo>
                  <a:cubicBezTo>
                    <a:pt x="1231" y="12902"/>
                    <a:pt x="1111" y="12962"/>
                    <a:pt x="1046" y="13078"/>
                  </a:cubicBezTo>
                  <a:cubicBezTo>
                    <a:pt x="942" y="13266"/>
                    <a:pt x="1005" y="13496"/>
                    <a:pt x="1193" y="13580"/>
                  </a:cubicBezTo>
                  <a:cubicBezTo>
                    <a:pt x="1318" y="13664"/>
                    <a:pt x="1444" y="13747"/>
                    <a:pt x="1570" y="13852"/>
                  </a:cubicBezTo>
                  <a:lnTo>
                    <a:pt x="2762" y="14773"/>
                  </a:lnTo>
                  <a:cubicBezTo>
                    <a:pt x="2804" y="14815"/>
                    <a:pt x="2825" y="14856"/>
                    <a:pt x="2867" y="14877"/>
                  </a:cubicBezTo>
                  <a:cubicBezTo>
                    <a:pt x="2469" y="15191"/>
                    <a:pt x="2093" y="15505"/>
                    <a:pt x="1716" y="15819"/>
                  </a:cubicBezTo>
                  <a:cubicBezTo>
                    <a:pt x="1528" y="15965"/>
                    <a:pt x="1339" y="16091"/>
                    <a:pt x="1151" y="16237"/>
                  </a:cubicBezTo>
                  <a:cubicBezTo>
                    <a:pt x="1005" y="16342"/>
                    <a:pt x="963" y="16530"/>
                    <a:pt x="1026" y="16677"/>
                  </a:cubicBezTo>
                  <a:cubicBezTo>
                    <a:pt x="1095" y="16798"/>
                    <a:pt x="1221" y="16876"/>
                    <a:pt x="1357" y="16876"/>
                  </a:cubicBezTo>
                  <a:cubicBezTo>
                    <a:pt x="1386" y="16876"/>
                    <a:pt x="1415" y="16872"/>
                    <a:pt x="1444" y="16865"/>
                  </a:cubicBezTo>
                  <a:cubicBezTo>
                    <a:pt x="1528" y="16844"/>
                    <a:pt x="1590" y="16802"/>
                    <a:pt x="1632" y="16781"/>
                  </a:cubicBezTo>
                  <a:cubicBezTo>
                    <a:pt x="1758" y="16698"/>
                    <a:pt x="1862" y="16614"/>
                    <a:pt x="1946" y="16530"/>
                  </a:cubicBezTo>
                  <a:lnTo>
                    <a:pt x="3264" y="15526"/>
                  </a:lnTo>
                  <a:lnTo>
                    <a:pt x="3494" y="15338"/>
                  </a:lnTo>
                  <a:cubicBezTo>
                    <a:pt x="3871" y="15589"/>
                    <a:pt x="4206" y="15840"/>
                    <a:pt x="4541" y="16112"/>
                  </a:cubicBezTo>
                  <a:lnTo>
                    <a:pt x="4373" y="16258"/>
                  </a:lnTo>
                  <a:lnTo>
                    <a:pt x="3474" y="16907"/>
                  </a:lnTo>
                  <a:cubicBezTo>
                    <a:pt x="3411" y="16949"/>
                    <a:pt x="3348" y="16991"/>
                    <a:pt x="3306" y="17053"/>
                  </a:cubicBezTo>
                  <a:cubicBezTo>
                    <a:pt x="3160" y="17200"/>
                    <a:pt x="3160" y="17409"/>
                    <a:pt x="3306" y="17556"/>
                  </a:cubicBezTo>
                  <a:cubicBezTo>
                    <a:pt x="3374" y="17635"/>
                    <a:pt x="3467" y="17671"/>
                    <a:pt x="3561" y="17671"/>
                  </a:cubicBezTo>
                  <a:cubicBezTo>
                    <a:pt x="3640" y="17671"/>
                    <a:pt x="3720" y="17645"/>
                    <a:pt x="3787" y="17597"/>
                  </a:cubicBezTo>
                  <a:cubicBezTo>
                    <a:pt x="3955" y="17451"/>
                    <a:pt x="4122" y="17325"/>
                    <a:pt x="4311" y="17200"/>
                  </a:cubicBezTo>
                  <a:cubicBezTo>
                    <a:pt x="4478" y="17053"/>
                    <a:pt x="4666" y="16928"/>
                    <a:pt x="4855" y="16802"/>
                  </a:cubicBezTo>
                  <a:cubicBezTo>
                    <a:pt x="5106" y="16949"/>
                    <a:pt x="5357" y="17095"/>
                    <a:pt x="5608" y="17242"/>
                  </a:cubicBezTo>
                  <a:cubicBezTo>
                    <a:pt x="6089" y="17493"/>
                    <a:pt x="6528" y="17786"/>
                    <a:pt x="7031" y="18016"/>
                  </a:cubicBezTo>
                  <a:cubicBezTo>
                    <a:pt x="7052" y="18037"/>
                    <a:pt x="7093" y="18058"/>
                    <a:pt x="7135" y="18079"/>
                  </a:cubicBezTo>
                  <a:lnTo>
                    <a:pt x="6989" y="18183"/>
                  </a:lnTo>
                  <a:cubicBezTo>
                    <a:pt x="6507" y="18455"/>
                    <a:pt x="6026" y="18727"/>
                    <a:pt x="5524" y="19020"/>
                  </a:cubicBezTo>
                  <a:cubicBezTo>
                    <a:pt x="5463" y="19069"/>
                    <a:pt x="5387" y="19090"/>
                    <a:pt x="5310" y="19090"/>
                  </a:cubicBezTo>
                  <a:cubicBezTo>
                    <a:pt x="5255" y="19090"/>
                    <a:pt x="5199" y="19079"/>
                    <a:pt x="5147" y="19062"/>
                  </a:cubicBezTo>
                  <a:cubicBezTo>
                    <a:pt x="4917" y="18978"/>
                    <a:pt x="4708" y="18895"/>
                    <a:pt x="4478" y="18832"/>
                  </a:cubicBezTo>
                  <a:lnTo>
                    <a:pt x="2469" y="18204"/>
                  </a:lnTo>
                  <a:cubicBezTo>
                    <a:pt x="2281" y="18141"/>
                    <a:pt x="2093" y="18100"/>
                    <a:pt x="1904" y="18058"/>
                  </a:cubicBezTo>
                  <a:cubicBezTo>
                    <a:pt x="1877" y="18052"/>
                    <a:pt x="1849" y="18049"/>
                    <a:pt x="1821" y="18049"/>
                  </a:cubicBezTo>
                  <a:cubicBezTo>
                    <a:pt x="1663" y="18049"/>
                    <a:pt x="1518" y="18148"/>
                    <a:pt x="1465" y="18309"/>
                  </a:cubicBezTo>
                  <a:cubicBezTo>
                    <a:pt x="1423" y="18497"/>
                    <a:pt x="1528" y="18685"/>
                    <a:pt x="1716" y="18769"/>
                  </a:cubicBezTo>
                  <a:cubicBezTo>
                    <a:pt x="1800" y="18790"/>
                    <a:pt x="1904" y="18811"/>
                    <a:pt x="1988" y="18832"/>
                  </a:cubicBezTo>
                  <a:lnTo>
                    <a:pt x="2260" y="18916"/>
                  </a:lnTo>
                  <a:lnTo>
                    <a:pt x="2909" y="19104"/>
                  </a:lnTo>
                  <a:lnTo>
                    <a:pt x="4311" y="19543"/>
                  </a:lnTo>
                  <a:lnTo>
                    <a:pt x="4415" y="19585"/>
                  </a:lnTo>
                  <a:cubicBezTo>
                    <a:pt x="4394" y="19606"/>
                    <a:pt x="4394" y="19627"/>
                    <a:pt x="4394" y="19627"/>
                  </a:cubicBezTo>
                  <a:lnTo>
                    <a:pt x="3494" y="20213"/>
                  </a:lnTo>
                  <a:cubicBezTo>
                    <a:pt x="3464" y="20243"/>
                    <a:pt x="3411" y="20263"/>
                    <a:pt x="3360" y="20263"/>
                  </a:cubicBezTo>
                  <a:cubicBezTo>
                    <a:pt x="3341" y="20263"/>
                    <a:pt x="3323" y="20260"/>
                    <a:pt x="3306" y="20255"/>
                  </a:cubicBezTo>
                  <a:cubicBezTo>
                    <a:pt x="2909" y="20129"/>
                    <a:pt x="2532" y="20045"/>
                    <a:pt x="2134" y="19920"/>
                  </a:cubicBezTo>
                  <a:cubicBezTo>
                    <a:pt x="1821" y="19815"/>
                    <a:pt x="1486" y="19732"/>
                    <a:pt x="1130" y="19669"/>
                  </a:cubicBezTo>
                  <a:cubicBezTo>
                    <a:pt x="1103" y="19663"/>
                    <a:pt x="1076" y="19661"/>
                    <a:pt x="1049" y="19661"/>
                  </a:cubicBezTo>
                  <a:cubicBezTo>
                    <a:pt x="870" y="19661"/>
                    <a:pt x="706" y="19780"/>
                    <a:pt x="670" y="19962"/>
                  </a:cubicBezTo>
                  <a:cubicBezTo>
                    <a:pt x="649" y="20171"/>
                    <a:pt x="774" y="20359"/>
                    <a:pt x="984" y="20380"/>
                  </a:cubicBezTo>
                  <a:cubicBezTo>
                    <a:pt x="1046" y="20401"/>
                    <a:pt x="1088" y="20401"/>
                    <a:pt x="1151" y="20401"/>
                  </a:cubicBezTo>
                  <a:cubicBezTo>
                    <a:pt x="1214" y="20401"/>
                    <a:pt x="1277" y="20422"/>
                    <a:pt x="1339" y="20443"/>
                  </a:cubicBezTo>
                  <a:cubicBezTo>
                    <a:pt x="1674" y="20527"/>
                    <a:pt x="2009" y="20631"/>
                    <a:pt x="2344" y="20736"/>
                  </a:cubicBezTo>
                  <a:lnTo>
                    <a:pt x="2448" y="20778"/>
                  </a:lnTo>
                  <a:cubicBezTo>
                    <a:pt x="2197" y="20924"/>
                    <a:pt x="1988" y="21071"/>
                    <a:pt x="1758" y="21217"/>
                  </a:cubicBezTo>
                  <a:cubicBezTo>
                    <a:pt x="1719" y="21243"/>
                    <a:pt x="1672" y="21261"/>
                    <a:pt x="1622" y="21261"/>
                  </a:cubicBezTo>
                  <a:cubicBezTo>
                    <a:pt x="1592" y="21261"/>
                    <a:pt x="1560" y="21254"/>
                    <a:pt x="1528" y="21238"/>
                  </a:cubicBezTo>
                  <a:cubicBezTo>
                    <a:pt x="1339" y="21196"/>
                    <a:pt x="1130" y="21133"/>
                    <a:pt x="921" y="21092"/>
                  </a:cubicBezTo>
                  <a:cubicBezTo>
                    <a:pt x="774" y="21050"/>
                    <a:pt x="649" y="21008"/>
                    <a:pt x="523" y="20966"/>
                  </a:cubicBezTo>
                  <a:cubicBezTo>
                    <a:pt x="487" y="20955"/>
                    <a:pt x="450" y="20950"/>
                    <a:pt x="414" y="20950"/>
                  </a:cubicBezTo>
                  <a:cubicBezTo>
                    <a:pt x="246" y="20950"/>
                    <a:pt x="98" y="21066"/>
                    <a:pt x="63" y="21238"/>
                  </a:cubicBezTo>
                  <a:cubicBezTo>
                    <a:pt x="0" y="21426"/>
                    <a:pt x="126" y="21615"/>
                    <a:pt x="314" y="21677"/>
                  </a:cubicBezTo>
                  <a:cubicBezTo>
                    <a:pt x="440" y="21719"/>
                    <a:pt x="565" y="21740"/>
                    <a:pt x="691" y="21782"/>
                  </a:cubicBezTo>
                  <a:lnTo>
                    <a:pt x="1277" y="21929"/>
                  </a:lnTo>
                  <a:cubicBezTo>
                    <a:pt x="1235" y="22033"/>
                    <a:pt x="1214" y="22117"/>
                    <a:pt x="1193" y="22222"/>
                  </a:cubicBezTo>
                  <a:cubicBezTo>
                    <a:pt x="1130" y="22452"/>
                    <a:pt x="1067" y="22682"/>
                    <a:pt x="1026" y="22912"/>
                  </a:cubicBezTo>
                  <a:cubicBezTo>
                    <a:pt x="984" y="23121"/>
                    <a:pt x="1109" y="23310"/>
                    <a:pt x="1318" y="23330"/>
                  </a:cubicBezTo>
                  <a:cubicBezTo>
                    <a:pt x="1343" y="23336"/>
                    <a:pt x="1367" y="23339"/>
                    <a:pt x="1391" y="23339"/>
                  </a:cubicBezTo>
                  <a:cubicBezTo>
                    <a:pt x="1549" y="23339"/>
                    <a:pt x="1682" y="23222"/>
                    <a:pt x="1737" y="23058"/>
                  </a:cubicBezTo>
                  <a:cubicBezTo>
                    <a:pt x="1800" y="22786"/>
                    <a:pt x="1862" y="22514"/>
                    <a:pt x="1946" y="22242"/>
                  </a:cubicBezTo>
                  <a:cubicBezTo>
                    <a:pt x="2051" y="21845"/>
                    <a:pt x="1967" y="21950"/>
                    <a:pt x="2323" y="21761"/>
                  </a:cubicBezTo>
                  <a:lnTo>
                    <a:pt x="2406" y="21719"/>
                  </a:lnTo>
                  <a:cubicBezTo>
                    <a:pt x="2553" y="21636"/>
                    <a:pt x="2699" y="21573"/>
                    <a:pt x="2867" y="21489"/>
                  </a:cubicBezTo>
                  <a:lnTo>
                    <a:pt x="2867" y="21489"/>
                  </a:lnTo>
                  <a:cubicBezTo>
                    <a:pt x="2825" y="21657"/>
                    <a:pt x="2783" y="21803"/>
                    <a:pt x="2762" y="21929"/>
                  </a:cubicBezTo>
                  <a:cubicBezTo>
                    <a:pt x="2699" y="22284"/>
                    <a:pt x="2595" y="22619"/>
                    <a:pt x="2469" y="22933"/>
                  </a:cubicBezTo>
                  <a:cubicBezTo>
                    <a:pt x="2448" y="22954"/>
                    <a:pt x="2448" y="22975"/>
                    <a:pt x="2448" y="22996"/>
                  </a:cubicBezTo>
                  <a:cubicBezTo>
                    <a:pt x="2406" y="23142"/>
                    <a:pt x="2448" y="23289"/>
                    <a:pt x="2574" y="23372"/>
                  </a:cubicBezTo>
                  <a:cubicBezTo>
                    <a:pt x="2637" y="23425"/>
                    <a:pt x="2710" y="23451"/>
                    <a:pt x="2783" y="23451"/>
                  </a:cubicBezTo>
                  <a:cubicBezTo>
                    <a:pt x="2856" y="23451"/>
                    <a:pt x="2930" y="23425"/>
                    <a:pt x="2992" y="23372"/>
                  </a:cubicBezTo>
                  <a:cubicBezTo>
                    <a:pt x="3055" y="23330"/>
                    <a:pt x="3118" y="23268"/>
                    <a:pt x="3139" y="23184"/>
                  </a:cubicBezTo>
                  <a:cubicBezTo>
                    <a:pt x="3264" y="22933"/>
                    <a:pt x="3348" y="22640"/>
                    <a:pt x="3411" y="22368"/>
                  </a:cubicBezTo>
                  <a:cubicBezTo>
                    <a:pt x="3515" y="21929"/>
                    <a:pt x="3641" y="21489"/>
                    <a:pt x="3746" y="21050"/>
                  </a:cubicBezTo>
                  <a:cubicBezTo>
                    <a:pt x="3767" y="20966"/>
                    <a:pt x="3829" y="20882"/>
                    <a:pt x="3934" y="20841"/>
                  </a:cubicBezTo>
                  <a:lnTo>
                    <a:pt x="4771" y="20422"/>
                  </a:lnTo>
                  <a:cubicBezTo>
                    <a:pt x="4813" y="20401"/>
                    <a:pt x="4855" y="20380"/>
                    <a:pt x="4875" y="20380"/>
                  </a:cubicBezTo>
                  <a:cubicBezTo>
                    <a:pt x="4771" y="20924"/>
                    <a:pt x="4645" y="21447"/>
                    <a:pt x="4541" y="21970"/>
                  </a:cubicBezTo>
                  <a:cubicBezTo>
                    <a:pt x="4457" y="22347"/>
                    <a:pt x="4352" y="22724"/>
                    <a:pt x="4269" y="23100"/>
                  </a:cubicBezTo>
                  <a:cubicBezTo>
                    <a:pt x="4248" y="23184"/>
                    <a:pt x="4248" y="23310"/>
                    <a:pt x="4311" y="23393"/>
                  </a:cubicBezTo>
                  <a:cubicBezTo>
                    <a:pt x="4367" y="23506"/>
                    <a:pt x="4490" y="23585"/>
                    <a:pt x="4621" y="23585"/>
                  </a:cubicBezTo>
                  <a:cubicBezTo>
                    <a:pt x="4636" y="23585"/>
                    <a:pt x="4651" y="23584"/>
                    <a:pt x="4666" y="23582"/>
                  </a:cubicBezTo>
                  <a:cubicBezTo>
                    <a:pt x="4813" y="23561"/>
                    <a:pt x="4938" y="23435"/>
                    <a:pt x="4959" y="23289"/>
                  </a:cubicBezTo>
                  <a:cubicBezTo>
                    <a:pt x="5085" y="22849"/>
                    <a:pt x="5189" y="22389"/>
                    <a:pt x="5294" y="21929"/>
                  </a:cubicBezTo>
                  <a:cubicBezTo>
                    <a:pt x="5440" y="21259"/>
                    <a:pt x="5587" y="20610"/>
                    <a:pt x="5733" y="19941"/>
                  </a:cubicBezTo>
                  <a:cubicBezTo>
                    <a:pt x="5733" y="19857"/>
                    <a:pt x="5796" y="19773"/>
                    <a:pt x="5880" y="19732"/>
                  </a:cubicBezTo>
                  <a:cubicBezTo>
                    <a:pt x="6382" y="19439"/>
                    <a:pt x="6884" y="19146"/>
                    <a:pt x="7407" y="18853"/>
                  </a:cubicBezTo>
                  <a:cubicBezTo>
                    <a:pt x="7449" y="18832"/>
                    <a:pt x="7491" y="18811"/>
                    <a:pt x="7533" y="18790"/>
                  </a:cubicBezTo>
                  <a:lnTo>
                    <a:pt x="7533" y="19794"/>
                  </a:lnTo>
                  <a:lnTo>
                    <a:pt x="7533" y="19941"/>
                  </a:lnTo>
                  <a:cubicBezTo>
                    <a:pt x="7533" y="20087"/>
                    <a:pt x="7533" y="20213"/>
                    <a:pt x="7533" y="20359"/>
                  </a:cubicBezTo>
                  <a:cubicBezTo>
                    <a:pt x="7575" y="20715"/>
                    <a:pt x="7575" y="21071"/>
                    <a:pt x="7512" y="21405"/>
                  </a:cubicBezTo>
                  <a:cubicBezTo>
                    <a:pt x="7470" y="21426"/>
                    <a:pt x="7428" y="21447"/>
                    <a:pt x="7386" y="21468"/>
                  </a:cubicBezTo>
                  <a:lnTo>
                    <a:pt x="6340" y="21908"/>
                  </a:lnTo>
                  <a:cubicBezTo>
                    <a:pt x="6152" y="21991"/>
                    <a:pt x="6047" y="22201"/>
                    <a:pt x="6110" y="22389"/>
                  </a:cubicBezTo>
                  <a:cubicBezTo>
                    <a:pt x="6175" y="22536"/>
                    <a:pt x="6304" y="22619"/>
                    <a:pt x="6446" y="22619"/>
                  </a:cubicBezTo>
                  <a:cubicBezTo>
                    <a:pt x="6487" y="22619"/>
                    <a:pt x="6529" y="22612"/>
                    <a:pt x="6570" y="22598"/>
                  </a:cubicBezTo>
                  <a:cubicBezTo>
                    <a:pt x="6633" y="22577"/>
                    <a:pt x="6675" y="22556"/>
                    <a:pt x="6738" y="22535"/>
                  </a:cubicBezTo>
                  <a:lnTo>
                    <a:pt x="7428" y="22222"/>
                  </a:lnTo>
                  <a:lnTo>
                    <a:pt x="7972" y="21991"/>
                  </a:lnTo>
                  <a:cubicBezTo>
                    <a:pt x="8035" y="22452"/>
                    <a:pt x="8098" y="22870"/>
                    <a:pt x="8119" y="23289"/>
                  </a:cubicBezTo>
                  <a:lnTo>
                    <a:pt x="7993" y="23351"/>
                  </a:lnTo>
                  <a:cubicBezTo>
                    <a:pt x="7428" y="23561"/>
                    <a:pt x="6863" y="23791"/>
                    <a:pt x="6298" y="24021"/>
                  </a:cubicBezTo>
                  <a:cubicBezTo>
                    <a:pt x="6152" y="24084"/>
                    <a:pt x="6026" y="24146"/>
                    <a:pt x="5901" y="24209"/>
                  </a:cubicBezTo>
                  <a:cubicBezTo>
                    <a:pt x="5775" y="24251"/>
                    <a:pt x="5691" y="24356"/>
                    <a:pt x="5671" y="24481"/>
                  </a:cubicBezTo>
                  <a:cubicBezTo>
                    <a:pt x="5650" y="24628"/>
                    <a:pt x="5712" y="24753"/>
                    <a:pt x="5817" y="24837"/>
                  </a:cubicBezTo>
                  <a:cubicBezTo>
                    <a:pt x="5878" y="24886"/>
                    <a:pt x="5954" y="24906"/>
                    <a:pt x="6027" y="24906"/>
                  </a:cubicBezTo>
                  <a:cubicBezTo>
                    <a:pt x="6079" y="24906"/>
                    <a:pt x="6129" y="24896"/>
                    <a:pt x="6173" y="24879"/>
                  </a:cubicBezTo>
                  <a:cubicBezTo>
                    <a:pt x="6340" y="24816"/>
                    <a:pt x="6487" y="24732"/>
                    <a:pt x="6654" y="24670"/>
                  </a:cubicBezTo>
                  <a:cubicBezTo>
                    <a:pt x="7114" y="24481"/>
                    <a:pt x="7596" y="24293"/>
                    <a:pt x="8077" y="24105"/>
                  </a:cubicBezTo>
                  <a:lnTo>
                    <a:pt x="8202" y="24042"/>
                  </a:lnTo>
                  <a:cubicBezTo>
                    <a:pt x="8244" y="24105"/>
                    <a:pt x="8244" y="24146"/>
                    <a:pt x="8244" y="24188"/>
                  </a:cubicBezTo>
                  <a:cubicBezTo>
                    <a:pt x="8286" y="24502"/>
                    <a:pt x="8328" y="24816"/>
                    <a:pt x="8370" y="25130"/>
                  </a:cubicBezTo>
                  <a:cubicBezTo>
                    <a:pt x="8412" y="25465"/>
                    <a:pt x="8474" y="25820"/>
                    <a:pt x="8495" y="26176"/>
                  </a:cubicBezTo>
                  <a:cubicBezTo>
                    <a:pt x="8537" y="26385"/>
                    <a:pt x="8642" y="26532"/>
                    <a:pt x="8851" y="26532"/>
                  </a:cubicBezTo>
                  <a:cubicBezTo>
                    <a:pt x="9060" y="26532"/>
                    <a:pt x="9228" y="26364"/>
                    <a:pt x="9207" y="26155"/>
                  </a:cubicBezTo>
                  <a:cubicBezTo>
                    <a:pt x="9207" y="25988"/>
                    <a:pt x="9207" y="25841"/>
                    <a:pt x="9186" y="25674"/>
                  </a:cubicBezTo>
                  <a:cubicBezTo>
                    <a:pt x="9081" y="25109"/>
                    <a:pt x="8997" y="24544"/>
                    <a:pt x="8914" y="23958"/>
                  </a:cubicBezTo>
                  <a:cubicBezTo>
                    <a:pt x="8914" y="23895"/>
                    <a:pt x="8893" y="23812"/>
                    <a:pt x="8893" y="23728"/>
                  </a:cubicBezTo>
                  <a:lnTo>
                    <a:pt x="10085" y="23205"/>
                  </a:lnTo>
                  <a:cubicBezTo>
                    <a:pt x="10127" y="23602"/>
                    <a:pt x="10169" y="23979"/>
                    <a:pt x="10211" y="24356"/>
                  </a:cubicBezTo>
                  <a:cubicBezTo>
                    <a:pt x="10232" y="24502"/>
                    <a:pt x="10253" y="24649"/>
                    <a:pt x="10274" y="24795"/>
                  </a:cubicBezTo>
                  <a:cubicBezTo>
                    <a:pt x="10327" y="24938"/>
                    <a:pt x="10471" y="25035"/>
                    <a:pt x="10616" y="25035"/>
                  </a:cubicBezTo>
                  <a:cubicBezTo>
                    <a:pt x="10642" y="25035"/>
                    <a:pt x="10667" y="25032"/>
                    <a:pt x="10692" y="25025"/>
                  </a:cubicBezTo>
                  <a:cubicBezTo>
                    <a:pt x="10881" y="24983"/>
                    <a:pt x="11006" y="24816"/>
                    <a:pt x="10985" y="24628"/>
                  </a:cubicBezTo>
                  <a:cubicBezTo>
                    <a:pt x="10964" y="24418"/>
                    <a:pt x="10922" y="24272"/>
                    <a:pt x="10901" y="24021"/>
                  </a:cubicBezTo>
                  <a:cubicBezTo>
                    <a:pt x="10881" y="23791"/>
                    <a:pt x="10860" y="23561"/>
                    <a:pt x="10839" y="23289"/>
                  </a:cubicBezTo>
                  <a:cubicBezTo>
                    <a:pt x="11090" y="23142"/>
                    <a:pt x="11362" y="22996"/>
                    <a:pt x="11613" y="22849"/>
                  </a:cubicBezTo>
                  <a:cubicBezTo>
                    <a:pt x="12073" y="22577"/>
                    <a:pt x="12533" y="22326"/>
                    <a:pt x="12973" y="22033"/>
                  </a:cubicBezTo>
                  <a:cubicBezTo>
                    <a:pt x="13015" y="22012"/>
                    <a:pt x="13036" y="21991"/>
                    <a:pt x="13098" y="21970"/>
                  </a:cubicBezTo>
                  <a:lnTo>
                    <a:pt x="13098" y="22180"/>
                  </a:lnTo>
                  <a:lnTo>
                    <a:pt x="13098" y="23812"/>
                  </a:lnTo>
                  <a:cubicBezTo>
                    <a:pt x="13119" y="23958"/>
                    <a:pt x="13036" y="24105"/>
                    <a:pt x="12910" y="24188"/>
                  </a:cubicBezTo>
                  <a:cubicBezTo>
                    <a:pt x="12659" y="24418"/>
                    <a:pt x="12408" y="24649"/>
                    <a:pt x="12157" y="24879"/>
                  </a:cubicBezTo>
                  <a:lnTo>
                    <a:pt x="10881" y="26051"/>
                  </a:lnTo>
                  <a:cubicBezTo>
                    <a:pt x="10734" y="26197"/>
                    <a:pt x="10588" y="26323"/>
                    <a:pt x="10441" y="26469"/>
                  </a:cubicBezTo>
                  <a:cubicBezTo>
                    <a:pt x="10232" y="26699"/>
                    <a:pt x="10378" y="27055"/>
                    <a:pt x="10692" y="27076"/>
                  </a:cubicBezTo>
                  <a:cubicBezTo>
                    <a:pt x="10710" y="27079"/>
                    <a:pt x="10728" y="27081"/>
                    <a:pt x="10746" y="27081"/>
                  </a:cubicBezTo>
                  <a:cubicBezTo>
                    <a:pt x="10832" y="27081"/>
                    <a:pt x="10916" y="27041"/>
                    <a:pt x="10985" y="26971"/>
                  </a:cubicBezTo>
                  <a:cubicBezTo>
                    <a:pt x="11090" y="26867"/>
                    <a:pt x="11194" y="26741"/>
                    <a:pt x="11299" y="26636"/>
                  </a:cubicBezTo>
                  <a:lnTo>
                    <a:pt x="12931" y="25130"/>
                  </a:lnTo>
                  <a:cubicBezTo>
                    <a:pt x="12973" y="25109"/>
                    <a:pt x="12994" y="25088"/>
                    <a:pt x="13057" y="25046"/>
                  </a:cubicBezTo>
                  <a:cubicBezTo>
                    <a:pt x="13057" y="25276"/>
                    <a:pt x="13078" y="25486"/>
                    <a:pt x="13078" y="25695"/>
                  </a:cubicBezTo>
                  <a:cubicBezTo>
                    <a:pt x="13098" y="25799"/>
                    <a:pt x="13119" y="25925"/>
                    <a:pt x="13119" y="26030"/>
                  </a:cubicBezTo>
                  <a:cubicBezTo>
                    <a:pt x="13140" y="26155"/>
                    <a:pt x="13098" y="26281"/>
                    <a:pt x="13015" y="26385"/>
                  </a:cubicBezTo>
                  <a:cubicBezTo>
                    <a:pt x="12722" y="26678"/>
                    <a:pt x="12408" y="26971"/>
                    <a:pt x="12115" y="27264"/>
                  </a:cubicBezTo>
                  <a:cubicBezTo>
                    <a:pt x="11864" y="27473"/>
                    <a:pt x="11634" y="27724"/>
                    <a:pt x="11425" y="27996"/>
                  </a:cubicBezTo>
                  <a:cubicBezTo>
                    <a:pt x="11299" y="28164"/>
                    <a:pt x="11341" y="28394"/>
                    <a:pt x="11508" y="28520"/>
                  </a:cubicBezTo>
                  <a:cubicBezTo>
                    <a:pt x="11572" y="28575"/>
                    <a:pt x="11647" y="28600"/>
                    <a:pt x="11722" y="28600"/>
                  </a:cubicBezTo>
                  <a:cubicBezTo>
                    <a:pt x="11845" y="28600"/>
                    <a:pt x="11966" y="28532"/>
                    <a:pt x="12031" y="28415"/>
                  </a:cubicBezTo>
                  <a:cubicBezTo>
                    <a:pt x="12157" y="28248"/>
                    <a:pt x="12282" y="28101"/>
                    <a:pt x="12450" y="27955"/>
                  </a:cubicBezTo>
                  <a:cubicBezTo>
                    <a:pt x="12638" y="27766"/>
                    <a:pt x="12847" y="27578"/>
                    <a:pt x="13078" y="27369"/>
                  </a:cubicBezTo>
                  <a:cubicBezTo>
                    <a:pt x="13091" y="27409"/>
                    <a:pt x="13096" y="27432"/>
                    <a:pt x="13098" y="27432"/>
                  </a:cubicBezTo>
                  <a:cubicBezTo>
                    <a:pt x="13098" y="27432"/>
                    <a:pt x="13098" y="27425"/>
                    <a:pt x="13098" y="27411"/>
                  </a:cubicBezTo>
                  <a:cubicBezTo>
                    <a:pt x="13119" y="27662"/>
                    <a:pt x="13119" y="27892"/>
                    <a:pt x="13140" y="28122"/>
                  </a:cubicBezTo>
                  <a:cubicBezTo>
                    <a:pt x="13140" y="28206"/>
                    <a:pt x="13119" y="28289"/>
                    <a:pt x="13057" y="28331"/>
                  </a:cubicBezTo>
                  <a:cubicBezTo>
                    <a:pt x="12806" y="28582"/>
                    <a:pt x="12575" y="28833"/>
                    <a:pt x="12303" y="29084"/>
                  </a:cubicBezTo>
                  <a:cubicBezTo>
                    <a:pt x="12157" y="29210"/>
                    <a:pt x="12136" y="29440"/>
                    <a:pt x="12261" y="29608"/>
                  </a:cubicBezTo>
                  <a:cubicBezTo>
                    <a:pt x="12340" y="29686"/>
                    <a:pt x="12442" y="29728"/>
                    <a:pt x="12543" y="29728"/>
                  </a:cubicBezTo>
                  <a:cubicBezTo>
                    <a:pt x="12630" y="29728"/>
                    <a:pt x="12717" y="29696"/>
                    <a:pt x="12785" y="29628"/>
                  </a:cubicBezTo>
                  <a:cubicBezTo>
                    <a:pt x="12889" y="29545"/>
                    <a:pt x="12994" y="29461"/>
                    <a:pt x="13078" y="29356"/>
                  </a:cubicBezTo>
                  <a:cubicBezTo>
                    <a:pt x="13224" y="29231"/>
                    <a:pt x="13370" y="29084"/>
                    <a:pt x="13496" y="28938"/>
                  </a:cubicBezTo>
                  <a:lnTo>
                    <a:pt x="13705" y="29126"/>
                  </a:lnTo>
                  <a:cubicBezTo>
                    <a:pt x="13873" y="29294"/>
                    <a:pt x="14040" y="29482"/>
                    <a:pt x="14228" y="29628"/>
                  </a:cubicBezTo>
                  <a:cubicBezTo>
                    <a:pt x="14296" y="29696"/>
                    <a:pt x="14382" y="29728"/>
                    <a:pt x="14468" y="29728"/>
                  </a:cubicBezTo>
                  <a:cubicBezTo>
                    <a:pt x="14566" y="29728"/>
                    <a:pt x="14663" y="29686"/>
                    <a:pt x="14730" y="29608"/>
                  </a:cubicBezTo>
                  <a:cubicBezTo>
                    <a:pt x="14877" y="29461"/>
                    <a:pt x="14856" y="29210"/>
                    <a:pt x="14710" y="29084"/>
                  </a:cubicBezTo>
                  <a:cubicBezTo>
                    <a:pt x="14500" y="28875"/>
                    <a:pt x="14291" y="28645"/>
                    <a:pt x="14061" y="28457"/>
                  </a:cubicBezTo>
                  <a:cubicBezTo>
                    <a:pt x="13894" y="28352"/>
                    <a:pt x="13831" y="28143"/>
                    <a:pt x="13873" y="27955"/>
                  </a:cubicBezTo>
                  <a:cubicBezTo>
                    <a:pt x="13873" y="27913"/>
                    <a:pt x="13873" y="27871"/>
                    <a:pt x="13873" y="27850"/>
                  </a:cubicBezTo>
                  <a:cubicBezTo>
                    <a:pt x="13894" y="27683"/>
                    <a:pt x="13914" y="27515"/>
                    <a:pt x="13914" y="27348"/>
                  </a:cubicBezTo>
                  <a:lnTo>
                    <a:pt x="13956" y="27348"/>
                  </a:lnTo>
                  <a:cubicBezTo>
                    <a:pt x="14291" y="27703"/>
                    <a:pt x="14710" y="27976"/>
                    <a:pt x="14982" y="28394"/>
                  </a:cubicBezTo>
                  <a:cubicBezTo>
                    <a:pt x="15043" y="28486"/>
                    <a:pt x="15138" y="28544"/>
                    <a:pt x="15242" y="28544"/>
                  </a:cubicBezTo>
                  <a:cubicBezTo>
                    <a:pt x="15280" y="28544"/>
                    <a:pt x="15319" y="28536"/>
                    <a:pt x="15358" y="28520"/>
                  </a:cubicBezTo>
                  <a:cubicBezTo>
                    <a:pt x="15609" y="28436"/>
                    <a:pt x="15714" y="28122"/>
                    <a:pt x="15546" y="27913"/>
                  </a:cubicBezTo>
                  <a:cubicBezTo>
                    <a:pt x="15337" y="27662"/>
                    <a:pt x="15107" y="27411"/>
                    <a:pt x="14856" y="27201"/>
                  </a:cubicBezTo>
                  <a:cubicBezTo>
                    <a:pt x="14563" y="26908"/>
                    <a:pt x="14270" y="26636"/>
                    <a:pt x="13977" y="26343"/>
                  </a:cubicBezTo>
                  <a:cubicBezTo>
                    <a:pt x="13873" y="26260"/>
                    <a:pt x="13831" y="26113"/>
                    <a:pt x="13873" y="25988"/>
                  </a:cubicBezTo>
                  <a:cubicBezTo>
                    <a:pt x="13873" y="25820"/>
                    <a:pt x="13894" y="25632"/>
                    <a:pt x="13894" y="25444"/>
                  </a:cubicBezTo>
                  <a:cubicBezTo>
                    <a:pt x="13914" y="25297"/>
                    <a:pt x="13914" y="25151"/>
                    <a:pt x="13935" y="25004"/>
                  </a:cubicBezTo>
                  <a:cubicBezTo>
                    <a:pt x="13956" y="25004"/>
                    <a:pt x="13977" y="25025"/>
                    <a:pt x="13998" y="25025"/>
                  </a:cubicBezTo>
                  <a:cubicBezTo>
                    <a:pt x="14333" y="25360"/>
                    <a:pt x="14730" y="25716"/>
                    <a:pt x="15044" y="26009"/>
                  </a:cubicBezTo>
                  <a:cubicBezTo>
                    <a:pt x="15358" y="26302"/>
                    <a:pt x="15672" y="26615"/>
                    <a:pt x="15986" y="26908"/>
                  </a:cubicBezTo>
                  <a:cubicBezTo>
                    <a:pt x="16059" y="26982"/>
                    <a:pt x="16153" y="27018"/>
                    <a:pt x="16250" y="27018"/>
                  </a:cubicBezTo>
                  <a:cubicBezTo>
                    <a:pt x="16347" y="27018"/>
                    <a:pt x="16446" y="26982"/>
                    <a:pt x="16530" y="26908"/>
                  </a:cubicBezTo>
                  <a:cubicBezTo>
                    <a:pt x="16676" y="26762"/>
                    <a:pt x="16655" y="26511"/>
                    <a:pt x="16488" y="26385"/>
                  </a:cubicBezTo>
                  <a:cubicBezTo>
                    <a:pt x="16153" y="26051"/>
                    <a:pt x="15798" y="25716"/>
                    <a:pt x="15442" y="25381"/>
                  </a:cubicBezTo>
                  <a:cubicBezTo>
                    <a:pt x="14961" y="24942"/>
                    <a:pt x="14479" y="24481"/>
                    <a:pt x="13977" y="24042"/>
                  </a:cubicBezTo>
                  <a:cubicBezTo>
                    <a:pt x="13914" y="23979"/>
                    <a:pt x="13873" y="23895"/>
                    <a:pt x="13873" y="23812"/>
                  </a:cubicBezTo>
                  <a:lnTo>
                    <a:pt x="13873" y="22012"/>
                  </a:lnTo>
                  <a:cubicBezTo>
                    <a:pt x="13873" y="21970"/>
                    <a:pt x="13894" y="21929"/>
                    <a:pt x="13894" y="21887"/>
                  </a:cubicBezTo>
                  <a:cubicBezTo>
                    <a:pt x="13956" y="21929"/>
                    <a:pt x="14019" y="21970"/>
                    <a:pt x="14082" y="22012"/>
                  </a:cubicBezTo>
                  <a:cubicBezTo>
                    <a:pt x="14186" y="22096"/>
                    <a:pt x="14291" y="22159"/>
                    <a:pt x="14438" y="22242"/>
                  </a:cubicBezTo>
                  <a:cubicBezTo>
                    <a:pt x="14605" y="22347"/>
                    <a:pt x="14793" y="22431"/>
                    <a:pt x="14898" y="22514"/>
                  </a:cubicBezTo>
                  <a:cubicBezTo>
                    <a:pt x="15023" y="22577"/>
                    <a:pt x="15149" y="22661"/>
                    <a:pt x="15295" y="22724"/>
                  </a:cubicBezTo>
                  <a:cubicBezTo>
                    <a:pt x="15588" y="22891"/>
                    <a:pt x="15881" y="23058"/>
                    <a:pt x="16153" y="23247"/>
                  </a:cubicBezTo>
                  <a:lnTo>
                    <a:pt x="16070" y="24063"/>
                  </a:lnTo>
                  <a:cubicBezTo>
                    <a:pt x="16049" y="24209"/>
                    <a:pt x="16028" y="24335"/>
                    <a:pt x="16007" y="24481"/>
                  </a:cubicBezTo>
                  <a:cubicBezTo>
                    <a:pt x="15944" y="24690"/>
                    <a:pt x="16049" y="24900"/>
                    <a:pt x="16258" y="24963"/>
                  </a:cubicBezTo>
                  <a:cubicBezTo>
                    <a:pt x="16288" y="24969"/>
                    <a:pt x="16319" y="24972"/>
                    <a:pt x="16348" y="24972"/>
                  </a:cubicBezTo>
                  <a:cubicBezTo>
                    <a:pt x="16519" y="24972"/>
                    <a:pt x="16665" y="24869"/>
                    <a:pt x="16718" y="24690"/>
                  </a:cubicBezTo>
                  <a:cubicBezTo>
                    <a:pt x="16718" y="24628"/>
                    <a:pt x="16739" y="24565"/>
                    <a:pt x="16739" y="24502"/>
                  </a:cubicBezTo>
                  <a:cubicBezTo>
                    <a:pt x="16781" y="24126"/>
                    <a:pt x="16823" y="23728"/>
                    <a:pt x="16865" y="23351"/>
                  </a:cubicBezTo>
                  <a:cubicBezTo>
                    <a:pt x="16865" y="23289"/>
                    <a:pt x="16907" y="23226"/>
                    <a:pt x="16907" y="23142"/>
                  </a:cubicBezTo>
                  <a:lnTo>
                    <a:pt x="18078" y="23665"/>
                  </a:lnTo>
                  <a:lnTo>
                    <a:pt x="18078" y="23812"/>
                  </a:lnTo>
                  <a:cubicBezTo>
                    <a:pt x="18036" y="24063"/>
                    <a:pt x="18015" y="24335"/>
                    <a:pt x="17974" y="24586"/>
                  </a:cubicBezTo>
                  <a:cubicBezTo>
                    <a:pt x="17932" y="24963"/>
                    <a:pt x="17848" y="25318"/>
                    <a:pt x="17806" y="25695"/>
                  </a:cubicBezTo>
                  <a:cubicBezTo>
                    <a:pt x="17785" y="25862"/>
                    <a:pt x="17764" y="26009"/>
                    <a:pt x="17785" y="26176"/>
                  </a:cubicBezTo>
                  <a:cubicBezTo>
                    <a:pt x="17785" y="26239"/>
                    <a:pt x="17806" y="26302"/>
                    <a:pt x="17848" y="26343"/>
                  </a:cubicBezTo>
                  <a:cubicBezTo>
                    <a:pt x="17907" y="26446"/>
                    <a:pt x="18006" y="26497"/>
                    <a:pt x="18111" y="26497"/>
                  </a:cubicBezTo>
                  <a:cubicBezTo>
                    <a:pt x="18156" y="26497"/>
                    <a:pt x="18202" y="26488"/>
                    <a:pt x="18246" y="26469"/>
                  </a:cubicBezTo>
                  <a:cubicBezTo>
                    <a:pt x="18392" y="26427"/>
                    <a:pt x="18476" y="26302"/>
                    <a:pt x="18497" y="26155"/>
                  </a:cubicBezTo>
                  <a:cubicBezTo>
                    <a:pt x="18497" y="26030"/>
                    <a:pt x="18497" y="25904"/>
                    <a:pt x="18518" y="25779"/>
                  </a:cubicBezTo>
                  <a:cubicBezTo>
                    <a:pt x="18580" y="25318"/>
                    <a:pt x="18643" y="24900"/>
                    <a:pt x="18706" y="24460"/>
                  </a:cubicBezTo>
                  <a:cubicBezTo>
                    <a:pt x="18727" y="24314"/>
                    <a:pt x="18748" y="24146"/>
                    <a:pt x="18790" y="23979"/>
                  </a:cubicBezTo>
                  <a:lnTo>
                    <a:pt x="19020" y="24084"/>
                  </a:lnTo>
                  <a:cubicBezTo>
                    <a:pt x="19229" y="24167"/>
                    <a:pt x="19417" y="24251"/>
                    <a:pt x="19627" y="24335"/>
                  </a:cubicBezTo>
                  <a:cubicBezTo>
                    <a:pt x="20024" y="24502"/>
                    <a:pt x="20401" y="24649"/>
                    <a:pt x="20777" y="24816"/>
                  </a:cubicBezTo>
                  <a:cubicBezTo>
                    <a:pt x="20842" y="24852"/>
                    <a:pt x="20906" y="24867"/>
                    <a:pt x="20966" y="24867"/>
                  </a:cubicBezTo>
                  <a:cubicBezTo>
                    <a:pt x="21293" y="24867"/>
                    <a:pt x="21508" y="24401"/>
                    <a:pt x="21154" y="24188"/>
                  </a:cubicBezTo>
                  <a:cubicBezTo>
                    <a:pt x="21091" y="24146"/>
                    <a:pt x="21028" y="24105"/>
                    <a:pt x="20945" y="24084"/>
                  </a:cubicBezTo>
                  <a:cubicBezTo>
                    <a:pt x="20610" y="23937"/>
                    <a:pt x="20254" y="23812"/>
                    <a:pt x="19899" y="23665"/>
                  </a:cubicBezTo>
                  <a:cubicBezTo>
                    <a:pt x="19564" y="23540"/>
                    <a:pt x="19208" y="23393"/>
                    <a:pt x="18852" y="23247"/>
                  </a:cubicBezTo>
                  <a:cubicBezTo>
                    <a:pt x="18915" y="22807"/>
                    <a:pt x="18957" y="22389"/>
                    <a:pt x="18999" y="21950"/>
                  </a:cubicBezTo>
                  <a:cubicBezTo>
                    <a:pt x="19062" y="21970"/>
                    <a:pt x="19104" y="21991"/>
                    <a:pt x="19166" y="22012"/>
                  </a:cubicBezTo>
                  <a:cubicBezTo>
                    <a:pt x="19313" y="22075"/>
                    <a:pt x="19438" y="22138"/>
                    <a:pt x="19585" y="22201"/>
                  </a:cubicBezTo>
                  <a:cubicBezTo>
                    <a:pt x="19857" y="22305"/>
                    <a:pt x="20129" y="22431"/>
                    <a:pt x="20401" y="22535"/>
                  </a:cubicBezTo>
                  <a:cubicBezTo>
                    <a:pt x="20445" y="22555"/>
                    <a:pt x="20491" y="22564"/>
                    <a:pt x="20537" y="22564"/>
                  </a:cubicBezTo>
                  <a:cubicBezTo>
                    <a:pt x="20688" y="22564"/>
                    <a:pt x="20834" y="22465"/>
                    <a:pt x="20882" y="22305"/>
                  </a:cubicBezTo>
                  <a:cubicBezTo>
                    <a:pt x="20945" y="22117"/>
                    <a:pt x="20819" y="21908"/>
                    <a:pt x="20631" y="21845"/>
                  </a:cubicBezTo>
                  <a:cubicBezTo>
                    <a:pt x="20380" y="21740"/>
                    <a:pt x="20129" y="21636"/>
                    <a:pt x="19857" y="21531"/>
                  </a:cubicBezTo>
                  <a:cubicBezTo>
                    <a:pt x="19731" y="21468"/>
                    <a:pt x="19606" y="21405"/>
                    <a:pt x="19438" y="21343"/>
                  </a:cubicBezTo>
                  <a:lnTo>
                    <a:pt x="19438" y="20548"/>
                  </a:lnTo>
                  <a:lnTo>
                    <a:pt x="19438" y="19585"/>
                  </a:lnTo>
                  <a:cubicBezTo>
                    <a:pt x="19438" y="19355"/>
                    <a:pt x="19417" y="19125"/>
                    <a:pt x="19417" y="18874"/>
                  </a:cubicBezTo>
                  <a:lnTo>
                    <a:pt x="19417" y="18727"/>
                  </a:lnTo>
                  <a:cubicBezTo>
                    <a:pt x="19480" y="18769"/>
                    <a:pt x="19522" y="18769"/>
                    <a:pt x="19564" y="18811"/>
                  </a:cubicBezTo>
                  <a:cubicBezTo>
                    <a:pt x="20045" y="19083"/>
                    <a:pt x="20526" y="19376"/>
                    <a:pt x="21028" y="19648"/>
                  </a:cubicBezTo>
                  <a:cubicBezTo>
                    <a:pt x="21154" y="19711"/>
                    <a:pt x="21259" y="19836"/>
                    <a:pt x="21280" y="20004"/>
                  </a:cubicBezTo>
                  <a:cubicBezTo>
                    <a:pt x="21321" y="20317"/>
                    <a:pt x="21405" y="20631"/>
                    <a:pt x="21468" y="20924"/>
                  </a:cubicBezTo>
                  <a:cubicBezTo>
                    <a:pt x="21510" y="21050"/>
                    <a:pt x="21531" y="21154"/>
                    <a:pt x="21552" y="21280"/>
                  </a:cubicBezTo>
                  <a:cubicBezTo>
                    <a:pt x="21677" y="21782"/>
                    <a:pt x="21782" y="22305"/>
                    <a:pt x="21886" y="22807"/>
                  </a:cubicBezTo>
                  <a:cubicBezTo>
                    <a:pt x="21928" y="22954"/>
                    <a:pt x="21970" y="23121"/>
                    <a:pt x="22012" y="23268"/>
                  </a:cubicBezTo>
                  <a:cubicBezTo>
                    <a:pt x="22033" y="23414"/>
                    <a:pt x="22158" y="23519"/>
                    <a:pt x="22326" y="23519"/>
                  </a:cubicBezTo>
                  <a:cubicBezTo>
                    <a:pt x="22344" y="23522"/>
                    <a:pt x="22363" y="23523"/>
                    <a:pt x="22381" y="23523"/>
                  </a:cubicBezTo>
                  <a:cubicBezTo>
                    <a:pt x="22606" y="23523"/>
                    <a:pt x="22780" y="23291"/>
                    <a:pt x="22702" y="23058"/>
                  </a:cubicBezTo>
                  <a:cubicBezTo>
                    <a:pt x="22661" y="22891"/>
                    <a:pt x="22619" y="22745"/>
                    <a:pt x="22577" y="22598"/>
                  </a:cubicBezTo>
                  <a:cubicBezTo>
                    <a:pt x="22409" y="21887"/>
                    <a:pt x="22263" y="21196"/>
                    <a:pt x="22096" y="20506"/>
                  </a:cubicBezTo>
                  <a:cubicBezTo>
                    <a:pt x="22096" y="20443"/>
                    <a:pt x="22096" y="20401"/>
                    <a:pt x="22075" y="20317"/>
                  </a:cubicBezTo>
                  <a:lnTo>
                    <a:pt x="22075" y="20317"/>
                  </a:lnTo>
                  <a:cubicBezTo>
                    <a:pt x="22158" y="20359"/>
                    <a:pt x="22200" y="20380"/>
                    <a:pt x="22263" y="20401"/>
                  </a:cubicBezTo>
                  <a:cubicBezTo>
                    <a:pt x="22493" y="20527"/>
                    <a:pt x="22744" y="20652"/>
                    <a:pt x="22995" y="20757"/>
                  </a:cubicBezTo>
                  <a:cubicBezTo>
                    <a:pt x="23121" y="20799"/>
                    <a:pt x="23205" y="20924"/>
                    <a:pt x="23225" y="21050"/>
                  </a:cubicBezTo>
                  <a:cubicBezTo>
                    <a:pt x="23246" y="21113"/>
                    <a:pt x="23267" y="21196"/>
                    <a:pt x="23288" y="21259"/>
                  </a:cubicBezTo>
                  <a:cubicBezTo>
                    <a:pt x="23414" y="21761"/>
                    <a:pt x="23539" y="22263"/>
                    <a:pt x="23665" y="22766"/>
                  </a:cubicBezTo>
                  <a:cubicBezTo>
                    <a:pt x="23707" y="22912"/>
                    <a:pt x="23769" y="23079"/>
                    <a:pt x="23832" y="23205"/>
                  </a:cubicBezTo>
                  <a:cubicBezTo>
                    <a:pt x="23889" y="23336"/>
                    <a:pt x="24012" y="23417"/>
                    <a:pt x="24158" y="23417"/>
                  </a:cubicBezTo>
                  <a:cubicBezTo>
                    <a:pt x="24175" y="23417"/>
                    <a:pt x="24192" y="23416"/>
                    <a:pt x="24209" y="23414"/>
                  </a:cubicBezTo>
                  <a:cubicBezTo>
                    <a:pt x="24355" y="23393"/>
                    <a:pt x="24481" y="23289"/>
                    <a:pt x="24523" y="23142"/>
                  </a:cubicBezTo>
                  <a:cubicBezTo>
                    <a:pt x="24544" y="23038"/>
                    <a:pt x="24523" y="22954"/>
                    <a:pt x="24481" y="22870"/>
                  </a:cubicBezTo>
                  <a:cubicBezTo>
                    <a:pt x="24397" y="22724"/>
                    <a:pt x="24355" y="22577"/>
                    <a:pt x="24313" y="22431"/>
                  </a:cubicBezTo>
                  <a:cubicBezTo>
                    <a:pt x="24251" y="22138"/>
                    <a:pt x="24188" y="21845"/>
                    <a:pt x="24125" y="21552"/>
                  </a:cubicBezTo>
                  <a:cubicBezTo>
                    <a:pt x="24104" y="21531"/>
                    <a:pt x="24104" y="21510"/>
                    <a:pt x="24125" y="21468"/>
                  </a:cubicBezTo>
                  <a:cubicBezTo>
                    <a:pt x="24355" y="21594"/>
                    <a:pt x="24586" y="21719"/>
                    <a:pt x="24837" y="21845"/>
                  </a:cubicBezTo>
                  <a:cubicBezTo>
                    <a:pt x="24899" y="21866"/>
                    <a:pt x="24941" y="21929"/>
                    <a:pt x="24962" y="22012"/>
                  </a:cubicBezTo>
                  <a:cubicBezTo>
                    <a:pt x="25004" y="22222"/>
                    <a:pt x="25067" y="22431"/>
                    <a:pt x="25130" y="22619"/>
                  </a:cubicBezTo>
                  <a:cubicBezTo>
                    <a:pt x="25171" y="22766"/>
                    <a:pt x="25192" y="22891"/>
                    <a:pt x="25213" y="23017"/>
                  </a:cubicBezTo>
                  <a:cubicBezTo>
                    <a:pt x="25250" y="23199"/>
                    <a:pt x="25413" y="23318"/>
                    <a:pt x="25579" y="23318"/>
                  </a:cubicBezTo>
                  <a:cubicBezTo>
                    <a:pt x="25604" y="23318"/>
                    <a:pt x="25628" y="23315"/>
                    <a:pt x="25653" y="23310"/>
                  </a:cubicBezTo>
                  <a:cubicBezTo>
                    <a:pt x="25862" y="23268"/>
                    <a:pt x="25966" y="23079"/>
                    <a:pt x="25925" y="22870"/>
                  </a:cubicBezTo>
                  <a:cubicBezTo>
                    <a:pt x="25904" y="22745"/>
                    <a:pt x="25862" y="22598"/>
                    <a:pt x="25820" y="22473"/>
                  </a:cubicBezTo>
                  <a:cubicBezTo>
                    <a:pt x="25778" y="22284"/>
                    <a:pt x="25715" y="22096"/>
                    <a:pt x="25674" y="21908"/>
                  </a:cubicBezTo>
                  <a:lnTo>
                    <a:pt x="25925" y="21845"/>
                  </a:lnTo>
                  <a:cubicBezTo>
                    <a:pt x="26176" y="21782"/>
                    <a:pt x="26406" y="21719"/>
                    <a:pt x="26657" y="21636"/>
                  </a:cubicBezTo>
                  <a:cubicBezTo>
                    <a:pt x="26803" y="21594"/>
                    <a:pt x="26908" y="21468"/>
                    <a:pt x="26908" y="21322"/>
                  </a:cubicBezTo>
                  <a:cubicBezTo>
                    <a:pt x="26929" y="21175"/>
                    <a:pt x="26845" y="21050"/>
                    <a:pt x="26720" y="20987"/>
                  </a:cubicBezTo>
                  <a:cubicBezTo>
                    <a:pt x="26657" y="20956"/>
                    <a:pt x="26594" y="20940"/>
                    <a:pt x="26534" y="20940"/>
                  </a:cubicBezTo>
                  <a:cubicBezTo>
                    <a:pt x="26474" y="20940"/>
                    <a:pt x="26416" y="20956"/>
                    <a:pt x="26364" y="20987"/>
                  </a:cubicBezTo>
                  <a:cubicBezTo>
                    <a:pt x="26050" y="21071"/>
                    <a:pt x="25715" y="21154"/>
                    <a:pt x="25402" y="21238"/>
                  </a:cubicBezTo>
                  <a:cubicBezTo>
                    <a:pt x="25376" y="21247"/>
                    <a:pt x="25350" y="21252"/>
                    <a:pt x="25325" y="21252"/>
                  </a:cubicBezTo>
                  <a:cubicBezTo>
                    <a:pt x="25290" y="21252"/>
                    <a:pt x="25259" y="21242"/>
                    <a:pt x="25234" y="21217"/>
                  </a:cubicBezTo>
                  <a:cubicBezTo>
                    <a:pt x="24983" y="21071"/>
                    <a:pt x="24774" y="20924"/>
                    <a:pt x="24502" y="20757"/>
                  </a:cubicBezTo>
                  <a:lnTo>
                    <a:pt x="24941" y="20631"/>
                  </a:lnTo>
                  <a:cubicBezTo>
                    <a:pt x="25255" y="20506"/>
                    <a:pt x="25590" y="20422"/>
                    <a:pt x="25946" y="20380"/>
                  </a:cubicBezTo>
                  <a:lnTo>
                    <a:pt x="25987" y="20380"/>
                  </a:lnTo>
                  <a:cubicBezTo>
                    <a:pt x="26176" y="20359"/>
                    <a:pt x="26322" y="20171"/>
                    <a:pt x="26280" y="19983"/>
                  </a:cubicBezTo>
                  <a:cubicBezTo>
                    <a:pt x="26261" y="19806"/>
                    <a:pt x="26095" y="19667"/>
                    <a:pt x="25919" y="19667"/>
                  </a:cubicBezTo>
                  <a:cubicBezTo>
                    <a:pt x="25907" y="19667"/>
                    <a:pt x="25895" y="19667"/>
                    <a:pt x="25883" y="19669"/>
                  </a:cubicBezTo>
                  <a:cubicBezTo>
                    <a:pt x="25715" y="19669"/>
                    <a:pt x="25569" y="19711"/>
                    <a:pt x="25422" y="19732"/>
                  </a:cubicBezTo>
                  <a:cubicBezTo>
                    <a:pt x="25171" y="19815"/>
                    <a:pt x="24941" y="19899"/>
                    <a:pt x="24690" y="19962"/>
                  </a:cubicBezTo>
                  <a:cubicBezTo>
                    <a:pt x="24355" y="20066"/>
                    <a:pt x="24000" y="20150"/>
                    <a:pt x="23665" y="20234"/>
                  </a:cubicBezTo>
                  <a:cubicBezTo>
                    <a:pt x="23635" y="20249"/>
                    <a:pt x="23603" y="20256"/>
                    <a:pt x="23571" y="20256"/>
                  </a:cubicBezTo>
                  <a:cubicBezTo>
                    <a:pt x="23512" y="20256"/>
                    <a:pt x="23454" y="20232"/>
                    <a:pt x="23414" y="20192"/>
                  </a:cubicBezTo>
                  <a:lnTo>
                    <a:pt x="22598" y="19648"/>
                  </a:lnTo>
                  <a:cubicBezTo>
                    <a:pt x="22556" y="19627"/>
                    <a:pt x="22535" y="19606"/>
                    <a:pt x="22514" y="19564"/>
                  </a:cubicBezTo>
                  <a:cubicBezTo>
                    <a:pt x="22661" y="19543"/>
                    <a:pt x="22786" y="19501"/>
                    <a:pt x="22912" y="19460"/>
                  </a:cubicBezTo>
                  <a:lnTo>
                    <a:pt x="24397" y="18999"/>
                  </a:lnTo>
                  <a:lnTo>
                    <a:pt x="25192" y="18769"/>
                  </a:lnTo>
                  <a:cubicBezTo>
                    <a:pt x="25360" y="18727"/>
                    <a:pt x="25464" y="18581"/>
                    <a:pt x="25485" y="18413"/>
                  </a:cubicBezTo>
                  <a:cubicBezTo>
                    <a:pt x="25485" y="18246"/>
                    <a:pt x="25381" y="18120"/>
                    <a:pt x="25234" y="18079"/>
                  </a:cubicBezTo>
                  <a:cubicBezTo>
                    <a:pt x="25192" y="18068"/>
                    <a:pt x="25150" y="18063"/>
                    <a:pt x="25109" y="18063"/>
                  </a:cubicBezTo>
                  <a:cubicBezTo>
                    <a:pt x="25067" y="18063"/>
                    <a:pt x="25025" y="18068"/>
                    <a:pt x="24983" y="18079"/>
                  </a:cubicBezTo>
                  <a:cubicBezTo>
                    <a:pt x="24376" y="18246"/>
                    <a:pt x="23769" y="18434"/>
                    <a:pt x="23184" y="18623"/>
                  </a:cubicBezTo>
                  <a:cubicBezTo>
                    <a:pt x="22681" y="18790"/>
                    <a:pt x="22200" y="18937"/>
                    <a:pt x="21698" y="19083"/>
                  </a:cubicBezTo>
                  <a:cubicBezTo>
                    <a:pt x="21674" y="19099"/>
                    <a:pt x="21644" y="19106"/>
                    <a:pt x="21612" y="19106"/>
                  </a:cubicBezTo>
                  <a:cubicBezTo>
                    <a:pt x="21561" y="19106"/>
                    <a:pt x="21507" y="19088"/>
                    <a:pt x="21468" y="19062"/>
                  </a:cubicBezTo>
                  <a:cubicBezTo>
                    <a:pt x="20945" y="18748"/>
                    <a:pt x="20422" y="18455"/>
                    <a:pt x="19899" y="18162"/>
                  </a:cubicBezTo>
                  <a:cubicBezTo>
                    <a:pt x="19878" y="18120"/>
                    <a:pt x="19836" y="18100"/>
                    <a:pt x="19815" y="18079"/>
                  </a:cubicBezTo>
                  <a:lnTo>
                    <a:pt x="20401" y="17765"/>
                  </a:lnTo>
                  <a:cubicBezTo>
                    <a:pt x="20526" y="17702"/>
                    <a:pt x="20652" y="17618"/>
                    <a:pt x="20777" y="17556"/>
                  </a:cubicBezTo>
                  <a:cubicBezTo>
                    <a:pt x="20945" y="17451"/>
                    <a:pt x="21112" y="17367"/>
                    <a:pt x="21280" y="17263"/>
                  </a:cubicBezTo>
                  <a:cubicBezTo>
                    <a:pt x="21552" y="17095"/>
                    <a:pt x="21824" y="16928"/>
                    <a:pt x="22117" y="16802"/>
                  </a:cubicBezTo>
                  <a:cubicBezTo>
                    <a:pt x="22451" y="17053"/>
                    <a:pt x="22786" y="17304"/>
                    <a:pt x="23121" y="17576"/>
                  </a:cubicBezTo>
                  <a:cubicBezTo>
                    <a:pt x="23191" y="17637"/>
                    <a:pt x="23281" y="17668"/>
                    <a:pt x="23372" y="17668"/>
                  </a:cubicBezTo>
                  <a:cubicBezTo>
                    <a:pt x="23469" y="17668"/>
                    <a:pt x="23568" y="17632"/>
                    <a:pt x="23644" y="17556"/>
                  </a:cubicBezTo>
                  <a:cubicBezTo>
                    <a:pt x="23769" y="17409"/>
                    <a:pt x="23769" y="17158"/>
                    <a:pt x="23623" y="17032"/>
                  </a:cubicBezTo>
                  <a:cubicBezTo>
                    <a:pt x="23581" y="16991"/>
                    <a:pt x="23518" y="16949"/>
                    <a:pt x="23477" y="16907"/>
                  </a:cubicBezTo>
                  <a:lnTo>
                    <a:pt x="22849" y="16447"/>
                  </a:lnTo>
                  <a:lnTo>
                    <a:pt x="22368" y="16112"/>
                  </a:lnTo>
                  <a:lnTo>
                    <a:pt x="23414" y="15317"/>
                  </a:lnTo>
                  <a:lnTo>
                    <a:pt x="23581" y="15442"/>
                  </a:lnTo>
                  <a:lnTo>
                    <a:pt x="24983" y="16551"/>
                  </a:lnTo>
                  <a:cubicBezTo>
                    <a:pt x="25109" y="16635"/>
                    <a:pt x="25234" y="16719"/>
                    <a:pt x="25360" y="16802"/>
                  </a:cubicBezTo>
                  <a:cubicBezTo>
                    <a:pt x="25427" y="16843"/>
                    <a:pt x="25494" y="16860"/>
                    <a:pt x="25556" y="16860"/>
                  </a:cubicBezTo>
                  <a:cubicBezTo>
                    <a:pt x="25879" y="16860"/>
                    <a:pt x="26084" y="16385"/>
                    <a:pt x="25715" y="16175"/>
                  </a:cubicBezTo>
                  <a:cubicBezTo>
                    <a:pt x="25590" y="16112"/>
                    <a:pt x="25464" y="16007"/>
                    <a:pt x="25360" y="15924"/>
                  </a:cubicBezTo>
                  <a:lnTo>
                    <a:pt x="24146" y="14982"/>
                  </a:lnTo>
                  <a:lnTo>
                    <a:pt x="24041" y="14877"/>
                  </a:lnTo>
                  <a:cubicBezTo>
                    <a:pt x="24083" y="14835"/>
                    <a:pt x="24125" y="14794"/>
                    <a:pt x="24167" y="14752"/>
                  </a:cubicBezTo>
                  <a:cubicBezTo>
                    <a:pt x="24418" y="14563"/>
                    <a:pt x="24669" y="14354"/>
                    <a:pt x="24941" y="14145"/>
                  </a:cubicBezTo>
                  <a:cubicBezTo>
                    <a:pt x="25213" y="13957"/>
                    <a:pt x="25485" y="13747"/>
                    <a:pt x="25757" y="13538"/>
                  </a:cubicBezTo>
                  <a:cubicBezTo>
                    <a:pt x="25904" y="13434"/>
                    <a:pt x="25966" y="13224"/>
                    <a:pt x="25883" y="13078"/>
                  </a:cubicBezTo>
                  <a:cubicBezTo>
                    <a:pt x="25805" y="12953"/>
                    <a:pt x="25681" y="12887"/>
                    <a:pt x="25553" y="12887"/>
                  </a:cubicBezTo>
                  <a:cubicBezTo>
                    <a:pt x="25509" y="12887"/>
                    <a:pt x="25465" y="12894"/>
                    <a:pt x="25422" y="12911"/>
                  </a:cubicBezTo>
                  <a:cubicBezTo>
                    <a:pt x="25360" y="12931"/>
                    <a:pt x="25318" y="12952"/>
                    <a:pt x="25255" y="12994"/>
                  </a:cubicBezTo>
                  <a:cubicBezTo>
                    <a:pt x="25150" y="13057"/>
                    <a:pt x="25067" y="13141"/>
                    <a:pt x="24962" y="13224"/>
                  </a:cubicBezTo>
                  <a:lnTo>
                    <a:pt x="23539" y="14333"/>
                  </a:lnTo>
                  <a:cubicBezTo>
                    <a:pt x="23497" y="14375"/>
                    <a:pt x="23456" y="14396"/>
                    <a:pt x="23414" y="14417"/>
                  </a:cubicBezTo>
                  <a:lnTo>
                    <a:pt x="22368" y="13664"/>
                  </a:lnTo>
                  <a:cubicBezTo>
                    <a:pt x="22409" y="13601"/>
                    <a:pt x="22451" y="13580"/>
                    <a:pt x="22493" y="13559"/>
                  </a:cubicBezTo>
                  <a:cubicBezTo>
                    <a:pt x="22765" y="13350"/>
                    <a:pt x="23058" y="13141"/>
                    <a:pt x="23330" y="12931"/>
                  </a:cubicBezTo>
                  <a:cubicBezTo>
                    <a:pt x="23435" y="12869"/>
                    <a:pt x="23539" y="12785"/>
                    <a:pt x="23623" y="12722"/>
                  </a:cubicBezTo>
                  <a:cubicBezTo>
                    <a:pt x="23749" y="12576"/>
                    <a:pt x="23749" y="12346"/>
                    <a:pt x="23623" y="12220"/>
                  </a:cubicBezTo>
                  <a:cubicBezTo>
                    <a:pt x="23545" y="12130"/>
                    <a:pt x="23442" y="12089"/>
                    <a:pt x="23341" y="12089"/>
                  </a:cubicBezTo>
                  <a:cubicBezTo>
                    <a:pt x="23254" y="12089"/>
                    <a:pt x="23168" y="12120"/>
                    <a:pt x="23100" y="12178"/>
                  </a:cubicBezTo>
                  <a:cubicBezTo>
                    <a:pt x="22933" y="12325"/>
                    <a:pt x="22744" y="12471"/>
                    <a:pt x="22577" y="12597"/>
                  </a:cubicBezTo>
                  <a:cubicBezTo>
                    <a:pt x="22409" y="12701"/>
                    <a:pt x="22242" y="12848"/>
                    <a:pt x="22054" y="12973"/>
                  </a:cubicBezTo>
                  <a:lnTo>
                    <a:pt x="21133" y="12429"/>
                  </a:lnTo>
                  <a:cubicBezTo>
                    <a:pt x="21049" y="12387"/>
                    <a:pt x="20966" y="12325"/>
                    <a:pt x="20882" y="12283"/>
                  </a:cubicBezTo>
                  <a:lnTo>
                    <a:pt x="19794" y="11697"/>
                  </a:lnTo>
                  <a:lnTo>
                    <a:pt x="19794" y="11676"/>
                  </a:lnTo>
                  <a:cubicBezTo>
                    <a:pt x="19836" y="11634"/>
                    <a:pt x="19878" y="11613"/>
                    <a:pt x="19940" y="11571"/>
                  </a:cubicBezTo>
                  <a:cubicBezTo>
                    <a:pt x="20422" y="11299"/>
                    <a:pt x="20924" y="11027"/>
                    <a:pt x="21405" y="10734"/>
                  </a:cubicBezTo>
                  <a:cubicBezTo>
                    <a:pt x="21473" y="10694"/>
                    <a:pt x="21549" y="10671"/>
                    <a:pt x="21623" y="10671"/>
                  </a:cubicBezTo>
                  <a:cubicBezTo>
                    <a:pt x="21663" y="10671"/>
                    <a:pt x="21703" y="10678"/>
                    <a:pt x="21740" y="10693"/>
                  </a:cubicBezTo>
                  <a:cubicBezTo>
                    <a:pt x="21949" y="10776"/>
                    <a:pt x="22137" y="10839"/>
                    <a:pt x="22326" y="10902"/>
                  </a:cubicBezTo>
                  <a:cubicBezTo>
                    <a:pt x="23058" y="11132"/>
                    <a:pt x="23769" y="11362"/>
                    <a:pt x="24502" y="11571"/>
                  </a:cubicBezTo>
                  <a:cubicBezTo>
                    <a:pt x="24669" y="11634"/>
                    <a:pt x="24858" y="11676"/>
                    <a:pt x="25025" y="11718"/>
                  </a:cubicBezTo>
                  <a:cubicBezTo>
                    <a:pt x="25053" y="11724"/>
                    <a:pt x="25080" y="11727"/>
                    <a:pt x="25108" y="11727"/>
                  </a:cubicBezTo>
                  <a:cubicBezTo>
                    <a:pt x="25266" y="11727"/>
                    <a:pt x="25408" y="11627"/>
                    <a:pt x="25443" y="11467"/>
                  </a:cubicBezTo>
                  <a:cubicBezTo>
                    <a:pt x="25506" y="11258"/>
                    <a:pt x="25381" y="11048"/>
                    <a:pt x="25171" y="11006"/>
                  </a:cubicBezTo>
                  <a:cubicBezTo>
                    <a:pt x="25025" y="10944"/>
                    <a:pt x="24858" y="10923"/>
                    <a:pt x="24690" y="10881"/>
                  </a:cubicBezTo>
                  <a:cubicBezTo>
                    <a:pt x="24460" y="10797"/>
                    <a:pt x="24230" y="10734"/>
                    <a:pt x="24000" y="10651"/>
                  </a:cubicBezTo>
                  <a:lnTo>
                    <a:pt x="22744" y="10253"/>
                  </a:lnTo>
                  <a:lnTo>
                    <a:pt x="22472" y="10190"/>
                  </a:lnTo>
                  <a:cubicBezTo>
                    <a:pt x="22535" y="10149"/>
                    <a:pt x="22577" y="10107"/>
                    <a:pt x="22619" y="10086"/>
                  </a:cubicBezTo>
                  <a:cubicBezTo>
                    <a:pt x="22849" y="9918"/>
                    <a:pt x="23100" y="9772"/>
                    <a:pt x="23330" y="9605"/>
                  </a:cubicBezTo>
                  <a:cubicBezTo>
                    <a:pt x="23400" y="9549"/>
                    <a:pt x="23479" y="9521"/>
                    <a:pt x="23561" y="9521"/>
                  </a:cubicBezTo>
                  <a:cubicBezTo>
                    <a:pt x="23602" y="9521"/>
                    <a:pt x="23644" y="9528"/>
                    <a:pt x="23686" y="9542"/>
                  </a:cubicBezTo>
                  <a:cubicBezTo>
                    <a:pt x="23749" y="9563"/>
                    <a:pt x="23811" y="9563"/>
                    <a:pt x="23874" y="9584"/>
                  </a:cubicBezTo>
                  <a:cubicBezTo>
                    <a:pt x="24376" y="9730"/>
                    <a:pt x="24858" y="9877"/>
                    <a:pt x="25360" y="10023"/>
                  </a:cubicBezTo>
                  <a:cubicBezTo>
                    <a:pt x="25527" y="10065"/>
                    <a:pt x="25694" y="10086"/>
                    <a:pt x="25841" y="10107"/>
                  </a:cubicBezTo>
                  <a:cubicBezTo>
                    <a:pt x="26050" y="10107"/>
                    <a:pt x="26238" y="9960"/>
                    <a:pt x="26259" y="9751"/>
                  </a:cubicBezTo>
                  <a:cubicBezTo>
                    <a:pt x="26259" y="9563"/>
                    <a:pt x="26113" y="9395"/>
                    <a:pt x="25904" y="9374"/>
                  </a:cubicBezTo>
                  <a:cubicBezTo>
                    <a:pt x="25757" y="9353"/>
                    <a:pt x="25590" y="9333"/>
                    <a:pt x="25443" y="9291"/>
                  </a:cubicBezTo>
                  <a:cubicBezTo>
                    <a:pt x="25150" y="9207"/>
                    <a:pt x="24858" y="9102"/>
                    <a:pt x="24565" y="9019"/>
                  </a:cubicBezTo>
                  <a:cubicBezTo>
                    <a:pt x="24523" y="9019"/>
                    <a:pt x="24502" y="8998"/>
                    <a:pt x="24481" y="8998"/>
                  </a:cubicBezTo>
                  <a:cubicBezTo>
                    <a:pt x="24711" y="8830"/>
                    <a:pt x="24920" y="8705"/>
                    <a:pt x="25130" y="8558"/>
                  </a:cubicBezTo>
                  <a:cubicBezTo>
                    <a:pt x="25191" y="8528"/>
                    <a:pt x="25252" y="8508"/>
                    <a:pt x="25322" y="8508"/>
                  </a:cubicBezTo>
                  <a:cubicBezTo>
                    <a:pt x="25347" y="8508"/>
                    <a:pt x="25373" y="8511"/>
                    <a:pt x="25402" y="8517"/>
                  </a:cubicBezTo>
                  <a:cubicBezTo>
                    <a:pt x="25715" y="8621"/>
                    <a:pt x="26050" y="8684"/>
                    <a:pt x="26364" y="8789"/>
                  </a:cubicBezTo>
                  <a:cubicBezTo>
                    <a:pt x="26405" y="8801"/>
                    <a:pt x="26445" y="8807"/>
                    <a:pt x="26485" y="8807"/>
                  </a:cubicBezTo>
                  <a:cubicBezTo>
                    <a:pt x="26649" y="8807"/>
                    <a:pt x="26795" y="8706"/>
                    <a:pt x="26845" y="8537"/>
                  </a:cubicBezTo>
                  <a:cubicBezTo>
                    <a:pt x="26908" y="8349"/>
                    <a:pt x="26803" y="8140"/>
                    <a:pt x="26594" y="8098"/>
                  </a:cubicBezTo>
                  <a:cubicBezTo>
                    <a:pt x="26490" y="8056"/>
                    <a:pt x="26364" y="8035"/>
                    <a:pt x="26259" y="7993"/>
                  </a:cubicBezTo>
                  <a:lnTo>
                    <a:pt x="25653" y="7826"/>
                  </a:lnTo>
                  <a:cubicBezTo>
                    <a:pt x="25674" y="7742"/>
                    <a:pt x="25694" y="7659"/>
                    <a:pt x="25715" y="7575"/>
                  </a:cubicBezTo>
                  <a:cubicBezTo>
                    <a:pt x="25778" y="7345"/>
                    <a:pt x="25841" y="7115"/>
                    <a:pt x="25904" y="6864"/>
                  </a:cubicBezTo>
                  <a:cubicBezTo>
                    <a:pt x="25946" y="6675"/>
                    <a:pt x="25820" y="6466"/>
                    <a:pt x="25632" y="6424"/>
                  </a:cubicBezTo>
                  <a:cubicBezTo>
                    <a:pt x="25616" y="6423"/>
                    <a:pt x="25601" y="6422"/>
                    <a:pt x="25587" y="6422"/>
                  </a:cubicBezTo>
                  <a:cubicBezTo>
                    <a:pt x="25396" y="6422"/>
                    <a:pt x="25231" y="6544"/>
                    <a:pt x="25192" y="6738"/>
                  </a:cubicBezTo>
                  <a:cubicBezTo>
                    <a:pt x="25109" y="7073"/>
                    <a:pt x="25004" y="7408"/>
                    <a:pt x="24920" y="7742"/>
                  </a:cubicBezTo>
                  <a:cubicBezTo>
                    <a:pt x="24920" y="7805"/>
                    <a:pt x="24878" y="7868"/>
                    <a:pt x="24816" y="7889"/>
                  </a:cubicBezTo>
                  <a:lnTo>
                    <a:pt x="24083" y="8265"/>
                  </a:lnTo>
                  <a:cubicBezTo>
                    <a:pt x="24083" y="8245"/>
                    <a:pt x="24083" y="8224"/>
                    <a:pt x="24083" y="8203"/>
                  </a:cubicBezTo>
                  <a:cubicBezTo>
                    <a:pt x="24146" y="7931"/>
                    <a:pt x="24188" y="7701"/>
                    <a:pt x="24251" y="7429"/>
                  </a:cubicBezTo>
                  <a:cubicBezTo>
                    <a:pt x="24293" y="7219"/>
                    <a:pt x="24376" y="6989"/>
                    <a:pt x="24460" y="6801"/>
                  </a:cubicBezTo>
                  <a:cubicBezTo>
                    <a:pt x="24523" y="6633"/>
                    <a:pt x="24460" y="6466"/>
                    <a:pt x="24313" y="6382"/>
                  </a:cubicBezTo>
                  <a:cubicBezTo>
                    <a:pt x="24259" y="6337"/>
                    <a:pt x="24193" y="6315"/>
                    <a:pt x="24126" y="6315"/>
                  </a:cubicBezTo>
                  <a:cubicBezTo>
                    <a:pt x="24037" y="6315"/>
                    <a:pt x="23945" y="6353"/>
                    <a:pt x="23874" y="6424"/>
                  </a:cubicBezTo>
                  <a:cubicBezTo>
                    <a:pt x="23832" y="6466"/>
                    <a:pt x="23790" y="6529"/>
                    <a:pt x="23769" y="6592"/>
                  </a:cubicBezTo>
                  <a:cubicBezTo>
                    <a:pt x="23644" y="6885"/>
                    <a:pt x="23560" y="7177"/>
                    <a:pt x="23497" y="7470"/>
                  </a:cubicBezTo>
                  <a:cubicBezTo>
                    <a:pt x="23393" y="7889"/>
                    <a:pt x="23288" y="8286"/>
                    <a:pt x="23184" y="8705"/>
                  </a:cubicBezTo>
                  <a:cubicBezTo>
                    <a:pt x="23163" y="8809"/>
                    <a:pt x="23079" y="8914"/>
                    <a:pt x="22974" y="8956"/>
                  </a:cubicBezTo>
                  <a:lnTo>
                    <a:pt x="22179" y="9353"/>
                  </a:lnTo>
                  <a:cubicBezTo>
                    <a:pt x="22137" y="9374"/>
                    <a:pt x="22096" y="9374"/>
                    <a:pt x="22054" y="9395"/>
                  </a:cubicBezTo>
                  <a:lnTo>
                    <a:pt x="22054" y="9312"/>
                  </a:lnTo>
                  <a:lnTo>
                    <a:pt x="22430" y="7680"/>
                  </a:lnTo>
                  <a:cubicBezTo>
                    <a:pt x="22514" y="7345"/>
                    <a:pt x="22598" y="7010"/>
                    <a:pt x="22681" y="6675"/>
                  </a:cubicBezTo>
                  <a:cubicBezTo>
                    <a:pt x="22723" y="6466"/>
                    <a:pt x="22619" y="6278"/>
                    <a:pt x="22430" y="6215"/>
                  </a:cubicBezTo>
                  <a:cubicBezTo>
                    <a:pt x="22394" y="6204"/>
                    <a:pt x="22357" y="6199"/>
                    <a:pt x="22321" y="6199"/>
                  </a:cubicBezTo>
                  <a:cubicBezTo>
                    <a:pt x="22153" y="6199"/>
                    <a:pt x="22005" y="6314"/>
                    <a:pt x="21970" y="6487"/>
                  </a:cubicBezTo>
                  <a:cubicBezTo>
                    <a:pt x="21928" y="6633"/>
                    <a:pt x="21886" y="6780"/>
                    <a:pt x="21845" y="6947"/>
                  </a:cubicBezTo>
                  <a:cubicBezTo>
                    <a:pt x="21740" y="7429"/>
                    <a:pt x="21635" y="7931"/>
                    <a:pt x="21531" y="8433"/>
                  </a:cubicBezTo>
                  <a:cubicBezTo>
                    <a:pt x="21447" y="8768"/>
                    <a:pt x="21363" y="9102"/>
                    <a:pt x="21280" y="9437"/>
                  </a:cubicBezTo>
                  <a:cubicBezTo>
                    <a:pt x="21259" y="9584"/>
                    <a:pt x="21217" y="9730"/>
                    <a:pt x="21196" y="9877"/>
                  </a:cubicBezTo>
                  <a:cubicBezTo>
                    <a:pt x="21196" y="9939"/>
                    <a:pt x="21133" y="10002"/>
                    <a:pt x="21070" y="10044"/>
                  </a:cubicBezTo>
                  <a:lnTo>
                    <a:pt x="19501" y="10944"/>
                  </a:lnTo>
                  <a:cubicBezTo>
                    <a:pt x="19459" y="10965"/>
                    <a:pt x="19438" y="10986"/>
                    <a:pt x="19396" y="10986"/>
                  </a:cubicBezTo>
                  <a:cubicBezTo>
                    <a:pt x="19396" y="10567"/>
                    <a:pt x="19417" y="10190"/>
                    <a:pt x="19417" y="9793"/>
                  </a:cubicBezTo>
                  <a:lnTo>
                    <a:pt x="19417" y="9395"/>
                  </a:lnTo>
                  <a:cubicBezTo>
                    <a:pt x="19396" y="9102"/>
                    <a:pt x="19396" y="8789"/>
                    <a:pt x="19417" y="8475"/>
                  </a:cubicBezTo>
                  <a:cubicBezTo>
                    <a:pt x="19417" y="8412"/>
                    <a:pt x="19459" y="8349"/>
                    <a:pt x="19522" y="8328"/>
                  </a:cubicBezTo>
                  <a:lnTo>
                    <a:pt x="19668" y="8265"/>
                  </a:lnTo>
                  <a:lnTo>
                    <a:pt x="20631" y="7868"/>
                  </a:lnTo>
                  <a:cubicBezTo>
                    <a:pt x="20819" y="7784"/>
                    <a:pt x="20903" y="7575"/>
                    <a:pt x="20840" y="7387"/>
                  </a:cubicBezTo>
                  <a:cubicBezTo>
                    <a:pt x="20792" y="7243"/>
                    <a:pt x="20659" y="7148"/>
                    <a:pt x="20516" y="7148"/>
                  </a:cubicBezTo>
                  <a:cubicBezTo>
                    <a:pt x="20471" y="7148"/>
                    <a:pt x="20425" y="7158"/>
                    <a:pt x="20380" y="7177"/>
                  </a:cubicBezTo>
                  <a:cubicBezTo>
                    <a:pt x="20296" y="7198"/>
                    <a:pt x="20212" y="7240"/>
                    <a:pt x="20129" y="7282"/>
                  </a:cubicBezTo>
                  <a:lnTo>
                    <a:pt x="19166" y="7701"/>
                  </a:lnTo>
                  <a:cubicBezTo>
                    <a:pt x="19116" y="7717"/>
                    <a:pt x="19065" y="7748"/>
                    <a:pt x="19014" y="7748"/>
                  </a:cubicBezTo>
                  <a:cubicBezTo>
                    <a:pt x="19002" y="7748"/>
                    <a:pt x="18990" y="7746"/>
                    <a:pt x="18978" y="7742"/>
                  </a:cubicBezTo>
                  <a:cubicBezTo>
                    <a:pt x="18915" y="7324"/>
                    <a:pt x="18852" y="6905"/>
                    <a:pt x="18852" y="6487"/>
                  </a:cubicBezTo>
                  <a:cubicBezTo>
                    <a:pt x="18915" y="6445"/>
                    <a:pt x="18957" y="6424"/>
                    <a:pt x="19020" y="6403"/>
                  </a:cubicBezTo>
                  <a:cubicBezTo>
                    <a:pt x="19564" y="6194"/>
                    <a:pt x="20108" y="5964"/>
                    <a:pt x="20673" y="5755"/>
                  </a:cubicBezTo>
                  <a:cubicBezTo>
                    <a:pt x="20819" y="5692"/>
                    <a:pt x="20966" y="5629"/>
                    <a:pt x="21091" y="5545"/>
                  </a:cubicBezTo>
                  <a:cubicBezTo>
                    <a:pt x="21476" y="5353"/>
                    <a:pt x="21276" y="4854"/>
                    <a:pt x="20944" y="4854"/>
                  </a:cubicBezTo>
                  <a:cubicBezTo>
                    <a:pt x="20878" y="4854"/>
                    <a:pt x="20808" y="4873"/>
                    <a:pt x="20736" y="4918"/>
                  </a:cubicBezTo>
                  <a:cubicBezTo>
                    <a:pt x="20631" y="4980"/>
                    <a:pt x="20526" y="5022"/>
                    <a:pt x="20401" y="5085"/>
                  </a:cubicBezTo>
                  <a:cubicBezTo>
                    <a:pt x="19899" y="5294"/>
                    <a:pt x="19376" y="5483"/>
                    <a:pt x="18852" y="5692"/>
                  </a:cubicBezTo>
                  <a:lnTo>
                    <a:pt x="18748" y="5734"/>
                  </a:lnTo>
                  <a:cubicBezTo>
                    <a:pt x="18727" y="5566"/>
                    <a:pt x="18706" y="5441"/>
                    <a:pt x="18685" y="5315"/>
                  </a:cubicBezTo>
                  <a:cubicBezTo>
                    <a:pt x="18643" y="4939"/>
                    <a:pt x="18580" y="4562"/>
                    <a:pt x="18518" y="4185"/>
                  </a:cubicBezTo>
                  <a:cubicBezTo>
                    <a:pt x="18497" y="3997"/>
                    <a:pt x="18476" y="3788"/>
                    <a:pt x="18455" y="3579"/>
                  </a:cubicBezTo>
                  <a:cubicBezTo>
                    <a:pt x="18455" y="3401"/>
                    <a:pt x="18306" y="3242"/>
                    <a:pt x="18131" y="3242"/>
                  </a:cubicBezTo>
                  <a:cubicBezTo>
                    <a:pt x="18121" y="3242"/>
                    <a:pt x="18110" y="3243"/>
                    <a:pt x="18099" y="3244"/>
                  </a:cubicBezTo>
                  <a:cubicBezTo>
                    <a:pt x="18087" y="3243"/>
                    <a:pt x="18076" y="3242"/>
                    <a:pt x="18064" y="3242"/>
                  </a:cubicBezTo>
                  <a:cubicBezTo>
                    <a:pt x="17874" y="3242"/>
                    <a:pt x="17743" y="3401"/>
                    <a:pt x="17743" y="3579"/>
                  </a:cubicBezTo>
                  <a:cubicBezTo>
                    <a:pt x="17743" y="3725"/>
                    <a:pt x="17743" y="3872"/>
                    <a:pt x="17764" y="4018"/>
                  </a:cubicBezTo>
                  <a:cubicBezTo>
                    <a:pt x="17827" y="4478"/>
                    <a:pt x="17911" y="4960"/>
                    <a:pt x="17974" y="5420"/>
                  </a:cubicBezTo>
                  <a:cubicBezTo>
                    <a:pt x="18015" y="5629"/>
                    <a:pt x="18015" y="5817"/>
                    <a:pt x="18057" y="6048"/>
                  </a:cubicBezTo>
                  <a:lnTo>
                    <a:pt x="16865" y="6571"/>
                  </a:lnTo>
                  <a:cubicBezTo>
                    <a:pt x="16844" y="6487"/>
                    <a:pt x="16823" y="6424"/>
                    <a:pt x="16823" y="6382"/>
                  </a:cubicBezTo>
                  <a:cubicBezTo>
                    <a:pt x="16781" y="6006"/>
                    <a:pt x="16760" y="5629"/>
                    <a:pt x="16718" y="5252"/>
                  </a:cubicBezTo>
                  <a:cubicBezTo>
                    <a:pt x="16697" y="5169"/>
                    <a:pt x="16697" y="5085"/>
                    <a:pt x="16676" y="5001"/>
                  </a:cubicBezTo>
                  <a:cubicBezTo>
                    <a:pt x="16622" y="4838"/>
                    <a:pt x="16472" y="4721"/>
                    <a:pt x="16324" y="4721"/>
                  </a:cubicBezTo>
                  <a:cubicBezTo>
                    <a:pt x="16302" y="4721"/>
                    <a:pt x="16280" y="4724"/>
                    <a:pt x="16258" y="4729"/>
                  </a:cubicBezTo>
                  <a:cubicBezTo>
                    <a:pt x="16070" y="4771"/>
                    <a:pt x="15944" y="4939"/>
                    <a:pt x="15944" y="5148"/>
                  </a:cubicBezTo>
                  <a:cubicBezTo>
                    <a:pt x="15965" y="5315"/>
                    <a:pt x="16007" y="5483"/>
                    <a:pt x="16028" y="5650"/>
                  </a:cubicBezTo>
                  <a:cubicBezTo>
                    <a:pt x="16070" y="5901"/>
                    <a:pt x="16091" y="6173"/>
                    <a:pt x="16111" y="6466"/>
                  </a:cubicBezTo>
                  <a:lnTo>
                    <a:pt x="15191" y="6989"/>
                  </a:lnTo>
                  <a:cubicBezTo>
                    <a:pt x="15128" y="7031"/>
                    <a:pt x="15065" y="7052"/>
                    <a:pt x="15002" y="7094"/>
                  </a:cubicBezTo>
                  <a:lnTo>
                    <a:pt x="13914" y="7784"/>
                  </a:lnTo>
                  <a:lnTo>
                    <a:pt x="13852" y="7784"/>
                  </a:lnTo>
                  <a:lnTo>
                    <a:pt x="13852" y="7617"/>
                  </a:lnTo>
                  <a:lnTo>
                    <a:pt x="13852" y="5985"/>
                  </a:lnTo>
                  <a:cubicBezTo>
                    <a:pt x="13831" y="5817"/>
                    <a:pt x="13914" y="5671"/>
                    <a:pt x="14040" y="5566"/>
                  </a:cubicBezTo>
                  <a:cubicBezTo>
                    <a:pt x="14312" y="5336"/>
                    <a:pt x="14584" y="5085"/>
                    <a:pt x="14856" y="4834"/>
                  </a:cubicBezTo>
                  <a:lnTo>
                    <a:pt x="15107" y="4583"/>
                  </a:lnTo>
                  <a:lnTo>
                    <a:pt x="16174" y="3620"/>
                  </a:lnTo>
                  <a:cubicBezTo>
                    <a:pt x="16279" y="3516"/>
                    <a:pt x="16383" y="3411"/>
                    <a:pt x="16467" y="3307"/>
                  </a:cubicBezTo>
                  <a:cubicBezTo>
                    <a:pt x="16572" y="3244"/>
                    <a:pt x="16614" y="3118"/>
                    <a:pt x="16593" y="2972"/>
                  </a:cubicBezTo>
                  <a:cubicBezTo>
                    <a:pt x="16565" y="2794"/>
                    <a:pt x="16404" y="2679"/>
                    <a:pt x="16237" y="2679"/>
                  </a:cubicBezTo>
                  <a:cubicBezTo>
                    <a:pt x="16148" y="2679"/>
                    <a:pt x="16058" y="2711"/>
                    <a:pt x="15986" y="2783"/>
                  </a:cubicBezTo>
                  <a:cubicBezTo>
                    <a:pt x="15881" y="2888"/>
                    <a:pt x="15777" y="3014"/>
                    <a:pt x="15651" y="3118"/>
                  </a:cubicBezTo>
                  <a:cubicBezTo>
                    <a:pt x="15107" y="3620"/>
                    <a:pt x="14563" y="4144"/>
                    <a:pt x="14019" y="4646"/>
                  </a:cubicBezTo>
                  <a:cubicBezTo>
                    <a:pt x="13977" y="4667"/>
                    <a:pt x="13935" y="4688"/>
                    <a:pt x="13914" y="4729"/>
                  </a:cubicBezTo>
                  <a:cubicBezTo>
                    <a:pt x="13873" y="4353"/>
                    <a:pt x="13852" y="3997"/>
                    <a:pt x="13831" y="3641"/>
                  </a:cubicBezTo>
                  <a:cubicBezTo>
                    <a:pt x="13831" y="3558"/>
                    <a:pt x="13852" y="3453"/>
                    <a:pt x="13935" y="3390"/>
                  </a:cubicBezTo>
                  <a:cubicBezTo>
                    <a:pt x="14354" y="2993"/>
                    <a:pt x="14772" y="2595"/>
                    <a:pt x="15170" y="2177"/>
                  </a:cubicBezTo>
                  <a:cubicBezTo>
                    <a:pt x="15295" y="2051"/>
                    <a:pt x="15421" y="1905"/>
                    <a:pt x="15526" y="1758"/>
                  </a:cubicBezTo>
                  <a:cubicBezTo>
                    <a:pt x="15651" y="1591"/>
                    <a:pt x="15609" y="1361"/>
                    <a:pt x="15442" y="1256"/>
                  </a:cubicBezTo>
                  <a:cubicBezTo>
                    <a:pt x="15374" y="1205"/>
                    <a:pt x="15299" y="1182"/>
                    <a:pt x="15227" y="1182"/>
                  </a:cubicBezTo>
                  <a:cubicBezTo>
                    <a:pt x="15122" y="1182"/>
                    <a:pt x="15023" y="1232"/>
                    <a:pt x="14961" y="1319"/>
                  </a:cubicBezTo>
                  <a:cubicBezTo>
                    <a:pt x="14919" y="1361"/>
                    <a:pt x="14898" y="1403"/>
                    <a:pt x="14877" y="1444"/>
                  </a:cubicBezTo>
                  <a:cubicBezTo>
                    <a:pt x="14814" y="1507"/>
                    <a:pt x="14751" y="1591"/>
                    <a:pt x="14689" y="1654"/>
                  </a:cubicBezTo>
                  <a:lnTo>
                    <a:pt x="13998" y="2302"/>
                  </a:lnTo>
                  <a:cubicBezTo>
                    <a:pt x="13956" y="2323"/>
                    <a:pt x="13935" y="2344"/>
                    <a:pt x="13873" y="2386"/>
                  </a:cubicBezTo>
                  <a:cubicBezTo>
                    <a:pt x="13873" y="2093"/>
                    <a:pt x="13852" y="1842"/>
                    <a:pt x="13831" y="1570"/>
                  </a:cubicBezTo>
                  <a:cubicBezTo>
                    <a:pt x="13831" y="1507"/>
                    <a:pt x="13852" y="1444"/>
                    <a:pt x="13914" y="1382"/>
                  </a:cubicBezTo>
                  <a:cubicBezTo>
                    <a:pt x="14166" y="1151"/>
                    <a:pt x="14396" y="900"/>
                    <a:pt x="14668" y="649"/>
                  </a:cubicBezTo>
                  <a:cubicBezTo>
                    <a:pt x="14772" y="566"/>
                    <a:pt x="14814" y="440"/>
                    <a:pt x="14793" y="294"/>
                  </a:cubicBezTo>
                  <a:cubicBezTo>
                    <a:pt x="14752" y="116"/>
                    <a:pt x="14595" y="0"/>
                    <a:pt x="144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9"/>
            <p:cNvSpPr/>
            <p:nvPr/>
          </p:nvSpPr>
          <p:spPr>
            <a:xfrm>
              <a:off x="87174" y="1942425"/>
              <a:ext cx="577338" cy="598216"/>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9"/>
            <p:cNvSpPr/>
            <p:nvPr/>
          </p:nvSpPr>
          <p:spPr>
            <a:xfrm>
              <a:off x="1051850" y="4873600"/>
              <a:ext cx="211756" cy="211375"/>
            </a:xfrm>
            <a:custGeom>
              <a:rect b="b" l="l" r="r" t="t"/>
              <a:pathLst>
                <a:path extrusionOk="0" h="25322" w="25360">
                  <a:moveTo>
                    <a:pt x="10588" y="7636"/>
                  </a:moveTo>
                  <a:lnTo>
                    <a:pt x="12178" y="8138"/>
                  </a:lnTo>
                  <a:cubicBezTo>
                    <a:pt x="12199" y="8327"/>
                    <a:pt x="12199" y="8515"/>
                    <a:pt x="12199" y="8703"/>
                  </a:cubicBezTo>
                  <a:lnTo>
                    <a:pt x="12199" y="9540"/>
                  </a:lnTo>
                  <a:cubicBezTo>
                    <a:pt x="12199" y="9749"/>
                    <a:pt x="12220" y="9938"/>
                    <a:pt x="12220" y="10147"/>
                  </a:cubicBezTo>
                  <a:cubicBezTo>
                    <a:pt x="12220" y="10566"/>
                    <a:pt x="12178" y="10984"/>
                    <a:pt x="12178" y="11402"/>
                  </a:cubicBezTo>
                  <a:cubicBezTo>
                    <a:pt x="11885" y="11277"/>
                    <a:pt x="10357" y="9770"/>
                    <a:pt x="9834" y="9101"/>
                  </a:cubicBezTo>
                  <a:cubicBezTo>
                    <a:pt x="10085" y="8599"/>
                    <a:pt x="10337" y="8117"/>
                    <a:pt x="10588" y="7636"/>
                  </a:cubicBezTo>
                  <a:close/>
                  <a:moveTo>
                    <a:pt x="14730" y="7636"/>
                  </a:moveTo>
                  <a:lnTo>
                    <a:pt x="15505" y="9122"/>
                  </a:lnTo>
                  <a:cubicBezTo>
                    <a:pt x="14730" y="9875"/>
                    <a:pt x="14019" y="10712"/>
                    <a:pt x="13140" y="11444"/>
                  </a:cubicBezTo>
                  <a:cubicBezTo>
                    <a:pt x="13057" y="10335"/>
                    <a:pt x="13119" y="9247"/>
                    <a:pt x="13119" y="8159"/>
                  </a:cubicBezTo>
                  <a:lnTo>
                    <a:pt x="14730" y="7636"/>
                  </a:lnTo>
                  <a:close/>
                  <a:moveTo>
                    <a:pt x="9123" y="9812"/>
                  </a:moveTo>
                  <a:cubicBezTo>
                    <a:pt x="9228" y="9917"/>
                    <a:pt x="9353" y="10022"/>
                    <a:pt x="9479" y="10126"/>
                  </a:cubicBezTo>
                  <a:cubicBezTo>
                    <a:pt x="9897" y="10524"/>
                    <a:pt x="10316" y="10921"/>
                    <a:pt x="10713" y="11340"/>
                  </a:cubicBezTo>
                  <a:cubicBezTo>
                    <a:pt x="10964" y="11591"/>
                    <a:pt x="11194" y="11863"/>
                    <a:pt x="11445" y="12156"/>
                  </a:cubicBezTo>
                  <a:cubicBezTo>
                    <a:pt x="11062" y="12192"/>
                    <a:pt x="10682" y="12203"/>
                    <a:pt x="10303" y="12203"/>
                  </a:cubicBezTo>
                  <a:cubicBezTo>
                    <a:pt x="9689" y="12203"/>
                    <a:pt x="9081" y="12174"/>
                    <a:pt x="8472" y="12174"/>
                  </a:cubicBezTo>
                  <a:cubicBezTo>
                    <a:pt x="8368" y="12174"/>
                    <a:pt x="8264" y="12175"/>
                    <a:pt x="8160" y="12177"/>
                  </a:cubicBezTo>
                  <a:lnTo>
                    <a:pt x="8181" y="12156"/>
                  </a:lnTo>
                  <a:cubicBezTo>
                    <a:pt x="7993" y="11612"/>
                    <a:pt x="7826" y="11089"/>
                    <a:pt x="7637" y="10566"/>
                  </a:cubicBezTo>
                  <a:lnTo>
                    <a:pt x="9123" y="9812"/>
                  </a:lnTo>
                  <a:close/>
                  <a:moveTo>
                    <a:pt x="16195" y="9812"/>
                  </a:moveTo>
                  <a:lnTo>
                    <a:pt x="17304" y="10398"/>
                  </a:lnTo>
                  <a:cubicBezTo>
                    <a:pt x="17388" y="10440"/>
                    <a:pt x="17471" y="10482"/>
                    <a:pt x="17555" y="10503"/>
                  </a:cubicBezTo>
                  <a:cubicBezTo>
                    <a:pt x="17639" y="10524"/>
                    <a:pt x="17681" y="10628"/>
                    <a:pt x="17639" y="10712"/>
                  </a:cubicBezTo>
                  <a:cubicBezTo>
                    <a:pt x="17576" y="10900"/>
                    <a:pt x="17513" y="11089"/>
                    <a:pt x="17451" y="11277"/>
                  </a:cubicBezTo>
                  <a:cubicBezTo>
                    <a:pt x="17346" y="11570"/>
                    <a:pt x="17262" y="11863"/>
                    <a:pt x="17158" y="12156"/>
                  </a:cubicBezTo>
                  <a:cubicBezTo>
                    <a:pt x="17011" y="12177"/>
                    <a:pt x="16865" y="12177"/>
                    <a:pt x="16676" y="12177"/>
                  </a:cubicBezTo>
                  <a:lnTo>
                    <a:pt x="16111" y="12177"/>
                  </a:lnTo>
                  <a:cubicBezTo>
                    <a:pt x="15798" y="12198"/>
                    <a:pt x="15463" y="12218"/>
                    <a:pt x="15149" y="12218"/>
                  </a:cubicBezTo>
                  <a:cubicBezTo>
                    <a:pt x="14730" y="12198"/>
                    <a:pt x="14312" y="12177"/>
                    <a:pt x="13914" y="12177"/>
                  </a:cubicBezTo>
                  <a:cubicBezTo>
                    <a:pt x="13977" y="11926"/>
                    <a:pt x="15358" y="10524"/>
                    <a:pt x="16195" y="9812"/>
                  </a:cubicBezTo>
                  <a:close/>
                  <a:moveTo>
                    <a:pt x="9951" y="13089"/>
                  </a:moveTo>
                  <a:cubicBezTo>
                    <a:pt x="10445" y="13089"/>
                    <a:pt x="10943" y="13101"/>
                    <a:pt x="11445" y="13139"/>
                  </a:cubicBezTo>
                  <a:cubicBezTo>
                    <a:pt x="10713" y="14018"/>
                    <a:pt x="9876" y="14729"/>
                    <a:pt x="9123" y="15483"/>
                  </a:cubicBezTo>
                  <a:lnTo>
                    <a:pt x="7637" y="14729"/>
                  </a:lnTo>
                  <a:cubicBezTo>
                    <a:pt x="7826" y="14206"/>
                    <a:pt x="7993" y="13683"/>
                    <a:pt x="8160" y="13139"/>
                  </a:cubicBezTo>
                  <a:lnTo>
                    <a:pt x="8181" y="13118"/>
                  </a:lnTo>
                  <a:cubicBezTo>
                    <a:pt x="8765" y="13107"/>
                    <a:pt x="9355" y="13089"/>
                    <a:pt x="9951" y="13089"/>
                  </a:cubicBezTo>
                  <a:close/>
                  <a:moveTo>
                    <a:pt x="15293" y="13080"/>
                  </a:moveTo>
                  <a:cubicBezTo>
                    <a:pt x="15922" y="13080"/>
                    <a:pt x="16536" y="13106"/>
                    <a:pt x="17137" y="13118"/>
                  </a:cubicBezTo>
                  <a:cubicBezTo>
                    <a:pt x="17325" y="13662"/>
                    <a:pt x="17492" y="14185"/>
                    <a:pt x="17660" y="14708"/>
                  </a:cubicBezTo>
                  <a:lnTo>
                    <a:pt x="16195" y="15483"/>
                  </a:lnTo>
                  <a:cubicBezTo>
                    <a:pt x="16070" y="15378"/>
                    <a:pt x="15923" y="15231"/>
                    <a:pt x="15798" y="15106"/>
                  </a:cubicBezTo>
                  <a:cubicBezTo>
                    <a:pt x="15400" y="14729"/>
                    <a:pt x="15003" y="14353"/>
                    <a:pt x="14605" y="13955"/>
                  </a:cubicBezTo>
                  <a:cubicBezTo>
                    <a:pt x="14354" y="13704"/>
                    <a:pt x="14124" y="13432"/>
                    <a:pt x="13852" y="13139"/>
                  </a:cubicBezTo>
                  <a:lnTo>
                    <a:pt x="13873" y="13139"/>
                  </a:lnTo>
                  <a:cubicBezTo>
                    <a:pt x="14354" y="13095"/>
                    <a:pt x="14827" y="13080"/>
                    <a:pt x="15293" y="13080"/>
                  </a:cubicBezTo>
                  <a:close/>
                  <a:moveTo>
                    <a:pt x="12178" y="13830"/>
                  </a:moveTo>
                  <a:cubicBezTo>
                    <a:pt x="12262" y="14980"/>
                    <a:pt x="12178" y="16068"/>
                    <a:pt x="12199" y="17156"/>
                  </a:cubicBezTo>
                  <a:lnTo>
                    <a:pt x="12052" y="17198"/>
                  </a:lnTo>
                  <a:lnTo>
                    <a:pt x="10734" y="17617"/>
                  </a:lnTo>
                  <a:cubicBezTo>
                    <a:pt x="10688" y="17632"/>
                    <a:pt x="10653" y="17642"/>
                    <a:pt x="10626" y="17642"/>
                  </a:cubicBezTo>
                  <a:cubicBezTo>
                    <a:pt x="10578" y="17642"/>
                    <a:pt x="10551" y="17613"/>
                    <a:pt x="10525" y="17533"/>
                  </a:cubicBezTo>
                  <a:cubicBezTo>
                    <a:pt x="10378" y="17240"/>
                    <a:pt x="10253" y="16947"/>
                    <a:pt x="10106" y="16696"/>
                  </a:cubicBezTo>
                  <a:cubicBezTo>
                    <a:pt x="10023" y="16529"/>
                    <a:pt x="9918" y="16361"/>
                    <a:pt x="9813" y="16194"/>
                  </a:cubicBezTo>
                  <a:cubicBezTo>
                    <a:pt x="9939" y="16048"/>
                    <a:pt x="10065" y="15922"/>
                    <a:pt x="10190" y="15796"/>
                  </a:cubicBezTo>
                  <a:cubicBezTo>
                    <a:pt x="10567" y="15378"/>
                    <a:pt x="10943" y="14980"/>
                    <a:pt x="11341" y="14583"/>
                  </a:cubicBezTo>
                  <a:cubicBezTo>
                    <a:pt x="11592" y="14332"/>
                    <a:pt x="11885" y="14102"/>
                    <a:pt x="12178" y="13830"/>
                  </a:cubicBezTo>
                  <a:close/>
                  <a:moveTo>
                    <a:pt x="13161" y="13892"/>
                  </a:moveTo>
                  <a:cubicBezTo>
                    <a:pt x="13475" y="14081"/>
                    <a:pt x="15086" y="15671"/>
                    <a:pt x="15484" y="16194"/>
                  </a:cubicBezTo>
                  <a:cubicBezTo>
                    <a:pt x="15233" y="16675"/>
                    <a:pt x="15003" y="17177"/>
                    <a:pt x="14730" y="17659"/>
                  </a:cubicBezTo>
                  <a:lnTo>
                    <a:pt x="13140" y="17136"/>
                  </a:lnTo>
                  <a:cubicBezTo>
                    <a:pt x="13140" y="16068"/>
                    <a:pt x="13078" y="14980"/>
                    <a:pt x="13161" y="13892"/>
                  </a:cubicBezTo>
                  <a:close/>
                  <a:moveTo>
                    <a:pt x="14974" y="0"/>
                  </a:moveTo>
                  <a:cubicBezTo>
                    <a:pt x="14881" y="0"/>
                    <a:pt x="14788" y="34"/>
                    <a:pt x="14710" y="104"/>
                  </a:cubicBezTo>
                  <a:cubicBezTo>
                    <a:pt x="14668" y="125"/>
                    <a:pt x="14626" y="166"/>
                    <a:pt x="14584" y="187"/>
                  </a:cubicBezTo>
                  <a:lnTo>
                    <a:pt x="12806" y="1547"/>
                  </a:lnTo>
                  <a:cubicBezTo>
                    <a:pt x="12764" y="1568"/>
                    <a:pt x="12722" y="1589"/>
                    <a:pt x="12680" y="1631"/>
                  </a:cubicBezTo>
                  <a:cubicBezTo>
                    <a:pt x="12638" y="1610"/>
                    <a:pt x="12596" y="1589"/>
                    <a:pt x="12575" y="1547"/>
                  </a:cubicBezTo>
                  <a:cubicBezTo>
                    <a:pt x="12241" y="1296"/>
                    <a:pt x="11885" y="1045"/>
                    <a:pt x="11571" y="815"/>
                  </a:cubicBezTo>
                  <a:cubicBezTo>
                    <a:pt x="11278" y="585"/>
                    <a:pt x="10985" y="334"/>
                    <a:pt x="10671" y="104"/>
                  </a:cubicBezTo>
                  <a:cubicBezTo>
                    <a:pt x="10593" y="38"/>
                    <a:pt x="10498" y="6"/>
                    <a:pt x="10402" y="6"/>
                  </a:cubicBezTo>
                  <a:cubicBezTo>
                    <a:pt x="10345" y="6"/>
                    <a:pt x="10287" y="17"/>
                    <a:pt x="10232" y="41"/>
                  </a:cubicBezTo>
                  <a:cubicBezTo>
                    <a:pt x="10085" y="83"/>
                    <a:pt x="9981" y="229"/>
                    <a:pt x="9981" y="376"/>
                  </a:cubicBezTo>
                  <a:cubicBezTo>
                    <a:pt x="9960" y="564"/>
                    <a:pt x="10023" y="731"/>
                    <a:pt x="10190" y="836"/>
                  </a:cubicBezTo>
                  <a:cubicBezTo>
                    <a:pt x="10818" y="1296"/>
                    <a:pt x="11445" y="1778"/>
                    <a:pt x="12073" y="2238"/>
                  </a:cubicBezTo>
                  <a:cubicBezTo>
                    <a:pt x="12115" y="2301"/>
                    <a:pt x="12157" y="2343"/>
                    <a:pt x="12178" y="2405"/>
                  </a:cubicBezTo>
                  <a:cubicBezTo>
                    <a:pt x="12199" y="2510"/>
                    <a:pt x="12220" y="2615"/>
                    <a:pt x="12220" y="2719"/>
                  </a:cubicBezTo>
                  <a:cubicBezTo>
                    <a:pt x="12241" y="3179"/>
                    <a:pt x="12262" y="3640"/>
                    <a:pt x="12262" y="4100"/>
                  </a:cubicBezTo>
                  <a:lnTo>
                    <a:pt x="12262" y="4832"/>
                  </a:lnTo>
                  <a:cubicBezTo>
                    <a:pt x="11906" y="4581"/>
                    <a:pt x="11571" y="4393"/>
                    <a:pt x="11257" y="4163"/>
                  </a:cubicBezTo>
                  <a:cubicBezTo>
                    <a:pt x="11179" y="4084"/>
                    <a:pt x="11077" y="4047"/>
                    <a:pt x="10974" y="4047"/>
                  </a:cubicBezTo>
                  <a:cubicBezTo>
                    <a:pt x="10858" y="4047"/>
                    <a:pt x="10739" y="4095"/>
                    <a:pt x="10650" y="4184"/>
                  </a:cubicBezTo>
                  <a:cubicBezTo>
                    <a:pt x="10483" y="4351"/>
                    <a:pt x="10504" y="4623"/>
                    <a:pt x="10671" y="4791"/>
                  </a:cubicBezTo>
                  <a:cubicBezTo>
                    <a:pt x="10776" y="4874"/>
                    <a:pt x="10881" y="4958"/>
                    <a:pt x="10985" y="5021"/>
                  </a:cubicBezTo>
                  <a:cubicBezTo>
                    <a:pt x="11362" y="5272"/>
                    <a:pt x="11738" y="5523"/>
                    <a:pt x="12094" y="5753"/>
                  </a:cubicBezTo>
                  <a:cubicBezTo>
                    <a:pt x="12178" y="5816"/>
                    <a:pt x="12220" y="5900"/>
                    <a:pt x="12220" y="5983"/>
                  </a:cubicBezTo>
                  <a:cubicBezTo>
                    <a:pt x="12199" y="6339"/>
                    <a:pt x="12178" y="6716"/>
                    <a:pt x="12178" y="7071"/>
                  </a:cubicBezTo>
                  <a:cubicBezTo>
                    <a:pt x="12178" y="7113"/>
                    <a:pt x="12178" y="7155"/>
                    <a:pt x="12157" y="7218"/>
                  </a:cubicBezTo>
                  <a:cubicBezTo>
                    <a:pt x="12094" y="7197"/>
                    <a:pt x="12052" y="7197"/>
                    <a:pt x="11990" y="7176"/>
                  </a:cubicBezTo>
                  <a:lnTo>
                    <a:pt x="11069" y="6862"/>
                  </a:lnTo>
                  <a:cubicBezTo>
                    <a:pt x="10938" y="6796"/>
                    <a:pt x="10789" y="6765"/>
                    <a:pt x="10639" y="6765"/>
                  </a:cubicBezTo>
                  <a:cubicBezTo>
                    <a:pt x="10501" y="6765"/>
                    <a:pt x="10362" y="6791"/>
                    <a:pt x="10232" y="6841"/>
                  </a:cubicBezTo>
                  <a:cubicBezTo>
                    <a:pt x="10023" y="6946"/>
                    <a:pt x="9855" y="7134"/>
                    <a:pt x="9772" y="7364"/>
                  </a:cubicBezTo>
                  <a:cubicBezTo>
                    <a:pt x="9625" y="7636"/>
                    <a:pt x="9500" y="7950"/>
                    <a:pt x="9353" y="8222"/>
                  </a:cubicBezTo>
                  <a:cubicBezTo>
                    <a:pt x="9311" y="8306"/>
                    <a:pt x="9269" y="8369"/>
                    <a:pt x="9228" y="8431"/>
                  </a:cubicBezTo>
                  <a:lnTo>
                    <a:pt x="8286" y="7553"/>
                  </a:lnTo>
                  <a:cubicBezTo>
                    <a:pt x="8223" y="7469"/>
                    <a:pt x="8265" y="7406"/>
                    <a:pt x="8265" y="7322"/>
                  </a:cubicBezTo>
                  <a:lnTo>
                    <a:pt x="8391" y="6611"/>
                  </a:lnTo>
                  <a:cubicBezTo>
                    <a:pt x="8453" y="6318"/>
                    <a:pt x="8537" y="6004"/>
                    <a:pt x="8579" y="5711"/>
                  </a:cubicBezTo>
                  <a:cubicBezTo>
                    <a:pt x="8600" y="5481"/>
                    <a:pt x="8432" y="5251"/>
                    <a:pt x="8202" y="5209"/>
                  </a:cubicBezTo>
                  <a:cubicBezTo>
                    <a:pt x="8189" y="5208"/>
                    <a:pt x="8176" y="5207"/>
                    <a:pt x="8163" y="5207"/>
                  </a:cubicBezTo>
                  <a:cubicBezTo>
                    <a:pt x="7949" y="5207"/>
                    <a:pt x="7761" y="5367"/>
                    <a:pt x="7721" y="5565"/>
                  </a:cubicBezTo>
                  <a:cubicBezTo>
                    <a:pt x="7679" y="5837"/>
                    <a:pt x="7616" y="6109"/>
                    <a:pt x="7575" y="6381"/>
                  </a:cubicBezTo>
                  <a:cubicBezTo>
                    <a:pt x="7554" y="6506"/>
                    <a:pt x="7512" y="6632"/>
                    <a:pt x="7491" y="6778"/>
                  </a:cubicBezTo>
                  <a:lnTo>
                    <a:pt x="7386" y="6674"/>
                  </a:lnTo>
                  <a:cubicBezTo>
                    <a:pt x="6905" y="6213"/>
                    <a:pt x="6445" y="5732"/>
                    <a:pt x="5984" y="5251"/>
                  </a:cubicBezTo>
                  <a:cubicBezTo>
                    <a:pt x="5922" y="5188"/>
                    <a:pt x="5880" y="5125"/>
                    <a:pt x="5817" y="5042"/>
                  </a:cubicBezTo>
                  <a:cubicBezTo>
                    <a:pt x="5775" y="4979"/>
                    <a:pt x="5754" y="4916"/>
                    <a:pt x="5775" y="4832"/>
                  </a:cubicBezTo>
                  <a:cubicBezTo>
                    <a:pt x="5838" y="4456"/>
                    <a:pt x="5880" y="4100"/>
                    <a:pt x="5943" y="3703"/>
                  </a:cubicBezTo>
                  <a:cubicBezTo>
                    <a:pt x="6005" y="3305"/>
                    <a:pt x="6047" y="2907"/>
                    <a:pt x="6110" y="2531"/>
                  </a:cubicBezTo>
                  <a:cubicBezTo>
                    <a:pt x="6173" y="2280"/>
                    <a:pt x="6005" y="2029"/>
                    <a:pt x="5754" y="1966"/>
                  </a:cubicBezTo>
                  <a:cubicBezTo>
                    <a:pt x="5731" y="1962"/>
                    <a:pt x="5707" y="1960"/>
                    <a:pt x="5684" y="1960"/>
                  </a:cubicBezTo>
                  <a:cubicBezTo>
                    <a:pt x="5458" y="1960"/>
                    <a:pt x="5250" y="2138"/>
                    <a:pt x="5231" y="2384"/>
                  </a:cubicBezTo>
                  <a:cubicBezTo>
                    <a:pt x="5210" y="2531"/>
                    <a:pt x="5210" y="2698"/>
                    <a:pt x="5168" y="2866"/>
                  </a:cubicBezTo>
                  <a:lnTo>
                    <a:pt x="4980" y="4247"/>
                  </a:lnTo>
                  <a:lnTo>
                    <a:pt x="4896" y="4853"/>
                  </a:lnTo>
                  <a:cubicBezTo>
                    <a:pt x="4478" y="4916"/>
                    <a:pt x="4080" y="4979"/>
                    <a:pt x="3662" y="5042"/>
                  </a:cubicBezTo>
                  <a:cubicBezTo>
                    <a:pt x="3243" y="5104"/>
                    <a:pt x="2825" y="5146"/>
                    <a:pt x="2386" y="5209"/>
                  </a:cubicBezTo>
                  <a:cubicBezTo>
                    <a:pt x="2155" y="5230"/>
                    <a:pt x="1967" y="5460"/>
                    <a:pt x="2009" y="5690"/>
                  </a:cubicBezTo>
                  <a:cubicBezTo>
                    <a:pt x="2046" y="5915"/>
                    <a:pt x="2235" y="6073"/>
                    <a:pt x="2455" y="6073"/>
                  </a:cubicBezTo>
                  <a:cubicBezTo>
                    <a:pt x="2480" y="6073"/>
                    <a:pt x="2506" y="6071"/>
                    <a:pt x="2532" y="6067"/>
                  </a:cubicBezTo>
                  <a:cubicBezTo>
                    <a:pt x="3327" y="5962"/>
                    <a:pt x="4101" y="5837"/>
                    <a:pt x="4896" y="5732"/>
                  </a:cubicBezTo>
                  <a:cubicBezTo>
                    <a:pt x="4915" y="5726"/>
                    <a:pt x="4931" y="5723"/>
                    <a:pt x="4947" y="5723"/>
                  </a:cubicBezTo>
                  <a:cubicBezTo>
                    <a:pt x="4985" y="5723"/>
                    <a:pt x="5019" y="5738"/>
                    <a:pt x="5064" y="5753"/>
                  </a:cubicBezTo>
                  <a:cubicBezTo>
                    <a:pt x="5147" y="5795"/>
                    <a:pt x="5231" y="5858"/>
                    <a:pt x="5294" y="5920"/>
                  </a:cubicBezTo>
                  <a:cubicBezTo>
                    <a:pt x="5775" y="6381"/>
                    <a:pt x="6236" y="6841"/>
                    <a:pt x="6696" y="7301"/>
                  </a:cubicBezTo>
                  <a:cubicBezTo>
                    <a:pt x="6738" y="7343"/>
                    <a:pt x="6780" y="7385"/>
                    <a:pt x="6800" y="7427"/>
                  </a:cubicBezTo>
                  <a:cubicBezTo>
                    <a:pt x="6780" y="7427"/>
                    <a:pt x="6759" y="7448"/>
                    <a:pt x="6717" y="7448"/>
                  </a:cubicBezTo>
                  <a:cubicBezTo>
                    <a:pt x="6361" y="7511"/>
                    <a:pt x="6005" y="7594"/>
                    <a:pt x="5650" y="7657"/>
                  </a:cubicBezTo>
                  <a:cubicBezTo>
                    <a:pt x="5419" y="7678"/>
                    <a:pt x="5252" y="7866"/>
                    <a:pt x="5252" y="8097"/>
                  </a:cubicBezTo>
                  <a:cubicBezTo>
                    <a:pt x="5272" y="8335"/>
                    <a:pt x="5461" y="8517"/>
                    <a:pt x="5677" y="8517"/>
                  </a:cubicBezTo>
                  <a:cubicBezTo>
                    <a:pt x="5689" y="8517"/>
                    <a:pt x="5701" y="8516"/>
                    <a:pt x="5712" y="8515"/>
                  </a:cubicBezTo>
                  <a:cubicBezTo>
                    <a:pt x="5838" y="8515"/>
                    <a:pt x="5964" y="8494"/>
                    <a:pt x="6068" y="8473"/>
                  </a:cubicBezTo>
                  <a:cubicBezTo>
                    <a:pt x="6508" y="8389"/>
                    <a:pt x="6926" y="8306"/>
                    <a:pt x="7344" y="8201"/>
                  </a:cubicBezTo>
                  <a:cubicBezTo>
                    <a:pt x="7362" y="8198"/>
                    <a:pt x="7381" y="8196"/>
                    <a:pt x="7400" y="8196"/>
                  </a:cubicBezTo>
                  <a:cubicBezTo>
                    <a:pt x="7491" y="8196"/>
                    <a:pt x="7589" y="8236"/>
                    <a:pt x="7658" y="8306"/>
                  </a:cubicBezTo>
                  <a:cubicBezTo>
                    <a:pt x="7826" y="8494"/>
                    <a:pt x="7993" y="8682"/>
                    <a:pt x="8181" y="8850"/>
                  </a:cubicBezTo>
                  <a:lnTo>
                    <a:pt x="8474" y="9164"/>
                  </a:lnTo>
                  <a:cubicBezTo>
                    <a:pt x="8412" y="9205"/>
                    <a:pt x="8370" y="9247"/>
                    <a:pt x="8307" y="9268"/>
                  </a:cubicBezTo>
                  <a:cubicBezTo>
                    <a:pt x="8014" y="9415"/>
                    <a:pt x="7721" y="9561"/>
                    <a:pt x="7428" y="9687"/>
                  </a:cubicBezTo>
                  <a:cubicBezTo>
                    <a:pt x="7219" y="9791"/>
                    <a:pt x="7031" y="9938"/>
                    <a:pt x="6905" y="10126"/>
                  </a:cubicBezTo>
                  <a:cubicBezTo>
                    <a:pt x="6780" y="10398"/>
                    <a:pt x="6780" y="10733"/>
                    <a:pt x="6905" y="11005"/>
                  </a:cubicBezTo>
                  <a:cubicBezTo>
                    <a:pt x="7010" y="11298"/>
                    <a:pt x="7135" y="11612"/>
                    <a:pt x="7240" y="11905"/>
                  </a:cubicBezTo>
                  <a:cubicBezTo>
                    <a:pt x="7240" y="11967"/>
                    <a:pt x="7261" y="12051"/>
                    <a:pt x="7261" y="12114"/>
                  </a:cubicBezTo>
                  <a:lnTo>
                    <a:pt x="7156" y="12114"/>
                  </a:lnTo>
                  <a:lnTo>
                    <a:pt x="6047" y="12156"/>
                  </a:lnTo>
                  <a:cubicBezTo>
                    <a:pt x="5943" y="12156"/>
                    <a:pt x="5859" y="12114"/>
                    <a:pt x="5817" y="12030"/>
                  </a:cubicBezTo>
                  <a:cubicBezTo>
                    <a:pt x="5566" y="11654"/>
                    <a:pt x="5336" y="11277"/>
                    <a:pt x="5085" y="10900"/>
                  </a:cubicBezTo>
                  <a:cubicBezTo>
                    <a:pt x="5001" y="10796"/>
                    <a:pt x="4917" y="10691"/>
                    <a:pt x="4813" y="10586"/>
                  </a:cubicBezTo>
                  <a:cubicBezTo>
                    <a:pt x="4732" y="10516"/>
                    <a:pt x="4631" y="10479"/>
                    <a:pt x="4533" y="10479"/>
                  </a:cubicBezTo>
                  <a:cubicBezTo>
                    <a:pt x="4427" y="10479"/>
                    <a:pt x="4323" y="10521"/>
                    <a:pt x="4248" y="10607"/>
                  </a:cubicBezTo>
                  <a:cubicBezTo>
                    <a:pt x="4080" y="10754"/>
                    <a:pt x="4059" y="10984"/>
                    <a:pt x="4185" y="11151"/>
                  </a:cubicBezTo>
                  <a:cubicBezTo>
                    <a:pt x="4394" y="11444"/>
                    <a:pt x="4603" y="11758"/>
                    <a:pt x="4792" y="12051"/>
                  </a:cubicBezTo>
                  <a:cubicBezTo>
                    <a:pt x="4813" y="12093"/>
                    <a:pt x="4834" y="12135"/>
                    <a:pt x="4875" y="12198"/>
                  </a:cubicBezTo>
                  <a:lnTo>
                    <a:pt x="4666" y="12198"/>
                  </a:lnTo>
                  <a:cubicBezTo>
                    <a:pt x="4331" y="12177"/>
                    <a:pt x="3955" y="12156"/>
                    <a:pt x="3641" y="12156"/>
                  </a:cubicBezTo>
                  <a:lnTo>
                    <a:pt x="2720" y="12156"/>
                  </a:lnTo>
                  <a:cubicBezTo>
                    <a:pt x="2693" y="12159"/>
                    <a:pt x="2667" y="12161"/>
                    <a:pt x="2641" y="12161"/>
                  </a:cubicBezTo>
                  <a:cubicBezTo>
                    <a:pt x="2507" y="12161"/>
                    <a:pt x="2390" y="12114"/>
                    <a:pt x="2302" y="12009"/>
                  </a:cubicBezTo>
                  <a:cubicBezTo>
                    <a:pt x="1925" y="11528"/>
                    <a:pt x="1570" y="11047"/>
                    <a:pt x="1193" y="10545"/>
                  </a:cubicBezTo>
                  <a:cubicBezTo>
                    <a:pt x="1088" y="10398"/>
                    <a:pt x="984" y="10252"/>
                    <a:pt x="879" y="10105"/>
                  </a:cubicBezTo>
                  <a:cubicBezTo>
                    <a:pt x="784" y="9984"/>
                    <a:pt x="638" y="9914"/>
                    <a:pt x="489" y="9914"/>
                  </a:cubicBezTo>
                  <a:cubicBezTo>
                    <a:pt x="407" y="9914"/>
                    <a:pt x="325" y="9935"/>
                    <a:pt x="251" y="9980"/>
                  </a:cubicBezTo>
                  <a:cubicBezTo>
                    <a:pt x="42" y="10126"/>
                    <a:pt x="0" y="10398"/>
                    <a:pt x="147" y="10607"/>
                  </a:cubicBezTo>
                  <a:cubicBezTo>
                    <a:pt x="189" y="10649"/>
                    <a:pt x="210" y="10670"/>
                    <a:pt x="251" y="10712"/>
                  </a:cubicBezTo>
                  <a:lnTo>
                    <a:pt x="1611" y="12511"/>
                  </a:lnTo>
                  <a:cubicBezTo>
                    <a:pt x="1632" y="12553"/>
                    <a:pt x="1653" y="12595"/>
                    <a:pt x="1695" y="12637"/>
                  </a:cubicBezTo>
                  <a:cubicBezTo>
                    <a:pt x="1653" y="12700"/>
                    <a:pt x="1590" y="12783"/>
                    <a:pt x="1549" y="12825"/>
                  </a:cubicBezTo>
                  <a:lnTo>
                    <a:pt x="565" y="14143"/>
                  </a:lnTo>
                  <a:cubicBezTo>
                    <a:pt x="440" y="14311"/>
                    <a:pt x="293" y="14478"/>
                    <a:pt x="168" y="14646"/>
                  </a:cubicBezTo>
                  <a:cubicBezTo>
                    <a:pt x="0" y="14834"/>
                    <a:pt x="42" y="15127"/>
                    <a:pt x="251" y="15273"/>
                  </a:cubicBezTo>
                  <a:cubicBezTo>
                    <a:pt x="329" y="15328"/>
                    <a:pt x="415" y="15353"/>
                    <a:pt x="500" y="15353"/>
                  </a:cubicBezTo>
                  <a:cubicBezTo>
                    <a:pt x="645" y="15353"/>
                    <a:pt x="787" y="15279"/>
                    <a:pt x="879" y="15148"/>
                  </a:cubicBezTo>
                  <a:cubicBezTo>
                    <a:pt x="1339" y="14562"/>
                    <a:pt x="1800" y="13955"/>
                    <a:pt x="2239" y="13348"/>
                  </a:cubicBezTo>
                  <a:cubicBezTo>
                    <a:pt x="2344" y="13202"/>
                    <a:pt x="2511" y="13097"/>
                    <a:pt x="2699" y="13076"/>
                  </a:cubicBezTo>
                  <a:lnTo>
                    <a:pt x="4896" y="13076"/>
                  </a:lnTo>
                  <a:cubicBezTo>
                    <a:pt x="4645" y="13432"/>
                    <a:pt x="4457" y="13746"/>
                    <a:pt x="4227" y="14060"/>
                  </a:cubicBezTo>
                  <a:cubicBezTo>
                    <a:pt x="4080" y="14227"/>
                    <a:pt x="4080" y="14499"/>
                    <a:pt x="4248" y="14667"/>
                  </a:cubicBezTo>
                  <a:cubicBezTo>
                    <a:pt x="4324" y="14743"/>
                    <a:pt x="4427" y="14780"/>
                    <a:pt x="4531" y="14780"/>
                  </a:cubicBezTo>
                  <a:cubicBezTo>
                    <a:pt x="4656" y="14780"/>
                    <a:pt x="4784" y="14727"/>
                    <a:pt x="4875" y="14625"/>
                  </a:cubicBezTo>
                  <a:cubicBezTo>
                    <a:pt x="4959" y="14541"/>
                    <a:pt x="5022" y="14436"/>
                    <a:pt x="5085" y="14332"/>
                  </a:cubicBezTo>
                  <a:cubicBezTo>
                    <a:pt x="5336" y="13976"/>
                    <a:pt x="5566" y="13599"/>
                    <a:pt x="5817" y="13244"/>
                  </a:cubicBezTo>
                  <a:cubicBezTo>
                    <a:pt x="5853" y="13171"/>
                    <a:pt x="5937" y="13114"/>
                    <a:pt x="6013" y="13114"/>
                  </a:cubicBezTo>
                  <a:cubicBezTo>
                    <a:pt x="6025" y="13114"/>
                    <a:pt x="6036" y="13115"/>
                    <a:pt x="6047" y="13118"/>
                  </a:cubicBezTo>
                  <a:cubicBezTo>
                    <a:pt x="6403" y="13139"/>
                    <a:pt x="6780" y="13139"/>
                    <a:pt x="7135" y="13139"/>
                  </a:cubicBezTo>
                  <a:cubicBezTo>
                    <a:pt x="7177" y="13139"/>
                    <a:pt x="7219" y="13139"/>
                    <a:pt x="7282" y="13160"/>
                  </a:cubicBezTo>
                  <a:cubicBezTo>
                    <a:pt x="7261" y="13202"/>
                    <a:pt x="7261" y="13265"/>
                    <a:pt x="7240" y="13327"/>
                  </a:cubicBezTo>
                  <a:cubicBezTo>
                    <a:pt x="7135" y="13641"/>
                    <a:pt x="7031" y="13934"/>
                    <a:pt x="6926" y="14248"/>
                  </a:cubicBezTo>
                  <a:cubicBezTo>
                    <a:pt x="6821" y="14457"/>
                    <a:pt x="6800" y="14687"/>
                    <a:pt x="6842" y="14918"/>
                  </a:cubicBezTo>
                  <a:cubicBezTo>
                    <a:pt x="6926" y="15211"/>
                    <a:pt x="7156" y="15462"/>
                    <a:pt x="7428" y="15566"/>
                  </a:cubicBezTo>
                  <a:cubicBezTo>
                    <a:pt x="7721" y="15692"/>
                    <a:pt x="8014" y="15838"/>
                    <a:pt x="8307" y="15964"/>
                  </a:cubicBezTo>
                  <a:cubicBezTo>
                    <a:pt x="8370" y="16006"/>
                    <a:pt x="8432" y="16048"/>
                    <a:pt x="8495" y="16089"/>
                  </a:cubicBezTo>
                  <a:cubicBezTo>
                    <a:pt x="8181" y="16403"/>
                    <a:pt x="7888" y="16717"/>
                    <a:pt x="7616" y="17010"/>
                  </a:cubicBezTo>
                  <a:cubicBezTo>
                    <a:pt x="7569" y="17057"/>
                    <a:pt x="7522" y="17081"/>
                    <a:pt x="7466" y="17081"/>
                  </a:cubicBezTo>
                  <a:cubicBezTo>
                    <a:pt x="7448" y="17081"/>
                    <a:pt x="7428" y="17078"/>
                    <a:pt x="7407" y="17073"/>
                  </a:cubicBezTo>
                  <a:cubicBezTo>
                    <a:pt x="6989" y="16968"/>
                    <a:pt x="6570" y="16884"/>
                    <a:pt x="6131" y="16801"/>
                  </a:cubicBezTo>
                  <a:cubicBezTo>
                    <a:pt x="5984" y="16780"/>
                    <a:pt x="5838" y="16759"/>
                    <a:pt x="5671" y="16759"/>
                  </a:cubicBezTo>
                  <a:cubicBezTo>
                    <a:pt x="5168" y="16780"/>
                    <a:pt x="5127" y="17512"/>
                    <a:pt x="5629" y="17596"/>
                  </a:cubicBezTo>
                  <a:lnTo>
                    <a:pt x="6445" y="17742"/>
                  </a:lnTo>
                  <a:lnTo>
                    <a:pt x="6842" y="17826"/>
                  </a:lnTo>
                  <a:cubicBezTo>
                    <a:pt x="6780" y="17910"/>
                    <a:pt x="6738" y="17952"/>
                    <a:pt x="6696" y="17972"/>
                  </a:cubicBezTo>
                  <a:cubicBezTo>
                    <a:pt x="6236" y="18433"/>
                    <a:pt x="5775" y="18893"/>
                    <a:pt x="5315" y="19333"/>
                  </a:cubicBezTo>
                  <a:cubicBezTo>
                    <a:pt x="5273" y="19395"/>
                    <a:pt x="5210" y="19437"/>
                    <a:pt x="5147" y="19458"/>
                  </a:cubicBezTo>
                  <a:cubicBezTo>
                    <a:pt x="5096" y="19510"/>
                    <a:pt x="5016" y="19547"/>
                    <a:pt x="4931" y="19547"/>
                  </a:cubicBezTo>
                  <a:cubicBezTo>
                    <a:pt x="4913" y="19547"/>
                    <a:pt x="4894" y="19545"/>
                    <a:pt x="4875" y="19542"/>
                  </a:cubicBezTo>
                  <a:lnTo>
                    <a:pt x="3181" y="19291"/>
                  </a:lnTo>
                  <a:cubicBezTo>
                    <a:pt x="2992" y="19270"/>
                    <a:pt x="2783" y="19228"/>
                    <a:pt x="2574" y="19207"/>
                  </a:cubicBezTo>
                  <a:cubicBezTo>
                    <a:pt x="2538" y="19198"/>
                    <a:pt x="2502" y="19194"/>
                    <a:pt x="2467" y="19194"/>
                  </a:cubicBezTo>
                  <a:cubicBezTo>
                    <a:pt x="2255" y="19194"/>
                    <a:pt x="2066" y="19347"/>
                    <a:pt x="2030" y="19563"/>
                  </a:cubicBezTo>
                  <a:cubicBezTo>
                    <a:pt x="1988" y="19793"/>
                    <a:pt x="2155" y="20023"/>
                    <a:pt x="2386" y="20044"/>
                  </a:cubicBezTo>
                  <a:cubicBezTo>
                    <a:pt x="2532" y="20086"/>
                    <a:pt x="2678" y="20086"/>
                    <a:pt x="2804" y="20107"/>
                  </a:cubicBezTo>
                  <a:lnTo>
                    <a:pt x="4541" y="20337"/>
                  </a:lnTo>
                  <a:cubicBezTo>
                    <a:pt x="4666" y="20358"/>
                    <a:pt x="4792" y="20379"/>
                    <a:pt x="4917" y="20400"/>
                  </a:cubicBezTo>
                  <a:cubicBezTo>
                    <a:pt x="4938" y="20588"/>
                    <a:pt x="4959" y="20755"/>
                    <a:pt x="4980" y="20923"/>
                  </a:cubicBezTo>
                  <a:cubicBezTo>
                    <a:pt x="5043" y="21299"/>
                    <a:pt x="5085" y="21655"/>
                    <a:pt x="5147" y="22032"/>
                  </a:cubicBezTo>
                  <a:cubicBezTo>
                    <a:pt x="5189" y="22325"/>
                    <a:pt x="5210" y="22638"/>
                    <a:pt x="5273" y="22931"/>
                  </a:cubicBezTo>
                  <a:cubicBezTo>
                    <a:pt x="5291" y="23147"/>
                    <a:pt x="5463" y="23300"/>
                    <a:pt x="5669" y="23300"/>
                  </a:cubicBezTo>
                  <a:cubicBezTo>
                    <a:pt x="5704" y="23300"/>
                    <a:pt x="5739" y="23296"/>
                    <a:pt x="5775" y="23287"/>
                  </a:cubicBezTo>
                  <a:cubicBezTo>
                    <a:pt x="6005" y="23245"/>
                    <a:pt x="6173" y="23015"/>
                    <a:pt x="6131" y="22764"/>
                  </a:cubicBezTo>
                  <a:cubicBezTo>
                    <a:pt x="6068" y="22366"/>
                    <a:pt x="6005" y="21990"/>
                    <a:pt x="5943" y="21592"/>
                  </a:cubicBezTo>
                  <a:cubicBezTo>
                    <a:pt x="5880" y="21174"/>
                    <a:pt x="5838" y="20797"/>
                    <a:pt x="5775" y="20400"/>
                  </a:cubicBezTo>
                  <a:cubicBezTo>
                    <a:pt x="5775" y="20337"/>
                    <a:pt x="5796" y="20295"/>
                    <a:pt x="5817" y="20232"/>
                  </a:cubicBezTo>
                  <a:cubicBezTo>
                    <a:pt x="5859" y="20149"/>
                    <a:pt x="5922" y="20065"/>
                    <a:pt x="5984" y="20002"/>
                  </a:cubicBezTo>
                  <a:cubicBezTo>
                    <a:pt x="6445" y="19521"/>
                    <a:pt x="6905" y="19061"/>
                    <a:pt x="7365" y="18600"/>
                  </a:cubicBezTo>
                  <a:cubicBezTo>
                    <a:pt x="7386" y="18558"/>
                    <a:pt x="7428" y="18537"/>
                    <a:pt x="7491" y="18475"/>
                  </a:cubicBezTo>
                  <a:cubicBezTo>
                    <a:pt x="7575" y="18872"/>
                    <a:pt x="7658" y="19249"/>
                    <a:pt x="7721" y="19605"/>
                  </a:cubicBezTo>
                  <a:cubicBezTo>
                    <a:pt x="7721" y="19856"/>
                    <a:pt x="7930" y="20044"/>
                    <a:pt x="8181" y="20044"/>
                  </a:cubicBezTo>
                  <a:cubicBezTo>
                    <a:pt x="8432" y="20002"/>
                    <a:pt x="8621" y="19772"/>
                    <a:pt x="8579" y="19521"/>
                  </a:cubicBezTo>
                  <a:cubicBezTo>
                    <a:pt x="8558" y="19395"/>
                    <a:pt x="8537" y="19270"/>
                    <a:pt x="8516" y="19144"/>
                  </a:cubicBezTo>
                  <a:cubicBezTo>
                    <a:pt x="8412" y="18726"/>
                    <a:pt x="8328" y="18349"/>
                    <a:pt x="8244" y="17952"/>
                  </a:cubicBezTo>
                  <a:cubicBezTo>
                    <a:pt x="8223" y="17847"/>
                    <a:pt x="8265" y="17721"/>
                    <a:pt x="8349" y="17659"/>
                  </a:cubicBezTo>
                  <a:cubicBezTo>
                    <a:pt x="8537" y="17491"/>
                    <a:pt x="8725" y="17303"/>
                    <a:pt x="8914" y="17136"/>
                  </a:cubicBezTo>
                  <a:lnTo>
                    <a:pt x="9207" y="16843"/>
                  </a:lnTo>
                  <a:cubicBezTo>
                    <a:pt x="9249" y="16884"/>
                    <a:pt x="9290" y="16947"/>
                    <a:pt x="9311" y="16989"/>
                  </a:cubicBezTo>
                  <a:cubicBezTo>
                    <a:pt x="9458" y="17261"/>
                    <a:pt x="9583" y="17533"/>
                    <a:pt x="9709" y="17805"/>
                  </a:cubicBezTo>
                  <a:cubicBezTo>
                    <a:pt x="9772" y="17931"/>
                    <a:pt x="9855" y="18056"/>
                    <a:pt x="9939" y="18182"/>
                  </a:cubicBezTo>
                  <a:cubicBezTo>
                    <a:pt x="10072" y="18398"/>
                    <a:pt x="10297" y="18521"/>
                    <a:pt x="10531" y="18521"/>
                  </a:cubicBezTo>
                  <a:cubicBezTo>
                    <a:pt x="10591" y="18521"/>
                    <a:pt x="10653" y="18513"/>
                    <a:pt x="10713" y="18496"/>
                  </a:cubicBezTo>
                  <a:cubicBezTo>
                    <a:pt x="11090" y="18412"/>
                    <a:pt x="11466" y="18265"/>
                    <a:pt x="11843" y="18140"/>
                  </a:cubicBezTo>
                  <a:cubicBezTo>
                    <a:pt x="11927" y="18098"/>
                    <a:pt x="12052" y="18077"/>
                    <a:pt x="12157" y="18077"/>
                  </a:cubicBezTo>
                  <a:lnTo>
                    <a:pt x="12157" y="18182"/>
                  </a:lnTo>
                  <a:cubicBezTo>
                    <a:pt x="12178" y="18537"/>
                    <a:pt x="12178" y="18914"/>
                    <a:pt x="12199" y="19291"/>
                  </a:cubicBezTo>
                  <a:cubicBezTo>
                    <a:pt x="12199" y="19395"/>
                    <a:pt x="12136" y="19479"/>
                    <a:pt x="12052" y="19521"/>
                  </a:cubicBezTo>
                  <a:cubicBezTo>
                    <a:pt x="11676" y="19772"/>
                    <a:pt x="11320" y="20002"/>
                    <a:pt x="10943" y="20253"/>
                  </a:cubicBezTo>
                  <a:cubicBezTo>
                    <a:pt x="10839" y="20316"/>
                    <a:pt x="10755" y="20379"/>
                    <a:pt x="10650" y="20462"/>
                  </a:cubicBezTo>
                  <a:cubicBezTo>
                    <a:pt x="10483" y="20630"/>
                    <a:pt x="10462" y="20923"/>
                    <a:pt x="10629" y="21090"/>
                  </a:cubicBezTo>
                  <a:cubicBezTo>
                    <a:pt x="10716" y="21177"/>
                    <a:pt x="10830" y="21218"/>
                    <a:pt x="10944" y="21218"/>
                  </a:cubicBezTo>
                  <a:cubicBezTo>
                    <a:pt x="11050" y="21218"/>
                    <a:pt x="11155" y="21182"/>
                    <a:pt x="11236" y="21111"/>
                  </a:cubicBezTo>
                  <a:cubicBezTo>
                    <a:pt x="11550" y="20881"/>
                    <a:pt x="11864" y="20672"/>
                    <a:pt x="12220" y="20441"/>
                  </a:cubicBezTo>
                  <a:cubicBezTo>
                    <a:pt x="12220" y="20567"/>
                    <a:pt x="12241" y="20630"/>
                    <a:pt x="12220" y="20755"/>
                  </a:cubicBezTo>
                  <a:cubicBezTo>
                    <a:pt x="12220" y="21174"/>
                    <a:pt x="12199" y="21592"/>
                    <a:pt x="12199" y="22032"/>
                  </a:cubicBezTo>
                  <a:lnTo>
                    <a:pt x="12199" y="22597"/>
                  </a:lnTo>
                  <a:cubicBezTo>
                    <a:pt x="12199" y="22701"/>
                    <a:pt x="12178" y="22806"/>
                    <a:pt x="12157" y="22910"/>
                  </a:cubicBezTo>
                  <a:cubicBezTo>
                    <a:pt x="12136" y="22973"/>
                    <a:pt x="12094" y="23015"/>
                    <a:pt x="12052" y="23057"/>
                  </a:cubicBezTo>
                  <a:cubicBezTo>
                    <a:pt x="11780" y="23266"/>
                    <a:pt x="11487" y="23475"/>
                    <a:pt x="11236" y="23685"/>
                  </a:cubicBezTo>
                  <a:cubicBezTo>
                    <a:pt x="10860" y="23957"/>
                    <a:pt x="10483" y="24229"/>
                    <a:pt x="10127" y="24522"/>
                  </a:cubicBezTo>
                  <a:cubicBezTo>
                    <a:pt x="9981" y="24626"/>
                    <a:pt x="9918" y="24814"/>
                    <a:pt x="9960" y="24982"/>
                  </a:cubicBezTo>
                  <a:cubicBezTo>
                    <a:pt x="10002" y="25170"/>
                    <a:pt x="10148" y="25296"/>
                    <a:pt x="10316" y="25317"/>
                  </a:cubicBezTo>
                  <a:cubicBezTo>
                    <a:pt x="10483" y="25317"/>
                    <a:pt x="10650" y="25254"/>
                    <a:pt x="10755" y="25128"/>
                  </a:cubicBezTo>
                  <a:lnTo>
                    <a:pt x="12554" y="23768"/>
                  </a:lnTo>
                  <a:cubicBezTo>
                    <a:pt x="12575" y="23747"/>
                    <a:pt x="12617" y="23726"/>
                    <a:pt x="12659" y="23685"/>
                  </a:cubicBezTo>
                  <a:cubicBezTo>
                    <a:pt x="13036" y="23957"/>
                    <a:pt x="13391" y="24229"/>
                    <a:pt x="13747" y="24501"/>
                  </a:cubicBezTo>
                  <a:cubicBezTo>
                    <a:pt x="14061" y="24731"/>
                    <a:pt x="14354" y="24961"/>
                    <a:pt x="14647" y="25191"/>
                  </a:cubicBezTo>
                  <a:cubicBezTo>
                    <a:pt x="14734" y="25278"/>
                    <a:pt x="14850" y="25322"/>
                    <a:pt x="14959" y="25322"/>
                  </a:cubicBezTo>
                  <a:cubicBezTo>
                    <a:pt x="14981" y="25322"/>
                    <a:pt x="15003" y="25320"/>
                    <a:pt x="15023" y="25317"/>
                  </a:cubicBezTo>
                  <a:cubicBezTo>
                    <a:pt x="15212" y="25275"/>
                    <a:pt x="15358" y="25149"/>
                    <a:pt x="15379" y="24961"/>
                  </a:cubicBezTo>
                  <a:cubicBezTo>
                    <a:pt x="15421" y="24794"/>
                    <a:pt x="15337" y="24605"/>
                    <a:pt x="15191" y="24501"/>
                  </a:cubicBezTo>
                  <a:cubicBezTo>
                    <a:pt x="14584" y="24040"/>
                    <a:pt x="13977" y="23580"/>
                    <a:pt x="13370" y="23120"/>
                  </a:cubicBezTo>
                  <a:cubicBezTo>
                    <a:pt x="13245" y="23057"/>
                    <a:pt x="13182" y="22952"/>
                    <a:pt x="13161" y="22827"/>
                  </a:cubicBezTo>
                  <a:cubicBezTo>
                    <a:pt x="13161" y="22722"/>
                    <a:pt x="13140" y="22638"/>
                    <a:pt x="13140" y="22555"/>
                  </a:cubicBezTo>
                  <a:cubicBezTo>
                    <a:pt x="13119" y="22115"/>
                    <a:pt x="13119" y="21655"/>
                    <a:pt x="13119" y="21216"/>
                  </a:cubicBezTo>
                  <a:lnTo>
                    <a:pt x="13119" y="20483"/>
                  </a:lnTo>
                  <a:cubicBezTo>
                    <a:pt x="13475" y="20713"/>
                    <a:pt x="13789" y="20923"/>
                    <a:pt x="14103" y="21132"/>
                  </a:cubicBezTo>
                  <a:cubicBezTo>
                    <a:pt x="14195" y="21219"/>
                    <a:pt x="14295" y="21256"/>
                    <a:pt x="14391" y="21256"/>
                  </a:cubicBezTo>
                  <a:cubicBezTo>
                    <a:pt x="14729" y="21256"/>
                    <a:pt x="15010" y="20793"/>
                    <a:pt x="14668" y="20483"/>
                  </a:cubicBezTo>
                  <a:cubicBezTo>
                    <a:pt x="14584" y="20421"/>
                    <a:pt x="14500" y="20358"/>
                    <a:pt x="14417" y="20295"/>
                  </a:cubicBezTo>
                  <a:cubicBezTo>
                    <a:pt x="14040" y="20044"/>
                    <a:pt x="13663" y="19793"/>
                    <a:pt x="13308" y="19563"/>
                  </a:cubicBezTo>
                  <a:cubicBezTo>
                    <a:pt x="13203" y="19500"/>
                    <a:pt x="13161" y="19395"/>
                    <a:pt x="13161" y="19291"/>
                  </a:cubicBezTo>
                  <a:cubicBezTo>
                    <a:pt x="13182" y="18956"/>
                    <a:pt x="13182" y="18600"/>
                    <a:pt x="13182" y="18265"/>
                  </a:cubicBezTo>
                  <a:cubicBezTo>
                    <a:pt x="13182" y="18203"/>
                    <a:pt x="13203" y="18140"/>
                    <a:pt x="13203" y="18077"/>
                  </a:cubicBezTo>
                  <a:cubicBezTo>
                    <a:pt x="13287" y="18098"/>
                    <a:pt x="13350" y="18119"/>
                    <a:pt x="13412" y="18140"/>
                  </a:cubicBezTo>
                  <a:cubicBezTo>
                    <a:pt x="13726" y="18244"/>
                    <a:pt x="14040" y="18349"/>
                    <a:pt x="14333" y="18454"/>
                  </a:cubicBezTo>
                  <a:cubicBezTo>
                    <a:pt x="14466" y="18527"/>
                    <a:pt x="14610" y="18561"/>
                    <a:pt x="14752" y="18561"/>
                  </a:cubicBezTo>
                  <a:cubicBezTo>
                    <a:pt x="15100" y="18561"/>
                    <a:pt x="15434" y="18356"/>
                    <a:pt x="15567" y="18014"/>
                  </a:cubicBezTo>
                  <a:cubicBezTo>
                    <a:pt x="15588" y="17972"/>
                    <a:pt x="15609" y="17910"/>
                    <a:pt x="15630" y="17868"/>
                  </a:cubicBezTo>
                  <a:cubicBezTo>
                    <a:pt x="15777" y="17596"/>
                    <a:pt x="15902" y="17303"/>
                    <a:pt x="16049" y="17031"/>
                  </a:cubicBezTo>
                  <a:cubicBezTo>
                    <a:pt x="16070" y="16968"/>
                    <a:pt x="16111" y="16926"/>
                    <a:pt x="16153" y="16884"/>
                  </a:cubicBezTo>
                  <a:cubicBezTo>
                    <a:pt x="16467" y="17177"/>
                    <a:pt x="16781" y="17470"/>
                    <a:pt x="17074" y="17763"/>
                  </a:cubicBezTo>
                  <a:cubicBezTo>
                    <a:pt x="17116" y="17826"/>
                    <a:pt x="17137" y="17889"/>
                    <a:pt x="17116" y="17931"/>
                  </a:cubicBezTo>
                  <a:cubicBezTo>
                    <a:pt x="17032" y="18370"/>
                    <a:pt x="16927" y="18788"/>
                    <a:pt x="16844" y="19207"/>
                  </a:cubicBezTo>
                  <a:cubicBezTo>
                    <a:pt x="16823" y="19353"/>
                    <a:pt x="16802" y="19500"/>
                    <a:pt x="16802" y="19646"/>
                  </a:cubicBezTo>
                  <a:cubicBezTo>
                    <a:pt x="16802" y="19897"/>
                    <a:pt x="16990" y="20086"/>
                    <a:pt x="17220" y="20086"/>
                  </a:cubicBezTo>
                  <a:cubicBezTo>
                    <a:pt x="17451" y="20086"/>
                    <a:pt x="17639" y="19897"/>
                    <a:pt x="17660" y="19667"/>
                  </a:cubicBezTo>
                  <a:cubicBezTo>
                    <a:pt x="17702" y="19291"/>
                    <a:pt x="17785" y="18935"/>
                    <a:pt x="17869" y="18537"/>
                  </a:cubicBezTo>
                  <a:cubicBezTo>
                    <a:pt x="17911" y="18558"/>
                    <a:pt x="17953" y="18579"/>
                    <a:pt x="17974" y="18600"/>
                  </a:cubicBezTo>
                  <a:cubicBezTo>
                    <a:pt x="18455" y="19102"/>
                    <a:pt x="18936" y="19584"/>
                    <a:pt x="19396" y="20065"/>
                  </a:cubicBezTo>
                  <a:cubicBezTo>
                    <a:pt x="19459" y="20128"/>
                    <a:pt x="19501" y="20190"/>
                    <a:pt x="19543" y="20253"/>
                  </a:cubicBezTo>
                  <a:cubicBezTo>
                    <a:pt x="19564" y="20316"/>
                    <a:pt x="19585" y="20379"/>
                    <a:pt x="19585" y="20462"/>
                  </a:cubicBezTo>
                  <a:cubicBezTo>
                    <a:pt x="19501" y="21027"/>
                    <a:pt x="19438" y="21592"/>
                    <a:pt x="19355" y="22157"/>
                  </a:cubicBezTo>
                  <a:cubicBezTo>
                    <a:pt x="19313" y="22366"/>
                    <a:pt x="19271" y="22597"/>
                    <a:pt x="19250" y="22806"/>
                  </a:cubicBezTo>
                  <a:cubicBezTo>
                    <a:pt x="19208" y="23036"/>
                    <a:pt x="19355" y="23266"/>
                    <a:pt x="19585" y="23329"/>
                  </a:cubicBezTo>
                  <a:cubicBezTo>
                    <a:pt x="19620" y="23338"/>
                    <a:pt x="19656" y="23342"/>
                    <a:pt x="19691" y="23342"/>
                  </a:cubicBezTo>
                  <a:cubicBezTo>
                    <a:pt x="19902" y="23342"/>
                    <a:pt x="20090" y="23186"/>
                    <a:pt x="20108" y="22952"/>
                  </a:cubicBezTo>
                  <a:cubicBezTo>
                    <a:pt x="20129" y="22910"/>
                    <a:pt x="20129" y="22869"/>
                    <a:pt x="20129" y="22827"/>
                  </a:cubicBezTo>
                  <a:cubicBezTo>
                    <a:pt x="20233" y="22094"/>
                    <a:pt x="20338" y="21341"/>
                    <a:pt x="20443" y="20609"/>
                  </a:cubicBezTo>
                  <a:cubicBezTo>
                    <a:pt x="20464" y="20441"/>
                    <a:pt x="20464" y="20441"/>
                    <a:pt x="20631" y="20421"/>
                  </a:cubicBezTo>
                  <a:lnTo>
                    <a:pt x="22451" y="20149"/>
                  </a:lnTo>
                  <a:cubicBezTo>
                    <a:pt x="22640" y="20128"/>
                    <a:pt x="22849" y="20107"/>
                    <a:pt x="23037" y="20065"/>
                  </a:cubicBezTo>
                  <a:cubicBezTo>
                    <a:pt x="23225" y="20023"/>
                    <a:pt x="23351" y="19877"/>
                    <a:pt x="23351" y="19688"/>
                  </a:cubicBezTo>
                  <a:cubicBezTo>
                    <a:pt x="23369" y="19434"/>
                    <a:pt x="23167" y="19212"/>
                    <a:pt x="22908" y="19212"/>
                  </a:cubicBezTo>
                  <a:cubicBezTo>
                    <a:pt x="22869" y="19212"/>
                    <a:pt x="22828" y="19217"/>
                    <a:pt x="22786" y="19228"/>
                  </a:cubicBezTo>
                  <a:cubicBezTo>
                    <a:pt x="22619" y="19249"/>
                    <a:pt x="22451" y="19291"/>
                    <a:pt x="22263" y="19312"/>
                  </a:cubicBezTo>
                  <a:cubicBezTo>
                    <a:pt x="21719" y="19395"/>
                    <a:pt x="21175" y="19437"/>
                    <a:pt x="20631" y="19542"/>
                  </a:cubicBezTo>
                  <a:cubicBezTo>
                    <a:pt x="20588" y="19550"/>
                    <a:pt x="20546" y="19554"/>
                    <a:pt x="20503" y="19554"/>
                  </a:cubicBezTo>
                  <a:cubicBezTo>
                    <a:pt x="20339" y="19554"/>
                    <a:pt x="20183" y="19491"/>
                    <a:pt x="20066" y="19374"/>
                  </a:cubicBezTo>
                  <a:cubicBezTo>
                    <a:pt x="19585" y="18914"/>
                    <a:pt x="19124" y="18454"/>
                    <a:pt x="18643" y="17972"/>
                  </a:cubicBezTo>
                  <a:cubicBezTo>
                    <a:pt x="18601" y="17931"/>
                    <a:pt x="18580" y="17889"/>
                    <a:pt x="18539" y="17847"/>
                  </a:cubicBezTo>
                  <a:cubicBezTo>
                    <a:pt x="18936" y="17763"/>
                    <a:pt x="19313" y="17680"/>
                    <a:pt x="19689" y="17638"/>
                  </a:cubicBezTo>
                  <a:cubicBezTo>
                    <a:pt x="19920" y="17617"/>
                    <a:pt x="20108" y="17428"/>
                    <a:pt x="20108" y="17177"/>
                  </a:cubicBezTo>
                  <a:cubicBezTo>
                    <a:pt x="20088" y="16959"/>
                    <a:pt x="19899" y="16778"/>
                    <a:pt x="19683" y="16778"/>
                  </a:cubicBezTo>
                  <a:cubicBezTo>
                    <a:pt x="19671" y="16778"/>
                    <a:pt x="19659" y="16779"/>
                    <a:pt x="19648" y="16780"/>
                  </a:cubicBezTo>
                  <a:cubicBezTo>
                    <a:pt x="19501" y="16780"/>
                    <a:pt x="19376" y="16801"/>
                    <a:pt x="19229" y="16822"/>
                  </a:cubicBezTo>
                  <a:cubicBezTo>
                    <a:pt x="18832" y="16926"/>
                    <a:pt x="18413" y="16989"/>
                    <a:pt x="18016" y="17094"/>
                  </a:cubicBezTo>
                  <a:cubicBezTo>
                    <a:pt x="17989" y="17103"/>
                    <a:pt x="17962" y="17107"/>
                    <a:pt x="17935" y="17107"/>
                  </a:cubicBezTo>
                  <a:cubicBezTo>
                    <a:pt x="17838" y="17107"/>
                    <a:pt x="17747" y="17050"/>
                    <a:pt x="17681" y="16968"/>
                  </a:cubicBezTo>
                  <a:cubicBezTo>
                    <a:pt x="17471" y="16738"/>
                    <a:pt x="17262" y="16529"/>
                    <a:pt x="17032" y="16299"/>
                  </a:cubicBezTo>
                  <a:lnTo>
                    <a:pt x="16886" y="16131"/>
                  </a:lnTo>
                  <a:cubicBezTo>
                    <a:pt x="16927" y="16089"/>
                    <a:pt x="16969" y="16068"/>
                    <a:pt x="17032" y="16027"/>
                  </a:cubicBezTo>
                  <a:cubicBezTo>
                    <a:pt x="17304" y="15880"/>
                    <a:pt x="17576" y="15755"/>
                    <a:pt x="17848" y="15629"/>
                  </a:cubicBezTo>
                  <a:cubicBezTo>
                    <a:pt x="17974" y="15566"/>
                    <a:pt x="18099" y="15503"/>
                    <a:pt x="18204" y="15420"/>
                  </a:cubicBezTo>
                  <a:cubicBezTo>
                    <a:pt x="18476" y="15252"/>
                    <a:pt x="18622" y="14918"/>
                    <a:pt x="18539" y="14604"/>
                  </a:cubicBezTo>
                  <a:cubicBezTo>
                    <a:pt x="18455" y="14227"/>
                    <a:pt x="18308" y="13871"/>
                    <a:pt x="18183" y="13495"/>
                  </a:cubicBezTo>
                  <a:cubicBezTo>
                    <a:pt x="18162" y="13390"/>
                    <a:pt x="18120" y="13286"/>
                    <a:pt x="18099" y="13202"/>
                  </a:cubicBezTo>
                  <a:cubicBezTo>
                    <a:pt x="18120" y="13181"/>
                    <a:pt x="18141" y="13181"/>
                    <a:pt x="18162" y="13160"/>
                  </a:cubicBezTo>
                  <a:cubicBezTo>
                    <a:pt x="18560" y="13160"/>
                    <a:pt x="18957" y="13160"/>
                    <a:pt x="19355" y="13139"/>
                  </a:cubicBezTo>
                  <a:cubicBezTo>
                    <a:pt x="19438" y="13139"/>
                    <a:pt x="19522" y="13202"/>
                    <a:pt x="19564" y="13265"/>
                  </a:cubicBezTo>
                  <a:cubicBezTo>
                    <a:pt x="19794" y="13641"/>
                    <a:pt x="20045" y="14018"/>
                    <a:pt x="20296" y="14374"/>
                  </a:cubicBezTo>
                  <a:cubicBezTo>
                    <a:pt x="20359" y="14499"/>
                    <a:pt x="20464" y="14604"/>
                    <a:pt x="20547" y="14708"/>
                  </a:cubicBezTo>
                  <a:cubicBezTo>
                    <a:pt x="20628" y="14779"/>
                    <a:pt x="20729" y="14816"/>
                    <a:pt x="20830" y="14816"/>
                  </a:cubicBezTo>
                  <a:cubicBezTo>
                    <a:pt x="20938" y="14816"/>
                    <a:pt x="21047" y="14774"/>
                    <a:pt x="21133" y="14687"/>
                  </a:cubicBezTo>
                  <a:cubicBezTo>
                    <a:pt x="21280" y="14541"/>
                    <a:pt x="21301" y="14311"/>
                    <a:pt x="21175" y="14143"/>
                  </a:cubicBezTo>
                  <a:cubicBezTo>
                    <a:pt x="20987" y="13851"/>
                    <a:pt x="20798" y="13558"/>
                    <a:pt x="20589" y="13265"/>
                  </a:cubicBezTo>
                  <a:cubicBezTo>
                    <a:pt x="20568" y="13223"/>
                    <a:pt x="20547" y="13181"/>
                    <a:pt x="20505" y="13118"/>
                  </a:cubicBezTo>
                  <a:lnTo>
                    <a:pt x="22640" y="13118"/>
                  </a:lnTo>
                  <a:cubicBezTo>
                    <a:pt x="22807" y="13139"/>
                    <a:pt x="22953" y="13139"/>
                    <a:pt x="23079" y="13286"/>
                  </a:cubicBezTo>
                  <a:cubicBezTo>
                    <a:pt x="23518" y="13892"/>
                    <a:pt x="23979" y="14478"/>
                    <a:pt x="24418" y="15085"/>
                  </a:cubicBezTo>
                  <a:cubicBezTo>
                    <a:pt x="24460" y="15127"/>
                    <a:pt x="24481" y="15190"/>
                    <a:pt x="24523" y="15231"/>
                  </a:cubicBezTo>
                  <a:cubicBezTo>
                    <a:pt x="24617" y="15337"/>
                    <a:pt x="24744" y="15390"/>
                    <a:pt x="24867" y="15390"/>
                  </a:cubicBezTo>
                  <a:cubicBezTo>
                    <a:pt x="24963" y="15390"/>
                    <a:pt x="25056" y="15358"/>
                    <a:pt x="25130" y="15294"/>
                  </a:cubicBezTo>
                  <a:cubicBezTo>
                    <a:pt x="25318" y="15148"/>
                    <a:pt x="25360" y="14897"/>
                    <a:pt x="25234" y="14708"/>
                  </a:cubicBezTo>
                  <a:cubicBezTo>
                    <a:pt x="25192" y="14667"/>
                    <a:pt x="25171" y="14625"/>
                    <a:pt x="25130" y="14583"/>
                  </a:cubicBezTo>
                  <a:cubicBezTo>
                    <a:pt x="24669" y="13976"/>
                    <a:pt x="24209" y="13369"/>
                    <a:pt x="23770" y="12783"/>
                  </a:cubicBezTo>
                  <a:cubicBezTo>
                    <a:pt x="23728" y="12742"/>
                    <a:pt x="23707" y="12700"/>
                    <a:pt x="23686" y="12658"/>
                  </a:cubicBezTo>
                  <a:cubicBezTo>
                    <a:pt x="23728" y="12595"/>
                    <a:pt x="23770" y="12553"/>
                    <a:pt x="23790" y="12490"/>
                  </a:cubicBezTo>
                  <a:lnTo>
                    <a:pt x="24983" y="10921"/>
                  </a:lnTo>
                  <a:cubicBezTo>
                    <a:pt x="25067" y="10817"/>
                    <a:pt x="25150" y="10733"/>
                    <a:pt x="25213" y="10628"/>
                  </a:cubicBezTo>
                  <a:cubicBezTo>
                    <a:pt x="25297" y="10545"/>
                    <a:pt x="25318" y="10419"/>
                    <a:pt x="25297" y="10294"/>
                  </a:cubicBezTo>
                  <a:cubicBezTo>
                    <a:pt x="25276" y="10126"/>
                    <a:pt x="25150" y="9980"/>
                    <a:pt x="24962" y="9959"/>
                  </a:cubicBezTo>
                  <a:cubicBezTo>
                    <a:pt x="24929" y="9950"/>
                    <a:pt x="24894" y="9946"/>
                    <a:pt x="24858" y="9946"/>
                  </a:cubicBezTo>
                  <a:cubicBezTo>
                    <a:pt x="24715" y="9946"/>
                    <a:pt x="24565" y="10013"/>
                    <a:pt x="24481" y="10147"/>
                  </a:cubicBezTo>
                  <a:cubicBezTo>
                    <a:pt x="24042" y="10754"/>
                    <a:pt x="23581" y="11340"/>
                    <a:pt x="23142" y="11946"/>
                  </a:cubicBezTo>
                  <a:cubicBezTo>
                    <a:pt x="23037" y="12114"/>
                    <a:pt x="22849" y="12198"/>
                    <a:pt x="22640" y="12198"/>
                  </a:cubicBezTo>
                  <a:lnTo>
                    <a:pt x="22033" y="12198"/>
                  </a:lnTo>
                  <a:cubicBezTo>
                    <a:pt x="21761" y="12198"/>
                    <a:pt x="21510" y="12218"/>
                    <a:pt x="21238" y="12218"/>
                  </a:cubicBezTo>
                  <a:lnTo>
                    <a:pt x="20464" y="12218"/>
                  </a:lnTo>
                  <a:cubicBezTo>
                    <a:pt x="20694" y="11863"/>
                    <a:pt x="20903" y="11549"/>
                    <a:pt x="21133" y="11235"/>
                  </a:cubicBezTo>
                  <a:cubicBezTo>
                    <a:pt x="21280" y="11068"/>
                    <a:pt x="21280" y="10796"/>
                    <a:pt x="21112" y="10628"/>
                  </a:cubicBezTo>
                  <a:cubicBezTo>
                    <a:pt x="21026" y="10552"/>
                    <a:pt x="20919" y="10515"/>
                    <a:pt x="20813" y="10515"/>
                  </a:cubicBezTo>
                  <a:cubicBezTo>
                    <a:pt x="20687" y="10515"/>
                    <a:pt x="20564" y="10568"/>
                    <a:pt x="20484" y="10670"/>
                  </a:cubicBezTo>
                  <a:cubicBezTo>
                    <a:pt x="20401" y="10754"/>
                    <a:pt x="20338" y="10838"/>
                    <a:pt x="20275" y="10921"/>
                  </a:cubicBezTo>
                  <a:cubicBezTo>
                    <a:pt x="20045" y="11298"/>
                    <a:pt x="19794" y="11654"/>
                    <a:pt x="19543" y="12030"/>
                  </a:cubicBezTo>
                  <a:cubicBezTo>
                    <a:pt x="19506" y="12121"/>
                    <a:pt x="19422" y="12181"/>
                    <a:pt x="19318" y="12181"/>
                  </a:cubicBezTo>
                  <a:cubicBezTo>
                    <a:pt x="19303" y="12181"/>
                    <a:pt x="19287" y="12179"/>
                    <a:pt x="19271" y="12177"/>
                  </a:cubicBezTo>
                  <a:cubicBezTo>
                    <a:pt x="18957" y="12156"/>
                    <a:pt x="18622" y="12156"/>
                    <a:pt x="18308" y="12156"/>
                  </a:cubicBezTo>
                  <a:lnTo>
                    <a:pt x="18078" y="12156"/>
                  </a:lnTo>
                  <a:cubicBezTo>
                    <a:pt x="18099" y="12030"/>
                    <a:pt x="18141" y="11926"/>
                    <a:pt x="18162" y="11821"/>
                  </a:cubicBezTo>
                  <a:cubicBezTo>
                    <a:pt x="18288" y="11465"/>
                    <a:pt x="18413" y="11089"/>
                    <a:pt x="18518" y="10733"/>
                  </a:cubicBezTo>
                  <a:cubicBezTo>
                    <a:pt x="18601" y="10398"/>
                    <a:pt x="18455" y="10042"/>
                    <a:pt x="18162" y="9875"/>
                  </a:cubicBezTo>
                  <a:cubicBezTo>
                    <a:pt x="17827" y="9687"/>
                    <a:pt x="17492" y="9519"/>
                    <a:pt x="17158" y="9352"/>
                  </a:cubicBezTo>
                  <a:cubicBezTo>
                    <a:pt x="17053" y="9310"/>
                    <a:pt x="16948" y="9247"/>
                    <a:pt x="16886" y="9164"/>
                  </a:cubicBezTo>
                  <a:cubicBezTo>
                    <a:pt x="17179" y="8871"/>
                    <a:pt x="17451" y="8578"/>
                    <a:pt x="17743" y="8285"/>
                  </a:cubicBezTo>
                  <a:cubicBezTo>
                    <a:pt x="17774" y="8240"/>
                    <a:pt x="17836" y="8205"/>
                    <a:pt x="17900" y="8205"/>
                  </a:cubicBezTo>
                  <a:cubicBezTo>
                    <a:pt x="17925" y="8205"/>
                    <a:pt x="17950" y="8210"/>
                    <a:pt x="17974" y="8222"/>
                  </a:cubicBezTo>
                  <a:cubicBezTo>
                    <a:pt x="18141" y="8243"/>
                    <a:pt x="18308" y="8285"/>
                    <a:pt x="18497" y="8327"/>
                  </a:cubicBezTo>
                  <a:cubicBezTo>
                    <a:pt x="18852" y="8389"/>
                    <a:pt x="19208" y="8473"/>
                    <a:pt x="19564" y="8536"/>
                  </a:cubicBezTo>
                  <a:cubicBezTo>
                    <a:pt x="19588" y="8540"/>
                    <a:pt x="19611" y="8542"/>
                    <a:pt x="19635" y="8542"/>
                  </a:cubicBezTo>
                  <a:cubicBezTo>
                    <a:pt x="19840" y="8542"/>
                    <a:pt x="20028" y="8384"/>
                    <a:pt x="20066" y="8159"/>
                  </a:cubicBezTo>
                  <a:cubicBezTo>
                    <a:pt x="20108" y="7929"/>
                    <a:pt x="19940" y="7720"/>
                    <a:pt x="19710" y="7678"/>
                  </a:cubicBezTo>
                  <a:lnTo>
                    <a:pt x="18790" y="7490"/>
                  </a:lnTo>
                  <a:lnTo>
                    <a:pt x="18518" y="7448"/>
                  </a:lnTo>
                  <a:cubicBezTo>
                    <a:pt x="18560" y="7385"/>
                    <a:pt x="18580" y="7364"/>
                    <a:pt x="18622" y="7322"/>
                  </a:cubicBezTo>
                  <a:cubicBezTo>
                    <a:pt x="19104" y="6862"/>
                    <a:pt x="19564" y="6402"/>
                    <a:pt x="20045" y="5941"/>
                  </a:cubicBezTo>
                  <a:cubicBezTo>
                    <a:pt x="20108" y="5858"/>
                    <a:pt x="20192" y="5816"/>
                    <a:pt x="20275" y="5774"/>
                  </a:cubicBezTo>
                  <a:cubicBezTo>
                    <a:pt x="20317" y="5753"/>
                    <a:pt x="20380" y="5732"/>
                    <a:pt x="20443" y="5732"/>
                  </a:cubicBezTo>
                  <a:cubicBezTo>
                    <a:pt x="20819" y="5795"/>
                    <a:pt x="21175" y="5837"/>
                    <a:pt x="21573" y="5900"/>
                  </a:cubicBezTo>
                  <a:cubicBezTo>
                    <a:pt x="21970" y="5962"/>
                    <a:pt x="22368" y="6004"/>
                    <a:pt x="22765" y="6067"/>
                  </a:cubicBezTo>
                  <a:cubicBezTo>
                    <a:pt x="22801" y="6077"/>
                    <a:pt x="22838" y="6081"/>
                    <a:pt x="22875" y="6081"/>
                  </a:cubicBezTo>
                  <a:cubicBezTo>
                    <a:pt x="23075" y="6081"/>
                    <a:pt x="23277" y="5944"/>
                    <a:pt x="23330" y="5732"/>
                  </a:cubicBezTo>
                  <a:cubicBezTo>
                    <a:pt x="23372" y="5460"/>
                    <a:pt x="23163" y="5209"/>
                    <a:pt x="22891" y="5209"/>
                  </a:cubicBezTo>
                  <a:lnTo>
                    <a:pt x="22409" y="5146"/>
                  </a:lnTo>
                  <a:lnTo>
                    <a:pt x="21029" y="4958"/>
                  </a:lnTo>
                  <a:lnTo>
                    <a:pt x="20443" y="4874"/>
                  </a:lnTo>
                  <a:cubicBezTo>
                    <a:pt x="20443" y="4853"/>
                    <a:pt x="20422" y="4832"/>
                    <a:pt x="20422" y="4791"/>
                  </a:cubicBezTo>
                  <a:cubicBezTo>
                    <a:pt x="20338" y="4247"/>
                    <a:pt x="20275" y="3703"/>
                    <a:pt x="20192" y="3159"/>
                  </a:cubicBezTo>
                  <a:cubicBezTo>
                    <a:pt x="20150" y="2887"/>
                    <a:pt x="20129" y="2615"/>
                    <a:pt x="20087" y="2343"/>
                  </a:cubicBezTo>
                  <a:cubicBezTo>
                    <a:pt x="20058" y="2125"/>
                    <a:pt x="19868" y="1978"/>
                    <a:pt x="19663" y="1978"/>
                  </a:cubicBezTo>
                  <a:cubicBezTo>
                    <a:pt x="19573" y="1978"/>
                    <a:pt x="19480" y="2006"/>
                    <a:pt x="19396" y="2071"/>
                  </a:cubicBezTo>
                  <a:cubicBezTo>
                    <a:pt x="19271" y="2175"/>
                    <a:pt x="19187" y="2343"/>
                    <a:pt x="19229" y="2510"/>
                  </a:cubicBezTo>
                  <a:cubicBezTo>
                    <a:pt x="19250" y="2698"/>
                    <a:pt x="19292" y="2866"/>
                    <a:pt x="19313" y="3054"/>
                  </a:cubicBezTo>
                  <a:cubicBezTo>
                    <a:pt x="19396" y="3640"/>
                    <a:pt x="19480" y="4226"/>
                    <a:pt x="19564" y="4832"/>
                  </a:cubicBezTo>
                  <a:cubicBezTo>
                    <a:pt x="19585" y="4916"/>
                    <a:pt x="19564" y="5021"/>
                    <a:pt x="19501" y="5104"/>
                  </a:cubicBezTo>
                  <a:cubicBezTo>
                    <a:pt x="19438" y="5188"/>
                    <a:pt x="19396" y="5251"/>
                    <a:pt x="19313" y="5335"/>
                  </a:cubicBezTo>
                  <a:cubicBezTo>
                    <a:pt x="19062" y="5586"/>
                    <a:pt x="18832" y="5837"/>
                    <a:pt x="18560" y="6088"/>
                  </a:cubicBezTo>
                  <a:cubicBezTo>
                    <a:pt x="18371" y="6297"/>
                    <a:pt x="18183" y="6506"/>
                    <a:pt x="17974" y="6695"/>
                  </a:cubicBezTo>
                  <a:cubicBezTo>
                    <a:pt x="17932" y="6736"/>
                    <a:pt x="17890" y="6757"/>
                    <a:pt x="17869" y="6778"/>
                  </a:cubicBezTo>
                  <a:cubicBezTo>
                    <a:pt x="17848" y="6695"/>
                    <a:pt x="17827" y="6611"/>
                    <a:pt x="17806" y="6548"/>
                  </a:cubicBezTo>
                  <a:cubicBezTo>
                    <a:pt x="17743" y="6255"/>
                    <a:pt x="17681" y="5941"/>
                    <a:pt x="17639" y="5648"/>
                  </a:cubicBezTo>
                  <a:cubicBezTo>
                    <a:pt x="17618" y="5418"/>
                    <a:pt x="17430" y="5251"/>
                    <a:pt x="17220" y="5230"/>
                  </a:cubicBezTo>
                  <a:cubicBezTo>
                    <a:pt x="16969" y="5230"/>
                    <a:pt x="16781" y="5439"/>
                    <a:pt x="16781" y="5690"/>
                  </a:cubicBezTo>
                  <a:cubicBezTo>
                    <a:pt x="16781" y="5816"/>
                    <a:pt x="16802" y="5962"/>
                    <a:pt x="16844" y="6088"/>
                  </a:cubicBezTo>
                  <a:cubicBezTo>
                    <a:pt x="16927" y="6506"/>
                    <a:pt x="16990" y="6925"/>
                    <a:pt x="17095" y="7343"/>
                  </a:cubicBezTo>
                  <a:cubicBezTo>
                    <a:pt x="17137" y="7448"/>
                    <a:pt x="17095" y="7573"/>
                    <a:pt x="16990" y="7636"/>
                  </a:cubicBezTo>
                  <a:cubicBezTo>
                    <a:pt x="16739" y="7866"/>
                    <a:pt x="16509" y="8097"/>
                    <a:pt x="16258" y="8327"/>
                  </a:cubicBezTo>
                  <a:lnTo>
                    <a:pt x="16111" y="8452"/>
                  </a:lnTo>
                  <a:cubicBezTo>
                    <a:pt x="16070" y="8348"/>
                    <a:pt x="16007" y="8243"/>
                    <a:pt x="15965" y="8138"/>
                  </a:cubicBezTo>
                  <a:cubicBezTo>
                    <a:pt x="15798" y="7825"/>
                    <a:pt x="15651" y="7490"/>
                    <a:pt x="15463" y="7176"/>
                  </a:cubicBezTo>
                  <a:cubicBezTo>
                    <a:pt x="15331" y="6913"/>
                    <a:pt x="15058" y="6766"/>
                    <a:pt x="14784" y="6766"/>
                  </a:cubicBezTo>
                  <a:cubicBezTo>
                    <a:pt x="14709" y="6766"/>
                    <a:pt x="14635" y="6777"/>
                    <a:pt x="14563" y="6799"/>
                  </a:cubicBezTo>
                  <a:cubicBezTo>
                    <a:pt x="14207" y="6904"/>
                    <a:pt x="13873" y="7029"/>
                    <a:pt x="13517" y="7155"/>
                  </a:cubicBezTo>
                  <a:cubicBezTo>
                    <a:pt x="13412" y="7176"/>
                    <a:pt x="13308" y="7197"/>
                    <a:pt x="13161" y="7239"/>
                  </a:cubicBezTo>
                  <a:lnTo>
                    <a:pt x="13161" y="5962"/>
                  </a:lnTo>
                  <a:cubicBezTo>
                    <a:pt x="13161" y="5858"/>
                    <a:pt x="13224" y="5816"/>
                    <a:pt x="13287" y="5774"/>
                  </a:cubicBezTo>
                  <a:cubicBezTo>
                    <a:pt x="13663" y="5523"/>
                    <a:pt x="14040" y="5293"/>
                    <a:pt x="14396" y="5042"/>
                  </a:cubicBezTo>
                  <a:cubicBezTo>
                    <a:pt x="14521" y="4958"/>
                    <a:pt x="14626" y="4874"/>
                    <a:pt x="14710" y="4770"/>
                  </a:cubicBezTo>
                  <a:cubicBezTo>
                    <a:pt x="14993" y="4470"/>
                    <a:pt x="14732" y="4051"/>
                    <a:pt x="14403" y="4051"/>
                  </a:cubicBezTo>
                  <a:cubicBezTo>
                    <a:pt x="14319" y="4051"/>
                    <a:pt x="14230" y="4078"/>
                    <a:pt x="14145" y="4142"/>
                  </a:cubicBezTo>
                  <a:cubicBezTo>
                    <a:pt x="13852" y="4330"/>
                    <a:pt x="13559" y="4540"/>
                    <a:pt x="13266" y="4728"/>
                  </a:cubicBezTo>
                  <a:cubicBezTo>
                    <a:pt x="13245" y="4749"/>
                    <a:pt x="13203" y="4770"/>
                    <a:pt x="13140" y="4812"/>
                  </a:cubicBezTo>
                  <a:lnTo>
                    <a:pt x="13140" y="4602"/>
                  </a:lnTo>
                  <a:cubicBezTo>
                    <a:pt x="13140" y="4037"/>
                    <a:pt x="13140" y="3472"/>
                    <a:pt x="13140" y="2907"/>
                  </a:cubicBezTo>
                  <a:cubicBezTo>
                    <a:pt x="13140" y="2803"/>
                    <a:pt x="13140" y="2719"/>
                    <a:pt x="13140" y="2635"/>
                  </a:cubicBezTo>
                  <a:cubicBezTo>
                    <a:pt x="13161" y="2510"/>
                    <a:pt x="13161" y="2343"/>
                    <a:pt x="13308" y="2238"/>
                  </a:cubicBezTo>
                  <a:cubicBezTo>
                    <a:pt x="13789" y="1882"/>
                    <a:pt x="14291" y="1506"/>
                    <a:pt x="14772" y="1129"/>
                  </a:cubicBezTo>
                  <a:cubicBezTo>
                    <a:pt x="14919" y="1024"/>
                    <a:pt x="15065" y="920"/>
                    <a:pt x="15212" y="815"/>
                  </a:cubicBezTo>
                  <a:cubicBezTo>
                    <a:pt x="15421" y="669"/>
                    <a:pt x="15463" y="397"/>
                    <a:pt x="15316" y="187"/>
                  </a:cubicBezTo>
                  <a:cubicBezTo>
                    <a:pt x="15231" y="66"/>
                    <a:pt x="15103" y="0"/>
                    <a:pt x="149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9"/>
            <p:cNvSpPr/>
            <p:nvPr/>
          </p:nvSpPr>
          <p:spPr>
            <a:xfrm>
              <a:off x="8505311" y="4596294"/>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9"/>
            <p:cNvSpPr/>
            <p:nvPr/>
          </p:nvSpPr>
          <p:spPr>
            <a:xfrm>
              <a:off x="51277" y="2985622"/>
              <a:ext cx="333631" cy="291459"/>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9"/>
            <p:cNvSpPr/>
            <p:nvPr/>
          </p:nvSpPr>
          <p:spPr>
            <a:xfrm>
              <a:off x="8211374" y="4869601"/>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9"/>
            <p:cNvSpPr/>
            <p:nvPr/>
          </p:nvSpPr>
          <p:spPr>
            <a:xfrm>
              <a:off x="8015673" y="143680"/>
              <a:ext cx="301784" cy="301332"/>
            </a:xfrm>
            <a:custGeom>
              <a:rect b="b" l="l" r="r" t="t"/>
              <a:pathLst>
                <a:path extrusionOk="0" h="25322" w="25360">
                  <a:moveTo>
                    <a:pt x="10588" y="7636"/>
                  </a:moveTo>
                  <a:lnTo>
                    <a:pt x="12178" y="8138"/>
                  </a:lnTo>
                  <a:cubicBezTo>
                    <a:pt x="12199" y="8327"/>
                    <a:pt x="12199" y="8515"/>
                    <a:pt x="12199" y="8703"/>
                  </a:cubicBezTo>
                  <a:lnTo>
                    <a:pt x="12199" y="9540"/>
                  </a:lnTo>
                  <a:cubicBezTo>
                    <a:pt x="12199" y="9749"/>
                    <a:pt x="12220" y="9938"/>
                    <a:pt x="12220" y="10147"/>
                  </a:cubicBezTo>
                  <a:cubicBezTo>
                    <a:pt x="12220" y="10566"/>
                    <a:pt x="12178" y="10984"/>
                    <a:pt x="12178" y="11402"/>
                  </a:cubicBezTo>
                  <a:cubicBezTo>
                    <a:pt x="11885" y="11277"/>
                    <a:pt x="10357" y="9770"/>
                    <a:pt x="9834" y="9101"/>
                  </a:cubicBezTo>
                  <a:cubicBezTo>
                    <a:pt x="10085" y="8599"/>
                    <a:pt x="10337" y="8117"/>
                    <a:pt x="10588" y="7636"/>
                  </a:cubicBezTo>
                  <a:close/>
                  <a:moveTo>
                    <a:pt x="14730" y="7636"/>
                  </a:moveTo>
                  <a:lnTo>
                    <a:pt x="15505" y="9122"/>
                  </a:lnTo>
                  <a:cubicBezTo>
                    <a:pt x="14730" y="9875"/>
                    <a:pt x="14019" y="10712"/>
                    <a:pt x="13140" y="11444"/>
                  </a:cubicBezTo>
                  <a:cubicBezTo>
                    <a:pt x="13057" y="10335"/>
                    <a:pt x="13119" y="9247"/>
                    <a:pt x="13119" y="8159"/>
                  </a:cubicBezTo>
                  <a:lnTo>
                    <a:pt x="14730" y="7636"/>
                  </a:lnTo>
                  <a:close/>
                  <a:moveTo>
                    <a:pt x="9123" y="9812"/>
                  </a:moveTo>
                  <a:cubicBezTo>
                    <a:pt x="9228" y="9917"/>
                    <a:pt x="9353" y="10022"/>
                    <a:pt x="9479" y="10126"/>
                  </a:cubicBezTo>
                  <a:cubicBezTo>
                    <a:pt x="9897" y="10524"/>
                    <a:pt x="10316" y="10921"/>
                    <a:pt x="10713" y="11340"/>
                  </a:cubicBezTo>
                  <a:cubicBezTo>
                    <a:pt x="10964" y="11591"/>
                    <a:pt x="11194" y="11863"/>
                    <a:pt x="11445" y="12156"/>
                  </a:cubicBezTo>
                  <a:cubicBezTo>
                    <a:pt x="11062" y="12192"/>
                    <a:pt x="10682" y="12203"/>
                    <a:pt x="10303" y="12203"/>
                  </a:cubicBezTo>
                  <a:cubicBezTo>
                    <a:pt x="9689" y="12203"/>
                    <a:pt x="9081" y="12174"/>
                    <a:pt x="8472" y="12174"/>
                  </a:cubicBezTo>
                  <a:cubicBezTo>
                    <a:pt x="8368" y="12174"/>
                    <a:pt x="8264" y="12175"/>
                    <a:pt x="8160" y="12177"/>
                  </a:cubicBezTo>
                  <a:lnTo>
                    <a:pt x="8181" y="12156"/>
                  </a:lnTo>
                  <a:cubicBezTo>
                    <a:pt x="7993" y="11612"/>
                    <a:pt x="7826" y="11089"/>
                    <a:pt x="7637" y="10566"/>
                  </a:cubicBezTo>
                  <a:lnTo>
                    <a:pt x="9123" y="9812"/>
                  </a:lnTo>
                  <a:close/>
                  <a:moveTo>
                    <a:pt x="16195" y="9812"/>
                  </a:moveTo>
                  <a:lnTo>
                    <a:pt x="17304" y="10398"/>
                  </a:lnTo>
                  <a:cubicBezTo>
                    <a:pt x="17388" y="10440"/>
                    <a:pt x="17471" y="10482"/>
                    <a:pt x="17555" y="10503"/>
                  </a:cubicBezTo>
                  <a:cubicBezTo>
                    <a:pt x="17639" y="10524"/>
                    <a:pt x="17681" y="10628"/>
                    <a:pt x="17639" y="10712"/>
                  </a:cubicBezTo>
                  <a:cubicBezTo>
                    <a:pt x="17576" y="10900"/>
                    <a:pt x="17513" y="11089"/>
                    <a:pt x="17451" y="11277"/>
                  </a:cubicBezTo>
                  <a:cubicBezTo>
                    <a:pt x="17346" y="11570"/>
                    <a:pt x="17262" y="11863"/>
                    <a:pt x="17158" y="12156"/>
                  </a:cubicBezTo>
                  <a:cubicBezTo>
                    <a:pt x="17011" y="12177"/>
                    <a:pt x="16865" y="12177"/>
                    <a:pt x="16676" y="12177"/>
                  </a:cubicBezTo>
                  <a:lnTo>
                    <a:pt x="16111" y="12177"/>
                  </a:lnTo>
                  <a:cubicBezTo>
                    <a:pt x="15798" y="12198"/>
                    <a:pt x="15463" y="12218"/>
                    <a:pt x="15149" y="12218"/>
                  </a:cubicBezTo>
                  <a:cubicBezTo>
                    <a:pt x="14730" y="12198"/>
                    <a:pt x="14312" y="12177"/>
                    <a:pt x="13914" y="12177"/>
                  </a:cubicBezTo>
                  <a:cubicBezTo>
                    <a:pt x="13977" y="11926"/>
                    <a:pt x="15358" y="10524"/>
                    <a:pt x="16195" y="9812"/>
                  </a:cubicBezTo>
                  <a:close/>
                  <a:moveTo>
                    <a:pt x="9951" y="13089"/>
                  </a:moveTo>
                  <a:cubicBezTo>
                    <a:pt x="10445" y="13089"/>
                    <a:pt x="10943" y="13101"/>
                    <a:pt x="11445" y="13139"/>
                  </a:cubicBezTo>
                  <a:cubicBezTo>
                    <a:pt x="10713" y="14018"/>
                    <a:pt x="9876" y="14729"/>
                    <a:pt x="9123" y="15483"/>
                  </a:cubicBezTo>
                  <a:lnTo>
                    <a:pt x="7637" y="14729"/>
                  </a:lnTo>
                  <a:cubicBezTo>
                    <a:pt x="7826" y="14206"/>
                    <a:pt x="7993" y="13683"/>
                    <a:pt x="8160" y="13139"/>
                  </a:cubicBezTo>
                  <a:lnTo>
                    <a:pt x="8181" y="13118"/>
                  </a:lnTo>
                  <a:cubicBezTo>
                    <a:pt x="8765" y="13107"/>
                    <a:pt x="9355" y="13089"/>
                    <a:pt x="9951" y="13089"/>
                  </a:cubicBezTo>
                  <a:close/>
                  <a:moveTo>
                    <a:pt x="15293" y="13080"/>
                  </a:moveTo>
                  <a:cubicBezTo>
                    <a:pt x="15922" y="13080"/>
                    <a:pt x="16536" y="13106"/>
                    <a:pt x="17137" y="13118"/>
                  </a:cubicBezTo>
                  <a:cubicBezTo>
                    <a:pt x="17325" y="13662"/>
                    <a:pt x="17492" y="14185"/>
                    <a:pt x="17660" y="14708"/>
                  </a:cubicBezTo>
                  <a:lnTo>
                    <a:pt x="16195" y="15483"/>
                  </a:lnTo>
                  <a:cubicBezTo>
                    <a:pt x="16070" y="15378"/>
                    <a:pt x="15923" y="15231"/>
                    <a:pt x="15798" y="15106"/>
                  </a:cubicBezTo>
                  <a:cubicBezTo>
                    <a:pt x="15400" y="14729"/>
                    <a:pt x="15003" y="14353"/>
                    <a:pt x="14605" y="13955"/>
                  </a:cubicBezTo>
                  <a:cubicBezTo>
                    <a:pt x="14354" y="13704"/>
                    <a:pt x="14124" y="13432"/>
                    <a:pt x="13852" y="13139"/>
                  </a:cubicBezTo>
                  <a:lnTo>
                    <a:pt x="13873" y="13139"/>
                  </a:lnTo>
                  <a:cubicBezTo>
                    <a:pt x="14354" y="13095"/>
                    <a:pt x="14827" y="13080"/>
                    <a:pt x="15293" y="13080"/>
                  </a:cubicBezTo>
                  <a:close/>
                  <a:moveTo>
                    <a:pt x="12178" y="13830"/>
                  </a:moveTo>
                  <a:cubicBezTo>
                    <a:pt x="12262" y="14980"/>
                    <a:pt x="12178" y="16068"/>
                    <a:pt x="12199" y="17156"/>
                  </a:cubicBezTo>
                  <a:lnTo>
                    <a:pt x="12052" y="17198"/>
                  </a:lnTo>
                  <a:lnTo>
                    <a:pt x="10734" y="17617"/>
                  </a:lnTo>
                  <a:cubicBezTo>
                    <a:pt x="10688" y="17632"/>
                    <a:pt x="10653" y="17642"/>
                    <a:pt x="10626" y="17642"/>
                  </a:cubicBezTo>
                  <a:cubicBezTo>
                    <a:pt x="10578" y="17642"/>
                    <a:pt x="10551" y="17613"/>
                    <a:pt x="10525" y="17533"/>
                  </a:cubicBezTo>
                  <a:cubicBezTo>
                    <a:pt x="10378" y="17240"/>
                    <a:pt x="10253" y="16947"/>
                    <a:pt x="10106" y="16696"/>
                  </a:cubicBezTo>
                  <a:cubicBezTo>
                    <a:pt x="10023" y="16529"/>
                    <a:pt x="9918" y="16361"/>
                    <a:pt x="9813" y="16194"/>
                  </a:cubicBezTo>
                  <a:cubicBezTo>
                    <a:pt x="9939" y="16048"/>
                    <a:pt x="10065" y="15922"/>
                    <a:pt x="10190" y="15796"/>
                  </a:cubicBezTo>
                  <a:cubicBezTo>
                    <a:pt x="10567" y="15378"/>
                    <a:pt x="10943" y="14980"/>
                    <a:pt x="11341" y="14583"/>
                  </a:cubicBezTo>
                  <a:cubicBezTo>
                    <a:pt x="11592" y="14332"/>
                    <a:pt x="11885" y="14102"/>
                    <a:pt x="12178" y="13830"/>
                  </a:cubicBezTo>
                  <a:close/>
                  <a:moveTo>
                    <a:pt x="13161" y="13892"/>
                  </a:moveTo>
                  <a:cubicBezTo>
                    <a:pt x="13475" y="14081"/>
                    <a:pt x="15086" y="15671"/>
                    <a:pt x="15484" y="16194"/>
                  </a:cubicBezTo>
                  <a:cubicBezTo>
                    <a:pt x="15233" y="16675"/>
                    <a:pt x="15003" y="17177"/>
                    <a:pt x="14730" y="17659"/>
                  </a:cubicBezTo>
                  <a:lnTo>
                    <a:pt x="13140" y="17136"/>
                  </a:lnTo>
                  <a:cubicBezTo>
                    <a:pt x="13140" y="16068"/>
                    <a:pt x="13078" y="14980"/>
                    <a:pt x="13161" y="13892"/>
                  </a:cubicBezTo>
                  <a:close/>
                  <a:moveTo>
                    <a:pt x="14974" y="0"/>
                  </a:moveTo>
                  <a:cubicBezTo>
                    <a:pt x="14881" y="0"/>
                    <a:pt x="14788" y="34"/>
                    <a:pt x="14710" y="104"/>
                  </a:cubicBezTo>
                  <a:cubicBezTo>
                    <a:pt x="14668" y="125"/>
                    <a:pt x="14626" y="166"/>
                    <a:pt x="14584" y="187"/>
                  </a:cubicBezTo>
                  <a:lnTo>
                    <a:pt x="12806" y="1547"/>
                  </a:lnTo>
                  <a:cubicBezTo>
                    <a:pt x="12764" y="1568"/>
                    <a:pt x="12722" y="1589"/>
                    <a:pt x="12680" y="1631"/>
                  </a:cubicBezTo>
                  <a:cubicBezTo>
                    <a:pt x="12638" y="1610"/>
                    <a:pt x="12596" y="1589"/>
                    <a:pt x="12575" y="1547"/>
                  </a:cubicBezTo>
                  <a:cubicBezTo>
                    <a:pt x="12241" y="1296"/>
                    <a:pt x="11885" y="1045"/>
                    <a:pt x="11571" y="815"/>
                  </a:cubicBezTo>
                  <a:cubicBezTo>
                    <a:pt x="11278" y="585"/>
                    <a:pt x="10985" y="334"/>
                    <a:pt x="10671" y="104"/>
                  </a:cubicBezTo>
                  <a:cubicBezTo>
                    <a:pt x="10593" y="38"/>
                    <a:pt x="10498" y="6"/>
                    <a:pt x="10402" y="6"/>
                  </a:cubicBezTo>
                  <a:cubicBezTo>
                    <a:pt x="10345" y="6"/>
                    <a:pt x="10287" y="17"/>
                    <a:pt x="10232" y="41"/>
                  </a:cubicBezTo>
                  <a:cubicBezTo>
                    <a:pt x="10085" y="83"/>
                    <a:pt x="9981" y="229"/>
                    <a:pt x="9981" y="376"/>
                  </a:cubicBezTo>
                  <a:cubicBezTo>
                    <a:pt x="9960" y="564"/>
                    <a:pt x="10023" y="731"/>
                    <a:pt x="10190" y="836"/>
                  </a:cubicBezTo>
                  <a:cubicBezTo>
                    <a:pt x="10818" y="1296"/>
                    <a:pt x="11445" y="1778"/>
                    <a:pt x="12073" y="2238"/>
                  </a:cubicBezTo>
                  <a:cubicBezTo>
                    <a:pt x="12115" y="2301"/>
                    <a:pt x="12157" y="2343"/>
                    <a:pt x="12178" y="2405"/>
                  </a:cubicBezTo>
                  <a:cubicBezTo>
                    <a:pt x="12199" y="2510"/>
                    <a:pt x="12220" y="2615"/>
                    <a:pt x="12220" y="2719"/>
                  </a:cubicBezTo>
                  <a:cubicBezTo>
                    <a:pt x="12241" y="3179"/>
                    <a:pt x="12262" y="3640"/>
                    <a:pt x="12262" y="4100"/>
                  </a:cubicBezTo>
                  <a:lnTo>
                    <a:pt x="12262" y="4832"/>
                  </a:lnTo>
                  <a:cubicBezTo>
                    <a:pt x="11906" y="4581"/>
                    <a:pt x="11571" y="4393"/>
                    <a:pt x="11257" y="4163"/>
                  </a:cubicBezTo>
                  <a:cubicBezTo>
                    <a:pt x="11179" y="4084"/>
                    <a:pt x="11077" y="4047"/>
                    <a:pt x="10974" y="4047"/>
                  </a:cubicBezTo>
                  <a:cubicBezTo>
                    <a:pt x="10858" y="4047"/>
                    <a:pt x="10739" y="4095"/>
                    <a:pt x="10650" y="4184"/>
                  </a:cubicBezTo>
                  <a:cubicBezTo>
                    <a:pt x="10483" y="4351"/>
                    <a:pt x="10504" y="4623"/>
                    <a:pt x="10671" y="4791"/>
                  </a:cubicBezTo>
                  <a:cubicBezTo>
                    <a:pt x="10776" y="4874"/>
                    <a:pt x="10881" y="4958"/>
                    <a:pt x="10985" y="5021"/>
                  </a:cubicBezTo>
                  <a:cubicBezTo>
                    <a:pt x="11362" y="5272"/>
                    <a:pt x="11738" y="5523"/>
                    <a:pt x="12094" y="5753"/>
                  </a:cubicBezTo>
                  <a:cubicBezTo>
                    <a:pt x="12178" y="5816"/>
                    <a:pt x="12220" y="5900"/>
                    <a:pt x="12220" y="5983"/>
                  </a:cubicBezTo>
                  <a:cubicBezTo>
                    <a:pt x="12199" y="6339"/>
                    <a:pt x="12178" y="6716"/>
                    <a:pt x="12178" y="7071"/>
                  </a:cubicBezTo>
                  <a:cubicBezTo>
                    <a:pt x="12178" y="7113"/>
                    <a:pt x="12178" y="7155"/>
                    <a:pt x="12157" y="7218"/>
                  </a:cubicBezTo>
                  <a:cubicBezTo>
                    <a:pt x="12094" y="7197"/>
                    <a:pt x="12052" y="7197"/>
                    <a:pt x="11990" y="7176"/>
                  </a:cubicBezTo>
                  <a:lnTo>
                    <a:pt x="11069" y="6862"/>
                  </a:lnTo>
                  <a:cubicBezTo>
                    <a:pt x="10938" y="6796"/>
                    <a:pt x="10789" y="6765"/>
                    <a:pt x="10639" y="6765"/>
                  </a:cubicBezTo>
                  <a:cubicBezTo>
                    <a:pt x="10501" y="6765"/>
                    <a:pt x="10362" y="6791"/>
                    <a:pt x="10232" y="6841"/>
                  </a:cubicBezTo>
                  <a:cubicBezTo>
                    <a:pt x="10023" y="6946"/>
                    <a:pt x="9855" y="7134"/>
                    <a:pt x="9772" y="7364"/>
                  </a:cubicBezTo>
                  <a:cubicBezTo>
                    <a:pt x="9625" y="7636"/>
                    <a:pt x="9500" y="7950"/>
                    <a:pt x="9353" y="8222"/>
                  </a:cubicBezTo>
                  <a:cubicBezTo>
                    <a:pt x="9311" y="8306"/>
                    <a:pt x="9269" y="8369"/>
                    <a:pt x="9228" y="8431"/>
                  </a:cubicBezTo>
                  <a:lnTo>
                    <a:pt x="8286" y="7553"/>
                  </a:lnTo>
                  <a:cubicBezTo>
                    <a:pt x="8223" y="7469"/>
                    <a:pt x="8265" y="7406"/>
                    <a:pt x="8265" y="7322"/>
                  </a:cubicBezTo>
                  <a:lnTo>
                    <a:pt x="8391" y="6611"/>
                  </a:lnTo>
                  <a:cubicBezTo>
                    <a:pt x="8453" y="6318"/>
                    <a:pt x="8537" y="6004"/>
                    <a:pt x="8579" y="5711"/>
                  </a:cubicBezTo>
                  <a:cubicBezTo>
                    <a:pt x="8600" y="5481"/>
                    <a:pt x="8432" y="5251"/>
                    <a:pt x="8202" y="5209"/>
                  </a:cubicBezTo>
                  <a:cubicBezTo>
                    <a:pt x="8189" y="5208"/>
                    <a:pt x="8176" y="5207"/>
                    <a:pt x="8163" y="5207"/>
                  </a:cubicBezTo>
                  <a:cubicBezTo>
                    <a:pt x="7949" y="5207"/>
                    <a:pt x="7761" y="5367"/>
                    <a:pt x="7721" y="5565"/>
                  </a:cubicBezTo>
                  <a:cubicBezTo>
                    <a:pt x="7679" y="5837"/>
                    <a:pt x="7616" y="6109"/>
                    <a:pt x="7575" y="6381"/>
                  </a:cubicBezTo>
                  <a:cubicBezTo>
                    <a:pt x="7554" y="6506"/>
                    <a:pt x="7512" y="6632"/>
                    <a:pt x="7491" y="6778"/>
                  </a:cubicBezTo>
                  <a:lnTo>
                    <a:pt x="7386" y="6674"/>
                  </a:lnTo>
                  <a:cubicBezTo>
                    <a:pt x="6905" y="6213"/>
                    <a:pt x="6445" y="5732"/>
                    <a:pt x="5984" y="5251"/>
                  </a:cubicBezTo>
                  <a:cubicBezTo>
                    <a:pt x="5922" y="5188"/>
                    <a:pt x="5880" y="5125"/>
                    <a:pt x="5817" y="5042"/>
                  </a:cubicBezTo>
                  <a:cubicBezTo>
                    <a:pt x="5775" y="4979"/>
                    <a:pt x="5754" y="4916"/>
                    <a:pt x="5775" y="4832"/>
                  </a:cubicBezTo>
                  <a:cubicBezTo>
                    <a:pt x="5838" y="4456"/>
                    <a:pt x="5880" y="4100"/>
                    <a:pt x="5943" y="3703"/>
                  </a:cubicBezTo>
                  <a:cubicBezTo>
                    <a:pt x="6005" y="3305"/>
                    <a:pt x="6047" y="2907"/>
                    <a:pt x="6110" y="2531"/>
                  </a:cubicBezTo>
                  <a:cubicBezTo>
                    <a:pt x="6173" y="2280"/>
                    <a:pt x="6005" y="2029"/>
                    <a:pt x="5754" y="1966"/>
                  </a:cubicBezTo>
                  <a:cubicBezTo>
                    <a:pt x="5731" y="1962"/>
                    <a:pt x="5707" y="1960"/>
                    <a:pt x="5684" y="1960"/>
                  </a:cubicBezTo>
                  <a:cubicBezTo>
                    <a:pt x="5458" y="1960"/>
                    <a:pt x="5250" y="2138"/>
                    <a:pt x="5231" y="2384"/>
                  </a:cubicBezTo>
                  <a:cubicBezTo>
                    <a:pt x="5210" y="2531"/>
                    <a:pt x="5210" y="2698"/>
                    <a:pt x="5168" y="2866"/>
                  </a:cubicBezTo>
                  <a:lnTo>
                    <a:pt x="4980" y="4247"/>
                  </a:lnTo>
                  <a:lnTo>
                    <a:pt x="4896" y="4853"/>
                  </a:lnTo>
                  <a:cubicBezTo>
                    <a:pt x="4478" y="4916"/>
                    <a:pt x="4080" y="4979"/>
                    <a:pt x="3662" y="5042"/>
                  </a:cubicBezTo>
                  <a:cubicBezTo>
                    <a:pt x="3243" y="5104"/>
                    <a:pt x="2825" y="5146"/>
                    <a:pt x="2386" y="5209"/>
                  </a:cubicBezTo>
                  <a:cubicBezTo>
                    <a:pt x="2155" y="5230"/>
                    <a:pt x="1967" y="5460"/>
                    <a:pt x="2009" y="5690"/>
                  </a:cubicBezTo>
                  <a:cubicBezTo>
                    <a:pt x="2046" y="5915"/>
                    <a:pt x="2235" y="6073"/>
                    <a:pt x="2455" y="6073"/>
                  </a:cubicBezTo>
                  <a:cubicBezTo>
                    <a:pt x="2480" y="6073"/>
                    <a:pt x="2506" y="6071"/>
                    <a:pt x="2532" y="6067"/>
                  </a:cubicBezTo>
                  <a:cubicBezTo>
                    <a:pt x="3327" y="5962"/>
                    <a:pt x="4101" y="5837"/>
                    <a:pt x="4896" y="5732"/>
                  </a:cubicBezTo>
                  <a:cubicBezTo>
                    <a:pt x="4915" y="5726"/>
                    <a:pt x="4931" y="5723"/>
                    <a:pt x="4947" y="5723"/>
                  </a:cubicBezTo>
                  <a:cubicBezTo>
                    <a:pt x="4985" y="5723"/>
                    <a:pt x="5019" y="5738"/>
                    <a:pt x="5064" y="5753"/>
                  </a:cubicBezTo>
                  <a:cubicBezTo>
                    <a:pt x="5147" y="5795"/>
                    <a:pt x="5231" y="5858"/>
                    <a:pt x="5294" y="5920"/>
                  </a:cubicBezTo>
                  <a:cubicBezTo>
                    <a:pt x="5775" y="6381"/>
                    <a:pt x="6236" y="6841"/>
                    <a:pt x="6696" y="7301"/>
                  </a:cubicBezTo>
                  <a:cubicBezTo>
                    <a:pt x="6738" y="7343"/>
                    <a:pt x="6780" y="7385"/>
                    <a:pt x="6800" y="7427"/>
                  </a:cubicBezTo>
                  <a:cubicBezTo>
                    <a:pt x="6780" y="7427"/>
                    <a:pt x="6759" y="7448"/>
                    <a:pt x="6717" y="7448"/>
                  </a:cubicBezTo>
                  <a:cubicBezTo>
                    <a:pt x="6361" y="7511"/>
                    <a:pt x="6005" y="7594"/>
                    <a:pt x="5650" y="7657"/>
                  </a:cubicBezTo>
                  <a:cubicBezTo>
                    <a:pt x="5419" y="7678"/>
                    <a:pt x="5252" y="7866"/>
                    <a:pt x="5252" y="8097"/>
                  </a:cubicBezTo>
                  <a:cubicBezTo>
                    <a:pt x="5272" y="8335"/>
                    <a:pt x="5461" y="8517"/>
                    <a:pt x="5677" y="8517"/>
                  </a:cubicBezTo>
                  <a:cubicBezTo>
                    <a:pt x="5689" y="8517"/>
                    <a:pt x="5701" y="8516"/>
                    <a:pt x="5712" y="8515"/>
                  </a:cubicBezTo>
                  <a:cubicBezTo>
                    <a:pt x="5838" y="8515"/>
                    <a:pt x="5964" y="8494"/>
                    <a:pt x="6068" y="8473"/>
                  </a:cubicBezTo>
                  <a:cubicBezTo>
                    <a:pt x="6508" y="8389"/>
                    <a:pt x="6926" y="8306"/>
                    <a:pt x="7344" y="8201"/>
                  </a:cubicBezTo>
                  <a:cubicBezTo>
                    <a:pt x="7362" y="8198"/>
                    <a:pt x="7381" y="8196"/>
                    <a:pt x="7400" y="8196"/>
                  </a:cubicBezTo>
                  <a:cubicBezTo>
                    <a:pt x="7491" y="8196"/>
                    <a:pt x="7589" y="8236"/>
                    <a:pt x="7658" y="8306"/>
                  </a:cubicBezTo>
                  <a:cubicBezTo>
                    <a:pt x="7826" y="8494"/>
                    <a:pt x="7993" y="8682"/>
                    <a:pt x="8181" y="8850"/>
                  </a:cubicBezTo>
                  <a:lnTo>
                    <a:pt x="8474" y="9164"/>
                  </a:lnTo>
                  <a:cubicBezTo>
                    <a:pt x="8412" y="9205"/>
                    <a:pt x="8370" y="9247"/>
                    <a:pt x="8307" y="9268"/>
                  </a:cubicBezTo>
                  <a:cubicBezTo>
                    <a:pt x="8014" y="9415"/>
                    <a:pt x="7721" y="9561"/>
                    <a:pt x="7428" y="9687"/>
                  </a:cubicBezTo>
                  <a:cubicBezTo>
                    <a:pt x="7219" y="9791"/>
                    <a:pt x="7031" y="9938"/>
                    <a:pt x="6905" y="10126"/>
                  </a:cubicBezTo>
                  <a:cubicBezTo>
                    <a:pt x="6780" y="10398"/>
                    <a:pt x="6780" y="10733"/>
                    <a:pt x="6905" y="11005"/>
                  </a:cubicBezTo>
                  <a:cubicBezTo>
                    <a:pt x="7010" y="11298"/>
                    <a:pt x="7135" y="11612"/>
                    <a:pt x="7240" y="11905"/>
                  </a:cubicBezTo>
                  <a:cubicBezTo>
                    <a:pt x="7240" y="11967"/>
                    <a:pt x="7261" y="12051"/>
                    <a:pt x="7261" y="12114"/>
                  </a:cubicBezTo>
                  <a:lnTo>
                    <a:pt x="7156" y="12114"/>
                  </a:lnTo>
                  <a:lnTo>
                    <a:pt x="6047" y="12156"/>
                  </a:lnTo>
                  <a:cubicBezTo>
                    <a:pt x="5943" y="12156"/>
                    <a:pt x="5859" y="12114"/>
                    <a:pt x="5817" y="12030"/>
                  </a:cubicBezTo>
                  <a:cubicBezTo>
                    <a:pt x="5566" y="11654"/>
                    <a:pt x="5336" y="11277"/>
                    <a:pt x="5085" y="10900"/>
                  </a:cubicBezTo>
                  <a:cubicBezTo>
                    <a:pt x="5001" y="10796"/>
                    <a:pt x="4917" y="10691"/>
                    <a:pt x="4813" y="10586"/>
                  </a:cubicBezTo>
                  <a:cubicBezTo>
                    <a:pt x="4732" y="10516"/>
                    <a:pt x="4631" y="10479"/>
                    <a:pt x="4533" y="10479"/>
                  </a:cubicBezTo>
                  <a:cubicBezTo>
                    <a:pt x="4427" y="10479"/>
                    <a:pt x="4323" y="10521"/>
                    <a:pt x="4248" y="10607"/>
                  </a:cubicBezTo>
                  <a:cubicBezTo>
                    <a:pt x="4080" y="10754"/>
                    <a:pt x="4059" y="10984"/>
                    <a:pt x="4185" y="11151"/>
                  </a:cubicBezTo>
                  <a:cubicBezTo>
                    <a:pt x="4394" y="11444"/>
                    <a:pt x="4603" y="11758"/>
                    <a:pt x="4792" y="12051"/>
                  </a:cubicBezTo>
                  <a:cubicBezTo>
                    <a:pt x="4813" y="12093"/>
                    <a:pt x="4834" y="12135"/>
                    <a:pt x="4875" y="12198"/>
                  </a:cubicBezTo>
                  <a:lnTo>
                    <a:pt x="4666" y="12198"/>
                  </a:lnTo>
                  <a:cubicBezTo>
                    <a:pt x="4331" y="12177"/>
                    <a:pt x="3955" y="12156"/>
                    <a:pt x="3641" y="12156"/>
                  </a:cubicBezTo>
                  <a:lnTo>
                    <a:pt x="2720" y="12156"/>
                  </a:lnTo>
                  <a:cubicBezTo>
                    <a:pt x="2693" y="12159"/>
                    <a:pt x="2667" y="12161"/>
                    <a:pt x="2641" y="12161"/>
                  </a:cubicBezTo>
                  <a:cubicBezTo>
                    <a:pt x="2507" y="12161"/>
                    <a:pt x="2390" y="12114"/>
                    <a:pt x="2302" y="12009"/>
                  </a:cubicBezTo>
                  <a:cubicBezTo>
                    <a:pt x="1925" y="11528"/>
                    <a:pt x="1570" y="11047"/>
                    <a:pt x="1193" y="10545"/>
                  </a:cubicBezTo>
                  <a:cubicBezTo>
                    <a:pt x="1088" y="10398"/>
                    <a:pt x="984" y="10252"/>
                    <a:pt x="879" y="10105"/>
                  </a:cubicBezTo>
                  <a:cubicBezTo>
                    <a:pt x="784" y="9984"/>
                    <a:pt x="638" y="9914"/>
                    <a:pt x="489" y="9914"/>
                  </a:cubicBezTo>
                  <a:cubicBezTo>
                    <a:pt x="407" y="9914"/>
                    <a:pt x="325" y="9935"/>
                    <a:pt x="251" y="9980"/>
                  </a:cubicBezTo>
                  <a:cubicBezTo>
                    <a:pt x="42" y="10126"/>
                    <a:pt x="0" y="10398"/>
                    <a:pt x="147" y="10607"/>
                  </a:cubicBezTo>
                  <a:cubicBezTo>
                    <a:pt x="189" y="10649"/>
                    <a:pt x="210" y="10670"/>
                    <a:pt x="251" y="10712"/>
                  </a:cubicBezTo>
                  <a:lnTo>
                    <a:pt x="1611" y="12511"/>
                  </a:lnTo>
                  <a:cubicBezTo>
                    <a:pt x="1632" y="12553"/>
                    <a:pt x="1653" y="12595"/>
                    <a:pt x="1695" y="12637"/>
                  </a:cubicBezTo>
                  <a:cubicBezTo>
                    <a:pt x="1653" y="12700"/>
                    <a:pt x="1590" y="12783"/>
                    <a:pt x="1549" y="12825"/>
                  </a:cubicBezTo>
                  <a:lnTo>
                    <a:pt x="565" y="14143"/>
                  </a:lnTo>
                  <a:cubicBezTo>
                    <a:pt x="440" y="14311"/>
                    <a:pt x="293" y="14478"/>
                    <a:pt x="168" y="14646"/>
                  </a:cubicBezTo>
                  <a:cubicBezTo>
                    <a:pt x="0" y="14834"/>
                    <a:pt x="42" y="15127"/>
                    <a:pt x="251" y="15273"/>
                  </a:cubicBezTo>
                  <a:cubicBezTo>
                    <a:pt x="329" y="15328"/>
                    <a:pt x="415" y="15353"/>
                    <a:pt x="500" y="15353"/>
                  </a:cubicBezTo>
                  <a:cubicBezTo>
                    <a:pt x="645" y="15353"/>
                    <a:pt x="787" y="15279"/>
                    <a:pt x="879" y="15148"/>
                  </a:cubicBezTo>
                  <a:cubicBezTo>
                    <a:pt x="1339" y="14562"/>
                    <a:pt x="1800" y="13955"/>
                    <a:pt x="2239" y="13348"/>
                  </a:cubicBezTo>
                  <a:cubicBezTo>
                    <a:pt x="2344" y="13202"/>
                    <a:pt x="2511" y="13097"/>
                    <a:pt x="2699" y="13076"/>
                  </a:cubicBezTo>
                  <a:lnTo>
                    <a:pt x="4896" y="13076"/>
                  </a:lnTo>
                  <a:cubicBezTo>
                    <a:pt x="4645" y="13432"/>
                    <a:pt x="4457" y="13746"/>
                    <a:pt x="4227" y="14060"/>
                  </a:cubicBezTo>
                  <a:cubicBezTo>
                    <a:pt x="4080" y="14227"/>
                    <a:pt x="4080" y="14499"/>
                    <a:pt x="4248" y="14667"/>
                  </a:cubicBezTo>
                  <a:cubicBezTo>
                    <a:pt x="4324" y="14743"/>
                    <a:pt x="4427" y="14780"/>
                    <a:pt x="4531" y="14780"/>
                  </a:cubicBezTo>
                  <a:cubicBezTo>
                    <a:pt x="4656" y="14780"/>
                    <a:pt x="4784" y="14727"/>
                    <a:pt x="4875" y="14625"/>
                  </a:cubicBezTo>
                  <a:cubicBezTo>
                    <a:pt x="4959" y="14541"/>
                    <a:pt x="5022" y="14436"/>
                    <a:pt x="5085" y="14332"/>
                  </a:cubicBezTo>
                  <a:cubicBezTo>
                    <a:pt x="5336" y="13976"/>
                    <a:pt x="5566" y="13599"/>
                    <a:pt x="5817" y="13244"/>
                  </a:cubicBezTo>
                  <a:cubicBezTo>
                    <a:pt x="5853" y="13171"/>
                    <a:pt x="5937" y="13114"/>
                    <a:pt x="6013" y="13114"/>
                  </a:cubicBezTo>
                  <a:cubicBezTo>
                    <a:pt x="6025" y="13114"/>
                    <a:pt x="6036" y="13115"/>
                    <a:pt x="6047" y="13118"/>
                  </a:cubicBezTo>
                  <a:cubicBezTo>
                    <a:pt x="6403" y="13139"/>
                    <a:pt x="6780" y="13139"/>
                    <a:pt x="7135" y="13139"/>
                  </a:cubicBezTo>
                  <a:cubicBezTo>
                    <a:pt x="7177" y="13139"/>
                    <a:pt x="7219" y="13139"/>
                    <a:pt x="7282" y="13160"/>
                  </a:cubicBezTo>
                  <a:cubicBezTo>
                    <a:pt x="7261" y="13202"/>
                    <a:pt x="7261" y="13265"/>
                    <a:pt x="7240" y="13327"/>
                  </a:cubicBezTo>
                  <a:cubicBezTo>
                    <a:pt x="7135" y="13641"/>
                    <a:pt x="7031" y="13934"/>
                    <a:pt x="6926" y="14248"/>
                  </a:cubicBezTo>
                  <a:cubicBezTo>
                    <a:pt x="6821" y="14457"/>
                    <a:pt x="6800" y="14687"/>
                    <a:pt x="6842" y="14918"/>
                  </a:cubicBezTo>
                  <a:cubicBezTo>
                    <a:pt x="6926" y="15211"/>
                    <a:pt x="7156" y="15462"/>
                    <a:pt x="7428" y="15566"/>
                  </a:cubicBezTo>
                  <a:cubicBezTo>
                    <a:pt x="7721" y="15692"/>
                    <a:pt x="8014" y="15838"/>
                    <a:pt x="8307" y="15964"/>
                  </a:cubicBezTo>
                  <a:cubicBezTo>
                    <a:pt x="8370" y="16006"/>
                    <a:pt x="8432" y="16048"/>
                    <a:pt x="8495" y="16089"/>
                  </a:cubicBezTo>
                  <a:cubicBezTo>
                    <a:pt x="8181" y="16403"/>
                    <a:pt x="7888" y="16717"/>
                    <a:pt x="7616" y="17010"/>
                  </a:cubicBezTo>
                  <a:cubicBezTo>
                    <a:pt x="7569" y="17057"/>
                    <a:pt x="7522" y="17081"/>
                    <a:pt x="7466" y="17081"/>
                  </a:cubicBezTo>
                  <a:cubicBezTo>
                    <a:pt x="7448" y="17081"/>
                    <a:pt x="7428" y="17078"/>
                    <a:pt x="7407" y="17073"/>
                  </a:cubicBezTo>
                  <a:cubicBezTo>
                    <a:pt x="6989" y="16968"/>
                    <a:pt x="6570" y="16884"/>
                    <a:pt x="6131" y="16801"/>
                  </a:cubicBezTo>
                  <a:cubicBezTo>
                    <a:pt x="5984" y="16780"/>
                    <a:pt x="5838" y="16759"/>
                    <a:pt x="5671" y="16759"/>
                  </a:cubicBezTo>
                  <a:cubicBezTo>
                    <a:pt x="5168" y="16780"/>
                    <a:pt x="5127" y="17512"/>
                    <a:pt x="5629" y="17596"/>
                  </a:cubicBezTo>
                  <a:lnTo>
                    <a:pt x="6445" y="17742"/>
                  </a:lnTo>
                  <a:lnTo>
                    <a:pt x="6842" y="17826"/>
                  </a:lnTo>
                  <a:cubicBezTo>
                    <a:pt x="6780" y="17910"/>
                    <a:pt x="6738" y="17952"/>
                    <a:pt x="6696" y="17972"/>
                  </a:cubicBezTo>
                  <a:cubicBezTo>
                    <a:pt x="6236" y="18433"/>
                    <a:pt x="5775" y="18893"/>
                    <a:pt x="5315" y="19333"/>
                  </a:cubicBezTo>
                  <a:cubicBezTo>
                    <a:pt x="5273" y="19395"/>
                    <a:pt x="5210" y="19437"/>
                    <a:pt x="5147" y="19458"/>
                  </a:cubicBezTo>
                  <a:cubicBezTo>
                    <a:pt x="5096" y="19510"/>
                    <a:pt x="5016" y="19547"/>
                    <a:pt x="4931" y="19547"/>
                  </a:cubicBezTo>
                  <a:cubicBezTo>
                    <a:pt x="4913" y="19547"/>
                    <a:pt x="4894" y="19545"/>
                    <a:pt x="4875" y="19542"/>
                  </a:cubicBezTo>
                  <a:lnTo>
                    <a:pt x="3181" y="19291"/>
                  </a:lnTo>
                  <a:cubicBezTo>
                    <a:pt x="2992" y="19270"/>
                    <a:pt x="2783" y="19228"/>
                    <a:pt x="2574" y="19207"/>
                  </a:cubicBezTo>
                  <a:cubicBezTo>
                    <a:pt x="2538" y="19198"/>
                    <a:pt x="2502" y="19194"/>
                    <a:pt x="2467" y="19194"/>
                  </a:cubicBezTo>
                  <a:cubicBezTo>
                    <a:pt x="2255" y="19194"/>
                    <a:pt x="2066" y="19347"/>
                    <a:pt x="2030" y="19563"/>
                  </a:cubicBezTo>
                  <a:cubicBezTo>
                    <a:pt x="1988" y="19793"/>
                    <a:pt x="2155" y="20023"/>
                    <a:pt x="2386" y="20044"/>
                  </a:cubicBezTo>
                  <a:cubicBezTo>
                    <a:pt x="2532" y="20086"/>
                    <a:pt x="2678" y="20086"/>
                    <a:pt x="2804" y="20107"/>
                  </a:cubicBezTo>
                  <a:lnTo>
                    <a:pt x="4541" y="20337"/>
                  </a:lnTo>
                  <a:cubicBezTo>
                    <a:pt x="4666" y="20358"/>
                    <a:pt x="4792" y="20379"/>
                    <a:pt x="4917" y="20400"/>
                  </a:cubicBezTo>
                  <a:cubicBezTo>
                    <a:pt x="4938" y="20588"/>
                    <a:pt x="4959" y="20755"/>
                    <a:pt x="4980" y="20923"/>
                  </a:cubicBezTo>
                  <a:cubicBezTo>
                    <a:pt x="5043" y="21299"/>
                    <a:pt x="5085" y="21655"/>
                    <a:pt x="5147" y="22032"/>
                  </a:cubicBezTo>
                  <a:cubicBezTo>
                    <a:pt x="5189" y="22325"/>
                    <a:pt x="5210" y="22638"/>
                    <a:pt x="5273" y="22931"/>
                  </a:cubicBezTo>
                  <a:cubicBezTo>
                    <a:pt x="5291" y="23147"/>
                    <a:pt x="5463" y="23300"/>
                    <a:pt x="5669" y="23300"/>
                  </a:cubicBezTo>
                  <a:cubicBezTo>
                    <a:pt x="5704" y="23300"/>
                    <a:pt x="5739" y="23296"/>
                    <a:pt x="5775" y="23287"/>
                  </a:cubicBezTo>
                  <a:cubicBezTo>
                    <a:pt x="6005" y="23245"/>
                    <a:pt x="6173" y="23015"/>
                    <a:pt x="6131" y="22764"/>
                  </a:cubicBezTo>
                  <a:cubicBezTo>
                    <a:pt x="6068" y="22366"/>
                    <a:pt x="6005" y="21990"/>
                    <a:pt x="5943" y="21592"/>
                  </a:cubicBezTo>
                  <a:cubicBezTo>
                    <a:pt x="5880" y="21174"/>
                    <a:pt x="5838" y="20797"/>
                    <a:pt x="5775" y="20400"/>
                  </a:cubicBezTo>
                  <a:cubicBezTo>
                    <a:pt x="5775" y="20337"/>
                    <a:pt x="5796" y="20295"/>
                    <a:pt x="5817" y="20232"/>
                  </a:cubicBezTo>
                  <a:cubicBezTo>
                    <a:pt x="5859" y="20149"/>
                    <a:pt x="5922" y="20065"/>
                    <a:pt x="5984" y="20002"/>
                  </a:cubicBezTo>
                  <a:cubicBezTo>
                    <a:pt x="6445" y="19521"/>
                    <a:pt x="6905" y="19061"/>
                    <a:pt x="7365" y="18600"/>
                  </a:cubicBezTo>
                  <a:cubicBezTo>
                    <a:pt x="7386" y="18558"/>
                    <a:pt x="7428" y="18537"/>
                    <a:pt x="7491" y="18475"/>
                  </a:cubicBezTo>
                  <a:cubicBezTo>
                    <a:pt x="7575" y="18872"/>
                    <a:pt x="7658" y="19249"/>
                    <a:pt x="7721" y="19605"/>
                  </a:cubicBezTo>
                  <a:cubicBezTo>
                    <a:pt x="7721" y="19856"/>
                    <a:pt x="7930" y="20044"/>
                    <a:pt x="8181" y="20044"/>
                  </a:cubicBezTo>
                  <a:cubicBezTo>
                    <a:pt x="8432" y="20002"/>
                    <a:pt x="8621" y="19772"/>
                    <a:pt x="8579" y="19521"/>
                  </a:cubicBezTo>
                  <a:cubicBezTo>
                    <a:pt x="8558" y="19395"/>
                    <a:pt x="8537" y="19270"/>
                    <a:pt x="8516" y="19144"/>
                  </a:cubicBezTo>
                  <a:cubicBezTo>
                    <a:pt x="8412" y="18726"/>
                    <a:pt x="8328" y="18349"/>
                    <a:pt x="8244" y="17952"/>
                  </a:cubicBezTo>
                  <a:cubicBezTo>
                    <a:pt x="8223" y="17847"/>
                    <a:pt x="8265" y="17721"/>
                    <a:pt x="8349" y="17659"/>
                  </a:cubicBezTo>
                  <a:cubicBezTo>
                    <a:pt x="8537" y="17491"/>
                    <a:pt x="8725" y="17303"/>
                    <a:pt x="8914" y="17136"/>
                  </a:cubicBezTo>
                  <a:lnTo>
                    <a:pt x="9207" y="16843"/>
                  </a:lnTo>
                  <a:cubicBezTo>
                    <a:pt x="9249" y="16884"/>
                    <a:pt x="9290" y="16947"/>
                    <a:pt x="9311" y="16989"/>
                  </a:cubicBezTo>
                  <a:cubicBezTo>
                    <a:pt x="9458" y="17261"/>
                    <a:pt x="9583" y="17533"/>
                    <a:pt x="9709" y="17805"/>
                  </a:cubicBezTo>
                  <a:cubicBezTo>
                    <a:pt x="9772" y="17931"/>
                    <a:pt x="9855" y="18056"/>
                    <a:pt x="9939" y="18182"/>
                  </a:cubicBezTo>
                  <a:cubicBezTo>
                    <a:pt x="10072" y="18398"/>
                    <a:pt x="10297" y="18521"/>
                    <a:pt x="10531" y="18521"/>
                  </a:cubicBezTo>
                  <a:cubicBezTo>
                    <a:pt x="10591" y="18521"/>
                    <a:pt x="10653" y="18513"/>
                    <a:pt x="10713" y="18496"/>
                  </a:cubicBezTo>
                  <a:cubicBezTo>
                    <a:pt x="11090" y="18412"/>
                    <a:pt x="11466" y="18265"/>
                    <a:pt x="11843" y="18140"/>
                  </a:cubicBezTo>
                  <a:cubicBezTo>
                    <a:pt x="11927" y="18098"/>
                    <a:pt x="12052" y="18077"/>
                    <a:pt x="12157" y="18077"/>
                  </a:cubicBezTo>
                  <a:lnTo>
                    <a:pt x="12157" y="18182"/>
                  </a:lnTo>
                  <a:cubicBezTo>
                    <a:pt x="12178" y="18537"/>
                    <a:pt x="12178" y="18914"/>
                    <a:pt x="12199" y="19291"/>
                  </a:cubicBezTo>
                  <a:cubicBezTo>
                    <a:pt x="12199" y="19395"/>
                    <a:pt x="12136" y="19479"/>
                    <a:pt x="12052" y="19521"/>
                  </a:cubicBezTo>
                  <a:cubicBezTo>
                    <a:pt x="11676" y="19772"/>
                    <a:pt x="11320" y="20002"/>
                    <a:pt x="10943" y="20253"/>
                  </a:cubicBezTo>
                  <a:cubicBezTo>
                    <a:pt x="10839" y="20316"/>
                    <a:pt x="10755" y="20379"/>
                    <a:pt x="10650" y="20462"/>
                  </a:cubicBezTo>
                  <a:cubicBezTo>
                    <a:pt x="10483" y="20630"/>
                    <a:pt x="10462" y="20923"/>
                    <a:pt x="10629" y="21090"/>
                  </a:cubicBezTo>
                  <a:cubicBezTo>
                    <a:pt x="10716" y="21177"/>
                    <a:pt x="10830" y="21218"/>
                    <a:pt x="10944" y="21218"/>
                  </a:cubicBezTo>
                  <a:cubicBezTo>
                    <a:pt x="11050" y="21218"/>
                    <a:pt x="11155" y="21182"/>
                    <a:pt x="11236" y="21111"/>
                  </a:cubicBezTo>
                  <a:cubicBezTo>
                    <a:pt x="11550" y="20881"/>
                    <a:pt x="11864" y="20672"/>
                    <a:pt x="12220" y="20441"/>
                  </a:cubicBezTo>
                  <a:cubicBezTo>
                    <a:pt x="12220" y="20567"/>
                    <a:pt x="12241" y="20630"/>
                    <a:pt x="12220" y="20755"/>
                  </a:cubicBezTo>
                  <a:cubicBezTo>
                    <a:pt x="12220" y="21174"/>
                    <a:pt x="12199" y="21592"/>
                    <a:pt x="12199" y="22032"/>
                  </a:cubicBezTo>
                  <a:lnTo>
                    <a:pt x="12199" y="22597"/>
                  </a:lnTo>
                  <a:cubicBezTo>
                    <a:pt x="12199" y="22701"/>
                    <a:pt x="12178" y="22806"/>
                    <a:pt x="12157" y="22910"/>
                  </a:cubicBezTo>
                  <a:cubicBezTo>
                    <a:pt x="12136" y="22973"/>
                    <a:pt x="12094" y="23015"/>
                    <a:pt x="12052" y="23057"/>
                  </a:cubicBezTo>
                  <a:cubicBezTo>
                    <a:pt x="11780" y="23266"/>
                    <a:pt x="11487" y="23475"/>
                    <a:pt x="11236" y="23685"/>
                  </a:cubicBezTo>
                  <a:cubicBezTo>
                    <a:pt x="10860" y="23957"/>
                    <a:pt x="10483" y="24229"/>
                    <a:pt x="10127" y="24522"/>
                  </a:cubicBezTo>
                  <a:cubicBezTo>
                    <a:pt x="9981" y="24626"/>
                    <a:pt x="9918" y="24814"/>
                    <a:pt x="9960" y="24982"/>
                  </a:cubicBezTo>
                  <a:cubicBezTo>
                    <a:pt x="10002" y="25170"/>
                    <a:pt x="10148" y="25296"/>
                    <a:pt x="10316" y="25317"/>
                  </a:cubicBezTo>
                  <a:cubicBezTo>
                    <a:pt x="10483" y="25317"/>
                    <a:pt x="10650" y="25254"/>
                    <a:pt x="10755" y="25128"/>
                  </a:cubicBezTo>
                  <a:lnTo>
                    <a:pt x="12554" y="23768"/>
                  </a:lnTo>
                  <a:cubicBezTo>
                    <a:pt x="12575" y="23747"/>
                    <a:pt x="12617" y="23726"/>
                    <a:pt x="12659" y="23685"/>
                  </a:cubicBezTo>
                  <a:cubicBezTo>
                    <a:pt x="13036" y="23957"/>
                    <a:pt x="13391" y="24229"/>
                    <a:pt x="13747" y="24501"/>
                  </a:cubicBezTo>
                  <a:cubicBezTo>
                    <a:pt x="14061" y="24731"/>
                    <a:pt x="14354" y="24961"/>
                    <a:pt x="14647" y="25191"/>
                  </a:cubicBezTo>
                  <a:cubicBezTo>
                    <a:pt x="14734" y="25278"/>
                    <a:pt x="14850" y="25322"/>
                    <a:pt x="14959" y="25322"/>
                  </a:cubicBezTo>
                  <a:cubicBezTo>
                    <a:pt x="14981" y="25322"/>
                    <a:pt x="15003" y="25320"/>
                    <a:pt x="15023" y="25317"/>
                  </a:cubicBezTo>
                  <a:cubicBezTo>
                    <a:pt x="15212" y="25275"/>
                    <a:pt x="15358" y="25149"/>
                    <a:pt x="15379" y="24961"/>
                  </a:cubicBezTo>
                  <a:cubicBezTo>
                    <a:pt x="15421" y="24794"/>
                    <a:pt x="15337" y="24605"/>
                    <a:pt x="15191" y="24501"/>
                  </a:cubicBezTo>
                  <a:cubicBezTo>
                    <a:pt x="14584" y="24040"/>
                    <a:pt x="13977" y="23580"/>
                    <a:pt x="13370" y="23120"/>
                  </a:cubicBezTo>
                  <a:cubicBezTo>
                    <a:pt x="13245" y="23057"/>
                    <a:pt x="13182" y="22952"/>
                    <a:pt x="13161" y="22827"/>
                  </a:cubicBezTo>
                  <a:cubicBezTo>
                    <a:pt x="13161" y="22722"/>
                    <a:pt x="13140" y="22638"/>
                    <a:pt x="13140" y="22555"/>
                  </a:cubicBezTo>
                  <a:cubicBezTo>
                    <a:pt x="13119" y="22115"/>
                    <a:pt x="13119" y="21655"/>
                    <a:pt x="13119" y="21216"/>
                  </a:cubicBezTo>
                  <a:lnTo>
                    <a:pt x="13119" y="20483"/>
                  </a:lnTo>
                  <a:cubicBezTo>
                    <a:pt x="13475" y="20713"/>
                    <a:pt x="13789" y="20923"/>
                    <a:pt x="14103" y="21132"/>
                  </a:cubicBezTo>
                  <a:cubicBezTo>
                    <a:pt x="14195" y="21219"/>
                    <a:pt x="14295" y="21256"/>
                    <a:pt x="14391" y="21256"/>
                  </a:cubicBezTo>
                  <a:cubicBezTo>
                    <a:pt x="14729" y="21256"/>
                    <a:pt x="15010" y="20793"/>
                    <a:pt x="14668" y="20483"/>
                  </a:cubicBezTo>
                  <a:cubicBezTo>
                    <a:pt x="14584" y="20421"/>
                    <a:pt x="14500" y="20358"/>
                    <a:pt x="14417" y="20295"/>
                  </a:cubicBezTo>
                  <a:cubicBezTo>
                    <a:pt x="14040" y="20044"/>
                    <a:pt x="13663" y="19793"/>
                    <a:pt x="13308" y="19563"/>
                  </a:cubicBezTo>
                  <a:cubicBezTo>
                    <a:pt x="13203" y="19500"/>
                    <a:pt x="13161" y="19395"/>
                    <a:pt x="13161" y="19291"/>
                  </a:cubicBezTo>
                  <a:cubicBezTo>
                    <a:pt x="13182" y="18956"/>
                    <a:pt x="13182" y="18600"/>
                    <a:pt x="13182" y="18265"/>
                  </a:cubicBezTo>
                  <a:cubicBezTo>
                    <a:pt x="13182" y="18203"/>
                    <a:pt x="13203" y="18140"/>
                    <a:pt x="13203" y="18077"/>
                  </a:cubicBezTo>
                  <a:cubicBezTo>
                    <a:pt x="13287" y="18098"/>
                    <a:pt x="13350" y="18119"/>
                    <a:pt x="13412" y="18140"/>
                  </a:cubicBezTo>
                  <a:cubicBezTo>
                    <a:pt x="13726" y="18244"/>
                    <a:pt x="14040" y="18349"/>
                    <a:pt x="14333" y="18454"/>
                  </a:cubicBezTo>
                  <a:cubicBezTo>
                    <a:pt x="14466" y="18527"/>
                    <a:pt x="14610" y="18561"/>
                    <a:pt x="14752" y="18561"/>
                  </a:cubicBezTo>
                  <a:cubicBezTo>
                    <a:pt x="15100" y="18561"/>
                    <a:pt x="15434" y="18356"/>
                    <a:pt x="15567" y="18014"/>
                  </a:cubicBezTo>
                  <a:cubicBezTo>
                    <a:pt x="15588" y="17972"/>
                    <a:pt x="15609" y="17910"/>
                    <a:pt x="15630" y="17868"/>
                  </a:cubicBezTo>
                  <a:cubicBezTo>
                    <a:pt x="15777" y="17596"/>
                    <a:pt x="15902" y="17303"/>
                    <a:pt x="16049" y="17031"/>
                  </a:cubicBezTo>
                  <a:cubicBezTo>
                    <a:pt x="16070" y="16968"/>
                    <a:pt x="16111" y="16926"/>
                    <a:pt x="16153" y="16884"/>
                  </a:cubicBezTo>
                  <a:cubicBezTo>
                    <a:pt x="16467" y="17177"/>
                    <a:pt x="16781" y="17470"/>
                    <a:pt x="17074" y="17763"/>
                  </a:cubicBezTo>
                  <a:cubicBezTo>
                    <a:pt x="17116" y="17826"/>
                    <a:pt x="17137" y="17889"/>
                    <a:pt x="17116" y="17931"/>
                  </a:cubicBezTo>
                  <a:cubicBezTo>
                    <a:pt x="17032" y="18370"/>
                    <a:pt x="16927" y="18788"/>
                    <a:pt x="16844" y="19207"/>
                  </a:cubicBezTo>
                  <a:cubicBezTo>
                    <a:pt x="16823" y="19353"/>
                    <a:pt x="16802" y="19500"/>
                    <a:pt x="16802" y="19646"/>
                  </a:cubicBezTo>
                  <a:cubicBezTo>
                    <a:pt x="16802" y="19897"/>
                    <a:pt x="16990" y="20086"/>
                    <a:pt x="17220" y="20086"/>
                  </a:cubicBezTo>
                  <a:cubicBezTo>
                    <a:pt x="17451" y="20086"/>
                    <a:pt x="17639" y="19897"/>
                    <a:pt x="17660" y="19667"/>
                  </a:cubicBezTo>
                  <a:cubicBezTo>
                    <a:pt x="17702" y="19291"/>
                    <a:pt x="17785" y="18935"/>
                    <a:pt x="17869" y="18537"/>
                  </a:cubicBezTo>
                  <a:cubicBezTo>
                    <a:pt x="17911" y="18558"/>
                    <a:pt x="17953" y="18579"/>
                    <a:pt x="17974" y="18600"/>
                  </a:cubicBezTo>
                  <a:cubicBezTo>
                    <a:pt x="18455" y="19102"/>
                    <a:pt x="18936" y="19584"/>
                    <a:pt x="19396" y="20065"/>
                  </a:cubicBezTo>
                  <a:cubicBezTo>
                    <a:pt x="19459" y="20128"/>
                    <a:pt x="19501" y="20190"/>
                    <a:pt x="19543" y="20253"/>
                  </a:cubicBezTo>
                  <a:cubicBezTo>
                    <a:pt x="19564" y="20316"/>
                    <a:pt x="19585" y="20379"/>
                    <a:pt x="19585" y="20462"/>
                  </a:cubicBezTo>
                  <a:cubicBezTo>
                    <a:pt x="19501" y="21027"/>
                    <a:pt x="19438" y="21592"/>
                    <a:pt x="19355" y="22157"/>
                  </a:cubicBezTo>
                  <a:cubicBezTo>
                    <a:pt x="19313" y="22366"/>
                    <a:pt x="19271" y="22597"/>
                    <a:pt x="19250" y="22806"/>
                  </a:cubicBezTo>
                  <a:cubicBezTo>
                    <a:pt x="19208" y="23036"/>
                    <a:pt x="19355" y="23266"/>
                    <a:pt x="19585" y="23329"/>
                  </a:cubicBezTo>
                  <a:cubicBezTo>
                    <a:pt x="19620" y="23338"/>
                    <a:pt x="19656" y="23342"/>
                    <a:pt x="19691" y="23342"/>
                  </a:cubicBezTo>
                  <a:cubicBezTo>
                    <a:pt x="19902" y="23342"/>
                    <a:pt x="20090" y="23186"/>
                    <a:pt x="20108" y="22952"/>
                  </a:cubicBezTo>
                  <a:cubicBezTo>
                    <a:pt x="20129" y="22910"/>
                    <a:pt x="20129" y="22869"/>
                    <a:pt x="20129" y="22827"/>
                  </a:cubicBezTo>
                  <a:cubicBezTo>
                    <a:pt x="20233" y="22094"/>
                    <a:pt x="20338" y="21341"/>
                    <a:pt x="20443" y="20609"/>
                  </a:cubicBezTo>
                  <a:cubicBezTo>
                    <a:pt x="20464" y="20441"/>
                    <a:pt x="20464" y="20441"/>
                    <a:pt x="20631" y="20421"/>
                  </a:cubicBezTo>
                  <a:lnTo>
                    <a:pt x="22451" y="20149"/>
                  </a:lnTo>
                  <a:cubicBezTo>
                    <a:pt x="22640" y="20128"/>
                    <a:pt x="22849" y="20107"/>
                    <a:pt x="23037" y="20065"/>
                  </a:cubicBezTo>
                  <a:cubicBezTo>
                    <a:pt x="23225" y="20023"/>
                    <a:pt x="23351" y="19877"/>
                    <a:pt x="23351" y="19688"/>
                  </a:cubicBezTo>
                  <a:cubicBezTo>
                    <a:pt x="23369" y="19434"/>
                    <a:pt x="23167" y="19212"/>
                    <a:pt x="22908" y="19212"/>
                  </a:cubicBezTo>
                  <a:cubicBezTo>
                    <a:pt x="22869" y="19212"/>
                    <a:pt x="22828" y="19217"/>
                    <a:pt x="22786" y="19228"/>
                  </a:cubicBezTo>
                  <a:cubicBezTo>
                    <a:pt x="22619" y="19249"/>
                    <a:pt x="22451" y="19291"/>
                    <a:pt x="22263" y="19312"/>
                  </a:cubicBezTo>
                  <a:cubicBezTo>
                    <a:pt x="21719" y="19395"/>
                    <a:pt x="21175" y="19437"/>
                    <a:pt x="20631" y="19542"/>
                  </a:cubicBezTo>
                  <a:cubicBezTo>
                    <a:pt x="20588" y="19550"/>
                    <a:pt x="20546" y="19554"/>
                    <a:pt x="20503" y="19554"/>
                  </a:cubicBezTo>
                  <a:cubicBezTo>
                    <a:pt x="20339" y="19554"/>
                    <a:pt x="20183" y="19491"/>
                    <a:pt x="20066" y="19374"/>
                  </a:cubicBezTo>
                  <a:cubicBezTo>
                    <a:pt x="19585" y="18914"/>
                    <a:pt x="19124" y="18454"/>
                    <a:pt x="18643" y="17972"/>
                  </a:cubicBezTo>
                  <a:cubicBezTo>
                    <a:pt x="18601" y="17931"/>
                    <a:pt x="18580" y="17889"/>
                    <a:pt x="18539" y="17847"/>
                  </a:cubicBezTo>
                  <a:cubicBezTo>
                    <a:pt x="18936" y="17763"/>
                    <a:pt x="19313" y="17680"/>
                    <a:pt x="19689" y="17638"/>
                  </a:cubicBezTo>
                  <a:cubicBezTo>
                    <a:pt x="19920" y="17617"/>
                    <a:pt x="20108" y="17428"/>
                    <a:pt x="20108" y="17177"/>
                  </a:cubicBezTo>
                  <a:cubicBezTo>
                    <a:pt x="20088" y="16959"/>
                    <a:pt x="19899" y="16778"/>
                    <a:pt x="19683" y="16778"/>
                  </a:cubicBezTo>
                  <a:cubicBezTo>
                    <a:pt x="19671" y="16778"/>
                    <a:pt x="19659" y="16779"/>
                    <a:pt x="19648" y="16780"/>
                  </a:cubicBezTo>
                  <a:cubicBezTo>
                    <a:pt x="19501" y="16780"/>
                    <a:pt x="19376" y="16801"/>
                    <a:pt x="19229" y="16822"/>
                  </a:cubicBezTo>
                  <a:cubicBezTo>
                    <a:pt x="18832" y="16926"/>
                    <a:pt x="18413" y="16989"/>
                    <a:pt x="18016" y="17094"/>
                  </a:cubicBezTo>
                  <a:cubicBezTo>
                    <a:pt x="17989" y="17103"/>
                    <a:pt x="17962" y="17107"/>
                    <a:pt x="17935" y="17107"/>
                  </a:cubicBezTo>
                  <a:cubicBezTo>
                    <a:pt x="17838" y="17107"/>
                    <a:pt x="17747" y="17050"/>
                    <a:pt x="17681" y="16968"/>
                  </a:cubicBezTo>
                  <a:cubicBezTo>
                    <a:pt x="17471" y="16738"/>
                    <a:pt x="17262" y="16529"/>
                    <a:pt x="17032" y="16299"/>
                  </a:cubicBezTo>
                  <a:lnTo>
                    <a:pt x="16886" y="16131"/>
                  </a:lnTo>
                  <a:cubicBezTo>
                    <a:pt x="16927" y="16089"/>
                    <a:pt x="16969" y="16068"/>
                    <a:pt x="17032" y="16027"/>
                  </a:cubicBezTo>
                  <a:cubicBezTo>
                    <a:pt x="17304" y="15880"/>
                    <a:pt x="17576" y="15755"/>
                    <a:pt x="17848" y="15629"/>
                  </a:cubicBezTo>
                  <a:cubicBezTo>
                    <a:pt x="17974" y="15566"/>
                    <a:pt x="18099" y="15503"/>
                    <a:pt x="18204" y="15420"/>
                  </a:cubicBezTo>
                  <a:cubicBezTo>
                    <a:pt x="18476" y="15252"/>
                    <a:pt x="18622" y="14918"/>
                    <a:pt x="18539" y="14604"/>
                  </a:cubicBezTo>
                  <a:cubicBezTo>
                    <a:pt x="18455" y="14227"/>
                    <a:pt x="18308" y="13871"/>
                    <a:pt x="18183" y="13495"/>
                  </a:cubicBezTo>
                  <a:cubicBezTo>
                    <a:pt x="18162" y="13390"/>
                    <a:pt x="18120" y="13286"/>
                    <a:pt x="18099" y="13202"/>
                  </a:cubicBezTo>
                  <a:cubicBezTo>
                    <a:pt x="18120" y="13181"/>
                    <a:pt x="18141" y="13181"/>
                    <a:pt x="18162" y="13160"/>
                  </a:cubicBezTo>
                  <a:cubicBezTo>
                    <a:pt x="18560" y="13160"/>
                    <a:pt x="18957" y="13160"/>
                    <a:pt x="19355" y="13139"/>
                  </a:cubicBezTo>
                  <a:cubicBezTo>
                    <a:pt x="19438" y="13139"/>
                    <a:pt x="19522" y="13202"/>
                    <a:pt x="19564" y="13265"/>
                  </a:cubicBezTo>
                  <a:cubicBezTo>
                    <a:pt x="19794" y="13641"/>
                    <a:pt x="20045" y="14018"/>
                    <a:pt x="20296" y="14374"/>
                  </a:cubicBezTo>
                  <a:cubicBezTo>
                    <a:pt x="20359" y="14499"/>
                    <a:pt x="20464" y="14604"/>
                    <a:pt x="20547" y="14708"/>
                  </a:cubicBezTo>
                  <a:cubicBezTo>
                    <a:pt x="20628" y="14779"/>
                    <a:pt x="20729" y="14816"/>
                    <a:pt x="20830" y="14816"/>
                  </a:cubicBezTo>
                  <a:cubicBezTo>
                    <a:pt x="20938" y="14816"/>
                    <a:pt x="21047" y="14774"/>
                    <a:pt x="21133" y="14687"/>
                  </a:cubicBezTo>
                  <a:cubicBezTo>
                    <a:pt x="21280" y="14541"/>
                    <a:pt x="21301" y="14311"/>
                    <a:pt x="21175" y="14143"/>
                  </a:cubicBezTo>
                  <a:cubicBezTo>
                    <a:pt x="20987" y="13851"/>
                    <a:pt x="20798" y="13558"/>
                    <a:pt x="20589" y="13265"/>
                  </a:cubicBezTo>
                  <a:cubicBezTo>
                    <a:pt x="20568" y="13223"/>
                    <a:pt x="20547" y="13181"/>
                    <a:pt x="20505" y="13118"/>
                  </a:cubicBezTo>
                  <a:lnTo>
                    <a:pt x="22640" y="13118"/>
                  </a:lnTo>
                  <a:cubicBezTo>
                    <a:pt x="22807" y="13139"/>
                    <a:pt x="22953" y="13139"/>
                    <a:pt x="23079" y="13286"/>
                  </a:cubicBezTo>
                  <a:cubicBezTo>
                    <a:pt x="23518" y="13892"/>
                    <a:pt x="23979" y="14478"/>
                    <a:pt x="24418" y="15085"/>
                  </a:cubicBezTo>
                  <a:cubicBezTo>
                    <a:pt x="24460" y="15127"/>
                    <a:pt x="24481" y="15190"/>
                    <a:pt x="24523" y="15231"/>
                  </a:cubicBezTo>
                  <a:cubicBezTo>
                    <a:pt x="24617" y="15337"/>
                    <a:pt x="24744" y="15390"/>
                    <a:pt x="24867" y="15390"/>
                  </a:cubicBezTo>
                  <a:cubicBezTo>
                    <a:pt x="24963" y="15390"/>
                    <a:pt x="25056" y="15358"/>
                    <a:pt x="25130" y="15294"/>
                  </a:cubicBezTo>
                  <a:cubicBezTo>
                    <a:pt x="25318" y="15148"/>
                    <a:pt x="25360" y="14897"/>
                    <a:pt x="25234" y="14708"/>
                  </a:cubicBezTo>
                  <a:cubicBezTo>
                    <a:pt x="25192" y="14667"/>
                    <a:pt x="25171" y="14625"/>
                    <a:pt x="25130" y="14583"/>
                  </a:cubicBezTo>
                  <a:cubicBezTo>
                    <a:pt x="24669" y="13976"/>
                    <a:pt x="24209" y="13369"/>
                    <a:pt x="23770" y="12783"/>
                  </a:cubicBezTo>
                  <a:cubicBezTo>
                    <a:pt x="23728" y="12742"/>
                    <a:pt x="23707" y="12700"/>
                    <a:pt x="23686" y="12658"/>
                  </a:cubicBezTo>
                  <a:cubicBezTo>
                    <a:pt x="23728" y="12595"/>
                    <a:pt x="23770" y="12553"/>
                    <a:pt x="23790" y="12490"/>
                  </a:cubicBezTo>
                  <a:lnTo>
                    <a:pt x="24983" y="10921"/>
                  </a:lnTo>
                  <a:cubicBezTo>
                    <a:pt x="25067" y="10817"/>
                    <a:pt x="25150" y="10733"/>
                    <a:pt x="25213" y="10628"/>
                  </a:cubicBezTo>
                  <a:cubicBezTo>
                    <a:pt x="25297" y="10545"/>
                    <a:pt x="25318" y="10419"/>
                    <a:pt x="25297" y="10294"/>
                  </a:cubicBezTo>
                  <a:cubicBezTo>
                    <a:pt x="25276" y="10126"/>
                    <a:pt x="25150" y="9980"/>
                    <a:pt x="24962" y="9959"/>
                  </a:cubicBezTo>
                  <a:cubicBezTo>
                    <a:pt x="24929" y="9950"/>
                    <a:pt x="24894" y="9946"/>
                    <a:pt x="24858" y="9946"/>
                  </a:cubicBezTo>
                  <a:cubicBezTo>
                    <a:pt x="24715" y="9946"/>
                    <a:pt x="24565" y="10013"/>
                    <a:pt x="24481" y="10147"/>
                  </a:cubicBezTo>
                  <a:cubicBezTo>
                    <a:pt x="24042" y="10754"/>
                    <a:pt x="23581" y="11340"/>
                    <a:pt x="23142" y="11946"/>
                  </a:cubicBezTo>
                  <a:cubicBezTo>
                    <a:pt x="23037" y="12114"/>
                    <a:pt x="22849" y="12198"/>
                    <a:pt x="22640" y="12198"/>
                  </a:cubicBezTo>
                  <a:lnTo>
                    <a:pt x="22033" y="12198"/>
                  </a:lnTo>
                  <a:cubicBezTo>
                    <a:pt x="21761" y="12198"/>
                    <a:pt x="21510" y="12218"/>
                    <a:pt x="21238" y="12218"/>
                  </a:cubicBezTo>
                  <a:lnTo>
                    <a:pt x="20464" y="12218"/>
                  </a:lnTo>
                  <a:cubicBezTo>
                    <a:pt x="20694" y="11863"/>
                    <a:pt x="20903" y="11549"/>
                    <a:pt x="21133" y="11235"/>
                  </a:cubicBezTo>
                  <a:cubicBezTo>
                    <a:pt x="21280" y="11068"/>
                    <a:pt x="21280" y="10796"/>
                    <a:pt x="21112" y="10628"/>
                  </a:cubicBezTo>
                  <a:cubicBezTo>
                    <a:pt x="21026" y="10552"/>
                    <a:pt x="20919" y="10515"/>
                    <a:pt x="20813" y="10515"/>
                  </a:cubicBezTo>
                  <a:cubicBezTo>
                    <a:pt x="20687" y="10515"/>
                    <a:pt x="20564" y="10568"/>
                    <a:pt x="20484" y="10670"/>
                  </a:cubicBezTo>
                  <a:cubicBezTo>
                    <a:pt x="20401" y="10754"/>
                    <a:pt x="20338" y="10838"/>
                    <a:pt x="20275" y="10921"/>
                  </a:cubicBezTo>
                  <a:cubicBezTo>
                    <a:pt x="20045" y="11298"/>
                    <a:pt x="19794" y="11654"/>
                    <a:pt x="19543" y="12030"/>
                  </a:cubicBezTo>
                  <a:cubicBezTo>
                    <a:pt x="19506" y="12121"/>
                    <a:pt x="19422" y="12181"/>
                    <a:pt x="19318" y="12181"/>
                  </a:cubicBezTo>
                  <a:cubicBezTo>
                    <a:pt x="19303" y="12181"/>
                    <a:pt x="19287" y="12179"/>
                    <a:pt x="19271" y="12177"/>
                  </a:cubicBezTo>
                  <a:cubicBezTo>
                    <a:pt x="18957" y="12156"/>
                    <a:pt x="18622" y="12156"/>
                    <a:pt x="18308" y="12156"/>
                  </a:cubicBezTo>
                  <a:lnTo>
                    <a:pt x="18078" y="12156"/>
                  </a:lnTo>
                  <a:cubicBezTo>
                    <a:pt x="18099" y="12030"/>
                    <a:pt x="18141" y="11926"/>
                    <a:pt x="18162" y="11821"/>
                  </a:cubicBezTo>
                  <a:cubicBezTo>
                    <a:pt x="18288" y="11465"/>
                    <a:pt x="18413" y="11089"/>
                    <a:pt x="18518" y="10733"/>
                  </a:cubicBezTo>
                  <a:cubicBezTo>
                    <a:pt x="18601" y="10398"/>
                    <a:pt x="18455" y="10042"/>
                    <a:pt x="18162" y="9875"/>
                  </a:cubicBezTo>
                  <a:cubicBezTo>
                    <a:pt x="17827" y="9687"/>
                    <a:pt x="17492" y="9519"/>
                    <a:pt x="17158" y="9352"/>
                  </a:cubicBezTo>
                  <a:cubicBezTo>
                    <a:pt x="17053" y="9310"/>
                    <a:pt x="16948" y="9247"/>
                    <a:pt x="16886" y="9164"/>
                  </a:cubicBezTo>
                  <a:cubicBezTo>
                    <a:pt x="17179" y="8871"/>
                    <a:pt x="17451" y="8578"/>
                    <a:pt x="17743" y="8285"/>
                  </a:cubicBezTo>
                  <a:cubicBezTo>
                    <a:pt x="17774" y="8240"/>
                    <a:pt x="17836" y="8205"/>
                    <a:pt x="17900" y="8205"/>
                  </a:cubicBezTo>
                  <a:cubicBezTo>
                    <a:pt x="17925" y="8205"/>
                    <a:pt x="17950" y="8210"/>
                    <a:pt x="17974" y="8222"/>
                  </a:cubicBezTo>
                  <a:cubicBezTo>
                    <a:pt x="18141" y="8243"/>
                    <a:pt x="18308" y="8285"/>
                    <a:pt x="18497" y="8327"/>
                  </a:cubicBezTo>
                  <a:cubicBezTo>
                    <a:pt x="18852" y="8389"/>
                    <a:pt x="19208" y="8473"/>
                    <a:pt x="19564" y="8536"/>
                  </a:cubicBezTo>
                  <a:cubicBezTo>
                    <a:pt x="19588" y="8540"/>
                    <a:pt x="19611" y="8542"/>
                    <a:pt x="19635" y="8542"/>
                  </a:cubicBezTo>
                  <a:cubicBezTo>
                    <a:pt x="19840" y="8542"/>
                    <a:pt x="20028" y="8384"/>
                    <a:pt x="20066" y="8159"/>
                  </a:cubicBezTo>
                  <a:cubicBezTo>
                    <a:pt x="20108" y="7929"/>
                    <a:pt x="19940" y="7720"/>
                    <a:pt x="19710" y="7678"/>
                  </a:cubicBezTo>
                  <a:lnTo>
                    <a:pt x="18790" y="7490"/>
                  </a:lnTo>
                  <a:lnTo>
                    <a:pt x="18518" y="7448"/>
                  </a:lnTo>
                  <a:cubicBezTo>
                    <a:pt x="18560" y="7385"/>
                    <a:pt x="18580" y="7364"/>
                    <a:pt x="18622" y="7322"/>
                  </a:cubicBezTo>
                  <a:cubicBezTo>
                    <a:pt x="19104" y="6862"/>
                    <a:pt x="19564" y="6402"/>
                    <a:pt x="20045" y="5941"/>
                  </a:cubicBezTo>
                  <a:cubicBezTo>
                    <a:pt x="20108" y="5858"/>
                    <a:pt x="20192" y="5816"/>
                    <a:pt x="20275" y="5774"/>
                  </a:cubicBezTo>
                  <a:cubicBezTo>
                    <a:pt x="20317" y="5753"/>
                    <a:pt x="20380" y="5732"/>
                    <a:pt x="20443" y="5732"/>
                  </a:cubicBezTo>
                  <a:cubicBezTo>
                    <a:pt x="20819" y="5795"/>
                    <a:pt x="21175" y="5837"/>
                    <a:pt x="21573" y="5900"/>
                  </a:cubicBezTo>
                  <a:cubicBezTo>
                    <a:pt x="21970" y="5962"/>
                    <a:pt x="22368" y="6004"/>
                    <a:pt x="22765" y="6067"/>
                  </a:cubicBezTo>
                  <a:cubicBezTo>
                    <a:pt x="22801" y="6077"/>
                    <a:pt x="22838" y="6081"/>
                    <a:pt x="22875" y="6081"/>
                  </a:cubicBezTo>
                  <a:cubicBezTo>
                    <a:pt x="23075" y="6081"/>
                    <a:pt x="23277" y="5944"/>
                    <a:pt x="23330" y="5732"/>
                  </a:cubicBezTo>
                  <a:cubicBezTo>
                    <a:pt x="23372" y="5460"/>
                    <a:pt x="23163" y="5209"/>
                    <a:pt x="22891" y="5209"/>
                  </a:cubicBezTo>
                  <a:lnTo>
                    <a:pt x="22409" y="5146"/>
                  </a:lnTo>
                  <a:lnTo>
                    <a:pt x="21029" y="4958"/>
                  </a:lnTo>
                  <a:lnTo>
                    <a:pt x="20443" y="4874"/>
                  </a:lnTo>
                  <a:cubicBezTo>
                    <a:pt x="20443" y="4853"/>
                    <a:pt x="20422" y="4832"/>
                    <a:pt x="20422" y="4791"/>
                  </a:cubicBezTo>
                  <a:cubicBezTo>
                    <a:pt x="20338" y="4247"/>
                    <a:pt x="20275" y="3703"/>
                    <a:pt x="20192" y="3159"/>
                  </a:cubicBezTo>
                  <a:cubicBezTo>
                    <a:pt x="20150" y="2887"/>
                    <a:pt x="20129" y="2615"/>
                    <a:pt x="20087" y="2343"/>
                  </a:cubicBezTo>
                  <a:cubicBezTo>
                    <a:pt x="20058" y="2125"/>
                    <a:pt x="19868" y="1978"/>
                    <a:pt x="19663" y="1978"/>
                  </a:cubicBezTo>
                  <a:cubicBezTo>
                    <a:pt x="19573" y="1978"/>
                    <a:pt x="19480" y="2006"/>
                    <a:pt x="19396" y="2071"/>
                  </a:cubicBezTo>
                  <a:cubicBezTo>
                    <a:pt x="19271" y="2175"/>
                    <a:pt x="19187" y="2343"/>
                    <a:pt x="19229" y="2510"/>
                  </a:cubicBezTo>
                  <a:cubicBezTo>
                    <a:pt x="19250" y="2698"/>
                    <a:pt x="19292" y="2866"/>
                    <a:pt x="19313" y="3054"/>
                  </a:cubicBezTo>
                  <a:cubicBezTo>
                    <a:pt x="19396" y="3640"/>
                    <a:pt x="19480" y="4226"/>
                    <a:pt x="19564" y="4832"/>
                  </a:cubicBezTo>
                  <a:cubicBezTo>
                    <a:pt x="19585" y="4916"/>
                    <a:pt x="19564" y="5021"/>
                    <a:pt x="19501" y="5104"/>
                  </a:cubicBezTo>
                  <a:cubicBezTo>
                    <a:pt x="19438" y="5188"/>
                    <a:pt x="19396" y="5251"/>
                    <a:pt x="19313" y="5335"/>
                  </a:cubicBezTo>
                  <a:cubicBezTo>
                    <a:pt x="19062" y="5586"/>
                    <a:pt x="18832" y="5837"/>
                    <a:pt x="18560" y="6088"/>
                  </a:cubicBezTo>
                  <a:cubicBezTo>
                    <a:pt x="18371" y="6297"/>
                    <a:pt x="18183" y="6506"/>
                    <a:pt x="17974" y="6695"/>
                  </a:cubicBezTo>
                  <a:cubicBezTo>
                    <a:pt x="17932" y="6736"/>
                    <a:pt x="17890" y="6757"/>
                    <a:pt x="17869" y="6778"/>
                  </a:cubicBezTo>
                  <a:cubicBezTo>
                    <a:pt x="17848" y="6695"/>
                    <a:pt x="17827" y="6611"/>
                    <a:pt x="17806" y="6548"/>
                  </a:cubicBezTo>
                  <a:cubicBezTo>
                    <a:pt x="17743" y="6255"/>
                    <a:pt x="17681" y="5941"/>
                    <a:pt x="17639" y="5648"/>
                  </a:cubicBezTo>
                  <a:cubicBezTo>
                    <a:pt x="17618" y="5418"/>
                    <a:pt x="17430" y="5251"/>
                    <a:pt x="17220" y="5230"/>
                  </a:cubicBezTo>
                  <a:cubicBezTo>
                    <a:pt x="16969" y="5230"/>
                    <a:pt x="16781" y="5439"/>
                    <a:pt x="16781" y="5690"/>
                  </a:cubicBezTo>
                  <a:cubicBezTo>
                    <a:pt x="16781" y="5816"/>
                    <a:pt x="16802" y="5962"/>
                    <a:pt x="16844" y="6088"/>
                  </a:cubicBezTo>
                  <a:cubicBezTo>
                    <a:pt x="16927" y="6506"/>
                    <a:pt x="16990" y="6925"/>
                    <a:pt x="17095" y="7343"/>
                  </a:cubicBezTo>
                  <a:cubicBezTo>
                    <a:pt x="17137" y="7448"/>
                    <a:pt x="17095" y="7573"/>
                    <a:pt x="16990" y="7636"/>
                  </a:cubicBezTo>
                  <a:cubicBezTo>
                    <a:pt x="16739" y="7866"/>
                    <a:pt x="16509" y="8097"/>
                    <a:pt x="16258" y="8327"/>
                  </a:cubicBezTo>
                  <a:lnTo>
                    <a:pt x="16111" y="8452"/>
                  </a:lnTo>
                  <a:cubicBezTo>
                    <a:pt x="16070" y="8348"/>
                    <a:pt x="16007" y="8243"/>
                    <a:pt x="15965" y="8138"/>
                  </a:cubicBezTo>
                  <a:cubicBezTo>
                    <a:pt x="15798" y="7825"/>
                    <a:pt x="15651" y="7490"/>
                    <a:pt x="15463" y="7176"/>
                  </a:cubicBezTo>
                  <a:cubicBezTo>
                    <a:pt x="15331" y="6913"/>
                    <a:pt x="15058" y="6766"/>
                    <a:pt x="14784" y="6766"/>
                  </a:cubicBezTo>
                  <a:cubicBezTo>
                    <a:pt x="14709" y="6766"/>
                    <a:pt x="14635" y="6777"/>
                    <a:pt x="14563" y="6799"/>
                  </a:cubicBezTo>
                  <a:cubicBezTo>
                    <a:pt x="14207" y="6904"/>
                    <a:pt x="13873" y="7029"/>
                    <a:pt x="13517" y="7155"/>
                  </a:cubicBezTo>
                  <a:cubicBezTo>
                    <a:pt x="13412" y="7176"/>
                    <a:pt x="13308" y="7197"/>
                    <a:pt x="13161" y="7239"/>
                  </a:cubicBezTo>
                  <a:lnTo>
                    <a:pt x="13161" y="5962"/>
                  </a:lnTo>
                  <a:cubicBezTo>
                    <a:pt x="13161" y="5858"/>
                    <a:pt x="13224" y="5816"/>
                    <a:pt x="13287" y="5774"/>
                  </a:cubicBezTo>
                  <a:cubicBezTo>
                    <a:pt x="13663" y="5523"/>
                    <a:pt x="14040" y="5293"/>
                    <a:pt x="14396" y="5042"/>
                  </a:cubicBezTo>
                  <a:cubicBezTo>
                    <a:pt x="14521" y="4958"/>
                    <a:pt x="14626" y="4874"/>
                    <a:pt x="14710" y="4770"/>
                  </a:cubicBezTo>
                  <a:cubicBezTo>
                    <a:pt x="14993" y="4470"/>
                    <a:pt x="14732" y="4051"/>
                    <a:pt x="14403" y="4051"/>
                  </a:cubicBezTo>
                  <a:cubicBezTo>
                    <a:pt x="14319" y="4051"/>
                    <a:pt x="14230" y="4078"/>
                    <a:pt x="14145" y="4142"/>
                  </a:cubicBezTo>
                  <a:cubicBezTo>
                    <a:pt x="13852" y="4330"/>
                    <a:pt x="13559" y="4540"/>
                    <a:pt x="13266" y="4728"/>
                  </a:cubicBezTo>
                  <a:cubicBezTo>
                    <a:pt x="13245" y="4749"/>
                    <a:pt x="13203" y="4770"/>
                    <a:pt x="13140" y="4812"/>
                  </a:cubicBezTo>
                  <a:lnTo>
                    <a:pt x="13140" y="4602"/>
                  </a:lnTo>
                  <a:cubicBezTo>
                    <a:pt x="13140" y="4037"/>
                    <a:pt x="13140" y="3472"/>
                    <a:pt x="13140" y="2907"/>
                  </a:cubicBezTo>
                  <a:cubicBezTo>
                    <a:pt x="13140" y="2803"/>
                    <a:pt x="13140" y="2719"/>
                    <a:pt x="13140" y="2635"/>
                  </a:cubicBezTo>
                  <a:cubicBezTo>
                    <a:pt x="13161" y="2510"/>
                    <a:pt x="13161" y="2343"/>
                    <a:pt x="13308" y="2238"/>
                  </a:cubicBezTo>
                  <a:cubicBezTo>
                    <a:pt x="13789" y="1882"/>
                    <a:pt x="14291" y="1506"/>
                    <a:pt x="14772" y="1129"/>
                  </a:cubicBezTo>
                  <a:cubicBezTo>
                    <a:pt x="14919" y="1024"/>
                    <a:pt x="15065" y="920"/>
                    <a:pt x="15212" y="815"/>
                  </a:cubicBezTo>
                  <a:cubicBezTo>
                    <a:pt x="15421" y="669"/>
                    <a:pt x="15463" y="397"/>
                    <a:pt x="15316" y="187"/>
                  </a:cubicBezTo>
                  <a:cubicBezTo>
                    <a:pt x="15231" y="66"/>
                    <a:pt x="15103" y="0"/>
                    <a:pt x="149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2_1">
    <p:spTree>
      <p:nvGrpSpPr>
        <p:cNvPr id="451" name="Shape 451"/>
        <p:cNvGrpSpPr/>
        <p:nvPr/>
      </p:nvGrpSpPr>
      <p:grpSpPr>
        <a:xfrm>
          <a:off x="0" y="0"/>
          <a:ext cx="0" cy="0"/>
          <a:chOff x="0" y="0"/>
          <a:chExt cx="0" cy="0"/>
        </a:xfrm>
      </p:grpSpPr>
      <p:grpSp>
        <p:nvGrpSpPr>
          <p:cNvPr id="452" name="Google Shape;452;p30"/>
          <p:cNvGrpSpPr/>
          <p:nvPr/>
        </p:nvGrpSpPr>
        <p:grpSpPr>
          <a:xfrm flipH="1">
            <a:off x="-8275" y="-1"/>
            <a:ext cx="9152276" cy="5143502"/>
            <a:chOff x="-8275" y="-1"/>
            <a:chExt cx="9152276" cy="5143502"/>
          </a:xfrm>
        </p:grpSpPr>
        <p:pic>
          <p:nvPicPr>
            <p:cNvPr id="453" name="Google Shape;453;p30"/>
            <p:cNvPicPr preferRelativeResize="0"/>
            <p:nvPr/>
          </p:nvPicPr>
          <p:blipFill>
            <a:blip r:embed="rId2">
              <a:alphaModFix amt="40000"/>
            </a:blip>
            <a:stretch>
              <a:fillRect/>
            </a:stretch>
          </p:blipFill>
          <p:spPr>
            <a:xfrm>
              <a:off x="-8275" y="0"/>
              <a:ext cx="9152276" cy="5143501"/>
            </a:xfrm>
            <a:prstGeom prst="rect">
              <a:avLst/>
            </a:prstGeom>
            <a:noFill/>
            <a:ln>
              <a:noFill/>
            </a:ln>
          </p:spPr>
        </p:pic>
        <p:pic>
          <p:nvPicPr>
            <p:cNvPr id="454" name="Google Shape;454;p30"/>
            <p:cNvPicPr preferRelativeResize="0"/>
            <p:nvPr/>
          </p:nvPicPr>
          <p:blipFill>
            <a:blip r:embed="rId3">
              <a:alphaModFix amt="60000"/>
            </a:blip>
            <a:stretch>
              <a:fillRect/>
            </a:stretch>
          </p:blipFill>
          <p:spPr>
            <a:xfrm>
              <a:off x="-1" y="-1"/>
              <a:ext cx="9144003" cy="5143501"/>
            </a:xfrm>
            <a:prstGeom prst="rect">
              <a:avLst/>
            </a:prstGeom>
            <a:noFill/>
            <a:ln>
              <a:noFill/>
            </a:ln>
          </p:spPr>
        </p:pic>
      </p:grpSp>
      <p:sp>
        <p:nvSpPr>
          <p:cNvPr id="455" name="Google Shape;455;p30"/>
          <p:cNvSpPr/>
          <p:nvPr/>
        </p:nvSpPr>
        <p:spPr>
          <a:xfrm>
            <a:off x="474600" y="351150"/>
            <a:ext cx="81948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456" name="Google Shape;456;p30"/>
          <p:cNvGrpSpPr/>
          <p:nvPr/>
        </p:nvGrpSpPr>
        <p:grpSpPr>
          <a:xfrm flipH="1">
            <a:off x="125674" y="193202"/>
            <a:ext cx="8955672" cy="4885502"/>
            <a:chOff x="125674" y="193202"/>
            <a:chExt cx="8955672" cy="4885502"/>
          </a:xfrm>
        </p:grpSpPr>
        <p:sp>
          <p:nvSpPr>
            <p:cNvPr id="457" name="Google Shape;457;p30"/>
            <p:cNvSpPr/>
            <p:nvPr/>
          </p:nvSpPr>
          <p:spPr>
            <a:xfrm>
              <a:off x="1409436" y="4634769"/>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0"/>
            <p:cNvSpPr/>
            <p:nvPr/>
          </p:nvSpPr>
          <p:spPr>
            <a:xfrm>
              <a:off x="3053775" y="193202"/>
              <a:ext cx="301827" cy="299410"/>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0"/>
            <p:cNvSpPr/>
            <p:nvPr/>
          </p:nvSpPr>
          <p:spPr>
            <a:xfrm>
              <a:off x="7183699" y="4859326"/>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0"/>
            <p:cNvSpPr/>
            <p:nvPr/>
          </p:nvSpPr>
          <p:spPr>
            <a:xfrm>
              <a:off x="125674" y="2571751"/>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0"/>
            <p:cNvSpPr/>
            <p:nvPr/>
          </p:nvSpPr>
          <p:spPr>
            <a:xfrm>
              <a:off x="8869624" y="944988"/>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7" name="Shape 37"/>
        <p:cNvGrpSpPr/>
        <p:nvPr/>
      </p:nvGrpSpPr>
      <p:grpSpPr>
        <a:xfrm>
          <a:off x="0" y="0"/>
          <a:ext cx="0" cy="0"/>
          <a:chOff x="0" y="0"/>
          <a:chExt cx="0" cy="0"/>
        </a:xfrm>
      </p:grpSpPr>
      <p:grpSp>
        <p:nvGrpSpPr>
          <p:cNvPr id="38" name="Google Shape;38;p4"/>
          <p:cNvGrpSpPr/>
          <p:nvPr/>
        </p:nvGrpSpPr>
        <p:grpSpPr>
          <a:xfrm>
            <a:off x="-8275" y="-1"/>
            <a:ext cx="9152276" cy="5143502"/>
            <a:chOff x="-8275" y="-1"/>
            <a:chExt cx="9152276" cy="5143502"/>
          </a:xfrm>
        </p:grpSpPr>
        <p:grpSp>
          <p:nvGrpSpPr>
            <p:cNvPr id="39" name="Google Shape;39;p4"/>
            <p:cNvGrpSpPr/>
            <p:nvPr/>
          </p:nvGrpSpPr>
          <p:grpSpPr>
            <a:xfrm flipH="1" rot="10800000">
              <a:off x="-8275" y="-1"/>
              <a:ext cx="9152276" cy="5143502"/>
              <a:chOff x="-8275" y="-1"/>
              <a:chExt cx="9152276" cy="5143502"/>
            </a:xfrm>
          </p:grpSpPr>
          <p:pic>
            <p:nvPicPr>
              <p:cNvPr id="40" name="Google Shape;40;p4"/>
              <p:cNvPicPr preferRelativeResize="0"/>
              <p:nvPr/>
            </p:nvPicPr>
            <p:blipFill>
              <a:blip r:embed="rId2">
                <a:alphaModFix amt="40000"/>
              </a:blip>
              <a:stretch>
                <a:fillRect/>
              </a:stretch>
            </p:blipFill>
            <p:spPr>
              <a:xfrm>
                <a:off x="-8275" y="0"/>
                <a:ext cx="9152276" cy="5143501"/>
              </a:xfrm>
              <a:prstGeom prst="rect">
                <a:avLst/>
              </a:prstGeom>
              <a:noFill/>
              <a:ln>
                <a:noFill/>
              </a:ln>
            </p:spPr>
          </p:pic>
          <p:pic>
            <p:nvPicPr>
              <p:cNvPr id="41" name="Google Shape;41;p4"/>
              <p:cNvPicPr preferRelativeResize="0"/>
              <p:nvPr/>
            </p:nvPicPr>
            <p:blipFill>
              <a:blip r:embed="rId3">
                <a:alphaModFix amt="60000"/>
              </a:blip>
              <a:stretch>
                <a:fillRect/>
              </a:stretch>
            </p:blipFill>
            <p:spPr>
              <a:xfrm>
                <a:off x="-1" y="-1"/>
                <a:ext cx="9144003" cy="5143501"/>
              </a:xfrm>
              <a:prstGeom prst="rect">
                <a:avLst/>
              </a:prstGeom>
              <a:noFill/>
              <a:ln>
                <a:noFill/>
              </a:ln>
            </p:spPr>
          </p:pic>
        </p:grpSp>
        <p:sp>
          <p:nvSpPr>
            <p:cNvPr id="42" name="Google Shape;42;p4"/>
            <p:cNvSpPr/>
            <p:nvPr/>
          </p:nvSpPr>
          <p:spPr>
            <a:xfrm>
              <a:off x="474600" y="351150"/>
              <a:ext cx="81948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3" name="Google Shape;43;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 name="Google Shape;44;p4"/>
          <p:cNvSpPr txBox="1"/>
          <p:nvPr>
            <p:ph idx="1" type="body"/>
          </p:nvPr>
        </p:nvSpPr>
        <p:spPr>
          <a:xfrm>
            <a:off x="820500" y="1152475"/>
            <a:ext cx="7503000" cy="3416400"/>
          </a:xfrm>
          <a:prstGeom prst="rect">
            <a:avLst/>
          </a:prstGeom>
        </p:spPr>
        <p:txBody>
          <a:bodyPr anchorCtr="0" anchor="t" bIns="91425" lIns="91425" spcFirstLastPara="1" rIns="91425" wrap="square" tIns="91425">
            <a:noAutofit/>
          </a:bodyPr>
          <a:lstStyle>
            <a:lvl1pPr indent="-336550" lvl="0" marL="457200">
              <a:spcBef>
                <a:spcPts val="0"/>
              </a:spcBef>
              <a:spcAft>
                <a:spcPts val="0"/>
              </a:spcAft>
              <a:buSzPts val="1700"/>
              <a:buChar char="✱"/>
              <a:defRPr sz="1400"/>
            </a:lvl1pPr>
            <a:lvl2pPr indent="-330200" lvl="1" marL="914400">
              <a:spcBef>
                <a:spcPts val="0"/>
              </a:spcBef>
              <a:spcAft>
                <a:spcPts val="0"/>
              </a:spcAft>
              <a:buClr>
                <a:srgbClr val="00004D"/>
              </a:buClr>
              <a:buSzPts val="1600"/>
              <a:buFont typeface="Didact Gothic"/>
              <a:buChar char="○"/>
              <a:defRPr/>
            </a:lvl2pPr>
            <a:lvl3pPr indent="-330200" lvl="2" marL="1371600">
              <a:spcBef>
                <a:spcPts val="0"/>
              </a:spcBef>
              <a:spcAft>
                <a:spcPts val="0"/>
              </a:spcAft>
              <a:buClr>
                <a:srgbClr val="00004D"/>
              </a:buClr>
              <a:buSzPts val="1600"/>
              <a:buFont typeface="Didact Gothic"/>
              <a:buChar char="■"/>
              <a:defRPr/>
            </a:lvl3pPr>
            <a:lvl4pPr indent="-330200" lvl="3" marL="1828800">
              <a:spcBef>
                <a:spcPts val="0"/>
              </a:spcBef>
              <a:spcAft>
                <a:spcPts val="0"/>
              </a:spcAft>
              <a:buClr>
                <a:srgbClr val="00004D"/>
              </a:buClr>
              <a:buSzPts val="1600"/>
              <a:buFont typeface="Didact Gothic"/>
              <a:buChar char="●"/>
              <a:defRPr/>
            </a:lvl4pPr>
            <a:lvl5pPr indent="-330200" lvl="4" marL="2286000">
              <a:spcBef>
                <a:spcPts val="0"/>
              </a:spcBef>
              <a:spcAft>
                <a:spcPts val="0"/>
              </a:spcAft>
              <a:buClr>
                <a:srgbClr val="00004D"/>
              </a:buClr>
              <a:buSzPts val="1600"/>
              <a:buFont typeface="Didact Gothic"/>
              <a:buChar char="○"/>
              <a:defRPr/>
            </a:lvl5pPr>
            <a:lvl6pPr indent="-330200" lvl="5" marL="2743200">
              <a:spcBef>
                <a:spcPts val="0"/>
              </a:spcBef>
              <a:spcAft>
                <a:spcPts val="0"/>
              </a:spcAft>
              <a:buClr>
                <a:srgbClr val="00004D"/>
              </a:buClr>
              <a:buSzPts val="1600"/>
              <a:buFont typeface="Didact Gothic"/>
              <a:buChar char="■"/>
              <a:defRPr/>
            </a:lvl6pPr>
            <a:lvl7pPr indent="-330200" lvl="6" marL="3200400">
              <a:spcBef>
                <a:spcPts val="0"/>
              </a:spcBef>
              <a:spcAft>
                <a:spcPts val="0"/>
              </a:spcAft>
              <a:buClr>
                <a:srgbClr val="00004D"/>
              </a:buClr>
              <a:buSzPts val="1600"/>
              <a:buFont typeface="Didact Gothic"/>
              <a:buChar char="●"/>
              <a:defRPr/>
            </a:lvl7pPr>
            <a:lvl8pPr indent="-330200" lvl="7" marL="3657600">
              <a:spcBef>
                <a:spcPts val="0"/>
              </a:spcBef>
              <a:spcAft>
                <a:spcPts val="0"/>
              </a:spcAft>
              <a:buClr>
                <a:srgbClr val="00004D"/>
              </a:buClr>
              <a:buSzPts val="1600"/>
              <a:buFont typeface="Didact Gothic"/>
              <a:buChar char="○"/>
              <a:defRPr/>
            </a:lvl8pPr>
            <a:lvl9pPr indent="-330200" lvl="8" marL="4114800">
              <a:spcBef>
                <a:spcPts val="0"/>
              </a:spcBef>
              <a:spcAft>
                <a:spcPts val="0"/>
              </a:spcAft>
              <a:buClr>
                <a:srgbClr val="00004D"/>
              </a:buClr>
              <a:buSzPts val="1600"/>
              <a:buFont typeface="Didact Gothic"/>
              <a:buChar char="■"/>
              <a:defRPr/>
            </a:lvl9pPr>
          </a:lstStyle>
          <a:p/>
        </p:txBody>
      </p:sp>
      <p:grpSp>
        <p:nvGrpSpPr>
          <p:cNvPr id="45" name="Google Shape;45;p4"/>
          <p:cNvGrpSpPr/>
          <p:nvPr/>
        </p:nvGrpSpPr>
        <p:grpSpPr>
          <a:xfrm>
            <a:off x="-200304" y="141239"/>
            <a:ext cx="9233194" cy="5146011"/>
            <a:chOff x="-200304" y="141239"/>
            <a:chExt cx="9233194" cy="5146011"/>
          </a:xfrm>
        </p:grpSpPr>
        <p:sp>
          <p:nvSpPr>
            <p:cNvPr id="46" name="Google Shape;46;p4"/>
            <p:cNvSpPr/>
            <p:nvPr/>
          </p:nvSpPr>
          <p:spPr>
            <a:xfrm flipH="1">
              <a:off x="-200304" y="4810557"/>
              <a:ext cx="480541" cy="476693"/>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flipH="1">
              <a:off x="6186920" y="4596288"/>
              <a:ext cx="301807" cy="333188"/>
            </a:xfrm>
            <a:custGeom>
              <a:rect b="b" l="l" r="r" t="t"/>
              <a:pathLst>
                <a:path extrusionOk="0" h="29729" w="26929">
                  <a:moveTo>
                    <a:pt x="8809" y="6822"/>
                  </a:moveTo>
                  <a:lnTo>
                    <a:pt x="10002" y="7366"/>
                  </a:lnTo>
                  <a:lnTo>
                    <a:pt x="9855" y="8600"/>
                  </a:lnTo>
                  <a:cubicBezTo>
                    <a:pt x="9458" y="8475"/>
                    <a:pt x="9060" y="8307"/>
                    <a:pt x="8684" y="8098"/>
                  </a:cubicBezTo>
                  <a:cubicBezTo>
                    <a:pt x="8725" y="7680"/>
                    <a:pt x="8767" y="7261"/>
                    <a:pt x="8809" y="6822"/>
                  </a:cubicBezTo>
                  <a:close/>
                  <a:moveTo>
                    <a:pt x="18162" y="6843"/>
                  </a:moveTo>
                  <a:cubicBezTo>
                    <a:pt x="18204" y="7219"/>
                    <a:pt x="18225" y="7575"/>
                    <a:pt x="18267" y="7931"/>
                  </a:cubicBezTo>
                  <a:cubicBezTo>
                    <a:pt x="18308" y="8035"/>
                    <a:pt x="18225" y="8161"/>
                    <a:pt x="18120" y="8182"/>
                  </a:cubicBezTo>
                  <a:cubicBezTo>
                    <a:pt x="17785" y="8328"/>
                    <a:pt x="17471" y="8475"/>
                    <a:pt x="17158" y="8621"/>
                  </a:cubicBezTo>
                  <a:cubicBezTo>
                    <a:pt x="17053" y="8224"/>
                    <a:pt x="16990" y="7805"/>
                    <a:pt x="16990" y="7387"/>
                  </a:cubicBezTo>
                  <a:cubicBezTo>
                    <a:pt x="17367" y="7177"/>
                    <a:pt x="17743" y="6989"/>
                    <a:pt x="18162" y="6843"/>
                  </a:cubicBezTo>
                  <a:close/>
                  <a:moveTo>
                    <a:pt x="10734" y="7324"/>
                  </a:moveTo>
                  <a:cubicBezTo>
                    <a:pt x="11550" y="7721"/>
                    <a:pt x="12345" y="8182"/>
                    <a:pt x="13078" y="8747"/>
                  </a:cubicBezTo>
                  <a:lnTo>
                    <a:pt x="13078" y="10128"/>
                  </a:lnTo>
                  <a:cubicBezTo>
                    <a:pt x="12743" y="9981"/>
                    <a:pt x="12450" y="9835"/>
                    <a:pt x="12136" y="9688"/>
                  </a:cubicBezTo>
                  <a:lnTo>
                    <a:pt x="10713" y="8998"/>
                  </a:lnTo>
                  <a:cubicBezTo>
                    <a:pt x="10567" y="8935"/>
                    <a:pt x="10546" y="8956"/>
                    <a:pt x="10567" y="8747"/>
                  </a:cubicBezTo>
                  <a:cubicBezTo>
                    <a:pt x="10629" y="8286"/>
                    <a:pt x="10671" y="7847"/>
                    <a:pt x="10713" y="7408"/>
                  </a:cubicBezTo>
                  <a:cubicBezTo>
                    <a:pt x="10734" y="7387"/>
                    <a:pt x="10734" y="7345"/>
                    <a:pt x="10734" y="7324"/>
                  </a:cubicBezTo>
                  <a:close/>
                  <a:moveTo>
                    <a:pt x="16237" y="7303"/>
                  </a:moveTo>
                  <a:cubicBezTo>
                    <a:pt x="16300" y="7575"/>
                    <a:pt x="16300" y="7847"/>
                    <a:pt x="16321" y="8098"/>
                  </a:cubicBezTo>
                  <a:cubicBezTo>
                    <a:pt x="16363" y="8370"/>
                    <a:pt x="16404" y="8642"/>
                    <a:pt x="16446" y="8914"/>
                  </a:cubicBezTo>
                  <a:lnTo>
                    <a:pt x="13914" y="10128"/>
                  </a:lnTo>
                  <a:lnTo>
                    <a:pt x="13914" y="9981"/>
                  </a:lnTo>
                  <a:lnTo>
                    <a:pt x="13914" y="8872"/>
                  </a:lnTo>
                  <a:cubicBezTo>
                    <a:pt x="13894" y="8768"/>
                    <a:pt x="13956" y="8684"/>
                    <a:pt x="14019" y="8642"/>
                  </a:cubicBezTo>
                  <a:cubicBezTo>
                    <a:pt x="14124" y="8579"/>
                    <a:pt x="14228" y="8496"/>
                    <a:pt x="14333" y="8412"/>
                  </a:cubicBezTo>
                  <a:cubicBezTo>
                    <a:pt x="14793" y="8119"/>
                    <a:pt x="15254" y="7847"/>
                    <a:pt x="15714" y="7596"/>
                  </a:cubicBezTo>
                  <a:cubicBezTo>
                    <a:pt x="15881" y="7491"/>
                    <a:pt x="16049" y="7408"/>
                    <a:pt x="16237" y="7303"/>
                  </a:cubicBezTo>
                  <a:close/>
                  <a:moveTo>
                    <a:pt x="8265" y="8726"/>
                  </a:moveTo>
                  <a:lnTo>
                    <a:pt x="9791" y="9395"/>
                  </a:lnTo>
                  <a:lnTo>
                    <a:pt x="9791" y="9395"/>
                  </a:lnTo>
                  <a:cubicBezTo>
                    <a:pt x="9708" y="10329"/>
                    <a:pt x="9646" y="11222"/>
                    <a:pt x="9583" y="12136"/>
                  </a:cubicBezTo>
                  <a:cubicBezTo>
                    <a:pt x="9541" y="12136"/>
                    <a:pt x="9520" y="12115"/>
                    <a:pt x="9479" y="12115"/>
                  </a:cubicBezTo>
                  <a:cubicBezTo>
                    <a:pt x="9123" y="11906"/>
                    <a:pt x="8788" y="11718"/>
                    <a:pt x="8432" y="11509"/>
                  </a:cubicBezTo>
                  <a:cubicBezTo>
                    <a:pt x="8370" y="11488"/>
                    <a:pt x="8328" y="11425"/>
                    <a:pt x="8328" y="11341"/>
                  </a:cubicBezTo>
                  <a:cubicBezTo>
                    <a:pt x="8307" y="11090"/>
                    <a:pt x="8286" y="10818"/>
                    <a:pt x="8265" y="10567"/>
                  </a:cubicBezTo>
                  <a:lnTo>
                    <a:pt x="8265" y="10295"/>
                  </a:lnTo>
                  <a:lnTo>
                    <a:pt x="8265" y="8726"/>
                  </a:lnTo>
                  <a:close/>
                  <a:moveTo>
                    <a:pt x="18706" y="8726"/>
                  </a:moveTo>
                  <a:cubicBezTo>
                    <a:pt x="18727" y="9207"/>
                    <a:pt x="18727" y="9688"/>
                    <a:pt x="18706" y="10190"/>
                  </a:cubicBezTo>
                  <a:cubicBezTo>
                    <a:pt x="18685" y="10253"/>
                    <a:pt x="18706" y="10316"/>
                    <a:pt x="18706" y="10379"/>
                  </a:cubicBezTo>
                  <a:cubicBezTo>
                    <a:pt x="18685" y="10714"/>
                    <a:pt x="18664" y="11048"/>
                    <a:pt x="18622" y="11383"/>
                  </a:cubicBezTo>
                  <a:cubicBezTo>
                    <a:pt x="18622" y="11425"/>
                    <a:pt x="18580" y="11467"/>
                    <a:pt x="18539" y="11509"/>
                  </a:cubicBezTo>
                  <a:cubicBezTo>
                    <a:pt x="18183" y="11718"/>
                    <a:pt x="17827" y="11927"/>
                    <a:pt x="17451" y="12136"/>
                  </a:cubicBezTo>
                  <a:lnTo>
                    <a:pt x="17409" y="12136"/>
                  </a:lnTo>
                  <a:cubicBezTo>
                    <a:pt x="17346" y="11216"/>
                    <a:pt x="17262" y="10295"/>
                    <a:pt x="17179" y="9374"/>
                  </a:cubicBezTo>
                  <a:lnTo>
                    <a:pt x="18706" y="8726"/>
                  </a:lnTo>
                  <a:close/>
                  <a:moveTo>
                    <a:pt x="7930" y="12230"/>
                  </a:moveTo>
                  <a:cubicBezTo>
                    <a:pt x="7972" y="12230"/>
                    <a:pt x="8014" y="12241"/>
                    <a:pt x="8056" y="12262"/>
                  </a:cubicBezTo>
                  <a:cubicBezTo>
                    <a:pt x="8370" y="12450"/>
                    <a:pt x="8684" y="12618"/>
                    <a:pt x="8997" y="12806"/>
                  </a:cubicBezTo>
                  <a:lnTo>
                    <a:pt x="9144" y="12890"/>
                  </a:lnTo>
                  <a:lnTo>
                    <a:pt x="6842" y="14459"/>
                  </a:lnTo>
                  <a:lnTo>
                    <a:pt x="5524" y="13517"/>
                  </a:lnTo>
                  <a:cubicBezTo>
                    <a:pt x="5650" y="13434"/>
                    <a:pt x="5733" y="13392"/>
                    <a:pt x="5838" y="13329"/>
                  </a:cubicBezTo>
                  <a:cubicBezTo>
                    <a:pt x="6131" y="13120"/>
                    <a:pt x="6445" y="12973"/>
                    <a:pt x="6759" y="12785"/>
                  </a:cubicBezTo>
                  <a:cubicBezTo>
                    <a:pt x="7093" y="12597"/>
                    <a:pt x="7449" y="12408"/>
                    <a:pt x="7805" y="12262"/>
                  </a:cubicBezTo>
                  <a:cubicBezTo>
                    <a:pt x="7847" y="12241"/>
                    <a:pt x="7888" y="12230"/>
                    <a:pt x="7930" y="12230"/>
                  </a:cubicBezTo>
                  <a:close/>
                  <a:moveTo>
                    <a:pt x="19038" y="12189"/>
                  </a:moveTo>
                  <a:cubicBezTo>
                    <a:pt x="19077" y="12189"/>
                    <a:pt x="19114" y="12199"/>
                    <a:pt x="19145" y="12220"/>
                  </a:cubicBezTo>
                  <a:cubicBezTo>
                    <a:pt x="19376" y="12325"/>
                    <a:pt x="19606" y="12429"/>
                    <a:pt x="19815" y="12534"/>
                  </a:cubicBezTo>
                  <a:cubicBezTo>
                    <a:pt x="19940" y="12597"/>
                    <a:pt x="20087" y="12680"/>
                    <a:pt x="20212" y="12764"/>
                  </a:cubicBezTo>
                  <a:lnTo>
                    <a:pt x="21447" y="13475"/>
                  </a:lnTo>
                  <a:cubicBezTo>
                    <a:pt x="21217" y="13664"/>
                    <a:pt x="20987" y="13789"/>
                    <a:pt x="20777" y="13957"/>
                  </a:cubicBezTo>
                  <a:lnTo>
                    <a:pt x="20129" y="14459"/>
                  </a:lnTo>
                  <a:lnTo>
                    <a:pt x="17848" y="12869"/>
                  </a:lnTo>
                  <a:cubicBezTo>
                    <a:pt x="17869" y="12848"/>
                    <a:pt x="17911" y="12827"/>
                    <a:pt x="17932" y="12806"/>
                  </a:cubicBezTo>
                  <a:cubicBezTo>
                    <a:pt x="18267" y="12618"/>
                    <a:pt x="18601" y="12429"/>
                    <a:pt x="18915" y="12220"/>
                  </a:cubicBezTo>
                  <a:cubicBezTo>
                    <a:pt x="18957" y="12199"/>
                    <a:pt x="18999" y="12189"/>
                    <a:pt x="19038" y="12189"/>
                  </a:cubicBezTo>
                  <a:close/>
                  <a:moveTo>
                    <a:pt x="5210" y="14145"/>
                  </a:moveTo>
                  <a:lnTo>
                    <a:pt x="6235" y="14898"/>
                  </a:lnTo>
                  <a:cubicBezTo>
                    <a:pt x="5901" y="15170"/>
                    <a:pt x="5566" y="15442"/>
                    <a:pt x="5210" y="15672"/>
                  </a:cubicBezTo>
                  <a:lnTo>
                    <a:pt x="4164" y="14919"/>
                  </a:lnTo>
                  <a:lnTo>
                    <a:pt x="5210" y="14145"/>
                  </a:lnTo>
                  <a:close/>
                  <a:moveTo>
                    <a:pt x="21782" y="14145"/>
                  </a:moveTo>
                  <a:lnTo>
                    <a:pt x="22828" y="14919"/>
                  </a:lnTo>
                  <a:lnTo>
                    <a:pt x="21782" y="15672"/>
                  </a:lnTo>
                  <a:cubicBezTo>
                    <a:pt x="21426" y="15442"/>
                    <a:pt x="21091" y="15191"/>
                    <a:pt x="20777" y="14919"/>
                  </a:cubicBezTo>
                  <a:cubicBezTo>
                    <a:pt x="21091" y="14626"/>
                    <a:pt x="21426" y="14375"/>
                    <a:pt x="21782" y="14145"/>
                  </a:cubicBezTo>
                  <a:close/>
                  <a:moveTo>
                    <a:pt x="6842" y="15359"/>
                  </a:moveTo>
                  <a:lnTo>
                    <a:pt x="9144" y="16928"/>
                  </a:lnTo>
                  <a:cubicBezTo>
                    <a:pt x="8746" y="17158"/>
                    <a:pt x="8370" y="17388"/>
                    <a:pt x="7993" y="17597"/>
                  </a:cubicBezTo>
                  <a:cubicBezTo>
                    <a:pt x="7972" y="17608"/>
                    <a:pt x="7951" y="17613"/>
                    <a:pt x="7928" y="17613"/>
                  </a:cubicBezTo>
                  <a:cubicBezTo>
                    <a:pt x="7904" y="17613"/>
                    <a:pt x="7878" y="17608"/>
                    <a:pt x="7847" y="17597"/>
                  </a:cubicBezTo>
                  <a:cubicBezTo>
                    <a:pt x="7512" y="17451"/>
                    <a:pt x="7156" y="17284"/>
                    <a:pt x="6842" y="17095"/>
                  </a:cubicBezTo>
                  <a:cubicBezTo>
                    <a:pt x="6424" y="16844"/>
                    <a:pt x="5984" y="16593"/>
                    <a:pt x="5524" y="16342"/>
                  </a:cubicBezTo>
                  <a:cubicBezTo>
                    <a:pt x="5671" y="16216"/>
                    <a:pt x="5817" y="16112"/>
                    <a:pt x="5963" y="16007"/>
                  </a:cubicBezTo>
                  <a:lnTo>
                    <a:pt x="6403" y="15693"/>
                  </a:lnTo>
                  <a:lnTo>
                    <a:pt x="6842" y="15359"/>
                  </a:lnTo>
                  <a:close/>
                  <a:moveTo>
                    <a:pt x="20150" y="15359"/>
                  </a:moveTo>
                  <a:lnTo>
                    <a:pt x="21447" y="16342"/>
                  </a:lnTo>
                  <a:cubicBezTo>
                    <a:pt x="21070" y="16572"/>
                    <a:pt x="20715" y="16760"/>
                    <a:pt x="20359" y="16991"/>
                  </a:cubicBezTo>
                  <a:cubicBezTo>
                    <a:pt x="19961" y="17221"/>
                    <a:pt x="19564" y="17430"/>
                    <a:pt x="19145" y="17597"/>
                  </a:cubicBezTo>
                  <a:cubicBezTo>
                    <a:pt x="19124" y="17608"/>
                    <a:pt x="19093" y="17613"/>
                    <a:pt x="19062" y="17613"/>
                  </a:cubicBezTo>
                  <a:cubicBezTo>
                    <a:pt x="19030" y="17613"/>
                    <a:pt x="18999" y="17608"/>
                    <a:pt x="18978" y="17597"/>
                  </a:cubicBezTo>
                  <a:lnTo>
                    <a:pt x="17827" y="16928"/>
                  </a:lnTo>
                  <a:lnTo>
                    <a:pt x="20150" y="15359"/>
                  </a:lnTo>
                  <a:close/>
                  <a:moveTo>
                    <a:pt x="13433" y="11697"/>
                  </a:moveTo>
                  <a:cubicBezTo>
                    <a:pt x="13517" y="11697"/>
                    <a:pt x="13601" y="11697"/>
                    <a:pt x="13684" y="11718"/>
                  </a:cubicBezTo>
                  <a:cubicBezTo>
                    <a:pt x="14082" y="11739"/>
                    <a:pt x="14375" y="12011"/>
                    <a:pt x="14689" y="12199"/>
                  </a:cubicBezTo>
                  <a:cubicBezTo>
                    <a:pt x="15002" y="12408"/>
                    <a:pt x="15316" y="12576"/>
                    <a:pt x="15651" y="12722"/>
                  </a:cubicBezTo>
                  <a:cubicBezTo>
                    <a:pt x="15902" y="12848"/>
                    <a:pt x="16111" y="13036"/>
                    <a:pt x="16237" y="13287"/>
                  </a:cubicBezTo>
                  <a:cubicBezTo>
                    <a:pt x="16363" y="13496"/>
                    <a:pt x="16446" y="13727"/>
                    <a:pt x="16446" y="13957"/>
                  </a:cubicBezTo>
                  <a:lnTo>
                    <a:pt x="16446" y="13978"/>
                  </a:lnTo>
                  <a:cubicBezTo>
                    <a:pt x="16425" y="14291"/>
                    <a:pt x="16404" y="14584"/>
                    <a:pt x="16383" y="14856"/>
                  </a:cubicBezTo>
                  <a:cubicBezTo>
                    <a:pt x="16383" y="15003"/>
                    <a:pt x="16404" y="15149"/>
                    <a:pt x="16404" y="15296"/>
                  </a:cubicBezTo>
                  <a:cubicBezTo>
                    <a:pt x="16425" y="15484"/>
                    <a:pt x="16446" y="15672"/>
                    <a:pt x="16446" y="15861"/>
                  </a:cubicBezTo>
                  <a:cubicBezTo>
                    <a:pt x="16404" y="16154"/>
                    <a:pt x="16300" y="16447"/>
                    <a:pt x="16111" y="16698"/>
                  </a:cubicBezTo>
                  <a:cubicBezTo>
                    <a:pt x="15860" y="16949"/>
                    <a:pt x="15546" y="17137"/>
                    <a:pt x="15212" y="17263"/>
                  </a:cubicBezTo>
                  <a:cubicBezTo>
                    <a:pt x="14898" y="17430"/>
                    <a:pt x="14584" y="17618"/>
                    <a:pt x="14291" y="17828"/>
                  </a:cubicBezTo>
                  <a:cubicBezTo>
                    <a:pt x="14082" y="17974"/>
                    <a:pt x="13810" y="18058"/>
                    <a:pt x="13559" y="18100"/>
                  </a:cubicBezTo>
                  <a:cubicBezTo>
                    <a:pt x="13454" y="18100"/>
                    <a:pt x="13370" y="18079"/>
                    <a:pt x="13266" y="18058"/>
                  </a:cubicBezTo>
                  <a:cubicBezTo>
                    <a:pt x="12889" y="18037"/>
                    <a:pt x="12596" y="17786"/>
                    <a:pt x="12303" y="17597"/>
                  </a:cubicBezTo>
                  <a:cubicBezTo>
                    <a:pt x="11969" y="17388"/>
                    <a:pt x="11634" y="17221"/>
                    <a:pt x="11299" y="17053"/>
                  </a:cubicBezTo>
                  <a:cubicBezTo>
                    <a:pt x="11027" y="16907"/>
                    <a:pt x="10818" y="16698"/>
                    <a:pt x="10671" y="16426"/>
                  </a:cubicBezTo>
                  <a:cubicBezTo>
                    <a:pt x="10546" y="16154"/>
                    <a:pt x="10504" y="15882"/>
                    <a:pt x="10546" y="15589"/>
                  </a:cubicBezTo>
                  <a:cubicBezTo>
                    <a:pt x="10567" y="15275"/>
                    <a:pt x="10567" y="14961"/>
                    <a:pt x="10567" y="14647"/>
                  </a:cubicBezTo>
                  <a:cubicBezTo>
                    <a:pt x="10567" y="14417"/>
                    <a:pt x="10525" y="14166"/>
                    <a:pt x="10546" y="13936"/>
                  </a:cubicBezTo>
                  <a:cubicBezTo>
                    <a:pt x="10546" y="13622"/>
                    <a:pt x="10671" y="13329"/>
                    <a:pt x="10881" y="13099"/>
                  </a:cubicBezTo>
                  <a:cubicBezTo>
                    <a:pt x="11048" y="12911"/>
                    <a:pt x="11257" y="12764"/>
                    <a:pt x="11487" y="12659"/>
                  </a:cubicBezTo>
                  <a:cubicBezTo>
                    <a:pt x="11906" y="12450"/>
                    <a:pt x="12303" y="12220"/>
                    <a:pt x="12680" y="11948"/>
                  </a:cubicBezTo>
                  <a:cubicBezTo>
                    <a:pt x="12910" y="11802"/>
                    <a:pt x="13161" y="11718"/>
                    <a:pt x="13433" y="11697"/>
                  </a:cubicBezTo>
                  <a:close/>
                  <a:moveTo>
                    <a:pt x="9562" y="17681"/>
                  </a:moveTo>
                  <a:cubicBezTo>
                    <a:pt x="9625" y="18623"/>
                    <a:pt x="9709" y="19501"/>
                    <a:pt x="9793" y="20443"/>
                  </a:cubicBezTo>
                  <a:lnTo>
                    <a:pt x="8265" y="21092"/>
                  </a:lnTo>
                  <a:lnTo>
                    <a:pt x="8265" y="20548"/>
                  </a:lnTo>
                  <a:cubicBezTo>
                    <a:pt x="8244" y="20045"/>
                    <a:pt x="8244" y="19564"/>
                    <a:pt x="8265" y="19062"/>
                  </a:cubicBezTo>
                  <a:cubicBezTo>
                    <a:pt x="8286" y="18853"/>
                    <a:pt x="8307" y="18644"/>
                    <a:pt x="8349" y="18455"/>
                  </a:cubicBezTo>
                  <a:cubicBezTo>
                    <a:pt x="8349" y="18392"/>
                    <a:pt x="8370" y="18351"/>
                    <a:pt x="8412" y="18330"/>
                  </a:cubicBezTo>
                  <a:cubicBezTo>
                    <a:pt x="8767" y="18100"/>
                    <a:pt x="9144" y="17890"/>
                    <a:pt x="9500" y="17681"/>
                  </a:cubicBezTo>
                  <a:close/>
                  <a:moveTo>
                    <a:pt x="17471" y="17681"/>
                  </a:moveTo>
                  <a:cubicBezTo>
                    <a:pt x="17827" y="17890"/>
                    <a:pt x="18183" y="18079"/>
                    <a:pt x="18539" y="18288"/>
                  </a:cubicBezTo>
                  <a:cubicBezTo>
                    <a:pt x="18580" y="18330"/>
                    <a:pt x="18622" y="18372"/>
                    <a:pt x="18622" y="18413"/>
                  </a:cubicBezTo>
                  <a:cubicBezTo>
                    <a:pt x="18643" y="18539"/>
                    <a:pt x="18664" y="18664"/>
                    <a:pt x="18685" y="18790"/>
                  </a:cubicBezTo>
                  <a:cubicBezTo>
                    <a:pt x="18727" y="19041"/>
                    <a:pt x="18727" y="19313"/>
                    <a:pt x="18706" y="19564"/>
                  </a:cubicBezTo>
                  <a:cubicBezTo>
                    <a:pt x="18706" y="19648"/>
                    <a:pt x="18706" y="19732"/>
                    <a:pt x="18727" y="19815"/>
                  </a:cubicBezTo>
                  <a:cubicBezTo>
                    <a:pt x="18706" y="20108"/>
                    <a:pt x="18706" y="20380"/>
                    <a:pt x="18706" y="20673"/>
                  </a:cubicBezTo>
                  <a:lnTo>
                    <a:pt x="18706" y="21092"/>
                  </a:lnTo>
                  <a:lnTo>
                    <a:pt x="17179" y="20443"/>
                  </a:lnTo>
                  <a:cubicBezTo>
                    <a:pt x="17262" y="19501"/>
                    <a:pt x="17346" y="18602"/>
                    <a:pt x="17409" y="17681"/>
                  </a:cubicBezTo>
                  <a:close/>
                  <a:moveTo>
                    <a:pt x="13057" y="19690"/>
                  </a:moveTo>
                  <a:lnTo>
                    <a:pt x="13057" y="21092"/>
                  </a:lnTo>
                  <a:cubicBezTo>
                    <a:pt x="12764" y="21343"/>
                    <a:pt x="12450" y="21552"/>
                    <a:pt x="12115" y="21740"/>
                  </a:cubicBezTo>
                  <a:lnTo>
                    <a:pt x="12031" y="21782"/>
                  </a:lnTo>
                  <a:lnTo>
                    <a:pt x="10776" y="22494"/>
                  </a:lnTo>
                  <a:lnTo>
                    <a:pt x="10734" y="22494"/>
                  </a:lnTo>
                  <a:cubicBezTo>
                    <a:pt x="10671" y="21950"/>
                    <a:pt x="10609" y="21426"/>
                    <a:pt x="10567" y="20882"/>
                  </a:cubicBezTo>
                  <a:lnTo>
                    <a:pt x="13057" y="19690"/>
                  </a:lnTo>
                  <a:close/>
                  <a:moveTo>
                    <a:pt x="13894" y="19690"/>
                  </a:moveTo>
                  <a:lnTo>
                    <a:pt x="16425" y="20882"/>
                  </a:lnTo>
                  <a:cubicBezTo>
                    <a:pt x="16363" y="21426"/>
                    <a:pt x="16300" y="21970"/>
                    <a:pt x="16237" y="22514"/>
                  </a:cubicBezTo>
                  <a:cubicBezTo>
                    <a:pt x="15421" y="22117"/>
                    <a:pt x="14626" y="21636"/>
                    <a:pt x="13894" y="21092"/>
                  </a:cubicBezTo>
                  <a:lnTo>
                    <a:pt x="13894" y="19690"/>
                  </a:lnTo>
                  <a:close/>
                  <a:moveTo>
                    <a:pt x="9834" y="21196"/>
                  </a:moveTo>
                  <a:cubicBezTo>
                    <a:pt x="9918" y="21615"/>
                    <a:pt x="9981" y="22033"/>
                    <a:pt x="10002" y="22452"/>
                  </a:cubicBezTo>
                  <a:cubicBezTo>
                    <a:pt x="9625" y="22661"/>
                    <a:pt x="9207" y="22786"/>
                    <a:pt x="8809" y="22996"/>
                  </a:cubicBezTo>
                  <a:cubicBezTo>
                    <a:pt x="8767" y="22556"/>
                    <a:pt x="8725" y="22138"/>
                    <a:pt x="8684" y="21719"/>
                  </a:cubicBezTo>
                  <a:cubicBezTo>
                    <a:pt x="8809" y="21657"/>
                    <a:pt x="8914" y="21615"/>
                    <a:pt x="9018" y="21552"/>
                  </a:cubicBezTo>
                  <a:cubicBezTo>
                    <a:pt x="9290" y="21426"/>
                    <a:pt x="9562" y="21322"/>
                    <a:pt x="9834" y="21196"/>
                  </a:cubicBezTo>
                  <a:close/>
                  <a:moveTo>
                    <a:pt x="17137" y="21196"/>
                  </a:moveTo>
                  <a:lnTo>
                    <a:pt x="18267" y="21677"/>
                  </a:lnTo>
                  <a:cubicBezTo>
                    <a:pt x="18246" y="22117"/>
                    <a:pt x="18225" y="22556"/>
                    <a:pt x="18162" y="22996"/>
                  </a:cubicBezTo>
                  <a:lnTo>
                    <a:pt x="16969" y="22473"/>
                  </a:lnTo>
                  <a:cubicBezTo>
                    <a:pt x="16990" y="22033"/>
                    <a:pt x="17053" y="21615"/>
                    <a:pt x="17137" y="21196"/>
                  </a:cubicBezTo>
                  <a:close/>
                  <a:moveTo>
                    <a:pt x="14432" y="0"/>
                  </a:moveTo>
                  <a:cubicBezTo>
                    <a:pt x="14346" y="0"/>
                    <a:pt x="14259" y="33"/>
                    <a:pt x="14186" y="105"/>
                  </a:cubicBezTo>
                  <a:cubicBezTo>
                    <a:pt x="13998" y="273"/>
                    <a:pt x="13831" y="461"/>
                    <a:pt x="13663" y="628"/>
                  </a:cubicBezTo>
                  <a:lnTo>
                    <a:pt x="13475" y="817"/>
                  </a:lnTo>
                  <a:cubicBezTo>
                    <a:pt x="13391" y="733"/>
                    <a:pt x="13329" y="670"/>
                    <a:pt x="13266" y="607"/>
                  </a:cubicBezTo>
                  <a:cubicBezTo>
                    <a:pt x="13098" y="440"/>
                    <a:pt x="12931" y="273"/>
                    <a:pt x="12764" y="105"/>
                  </a:cubicBezTo>
                  <a:cubicBezTo>
                    <a:pt x="12693" y="45"/>
                    <a:pt x="12603" y="14"/>
                    <a:pt x="12515" y="14"/>
                  </a:cubicBezTo>
                  <a:cubicBezTo>
                    <a:pt x="12420" y="14"/>
                    <a:pt x="12327" y="50"/>
                    <a:pt x="12261" y="126"/>
                  </a:cubicBezTo>
                  <a:cubicBezTo>
                    <a:pt x="12115" y="294"/>
                    <a:pt x="12136" y="524"/>
                    <a:pt x="12282" y="649"/>
                  </a:cubicBezTo>
                  <a:cubicBezTo>
                    <a:pt x="12513" y="859"/>
                    <a:pt x="12722" y="1089"/>
                    <a:pt x="12952" y="1298"/>
                  </a:cubicBezTo>
                  <a:cubicBezTo>
                    <a:pt x="13098" y="1403"/>
                    <a:pt x="13161" y="1570"/>
                    <a:pt x="13098" y="1737"/>
                  </a:cubicBezTo>
                  <a:cubicBezTo>
                    <a:pt x="13098" y="1800"/>
                    <a:pt x="13098" y="1863"/>
                    <a:pt x="13098" y="1905"/>
                  </a:cubicBezTo>
                  <a:cubicBezTo>
                    <a:pt x="13078" y="2072"/>
                    <a:pt x="13078" y="2219"/>
                    <a:pt x="13078" y="2386"/>
                  </a:cubicBezTo>
                  <a:lnTo>
                    <a:pt x="13036" y="2386"/>
                  </a:lnTo>
                  <a:cubicBezTo>
                    <a:pt x="12701" y="2030"/>
                    <a:pt x="12282" y="1758"/>
                    <a:pt x="11989" y="1340"/>
                  </a:cubicBezTo>
                  <a:cubicBezTo>
                    <a:pt x="11928" y="1248"/>
                    <a:pt x="11833" y="1190"/>
                    <a:pt x="11729" y="1190"/>
                  </a:cubicBezTo>
                  <a:cubicBezTo>
                    <a:pt x="11691" y="1190"/>
                    <a:pt x="11652" y="1197"/>
                    <a:pt x="11613" y="1214"/>
                  </a:cubicBezTo>
                  <a:cubicBezTo>
                    <a:pt x="11362" y="1277"/>
                    <a:pt x="11257" y="1591"/>
                    <a:pt x="11425" y="1800"/>
                  </a:cubicBezTo>
                  <a:cubicBezTo>
                    <a:pt x="11634" y="2072"/>
                    <a:pt x="11864" y="2302"/>
                    <a:pt x="12115" y="2511"/>
                  </a:cubicBezTo>
                  <a:cubicBezTo>
                    <a:pt x="12408" y="2825"/>
                    <a:pt x="12722" y="3118"/>
                    <a:pt x="13015" y="3411"/>
                  </a:cubicBezTo>
                  <a:cubicBezTo>
                    <a:pt x="13098" y="3474"/>
                    <a:pt x="13119" y="3579"/>
                    <a:pt x="13119" y="3683"/>
                  </a:cubicBezTo>
                  <a:cubicBezTo>
                    <a:pt x="13098" y="3892"/>
                    <a:pt x="13098" y="4102"/>
                    <a:pt x="13078" y="4290"/>
                  </a:cubicBezTo>
                  <a:cubicBezTo>
                    <a:pt x="13057" y="4436"/>
                    <a:pt x="13057" y="4583"/>
                    <a:pt x="13036" y="4729"/>
                  </a:cubicBezTo>
                  <a:cubicBezTo>
                    <a:pt x="13015" y="4729"/>
                    <a:pt x="12994" y="4708"/>
                    <a:pt x="12973" y="4708"/>
                  </a:cubicBezTo>
                  <a:cubicBezTo>
                    <a:pt x="12617" y="4374"/>
                    <a:pt x="12261" y="4039"/>
                    <a:pt x="11906" y="3704"/>
                  </a:cubicBezTo>
                  <a:cubicBezTo>
                    <a:pt x="11592" y="3411"/>
                    <a:pt x="11278" y="3118"/>
                    <a:pt x="10985" y="2825"/>
                  </a:cubicBezTo>
                  <a:cubicBezTo>
                    <a:pt x="10912" y="2752"/>
                    <a:pt x="10813" y="2715"/>
                    <a:pt x="10713" y="2715"/>
                  </a:cubicBezTo>
                  <a:cubicBezTo>
                    <a:pt x="10614" y="2715"/>
                    <a:pt x="10514" y="2752"/>
                    <a:pt x="10441" y="2825"/>
                  </a:cubicBezTo>
                  <a:cubicBezTo>
                    <a:pt x="10295" y="2972"/>
                    <a:pt x="10316" y="3223"/>
                    <a:pt x="10462" y="3348"/>
                  </a:cubicBezTo>
                  <a:cubicBezTo>
                    <a:pt x="10818" y="3683"/>
                    <a:pt x="11153" y="4018"/>
                    <a:pt x="11508" y="4332"/>
                  </a:cubicBezTo>
                  <a:cubicBezTo>
                    <a:pt x="11989" y="4792"/>
                    <a:pt x="12492" y="5232"/>
                    <a:pt x="12994" y="5671"/>
                  </a:cubicBezTo>
                  <a:cubicBezTo>
                    <a:pt x="13057" y="5734"/>
                    <a:pt x="13098" y="5838"/>
                    <a:pt x="13098" y="5943"/>
                  </a:cubicBezTo>
                  <a:lnTo>
                    <a:pt x="13098" y="7701"/>
                  </a:lnTo>
                  <a:lnTo>
                    <a:pt x="13098" y="7847"/>
                  </a:lnTo>
                  <a:lnTo>
                    <a:pt x="12910" y="7742"/>
                  </a:lnTo>
                  <a:cubicBezTo>
                    <a:pt x="12785" y="7638"/>
                    <a:pt x="12638" y="7554"/>
                    <a:pt x="12513" y="7470"/>
                  </a:cubicBezTo>
                  <a:cubicBezTo>
                    <a:pt x="12387" y="7408"/>
                    <a:pt x="12282" y="7345"/>
                    <a:pt x="12157" y="7282"/>
                  </a:cubicBezTo>
                  <a:lnTo>
                    <a:pt x="11613" y="6968"/>
                  </a:lnTo>
                  <a:lnTo>
                    <a:pt x="10797" y="6487"/>
                  </a:lnTo>
                  <a:cubicBezTo>
                    <a:pt x="10818" y="6299"/>
                    <a:pt x="10818" y="6131"/>
                    <a:pt x="10839" y="5943"/>
                  </a:cubicBezTo>
                  <a:cubicBezTo>
                    <a:pt x="10881" y="5692"/>
                    <a:pt x="10901" y="5462"/>
                    <a:pt x="10943" y="5211"/>
                  </a:cubicBezTo>
                  <a:cubicBezTo>
                    <a:pt x="10985" y="5022"/>
                    <a:pt x="10881" y="4834"/>
                    <a:pt x="10692" y="4771"/>
                  </a:cubicBezTo>
                  <a:cubicBezTo>
                    <a:pt x="10650" y="4757"/>
                    <a:pt x="10607" y="4750"/>
                    <a:pt x="10566" y="4750"/>
                  </a:cubicBezTo>
                  <a:cubicBezTo>
                    <a:pt x="10424" y="4750"/>
                    <a:pt x="10297" y="4830"/>
                    <a:pt x="10232" y="4960"/>
                  </a:cubicBezTo>
                  <a:cubicBezTo>
                    <a:pt x="10211" y="5022"/>
                    <a:pt x="10211" y="5064"/>
                    <a:pt x="10211" y="5127"/>
                  </a:cubicBezTo>
                  <a:cubicBezTo>
                    <a:pt x="10169" y="5378"/>
                    <a:pt x="10148" y="5692"/>
                    <a:pt x="10106" y="5901"/>
                  </a:cubicBezTo>
                  <a:cubicBezTo>
                    <a:pt x="10085" y="6131"/>
                    <a:pt x="10065" y="6340"/>
                    <a:pt x="10044" y="6592"/>
                  </a:cubicBezTo>
                  <a:lnTo>
                    <a:pt x="8851" y="6068"/>
                  </a:lnTo>
                  <a:cubicBezTo>
                    <a:pt x="8851" y="6027"/>
                    <a:pt x="8851" y="6006"/>
                    <a:pt x="8851" y="5964"/>
                  </a:cubicBezTo>
                  <a:cubicBezTo>
                    <a:pt x="8935" y="5441"/>
                    <a:pt x="8997" y="4939"/>
                    <a:pt x="9081" y="4416"/>
                  </a:cubicBezTo>
                  <a:cubicBezTo>
                    <a:pt x="9102" y="4164"/>
                    <a:pt x="9165" y="3892"/>
                    <a:pt x="9165" y="3641"/>
                  </a:cubicBezTo>
                  <a:cubicBezTo>
                    <a:pt x="9186" y="3380"/>
                    <a:pt x="8997" y="3249"/>
                    <a:pt x="8809" y="3249"/>
                  </a:cubicBezTo>
                  <a:cubicBezTo>
                    <a:pt x="8621" y="3249"/>
                    <a:pt x="8432" y="3380"/>
                    <a:pt x="8453" y="3641"/>
                  </a:cubicBezTo>
                  <a:cubicBezTo>
                    <a:pt x="8432" y="3767"/>
                    <a:pt x="8432" y="3892"/>
                    <a:pt x="8412" y="4018"/>
                  </a:cubicBezTo>
                  <a:cubicBezTo>
                    <a:pt x="8349" y="4499"/>
                    <a:pt x="8265" y="4980"/>
                    <a:pt x="8202" y="5462"/>
                  </a:cubicBezTo>
                  <a:cubicBezTo>
                    <a:pt x="8181" y="5566"/>
                    <a:pt x="8160" y="5671"/>
                    <a:pt x="8140" y="5776"/>
                  </a:cubicBezTo>
                  <a:lnTo>
                    <a:pt x="8098" y="5776"/>
                  </a:lnTo>
                  <a:lnTo>
                    <a:pt x="6131" y="4960"/>
                  </a:lnTo>
                  <a:cubicBezTo>
                    <a:pt x="6080" y="4934"/>
                    <a:pt x="6027" y="4922"/>
                    <a:pt x="5974" y="4922"/>
                  </a:cubicBezTo>
                  <a:cubicBezTo>
                    <a:pt x="5856" y="4922"/>
                    <a:pt x="5743" y="4983"/>
                    <a:pt x="5671" y="5085"/>
                  </a:cubicBezTo>
                  <a:cubicBezTo>
                    <a:pt x="5566" y="5232"/>
                    <a:pt x="5587" y="5420"/>
                    <a:pt x="5733" y="5545"/>
                  </a:cubicBezTo>
                  <a:cubicBezTo>
                    <a:pt x="5796" y="5608"/>
                    <a:pt x="5859" y="5650"/>
                    <a:pt x="5943" y="5671"/>
                  </a:cubicBezTo>
                  <a:cubicBezTo>
                    <a:pt x="6194" y="5776"/>
                    <a:pt x="6445" y="5880"/>
                    <a:pt x="6717" y="5985"/>
                  </a:cubicBezTo>
                  <a:lnTo>
                    <a:pt x="8056" y="6508"/>
                  </a:lnTo>
                  <a:cubicBezTo>
                    <a:pt x="8014" y="6947"/>
                    <a:pt x="7972" y="7387"/>
                    <a:pt x="7909" y="7826"/>
                  </a:cubicBezTo>
                  <a:lnTo>
                    <a:pt x="7344" y="7554"/>
                  </a:lnTo>
                  <a:cubicBezTo>
                    <a:pt x="7072" y="7449"/>
                    <a:pt x="6800" y="7303"/>
                    <a:pt x="6507" y="7198"/>
                  </a:cubicBezTo>
                  <a:cubicBezTo>
                    <a:pt x="6467" y="7185"/>
                    <a:pt x="6425" y="7178"/>
                    <a:pt x="6383" y="7178"/>
                  </a:cubicBezTo>
                  <a:cubicBezTo>
                    <a:pt x="6235" y="7178"/>
                    <a:pt x="6096" y="7265"/>
                    <a:pt x="6047" y="7429"/>
                  </a:cubicBezTo>
                  <a:cubicBezTo>
                    <a:pt x="5984" y="7617"/>
                    <a:pt x="6068" y="7826"/>
                    <a:pt x="6277" y="7889"/>
                  </a:cubicBezTo>
                  <a:cubicBezTo>
                    <a:pt x="6570" y="8014"/>
                    <a:pt x="6863" y="8140"/>
                    <a:pt x="7156" y="8265"/>
                  </a:cubicBezTo>
                  <a:lnTo>
                    <a:pt x="7470" y="8412"/>
                  </a:lnTo>
                  <a:lnTo>
                    <a:pt x="7470" y="9186"/>
                  </a:lnTo>
                  <a:lnTo>
                    <a:pt x="7470" y="9960"/>
                  </a:lnTo>
                  <a:cubicBezTo>
                    <a:pt x="7470" y="10107"/>
                    <a:pt x="7449" y="10253"/>
                    <a:pt x="7449" y="10379"/>
                  </a:cubicBezTo>
                  <a:cubicBezTo>
                    <a:pt x="7449" y="10462"/>
                    <a:pt x="7449" y="10546"/>
                    <a:pt x="7449" y="10609"/>
                  </a:cubicBezTo>
                  <a:cubicBezTo>
                    <a:pt x="7470" y="10755"/>
                    <a:pt x="7491" y="10881"/>
                    <a:pt x="7491" y="11048"/>
                  </a:cubicBezTo>
                  <a:lnTo>
                    <a:pt x="7303" y="10944"/>
                  </a:lnTo>
                  <a:cubicBezTo>
                    <a:pt x="6821" y="10672"/>
                    <a:pt x="6319" y="10379"/>
                    <a:pt x="5838" y="10107"/>
                  </a:cubicBezTo>
                  <a:cubicBezTo>
                    <a:pt x="5733" y="10044"/>
                    <a:pt x="5671" y="9960"/>
                    <a:pt x="5650" y="9835"/>
                  </a:cubicBezTo>
                  <a:cubicBezTo>
                    <a:pt x="5608" y="9563"/>
                    <a:pt x="5545" y="9291"/>
                    <a:pt x="5482" y="8998"/>
                  </a:cubicBezTo>
                  <a:cubicBezTo>
                    <a:pt x="5378" y="8537"/>
                    <a:pt x="5273" y="8077"/>
                    <a:pt x="5168" y="7617"/>
                  </a:cubicBezTo>
                  <a:cubicBezTo>
                    <a:pt x="5127" y="7449"/>
                    <a:pt x="5085" y="7282"/>
                    <a:pt x="5043" y="7094"/>
                  </a:cubicBezTo>
                  <a:cubicBezTo>
                    <a:pt x="5001" y="6885"/>
                    <a:pt x="4959" y="6696"/>
                    <a:pt x="4896" y="6508"/>
                  </a:cubicBezTo>
                  <a:cubicBezTo>
                    <a:pt x="4860" y="6344"/>
                    <a:pt x="4713" y="6228"/>
                    <a:pt x="4551" y="6228"/>
                  </a:cubicBezTo>
                  <a:cubicBezTo>
                    <a:pt x="4527" y="6228"/>
                    <a:pt x="4502" y="6230"/>
                    <a:pt x="4478" y="6236"/>
                  </a:cubicBezTo>
                  <a:cubicBezTo>
                    <a:pt x="4290" y="6278"/>
                    <a:pt x="4164" y="6445"/>
                    <a:pt x="4185" y="6612"/>
                  </a:cubicBezTo>
                  <a:cubicBezTo>
                    <a:pt x="4206" y="6654"/>
                    <a:pt x="4206" y="6717"/>
                    <a:pt x="4206" y="6759"/>
                  </a:cubicBezTo>
                  <a:cubicBezTo>
                    <a:pt x="4248" y="6905"/>
                    <a:pt x="4290" y="7052"/>
                    <a:pt x="4331" y="7198"/>
                  </a:cubicBezTo>
                  <a:cubicBezTo>
                    <a:pt x="4394" y="7429"/>
                    <a:pt x="4436" y="7659"/>
                    <a:pt x="4478" y="7889"/>
                  </a:cubicBezTo>
                  <a:cubicBezTo>
                    <a:pt x="4603" y="8391"/>
                    <a:pt x="4708" y="8893"/>
                    <a:pt x="4834" y="9374"/>
                  </a:cubicBezTo>
                  <a:cubicBezTo>
                    <a:pt x="4834" y="9395"/>
                    <a:pt x="4834" y="9416"/>
                    <a:pt x="4834" y="9437"/>
                  </a:cubicBezTo>
                  <a:cubicBezTo>
                    <a:pt x="4771" y="9416"/>
                    <a:pt x="4708" y="9374"/>
                    <a:pt x="4645" y="9353"/>
                  </a:cubicBezTo>
                  <a:cubicBezTo>
                    <a:pt x="4478" y="9249"/>
                    <a:pt x="4311" y="9144"/>
                    <a:pt x="4122" y="9081"/>
                  </a:cubicBezTo>
                  <a:cubicBezTo>
                    <a:pt x="3704" y="8893"/>
                    <a:pt x="3767" y="8956"/>
                    <a:pt x="3641" y="8517"/>
                  </a:cubicBezTo>
                  <a:cubicBezTo>
                    <a:pt x="3515" y="8014"/>
                    <a:pt x="3390" y="7491"/>
                    <a:pt x="3264" y="6989"/>
                  </a:cubicBezTo>
                  <a:cubicBezTo>
                    <a:pt x="3222" y="6843"/>
                    <a:pt x="3160" y="6696"/>
                    <a:pt x="3097" y="6550"/>
                  </a:cubicBezTo>
                  <a:cubicBezTo>
                    <a:pt x="3023" y="6416"/>
                    <a:pt x="2896" y="6346"/>
                    <a:pt x="2769" y="6346"/>
                  </a:cubicBezTo>
                  <a:cubicBezTo>
                    <a:pt x="2717" y="6346"/>
                    <a:pt x="2665" y="6358"/>
                    <a:pt x="2616" y="6382"/>
                  </a:cubicBezTo>
                  <a:cubicBezTo>
                    <a:pt x="2427" y="6466"/>
                    <a:pt x="2365" y="6675"/>
                    <a:pt x="2448" y="6864"/>
                  </a:cubicBezTo>
                  <a:cubicBezTo>
                    <a:pt x="2448" y="6905"/>
                    <a:pt x="2490" y="6947"/>
                    <a:pt x="2511" y="7010"/>
                  </a:cubicBezTo>
                  <a:cubicBezTo>
                    <a:pt x="2532" y="7073"/>
                    <a:pt x="2553" y="7136"/>
                    <a:pt x="2574" y="7198"/>
                  </a:cubicBezTo>
                  <a:cubicBezTo>
                    <a:pt x="2658" y="7533"/>
                    <a:pt x="2720" y="7847"/>
                    <a:pt x="2804" y="8182"/>
                  </a:cubicBezTo>
                  <a:cubicBezTo>
                    <a:pt x="2825" y="8224"/>
                    <a:pt x="2825" y="8265"/>
                    <a:pt x="2825" y="8307"/>
                  </a:cubicBezTo>
                  <a:lnTo>
                    <a:pt x="2114" y="7952"/>
                  </a:lnTo>
                  <a:cubicBezTo>
                    <a:pt x="2051" y="7910"/>
                    <a:pt x="1988" y="7847"/>
                    <a:pt x="1967" y="7763"/>
                  </a:cubicBezTo>
                  <a:cubicBezTo>
                    <a:pt x="1883" y="7408"/>
                    <a:pt x="1800" y="7073"/>
                    <a:pt x="1695" y="6738"/>
                  </a:cubicBezTo>
                  <a:cubicBezTo>
                    <a:pt x="1674" y="6675"/>
                    <a:pt x="1632" y="6592"/>
                    <a:pt x="1570" y="6550"/>
                  </a:cubicBezTo>
                  <a:cubicBezTo>
                    <a:pt x="1499" y="6485"/>
                    <a:pt x="1417" y="6457"/>
                    <a:pt x="1338" y="6457"/>
                  </a:cubicBezTo>
                  <a:cubicBezTo>
                    <a:pt x="1133" y="6457"/>
                    <a:pt x="944" y="6644"/>
                    <a:pt x="1005" y="6885"/>
                  </a:cubicBezTo>
                  <a:cubicBezTo>
                    <a:pt x="1046" y="7115"/>
                    <a:pt x="1109" y="7366"/>
                    <a:pt x="1172" y="7596"/>
                  </a:cubicBezTo>
                  <a:cubicBezTo>
                    <a:pt x="1193" y="7659"/>
                    <a:pt x="1214" y="7763"/>
                    <a:pt x="1256" y="7847"/>
                  </a:cubicBezTo>
                  <a:cubicBezTo>
                    <a:pt x="1130" y="7889"/>
                    <a:pt x="1026" y="7910"/>
                    <a:pt x="921" y="7931"/>
                  </a:cubicBezTo>
                  <a:cubicBezTo>
                    <a:pt x="691" y="7993"/>
                    <a:pt x="481" y="8056"/>
                    <a:pt x="272" y="8119"/>
                  </a:cubicBezTo>
                  <a:cubicBezTo>
                    <a:pt x="126" y="8161"/>
                    <a:pt x="21" y="8286"/>
                    <a:pt x="21" y="8433"/>
                  </a:cubicBezTo>
                  <a:cubicBezTo>
                    <a:pt x="21" y="8579"/>
                    <a:pt x="105" y="8705"/>
                    <a:pt x="230" y="8768"/>
                  </a:cubicBezTo>
                  <a:cubicBezTo>
                    <a:pt x="276" y="8802"/>
                    <a:pt x="335" y="8818"/>
                    <a:pt x="396" y="8818"/>
                  </a:cubicBezTo>
                  <a:cubicBezTo>
                    <a:pt x="446" y="8818"/>
                    <a:pt x="497" y="8807"/>
                    <a:pt x="544" y="8789"/>
                  </a:cubicBezTo>
                  <a:cubicBezTo>
                    <a:pt x="879" y="8705"/>
                    <a:pt x="1214" y="8621"/>
                    <a:pt x="1549" y="8537"/>
                  </a:cubicBezTo>
                  <a:cubicBezTo>
                    <a:pt x="1566" y="8529"/>
                    <a:pt x="1587" y="8524"/>
                    <a:pt x="1610" y="8524"/>
                  </a:cubicBezTo>
                  <a:cubicBezTo>
                    <a:pt x="1642" y="8524"/>
                    <a:pt x="1679" y="8534"/>
                    <a:pt x="1716" y="8558"/>
                  </a:cubicBezTo>
                  <a:cubicBezTo>
                    <a:pt x="1946" y="8684"/>
                    <a:pt x="2176" y="8851"/>
                    <a:pt x="2427" y="8998"/>
                  </a:cubicBezTo>
                  <a:cubicBezTo>
                    <a:pt x="2134" y="9102"/>
                    <a:pt x="1883" y="9186"/>
                    <a:pt x="1611" y="9270"/>
                  </a:cubicBezTo>
                  <a:cubicBezTo>
                    <a:pt x="1423" y="9333"/>
                    <a:pt x="1214" y="9395"/>
                    <a:pt x="984" y="9395"/>
                  </a:cubicBezTo>
                  <a:cubicBezTo>
                    <a:pt x="795" y="9416"/>
                    <a:pt x="628" y="9584"/>
                    <a:pt x="649" y="9772"/>
                  </a:cubicBezTo>
                  <a:cubicBezTo>
                    <a:pt x="669" y="9969"/>
                    <a:pt x="819" y="10129"/>
                    <a:pt x="1011" y="10129"/>
                  </a:cubicBezTo>
                  <a:cubicBezTo>
                    <a:pt x="1023" y="10129"/>
                    <a:pt x="1035" y="10129"/>
                    <a:pt x="1046" y="10128"/>
                  </a:cubicBezTo>
                  <a:cubicBezTo>
                    <a:pt x="1193" y="10128"/>
                    <a:pt x="1339" y="10086"/>
                    <a:pt x="1486" y="10065"/>
                  </a:cubicBezTo>
                  <a:cubicBezTo>
                    <a:pt x="1737" y="10002"/>
                    <a:pt x="1967" y="9898"/>
                    <a:pt x="2218" y="9835"/>
                  </a:cubicBezTo>
                  <a:cubicBezTo>
                    <a:pt x="2574" y="9730"/>
                    <a:pt x="2930" y="9646"/>
                    <a:pt x="3285" y="9542"/>
                  </a:cubicBezTo>
                  <a:cubicBezTo>
                    <a:pt x="3308" y="9536"/>
                    <a:pt x="3329" y="9534"/>
                    <a:pt x="3348" y="9534"/>
                  </a:cubicBezTo>
                  <a:cubicBezTo>
                    <a:pt x="3403" y="9534"/>
                    <a:pt x="3449" y="9553"/>
                    <a:pt x="3494" y="9584"/>
                  </a:cubicBezTo>
                  <a:lnTo>
                    <a:pt x="4331" y="10149"/>
                  </a:lnTo>
                  <a:cubicBezTo>
                    <a:pt x="4352" y="10149"/>
                    <a:pt x="4394" y="10190"/>
                    <a:pt x="4415" y="10211"/>
                  </a:cubicBezTo>
                  <a:lnTo>
                    <a:pt x="2950" y="10672"/>
                  </a:lnTo>
                  <a:cubicBezTo>
                    <a:pt x="2553" y="10797"/>
                    <a:pt x="2134" y="10902"/>
                    <a:pt x="1737" y="11027"/>
                  </a:cubicBezTo>
                  <a:cubicBezTo>
                    <a:pt x="1632" y="11048"/>
                    <a:pt x="1549" y="11111"/>
                    <a:pt x="1507" y="11195"/>
                  </a:cubicBezTo>
                  <a:cubicBezTo>
                    <a:pt x="1423" y="11320"/>
                    <a:pt x="1423" y="11488"/>
                    <a:pt x="1528" y="11592"/>
                  </a:cubicBezTo>
                  <a:cubicBezTo>
                    <a:pt x="1586" y="11695"/>
                    <a:pt x="1686" y="11746"/>
                    <a:pt x="1791" y="11746"/>
                  </a:cubicBezTo>
                  <a:cubicBezTo>
                    <a:pt x="1835" y="11746"/>
                    <a:pt x="1881" y="11737"/>
                    <a:pt x="1925" y="11718"/>
                  </a:cubicBezTo>
                  <a:cubicBezTo>
                    <a:pt x="2386" y="11592"/>
                    <a:pt x="2825" y="11467"/>
                    <a:pt x="3285" y="11320"/>
                  </a:cubicBezTo>
                  <a:cubicBezTo>
                    <a:pt x="3913" y="11132"/>
                    <a:pt x="4541" y="10923"/>
                    <a:pt x="5168" y="10714"/>
                  </a:cubicBezTo>
                  <a:lnTo>
                    <a:pt x="5231" y="10693"/>
                  </a:lnTo>
                  <a:cubicBezTo>
                    <a:pt x="5266" y="10684"/>
                    <a:pt x="5297" y="10679"/>
                    <a:pt x="5326" y="10679"/>
                  </a:cubicBezTo>
                  <a:cubicBezTo>
                    <a:pt x="5367" y="10679"/>
                    <a:pt x="5404" y="10689"/>
                    <a:pt x="5440" y="10714"/>
                  </a:cubicBezTo>
                  <a:cubicBezTo>
                    <a:pt x="5984" y="11027"/>
                    <a:pt x="6507" y="11341"/>
                    <a:pt x="7031" y="11634"/>
                  </a:cubicBezTo>
                  <a:cubicBezTo>
                    <a:pt x="7052" y="11655"/>
                    <a:pt x="7072" y="11676"/>
                    <a:pt x="7093" y="11697"/>
                  </a:cubicBezTo>
                  <a:cubicBezTo>
                    <a:pt x="6800" y="11864"/>
                    <a:pt x="6487" y="12053"/>
                    <a:pt x="6235" y="12199"/>
                  </a:cubicBezTo>
                  <a:cubicBezTo>
                    <a:pt x="6005" y="12346"/>
                    <a:pt x="5733" y="12492"/>
                    <a:pt x="5482" y="12638"/>
                  </a:cubicBezTo>
                  <a:cubicBezTo>
                    <a:pt x="5252" y="12764"/>
                    <a:pt x="5043" y="12869"/>
                    <a:pt x="4813" y="12994"/>
                  </a:cubicBezTo>
                  <a:cubicBezTo>
                    <a:pt x="4478" y="12722"/>
                    <a:pt x="4143" y="12471"/>
                    <a:pt x="3808" y="12199"/>
                  </a:cubicBezTo>
                  <a:cubicBezTo>
                    <a:pt x="3731" y="12147"/>
                    <a:pt x="3645" y="12112"/>
                    <a:pt x="3557" y="12112"/>
                  </a:cubicBezTo>
                  <a:cubicBezTo>
                    <a:pt x="3502" y="12112"/>
                    <a:pt x="3446" y="12125"/>
                    <a:pt x="3390" y="12157"/>
                  </a:cubicBezTo>
                  <a:cubicBezTo>
                    <a:pt x="3264" y="12199"/>
                    <a:pt x="3181" y="12346"/>
                    <a:pt x="3181" y="12492"/>
                  </a:cubicBezTo>
                  <a:cubicBezTo>
                    <a:pt x="3181" y="12618"/>
                    <a:pt x="3243" y="12722"/>
                    <a:pt x="3348" y="12785"/>
                  </a:cubicBezTo>
                  <a:lnTo>
                    <a:pt x="4059" y="13308"/>
                  </a:lnTo>
                  <a:lnTo>
                    <a:pt x="4541" y="13685"/>
                  </a:lnTo>
                  <a:lnTo>
                    <a:pt x="3494" y="14438"/>
                  </a:lnTo>
                  <a:cubicBezTo>
                    <a:pt x="3453" y="14417"/>
                    <a:pt x="3411" y="14396"/>
                    <a:pt x="3369" y="14354"/>
                  </a:cubicBezTo>
                  <a:lnTo>
                    <a:pt x="2302" y="13517"/>
                  </a:lnTo>
                  <a:cubicBezTo>
                    <a:pt x="2051" y="13329"/>
                    <a:pt x="1821" y="13141"/>
                    <a:pt x="1570" y="12973"/>
                  </a:cubicBezTo>
                  <a:cubicBezTo>
                    <a:pt x="1505" y="12925"/>
                    <a:pt x="1429" y="12902"/>
                    <a:pt x="1353" y="12902"/>
                  </a:cubicBezTo>
                  <a:cubicBezTo>
                    <a:pt x="1231" y="12902"/>
                    <a:pt x="1111" y="12962"/>
                    <a:pt x="1046" y="13078"/>
                  </a:cubicBezTo>
                  <a:cubicBezTo>
                    <a:pt x="942" y="13266"/>
                    <a:pt x="1005" y="13496"/>
                    <a:pt x="1193" y="13580"/>
                  </a:cubicBezTo>
                  <a:cubicBezTo>
                    <a:pt x="1318" y="13664"/>
                    <a:pt x="1444" y="13747"/>
                    <a:pt x="1570" y="13852"/>
                  </a:cubicBezTo>
                  <a:lnTo>
                    <a:pt x="2762" y="14773"/>
                  </a:lnTo>
                  <a:cubicBezTo>
                    <a:pt x="2804" y="14815"/>
                    <a:pt x="2825" y="14856"/>
                    <a:pt x="2867" y="14877"/>
                  </a:cubicBezTo>
                  <a:cubicBezTo>
                    <a:pt x="2469" y="15191"/>
                    <a:pt x="2093" y="15505"/>
                    <a:pt x="1716" y="15819"/>
                  </a:cubicBezTo>
                  <a:cubicBezTo>
                    <a:pt x="1528" y="15965"/>
                    <a:pt x="1339" y="16091"/>
                    <a:pt x="1151" y="16237"/>
                  </a:cubicBezTo>
                  <a:cubicBezTo>
                    <a:pt x="1005" y="16342"/>
                    <a:pt x="963" y="16530"/>
                    <a:pt x="1026" y="16677"/>
                  </a:cubicBezTo>
                  <a:cubicBezTo>
                    <a:pt x="1095" y="16798"/>
                    <a:pt x="1221" y="16876"/>
                    <a:pt x="1357" y="16876"/>
                  </a:cubicBezTo>
                  <a:cubicBezTo>
                    <a:pt x="1386" y="16876"/>
                    <a:pt x="1415" y="16872"/>
                    <a:pt x="1444" y="16865"/>
                  </a:cubicBezTo>
                  <a:cubicBezTo>
                    <a:pt x="1528" y="16844"/>
                    <a:pt x="1590" y="16802"/>
                    <a:pt x="1632" y="16781"/>
                  </a:cubicBezTo>
                  <a:cubicBezTo>
                    <a:pt x="1758" y="16698"/>
                    <a:pt x="1862" y="16614"/>
                    <a:pt x="1946" y="16530"/>
                  </a:cubicBezTo>
                  <a:lnTo>
                    <a:pt x="3264" y="15526"/>
                  </a:lnTo>
                  <a:lnTo>
                    <a:pt x="3494" y="15338"/>
                  </a:lnTo>
                  <a:cubicBezTo>
                    <a:pt x="3871" y="15589"/>
                    <a:pt x="4206" y="15840"/>
                    <a:pt x="4541" y="16112"/>
                  </a:cubicBezTo>
                  <a:lnTo>
                    <a:pt x="4373" y="16258"/>
                  </a:lnTo>
                  <a:lnTo>
                    <a:pt x="3474" y="16907"/>
                  </a:lnTo>
                  <a:cubicBezTo>
                    <a:pt x="3411" y="16949"/>
                    <a:pt x="3348" y="16991"/>
                    <a:pt x="3306" y="17053"/>
                  </a:cubicBezTo>
                  <a:cubicBezTo>
                    <a:pt x="3160" y="17200"/>
                    <a:pt x="3160" y="17409"/>
                    <a:pt x="3306" y="17556"/>
                  </a:cubicBezTo>
                  <a:cubicBezTo>
                    <a:pt x="3374" y="17635"/>
                    <a:pt x="3467" y="17671"/>
                    <a:pt x="3561" y="17671"/>
                  </a:cubicBezTo>
                  <a:cubicBezTo>
                    <a:pt x="3640" y="17671"/>
                    <a:pt x="3720" y="17645"/>
                    <a:pt x="3787" y="17597"/>
                  </a:cubicBezTo>
                  <a:cubicBezTo>
                    <a:pt x="3955" y="17451"/>
                    <a:pt x="4122" y="17325"/>
                    <a:pt x="4311" y="17200"/>
                  </a:cubicBezTo>
                  <a:cubicBezTo>
                    <a:pt x="4478" y="17053"/>
                    <a:pt x="4666" y="16928"/>
                    <a:pt x="4855" y="16802"/>
                  </a:cubicBezTo>
                  <a:cubicBezTo>
                    <a:pt x="5106" y="16949"/>
                    <a:pt x="5357" y="17095"/>
                    <a:pt x="5608" y="17242"/>
                  </a:cubicBezTo>
                  <a:cubicBezTo>
                    <a:pt x="6089" y="17493"/>
                    <a:pt x="6528" y="17786"/>
                    <a:pt x="7031" y="18016"/>
                  </a:cubicBezTo>
                  <a:cubicBezTo>
                    <a:pt x="7052" y="18037"/>
                    <a:pt x="7093" y="18058"/>
                    <a:pt x="7135" y="18079"/>
                  </a:cubicBezTo>
                  <a:lnTo>
                    <a:pt x="6989" y="18183"/>
                  </a:lnTo>
                  <a:cubicBezTo>
                    <a:pt x="6507" y="18455"/>
                    <a:pt x="6026" y="18727"/>
                    <a:pt x="5524" y="19020"/>
                  </a:cubicBezTo>
                  <a:cubicBezTo>
                    <a:pt x="5463" y="19069"/>
                    <a:pt x="5387" y="19090"/>
                    <a:pt x="5310" y="19090"/>
                  </a:cubicBezTo>
                  <a:cubicBezTo>
                    <a:pt x="5255" y="19090"/>
                    <a:pt x="5199" y="19079"/>
                    <a:pt x="5147" y="19062"/>
                  </a:cubicBezTo>
                  <a:cubicBezTo>
                    <a:pt x="4917" y="18978"/>
                    <a:pt x="4708" y="18895"/>
                    <a:pt x="4478" y="18832"/>
                  </a:cubicBezTo>
                  <a:lnTo>
                    <a:pt x="2469" y="18204"/>
                  </a:lnTo>
                  <a:cubicBezTo>
                    <a:pt x="2281" y="18141"/>
                    <a:pt x="2093" y="18100"/>
                    <a:pt x="1904" y="18058"/>
                  </a:cubicBezTo>
                  <a:cubicBezTo>
                    <a:pt x="1877" y="18052"/>
                    <a:pt x="1849" y="18049"/>
                    <a:pt x="1821" y="18049"/>
                  </a:cubicBezTo>
                  <a:cubicBezTo>
                    <a:pt x="1663" y="18049"/>
                    <a:pt x="1518" y="18148"/>
                    <a:pt x="1465" y="18309"/>
                  </a:cubicBezTo>
                  <a:cubicBezTo>
                    <a:pt x="1423" y="18497"/>
                    <a:pt x="1528" y="18685"/>
                    <a:pt x="1716" y="18769"/>
                  </a:cubicBezTo>
                  <a:cubicBezTo>
                    <a:pt x="1800" y="18790"/>
                    <a:pt x="1904" y="18811"/>
                    <a:pt x="1988" y="18832"/>
                  </a:cubicBezTo>
                  <a:lnTo>
                    <a:pt x="2260" y="18916"/>
                  </a:lnTo>
                  <a:lnTo>
                    <a:pt x="2909" y="19104"/>
                  </a:lnTo>
                  <a:lnTo>
                    <a:pt x="4311" y="19543"/>
                  </a:lnTo>
                  <a:lnTo>
                    <a:pt x="4415" y="19585"/>
                  </a:lnTo>
                  <a:cubicBezTo>
                    <a:pt x="4394" y="19606"/>
                    <a:pt x="4394" y="19627"/>
                    <a:pt x="4394" y="19627"/>
                  </a:cubicBezTo>
                  <a:lnTo>
                    <a:pt x="3494" y="20213"/>
                  </a:lnTo>
                  <a:cubicBezTo>
                    <a:pt x="3464" y="20243"/>
                    <a:pt x="3411" y="20263"/>
                    <a:pt x="3360" y="20263"/>
                  </a:cubicBezTo>
                  <a:cubicBezTo>
                    <a:pt x="3341" y="20263"/>
                    <a:pt x="3323" y="20260"/>
                    <a:pt x="3306" y="20255"/>
                  </a:cubicBezTo>
                  <a:cubicBezTo>
                    <a:pt x="2909" y="20129"/>
                    <a:pt x="2532" y="20045"/>
                    <a:pt x="2134" y="19920"/>
                  </a:cubicBezTo>
                  <a:cubicBezTo>
                    <a:pt x="1821" y="19815"/>
                    <a:pt x="1486" y="19732"/>
                    <a:pt x="1130" y="19669"/>
                  </a:cubicBezTo>
                  <a:cubicBezTo>
                    <a:pt x="1103" y="19663"/>
                    <a:pt x="1076" y="19661"/>
                    <a:pt x="1049" y="19661"/>
                  </a:cubicBezTo>
                  <a:cubicBezTo>
                    <a:pt x="870" y="19661"/>
                    <a:pt x="706" y="19780"/>
                    <a:pt x="670" y="19962"/>
                  </a:cubicBezTo>
                  <a:cubicBezTo>
                    <a:pt x="649" y="20171"/>
                    <a:pt x="774" y="20359"/>
                    <a:pt x="984" y="20380"/>
                  </a:cubicBezTo>
                  <a:cubicBezTo>
                    <a:pt x="1046" y="20401"/>
                    <a:pt x="1088" y="20401"/>
                    <a:pt x="1151" y="20401"/>
                  </a:cubicBezTo>
                  <a:cubicBezTo>
                    <a:pt x="1214" y="20401"/>
                    <a:pt x="1277" y="20422"/>
                    <a:pt x="1339" y="20443"/>
                  </a:cubicBezTo>
                  <a:cubicBezTo>
                    <a:pt x="1674" y="20527"/>
                    <a:pt x="2009" y="20631"/>
                    <a:pt x="2344" y="20736"/>
                  </a:cubicBezTo>
                  <a:lnTo>
                    <a:pt x="2448" y="20778"/>
                  </a:lnTo>
                  <a:cubicBezTo>
                    <a:pt x="2197" y="20924"/>
                    <a:pt x="1988" y="21071"/>
                    <a:pt x="1758" y="21217"/>
                  </a:cubicBezTo>
                  <a:cubicBezTo>
                    <a:pt x="1719" y="21243"/>
                    <a:pt x="1672" y="21261"/>
                    <a:pt x="1622" y="21261"/>
                  </a:cubicBezTo>
                  <a:cubicBezTo>
                    <a:pt x="1592" y="21261"/>
                    <a:pt x="1560" y="21254"/>
                    <a:pt x="1528" y="21238"/>
                  </a:cubicBezTo>
                  <a:cubicBezTo>
                    <a:pt x="1339" y="21196"/>
                    <a:pt x="1130" y="21133"/>
                    <a:pt x="921" y="21092"/>
                  </a:cubicBezTo>
                  <a:cubicBezTo>
                    <a:pt x="774" y="21050"/>
                    <a:pt x="649" y="21008"/>
                    <a:pt x="523" y="20966"/>
                  </a:cubicBezTo>
                  <a:cubicBezTo>
                    <a:pt x="487" y="20955"/>
                    <a:pt x="450" y="20950"/>
                    <a:pt x="414" y="20950"/>
                  </a:cubicBezTo>
                  <a:cubicBezTo>
                    <a:pt x="246" y="20950"/>
                    <a:pt x="98" y="21066"/>
                    <a:pt x="63" y="21238"/>
                  </a:cubicBezTo>
                  <a:cubicBezTo>
                    <a:pt x="0" y="21426"/>
                    <a:pt x="126" y="21615"/>
                    <a:pt x="314" y="21677"/>
                  </a:cubicBezTo>
                  <a:cubicBezTo>
                    <a:pt x="440" y="21719"/>
                    <a:pt x="565" y="21740"/>
                    <a:pt x="691" y="21782"/>
                  </a:cubicBezTo>
                  <a:lnTo>
                    <a:pt x="1277" y="21929"/>
                  </a:lnTo>
                  <a:cubicBezTo>
                    <a:pt x="1235" y="22033"/>
                    <a:pt x="1214" y="22117"/>
                    <a:pt x="1193" y="22222"/>
                  </a:cubicBezTo>
                  <a:cubicBezTo>
                    <a:pt x="1130" y="22452"/>
                    <a:pt x="1067" y="22682"/>
                    <a:pt x="1026" y="22912"/>
                  </a:cubicBezTo>
                  <a:cubicBezTo>
                    <a:pt x="984" y="23121"/>
                    <a:pt x="1109" y="23310"/>
                    <a:pt x="1318" y="23330"/>
                  </a:cubicBezTo>
                  <a:cubicBezTo>
                    <a:pt x="1343" y="23336"/>
                    <a:pt x="1367" y="23339"/>
                    <a:pt x="1391" y="23339"/>
                  </a:cubicBezTo>
                  <a:cubicBezTo>
                    <a:pt x="1549" y="23339"/>
                    <a:pt x="1682" y="23222"/>
                    <a:pt x="1737" y="23058"/>
                  </a:cubicBezTo>
                  <a:cubicBezTo>
                    <a:pt x="1800" y="22786"/>
                    <a:pt x="1862" y="22514"/>
                    <a:pt x="1946" y="22242"/>
                  </a:cubicBezTo>
                  <a:cubicBezTo>
                    <a:pt x="2051" y="21845"/>
                    <a:pt x="1967" y="21950"/>
                    <a:pt x="2323" y="21761"/>
                  </a:cubicBezTo>
                  <a:lnTo>
                    <a:pt x="2406" y="21719"/>
                  </a:lnTo>
                  <a:cubicBezTo>
                    <a:pt x="2553" y="21636"/>
                    <a:pt x="2699" y="21573"/>
                    <a:pt x="2867" y="21489"/>
                  </a:cubicBezTo>
                  <a:lnTo>
                    <a:pt x="2867" y="21489"/>
                  </a:lnTo>
                  <a:cubicBezTo>
                    <a:pt x="2825" y="21657"/>
                    <a:pt x="2783" y="21803"/>
                    <a:pt x="2762" y="21929"/>
                  </a:cubicBezTo>
                  <a:cubicBezTo>
                    <a:pt x="2699" y="22284"/>
                    <a:pt x="2595" y="22619"/>
                    <a:pt x="2469" y="22933"/>
                  </a:cubicBezTo>
                  <a:cubicBezTo>
                    <a:pt x="2448" y="22954"/>
                    <a:pt x="2448" y="22975"/>
                    <a:pt x="2448" y="22996"/>
                  </a:cubicBezTo>
                  <a:cubicBezTo>
                    <a:pt x="2406" y="23142"/>
                    <a:pt x="2448" y="23289"/>
                    <a:pt x="2574" y="23372"/>
                  </a:cubicBezTo>
                  <a:cubicBezTo>
                    <a:pt x="2637" y="23425"/>
                    <a:pt x="2710" y="23451"/>
                    <a:pt x="2783" y="23451"/>
                  </a:cubicBezTo>
                  <a:cubicBezTo>
                    <a:pt x="2856" y="23451"/>
                    <a:pt x="2930" y="23425"/>
                    <a:pt x="2992" y="23372"/>
                  </a:cubicBezTo>
                  <a:cubicBezTo>
                    <a:pt x="3055" y="23330"/>
                    <a:pt x="3118" y="23268"/>
                    <a:pt x="3139" y="23184"/>
                  </a:cubicBezTo>
                  <a:cubicBezTo>
                    <a:pt x="3264" y="22933"/>
                    <a:pt x="3348" y="22640"/>
                    <a:pt x="3411" y="22368"/>
                  </a:cubicBezTo>
                  <a:cubicBezTo>
                    <a:pt x="3515" y="21929"/>
                    <a:pt x="3641" y="21489"/>
                    <a:pt x="3746" y="21050"/>
                  </a:cubicBezTo>
                  <a:cubicBezTo>
                    <a:pt x="3767" y="20966"/>
                    <a:pt x="3829" y="20882"/>
                    <a:pt x="3934" y="20841"/>
                  </a:cubicBezTo>
                  <a:lnTo>
                    <a:pt x="4771" y="20422"/>
                  </a:lnTo>
                  <a:cubicBezTo>
                    <a:pt x="4813" y="20401"/>
                    <a:pt x="4855" y="20380"/>
                    <a:pt x="4875" y="20380"/>
                  </a:cubicBezTo>
                  <a:cubicBezTo>
                    <a:pt x="4771" y="20924"/>
                    <a:pt x="4645" y="21447"/>
                    <a:pt x="4541" y="21970"/>
                  </a:cubicBezTo>
                  <a:cubicBezTo>
                    <a:pt x="4457" y="22347"/>
                    <a:pt x="4352" y="22724"/>
                    <a:pt x="4269" y="23100"/>
                  </a:cubicBezTo>
                  <a:cubicBezTo>
                    <a:pt x="4248" y="23184"/>
                    <a:pt x="4248" y="23310"/>
                    <a:pt x="4311" y="23393"/>
                  </a:cubicBezTo>
                  <a:cubicBezTo>
                    <a:pt x="4367" y="23506"/>
                    <a:pt x="4490" y="23585"/>
                    <a:pt x="4621" y="23585"/>
                  </a:cubicBezTo>
                  <a:cubicBezTo>
                    <a:pt x="4636" y="23585"/>
                    <a:pt x="4651" y="23584"/>
                    <a:pt x="4666" y="23582"/>
                  </a:cubicBezTo>
                  <a:cubicBezTo>
                    <a:pt x="4813" y="23561"/>
                    <a:pt x="4938" y="23435"/>
                    <a:pt x="4959" y="23289"/>
                  </a:cubicBezTo>
                  <a:cubicBezTo>
                    <a:pt x="5085" y="22849"/>
                    <a:pt x="5189" y="22389"/>
                    <a:pt x="5294" y="21929"/>
                  </a:cubicBezTo>
                  <a:cubicBezTo>
                    <a:pt x="5440" y="21259"/>
                    <a:pt x="5587" y="20610"/>
                    <a:pt x="5733" y="19941"/>
                  </a:cubicBezTo>
                  <a:cubicBezTo>
                    <a:pt x="5733" y="19857"/>
                    <a:pt x="5796" y="19773"/>
                    <a:pt x="5880" y="19732"/>
                  </a:cubicBezTo>
                  <a:cubicBezTo>
                    <a:pt x="6382" y="19439"/>
                    <a:pt x="6884" y="19146"/>
                    <a:pt x="7407" y="18853"/>
                  </a:cubicBezTo>
                  <a:cubicBezTo>
                    <a:pt x="7449" y="18832"/>
                    <a:pt x="7491" y="18811"/>
                    <a:pt x="7533" y="18790"/>
                  </a:cubicBezTo>
                  <a:lnTo>
                    <a:pt x="7533" y="19794"/>
                  </a:lnTo>
                  <a:lnTo>
                    <a:pt x="7533" y="19941"/>
                  </a:lnTo>
                  <a:cubicBezTo>
                    <a:pt x="7533" y="20087"/>
                    <a:pt x="7533" y="20213"/>
                    <a:pt x="7533" y="20359"/>
                  </a:cubicBezTo>
                  <a:cubicBezTo>
                    <a:pt x="7575" y="20715"/>
                    <a:pt x="7575" y="21071"/>
                    <a:pt x="7512" y="21405"/>
                  </a:cubicBezTo>
                  <a:cubicBezTo>
                    <a:pt x="7470" y="21426"/>
                    <a:pt x="7428" y="21447"/>
                    <a:pt x="7386" y="21468"/>
                  </a:cubicBezTo>
                  <a:lnTo>
                    <a:pt x="6340" y="21908"/>
                  </a:lnTo>
                  <a:cubicBezTo>
                    <a:pt x="6152" y="21991"/>
                    <a:pt x="6047" y="22201"/>
                    <a:pt x="6110" y="22389"/>
                  </a:cubicBezTo>
                  <a:cubicBezTo>
                    <a:pt x="6175" y="22536"/>
                    <a:pt x="6304" y="22619"/>
                    <a:pt x="6446" y="22619"/>
                  </a:cubicBezTo>
                  <a:cubicBezTo>
                    <a:pt x="6487" y="22619"/>
                    <a:pt x="6529" y="22612"/>
                    <a:pt x="6570" y="22598"/>
                  </a:cubicBezTo>
                  <a:cubicBezTo>
                    <a:pt x="6633" y="22577"/>
                    <a:pt x="6675" y="22556"/>
                    <a:pt x="6738" y="22535"/>
                  </a:cubicBezTo>
                  <a:lnTo>
                    <a:pt x="7428" y="22222"/>
                  </a:lnTo>
                  <a:lnTo>
                    <a:pt x="7972" y="21991"/>
                  </a:lnTo>
                  <a:cubicBezTo>
                    <a:pt x="8035" y="22452"/>
                    <a:pt x="8098" y="22870"/>
                    <a:pt x="8119" y="23289"/>
                  </a:cubicBezTo>
                  <a:lnTo>
                    <a:pt x="7993" y="23351"/>
                  </a:lnTo>
                  <a:cubicBezTo>
                    <a:pt x="7428" y="23561"/>
                    <a:pt x="6863" y="23791"/>
                    <a:pt x="6298" y="24021"/>
                  </a:cubicBezTo>
                  <a:cubicBezTo>
                    <a:pt x="6152" y="24084"/>
                    <a:pt x="6026" y="24146"/>
                    <a:pt x="5901" y="24209"/>
                  </a:cubicBezTo>
                  <a:cubicBezTo>
                    <a:pt x="5775" y="24251"/>
                    <a:pt x="5691" y="24356"/>
                    <a:pt x="5671" y="24481"/>
                  </a:cubicBezTo>
                  <a:cubicBezTo>
                    <a:pt x="5650" y="24628"/>
                    <a:pt x="5712" y="24753"/>
                    <a:pt x="5817" y="24837"/>
                  </a:cubicBezTo>
                  <a:cubicBezTo>
                    <a:pt x="5878" y="24886"/>
                    <a:pt x="5954" y="24906"/>
                    <a:pt x="6027" y="24906"/>
                  </a:cubicBezTo>
                  <a:cubicBezTo>
                    <a:pt x="6079" y="24906"/>
                    <a:pt x="6129" y="24896"/>
                    <a:pt x="6173" y="24879"/>
                  </a:cubicBezTo>
                  <a:cubicBezTo>
                    <a:pt x="6340" y="24816"/>
                    <a:pt x="6487" y="24732"/>
                    <a:pt x="6654" y="24670"/>
                  </a:cubicBezTo>
                  <a:cubicBezTo>
                    <a:pt x="7114" y="24481"/>
                    <a:pt x="7596" y="24293"/>
                    <a:pt x="8077" y="24105"/>
                  </a:cubicBezTo>
                  <a:lnTo>
                    <a:pt x="8202" y="24042"/>
                  </a:lnTo>
                  <a:cubicBezTo>
                    <a:pt x="8244" y="24105"/>
                    <a:pt x="8244" y="24146"/>
                    <a:pt x="8244" y="24188"/>
                  </a:cubicBezTo>
                  <a:cubicBezTo>
                    <a:pt x="8286" y="24502"/>
                    <a:pt x="8328" y="24816"/>
                    <a:pt x="8370" y="25130"/>
                  </a:cubicBezTo>
                  <a:cubicBezTo>
                    <a:pt x="8412" y="25465"/>
                    <a:pt x="8474" y="25820"/>
                    <a:pt x="8495" y="26176"/>
                  </a:cubicBezTo>
                  <a:cubicBezTo>
                    <a:pt x="8537" y="26385"/>
                    <a:pt x="8642" y="26532"/>
                    <a:pt x="8851" y="26532"/>
                  </a:cubicBezTo>
                  <a:cubicBezTo>
                    <a:pt x="9060" y="26532"/>
                    <a:pt x="9228" y="26364"/>
                    <a:pt x="9207" y="26155"/>
                  </a:cubicBezTo>
                  <a:cubicBezTo>
                    <a:pt x="9207" y="25988"/>
                    <a:pt x="9207" y="25841"/>
                    <a:pt x="9186" y="25674"/>
                  </a:cubicBezTo>
                  <a:cubicBezTo>
                    <a:pt x="9081" y="25109"/>
                    <a:pt x="8997" y="24544"/>
                    <a:pt x="8914" y="23958"/>
                  </a:cubicBezTo>
                  <a:cubicBezTo>
                    <a:pt x="8914" y="23895"/>
                    <a:pt x="8893" y="23812"/>
                    <a:pt x="8893" y="23728"/>
                  </a:cubicBezTo>
                  <a:lnTo>
                    <a:pt x="10085" y="23205"/>
                  </a:lnTo>
                  <a:cubicBezTo>
                    <a:pt x="10127" y="23602"/>
                    <a:pt x="10169" y="23979"/>
                    <a:pt x="10211" y="24356"/>
                  </a:cubicBezTo>
                  <a:cubicBezTo>
                    <a:pt x="10232" y="24502"/>
                    <a:pt x="10253" y="24649"/>
                    <a:pt x="10274" y="24795"/>
                  </a:cubicBezTo>
                  <a:cubicBezTo>
                    <a:pt x="10327" y="24938"/>
                    <a:pt x="10471" y="25035"/>
                    <a:pt x="10616" y="25035"/>
                  </a:cubicBezTo>
                  <a:cubicBezTo>
                    <a:pt x="10642" y="25035"/>
                    <a:pt x="10667" y="25032"/>
                    <a:pt x="10692" y="25025"/>
                  </a:cubicBezTo>
                  <a:cubicBezTo>
                    <a:pt x="10881" y="24983"/>
                    <a:pt x="11006" y="24816"/>
                    <a:pt x="10985" y="24628"/>
                  </a:cubicBezTo>
                  <a:cubicBezTo>
                    <a:pt x="10964" y="24418"/>
                    <a:pt x="10922" y="24272"/>
                    <a:pt x="10901" y="24021"/>
                  </a:cubicBezTo>
                  <a:cubicBezTo>
                    <a:pt x="10881" y="23791"/>
                    <a:pt x="10860" y="23561"/>
                    <a:pt x="10839" y="23289"/>
                  </a:cubicBezTo>
                  <a:cubicBezTo>
                    <a:pt x="11090" y="23142"/>
                    <a:pt x="11362" y="22996"/>
                    <a:pt x="11613" y="22849"/>
                  </a:cubicBezTo>
                  <a:cubicBezTo>
                    <a:pt x="12073" y="22577"/>
                    <a:pt x="12533" y="22326"/>
                    <a:pt x="12973" y="22033"/>
                  </a:cubicBezTo>
                  <a:cubicBezTo>
                    <a:pt x="13015" y="22012"/>
                    <a:pt x="13036" y="21991"/>
                    <a:pt x="13098" y="21970"/>
                  </a:cubicBezTo>
                  <a:lnTo>
                    <a:pt x="13098" y="22180"/>
                  </a:lnTo>
                  <a:lnTo>
                    <a:pt x="13098" y="23812"/>
                  </a:lnTo>
                  <a:cubicBezTo>
                    <a:pt x="13119" y="23958"/>
                    <a:pt x="13036" y="24105"/>
                    <a:pt x="12910" y="24188"/>
                  </a:cubicBezTo>
                  <a:cubicBezTo>
                    <a:pt x="12659" y="24418"/>
                    <a:pt x="12408" y="24649"/>
                    <a:pt x="12157" y="24879"/>
                  </a:cubicBezTo>
                  <a:lnTo>
                    <a:pt x="10881" y="26051"/>
                  </a:lnTo>
                  <a:cubicBezTo>
                    <a:pt x="10734" y="26197"/>
                    <a:pt x="10588" y="26323"/>
                    <a:pt x="10441" y="26469"/>
                  </a:cubicBezTo>
                  <a:cubicBezTo>
                    <a:pt x="10232" y="26699"/>
                    <a:pt x="10378" y="27055"/>
                    <a:pt x="10692" y="27076"/>
                  </a:cubicBezTo>
                  <a:cubicBezTo>
                    <a:pt x="10710" y="27079"/>
                    <a:pt x="10728" y="27081"/>
                    <a:pt x="10746" y="27081"/>
                  </a:cubicBezTo>
                  <a:cubicBezTo>
                    <a:pt x="10832" y="27081"/>
                    <a:pt x="10916" y="27041"/>
                    <a:pt x="10985" y="26971"/>
                  </a:cubicBezTo>
                  <a:cubicBezTo>
                    <a:pt x="11090" y="26867"/>
                    <a:pt x="11194" y="26741"/>
                    <a:pt x="11299" y="26636"/>
                  </a:cubicBezTo>
                  <a:lnTo>
                    <a:pt x="12931" y="25130"/>
                  </a:lnTo>
                  <a:cubicBezTo>
                    <a:pt x="12973" y="25109"/>
                    <a:pt x="12994" y="25088"/>
                    <a:pt x="13057" y="25046"/>
                  </a:cubicBezTo>
                  <a:cubicBezTo>
                    <a:pt x="13057" y="25276"/>
                    <a:pt x="13078" y="25486"/>
                    <a:pt x="13078" y="25695"/>
                  </a:cubicBezTo>
                  <a:cubicBezTo>
                    <a:pt x="13098" y="25799"/>
                    <a:pt x="13119" y="25925"/>
                    <a:pt x="13119" y="26030"/>
                  </a:cubicBezTo>
                  <a:cubicBezTo>
                    <a:pt x="13140" y="26155"/>
                    <a:pt x="13098" y="26281"/>
                    <a:pt x="13015" y="26385"/>
                  </a:cubicBezTo>
                  <a:cubicBezTo>
                    <a:pt x="12722" y="26678"/>
                    <a:pt x="12408" y="26971"/>
                    <a:pt x="12115" y="27264"/>
                  </a:cubicBezTo>
                  <a:cubicBezTo>
                    <a:pt x="11864" y="27473"/>
                    <a:pt x="11634" y="27724"/>
                    <a:pt x="11425" y="27996"/>
                  </a:cubicBezTo>
                  <a:cubicBezTo>
                    <a:pt x="11299" y="28164"/>
                    <a:pt x="11341" y="28394"/>
                    <a:pt x="11508" y="28520"/>
                  </a:cubicBezTo>
                  <a:cubicBezTo>
                    <a:pt x="11572" y="28575"/>
                    <a:pt x="11647" y="28600"/>
                    <a:pt x="11722" y="28600"/>
                  </a:cubicBezTo>
                  <a:cubicBezTo>
                    <a:pt x="11845" y="28600"/>
                    <a:pt x="11966" y="28532"/>
                    <a:pt x="12031" y="28415"/>
                  </a:cubicBezTo>
                  <a:cubicBezTo>
                    <a:pt x="12157" y="28248"/>
                    <a:pt x="12282" y="28101"/>
                    <a:pt x="12450" y="27955"/>
                  </a:cubicBezTo>
                  <a:cubicBezTo>
                    <a:pt x="12638" y="27766"/>
                    <a:pt x="12847" y="27578"/>
                    <a:pt x="13078" y="27369"/>
                  </a:cubicBezTo>
                  <a:cubicBezTo>
                    <a:pt x="13091" y="27409"/>
                    <a:pt x="13096" y="27432"/>
                    <a:pt x="13098" y="27432"/>
                  </a:cubicBezTo>
                  <a:cubicBezTo>
                    <a:pt x="13098" y="27432"/>
                    <a:pt x="13098" y="27425"/>
                    <a:pt x="13098" y="27411"/>
                  </a:cubicBezTo>
                  <a:cubicBezTo>
                    <a:pt x="13119" y="27662"/>
                    <a:pt x="13119" y="27892"/>
                    <a:pt x="13140" y="28122"/>
                  </a:cubicBezTo>
                  <a:cubicBezTo>
                    <a:pt x="13140" y="28206"/>
                    <a:pt x="13119" y="28289"/>
                    <a:pt x="13057" y="28331"/>
                  </a:cubicBezTo>
                  <a:cubicBezTo>
                    <a:pt x="12806" y="28582"/>
                    <a:pt x="12575" y="28833"/>
                    <a:pt x="12303" y="29084"/>
                  </a:cubicBezTo>
                  <a:cubicBezTo>
                    <a:pt x="12157" y="29210"/>
                    <a:pt x="12136" y="29440"/>
                    <a:pt x="12261" y="29608"/>
                  </a:cubicBezTo>
                  <a:cubicBezTo>
                    <a:pt x="12340" y="29686"/>
                    <a:pt x="12442" y="29728"/>
                    <a:pt x="12543" y="29728"/>
                  </a:cubicBezTo>
                  <a:cubicBezTo>
                    <a:pt x="12630" y="29728"/>
                    <a:pt x="12717" y="29696"/>
                    <a:pt x="12785" y="29628"/>
                  </a:cubicBezTo>
                  <a:cubicBezTo>
                    <a:pt x="12889" y="29545"/>
                    <a:pt x="12994" y="29461"/>
                    <a:pt x="13078" y="29356"/>
                  </a:cubicBezTo>
                  <a:cubicBezTo>
                    <a:pt x="13224" y="29231"/>
                    <a:pt x="13370" y="29084"/>
                    <a:pt x="13496" y="28938"/>
                  </a:cubicBezTo>
                  <a:lnTo>
                    <a:pt x="13705" y="29126"/>
                  </a:lnTo>
                  <a:cubicBezTo>
                    <a:pt x="13873" y="29294"/>
                    <a:pt x="14040" y="29482"/>
                    <a:pt x="14228" y="29628"/>
                  </a:cubicBezTo>
                  <a:cubicBezTo>
                    <a:pt x="14296" y="29696"/>
                    <a:pt x="14382" y="29728"/>
                    <a:pt x="14468" y="29728"/>
                  </a:cubicBezTo>
                  <a:cubicBezTo>
                    <a:pt x="14566" y="29728"/>
                    <a:pt x="14663" y="29686"/>
                    <a:pt x="14730" y="29608"/>
                  </a:cubicBezTo>
                  <a:cubicBezTo>
                    <a:pt x="14877" y="29461"/>
                    <a:pt x="14856" y="29210"/>
                    <a:pt x="14710" y="29084"/>
                  </a:cubicBezTo>
                  <a:cubicBezTo>
                    <a:pt x="14500" y="28875"/>
                    <a:pt x="14291" y="28645"/>
                    <a:pt x="14061" y="28457"/>
                  </a:cubicBezTo>
                  <a:cubicBezTo>
                    <a:pt x="13894" y="28352"/>
                    <a:pt x="13831" y="28143"/>
                    <a:pt x="13873" y="27955"/>
                  </a:cubicBezTo>
                  <a:cubicBezTo>
                    <a:pt x="13873" y="27913"/>
                    <a:pt x="13873" y="27871"/>
                    <a:pt x="13873" y="27850"/>
                  </a:cubicBezTo>
                  <a:cubicBezTo>
                    <a:pt x="13894" y="27683"/>
                    <a:pt x="13914" y="27515"/>
                    <a:pt x="13914" y="27348"/>
                  </a:cubicBezTo>
                  <a:lnTo>
                    <a:pt x="13956" y="27348"/>
                  </a:lnTo>
                  <a:cubicBezTo>
                    <a:pt x="14291" y="27703"/>
                    <a:pt x="14710" y="27976"/>
                    <a:pt x="14982" y="28394"/>
                  </a:cubicBezTo>
                  <a:cubicBezTo>
                    <a:pt x="15043" y="28486"/>
                    <a:pt x="15138" y="28544"/>
                    <a:pt x="15242" y="28544"/>
                  </a:cubicBezTo>
                  <a:cubicBezTo>
                    <a:pt x="15280" y="28544"/>
                    <a:pt x="15319" y="28536"/>
                    <a:pt x="15358" y="28520"/>
                  </a:cubicBezTo>
                  <a:cubicBezTo>
                    <a:pt x="15609" y="28436"/>
                    <a:pt x="15714" y="28122"/>
                    <a:pt x="15546" y="27913"/>
                  </a:cubicBezTo>
                  <a:cubicBezTo>
                    <a:pt x="15337" y="27662"/>
                    <a:pt x="15107" y="27411"/>
                    <a:pt x="14856" y="27201"/>
                  </a:cubicBezTo>
                  <a:cubicBezTo>
                    <a:pt x="14563" y="26908"/>
                    <a:pt x="14270" y="26636"/>
                    <a:pt x="13977" y="26343"/>
                  </a:cubicBezTo>
                  <a:cubicBezTo>
                    <a:pt x="13873" y="26260"/>
                    <a:pt x="13831" y="26113"/>
                    <a:pt x="13873" y="25988"/>
                  </a:cubicBezTo>
                  <a:cubicBezTo>
                    <a:pt x="13873" y="25820"/>
                    <a:pt x="13894" y="25632"/>
                    <a:pt x="13894" y="25444"/>
                  </a:cubicBezTo>
                  <a:cubicBezTo>
                    <a:pt x="13914" y="25297"/>
                    <a:pt x="13914" y="25151"/>
                    <a:pt x="13935" y="25004"/>
                  </a:cubicBezTo>
                  <a:cubicBezTo>
                    <a:pt x="13956" y="25004"/>
                    <a:pt x="13977" y="25025"/>
                    <a:pt x="13998" y="25025"/>
                  </a:cubicBezTo>
                  <a:cubicBezTo>
                    <a:pt x="14333" y="25360"/>
                    <a:pt x="14730" y="25716"/>
                    <a:pt x="15044" y="26009"/>
                  </a:cubicBezTo>
                  <a:cubicBezTo>
                    <a:pt x="15358" y="26302"/>
                    <a:pt x="15672" y="26615"/>
                    <a:pt x="15986" y="26908"/>
                  </a:cubicBezTo>
                  <a:cubicBezTo>
                    <a:pt x="16059" y="26982"/>
                    <a:pt x="16153" y="27018"/>
                    <a:pt x="16250" y="27018"/>
                  </a:cubicBezTo>
                  <a:cubicBezTo>
                    <a:pt x="16347" y="27018"/>
                    <a:pt x="16446" y="26982"/>
                    <a:pt x="16530" y="26908"/>
                  </a:cubicBezTo>
                  <a:cubicBezTo>
                    <a:pt x="16676" y="26762"/>
                    <a:pt x="16655" y="26511"/>
                    <a:pt x="16488" y="26385"/>
                  </a:cubicBezTo>
                  <a:cubicBezTo>
                    <a:pt x="16153" y="26051"/>
                    <a:pt x="15798" y="25716"/>
                    <a:pt x="15442" y="25381"/>
                  </a:cubicBezTo>
                  <a:cubicBezTo>
                    <a:pt x="14961" y="24942"/>
                    <a:pt x="14479" y="24481"/>
                    <a:pt x="13977" y="24042"/>
                  </a:cubicBezTo>
                  <a:cubicBezTo>
                    <a:pt x="13914" y="23979"/>
                    <a:pt x="13873" y="23895"/>
                    <a:pt x="13873" y="23812"/>
                  </a:cubicBezTo>
                  <a:lnTo>
                    <a:pt x="13873" y="22012"/>
                  </a:lnTo>
                  <a:cubicBezTo>
                    <a:pt x="13873" y="21970"/>
                    <a:pt x="13894" y="21929"/>
                    <a:pt x="13894" y="21887"/>
                  </a:cubicBezTo>
                  <a:cubicBezTo>
                    <a:pt x="13956" y="21929"/>
                    <a:pt x="14019" y="21970"/>
                    <a:pt x="14082" y="22012"/>
                  </a:cubicBezTo>
                  <a:cubicBezTo>
                    <a:pt x="14186" y="22096"/>
                    <a:pt x="14291" y="22159"/>
                    <a:pt x="14438" y="22242"/>
                  </a:cubicBezTo>
                  <a:cubicBezTo>
                    <a:pt x="14605" y="22347"/>
                    <a:pt x="14793" y="22431"/>
                    <a:pt x="14898" y="22514"/>
                  </a:cubicBezTo>
                  <a:cubicBezTo>
                    <a:pt x="15023" y="22577"/>
                    <a:pt x="15149" y="22661"/>
                    <a:pt x="15295" y="22724"/>
                  </a:cubicBezTo>
                  <a:cubicBezTo>
                    <a:pt x="15588" y="22891"/>
                    <a:pt x="15881" y="23058"/>
                    <a:pt x="16153" y="23247"/>
                  </a:cubicBezTo>
                  <a:lnTo>
                    <a:pt x="16070" y="24063"/>
                  </a:lnTo>
                  <a:cubicBezTo>
                    <a:pt x="16049" y="24209"/>
                    <a:pt x="16028" y="24335"/>
                    <a:pt x="16007" y="24481"/>
                  </a:cubicBezTo>
                  <a:cubicBezTo>
                    <a:pt x="15944" y="24690"/>
                    <a:pt x="16049" y="24900"/>
                    <a:pt x="16258" y="24963"/>
                  </a:cubicBezTo>
                  <a:cubicBezTo>
                    <a:pt x="16288" y="24969"/>
                    <a:pt x="16319" y="24972"/>
                    <a:pt x="16348" y="24972"/>
                  </a:cubicBezTo>
                  <a:cubicBezTo>
                    <a:pt x="16519" y="24972"/>
                    <a:pt x="16665" y="24869"/>
                    <a:pt x="16718" y="24690"/>
                  </a:cubicBezTo>
                  <a:cubicBezTo>
                    <a:pt x="16718" y="24628"/>
                    <a:pt x="16739" y="24565"/>
                    <a:pt x="16739" y="24502"/>
                  </a:cubicBezTo>
                  <a:cubicBezTo>
                    <a:pt x="16781" y="24126"/>
                    <a:pt x="16823" y="23728"/>
                    <a:pt x="16865" y="23351"/>
                  </a:cubicBezTo>
                  <a:cubicBezTo>
                    <a:pt x="16865" y="23289"/>
                    <a:pt x="16907" y="23226"/>
                    <a:pt x="16907" y="23142"/>
                  </a:cubicBezTo>
                  <a:lnTo>
                    <a:pt x="18078" y="23665"/>
                  </a:lnTo>
                  <a:lnTo>
                    <a:pt x="18078" y="23812"/>
                  </a:lnTo>
                  <a:cubicBezTo>
                    <a:pt x="18036" y="24063"/>
                    <a:pt x="18015" y="24335"/>
                    <a:pt x="17974" y="24586"/>
                  </a:cubicBezTo>
                  <a:cubicBezTo>
                    <a:pt x="17932" y="24963"/>
                    <a:pt x="17848" y="25318"/>
                    <a:pt x="17806" y="25695"/>
                  </a:cubicBezTo>
                  <a:cubicBezTo>
                    <a:pt x="17785" y="25862"/>
                    <a:pt x="17764" y="26009"/>
                    <a:pt x="17785" y="26176"/>
                  </a:cubicBezTo>
                  <a:cubicBezTo>
                    <a:pt x="17785" y="26239"/>
                    <a:pt x="17806" y="26302"/>
                    <a:pt x="17848" y="26343"/>
                  </a:cubicBezTo>
                  <a:cubicBezTo>
                    <a:pt x="17907" y="26446"/>
                    <a:pt x="18006" y="26497"/>
                    <a:pt x="18111" y="26497"/>
                  </a:cubicBezTo>
                  <a:cubicBezTo>
                    <a:pt x="18156" y="26497"/>
                    <a:pt x="18202" y="26488"/>
                    <a:pt x="18246" y="26469"/>
                  </a:cubicBezTo>
                  <a:cubicBezTo>
                    <a:pt x="18392" y="26427"/>
                    <a:pt x="18476" y="26302"/>
                    <a:pt x="18497" y="26155"/>
                  </a:cubicBezTo>
                  <a:cubicBezTo>
                    <a:pt x="18497" y="26030"/>
                    <a:pt x="18497" y="25904"/>
                    <a:pt x="18518" y="25779"/>
                  </a:cubicBezTo>
                  <a:cubicBezTo>
                    <a:pt x="18580" y="25318"/>
                    <a:pt x="18643" y="24900"/>
                    <a:pt x="18706" y="24460"/>
                  </a:cubicBezTo>
                  <a:cubicBezTo>
                    <a:pt x="18727" y="24314"/>
                    <a:pt x="18748" y="24146"/>
                    <a:pt x="18790" y="23979"/>
                  </a:cubicBezTo>
                  <a:lnTo>
                    <a:pt x="19020" y="24084"/>
                  </a:lnTo>
                  <a:cubicBezTo>
                    <a:pt x="19229" y="24167"/>
                    <a:pt x="19417" y="24251"/>
                    <a:pt x="19627" y="24335"/>
                  </a:cubicBezTo>
                  <a:cubicBezTo>
                    <a:pt x="20024" y="24502"/>
                    <a:pt x="20401" y="24649"/>
                    <a:pt x="20777" y="24816"/>
                  </a:cubicBezTo>
                  <a:cubicBezTo>
                    <a:pt x="20842" y="24852"/>
                    <a:pt x="20906" y="24867"/>
                    <a:pt x="20966" y="24867"/>
                  </a:cubicBezTo>
                  <a:cubicBezTo>
                    <a:pt x="21293" y="24867"/>
                    <a:pt x="21508" y="24401"/>
                    <a:pt x="21154" y="24188"/>
                  </a:cubicBezTo>
                  <a:cubicBezTo>
                    <a:pt x="21091" y="24146"/>
                    <a:pt x="21028" y="24105"/>
                    <a:pt x="20945" y="24084"/>
                  </a:cubicBezTo>
                  <a:cubicBezTo>
                    <a:pt x="20610" y="23937"/>
                    <a:pt x="20254" y="23812"/>
                    <a:pt x="19899" y="23665"/>
                  </a:cubicBezTo>
                  <a:cubicBezTo>
                    <a:pt x="19564" y="23540"/>
                    <a:pt x="19208" y="23393"/>
                    <a:pt x="18852" y="23247"/>
                  </a:cubicBezTo>
                  <a:cubicBezTo>
                    <a:pt x="18915" y="22807"/>
                    <a:pt x="18957" y="22389"/>
                    <a:pt x="18999" y="21950"/>
                  </a:cubicBezTo>
                  <a:cubicBezTo>
                    <a:pt x="19062" y="21970"/>
                    <a:pt x="19104" y="21991"/>
                    <a:pt x="19166" y="22012"/>
                  </a:cubicBezTo>
                  <a:cubicBezTo>
                    <a:pt x="19313" y="22075"/>
                    <a:pt x="19438" y="22138"/>
                    <a:pt x="19585" y="22201"/>
                  </a:cubicBezTo>
                  <a:cubicBezTo>
                    <a:pt x="19857" y="22305"/>
                    <a:pt x="20129" y="22431"/>
                    <a:pt x="20401" y="22535"/>
                  </a:cubicBezTo>
                  <a:cubicBezTo>
                    <a:pt x="20445" y="22555"/>
                    <a:pt x="20491" y="22564"/>
                    <a:pt x="20537" y="22564"/>
                  </a:cubicBezTo>
                  <a:cubicBezTo>
                    <a:pt x="20688" y="22564"/>
                    <a:pt x="20834" y="22465"/>
                    <a:pt x="20882" y="22305"/>
                  </a:cubicBezTo>
                  <a:cubicBezTo>
                    <a:pt x="20945" y="22117"/>
                    <a:pt x="20819" y="21908"/>
                    <a:pt x="20631" y="21845"/>
                  </a:cubicBezTo>
                  <a:cubicBezTo>
                    <a:pt x="20380" y="21740"/>
                    <a:pt x="20129" y="21636"/>
                    <a:pt x="19857" y="21531"/>
                  </a:cubicBezTo>
                  <a:cubicBezTo>
                    <a:pt x="19731" y="21468"/>
                    <a:pt x="19606" y="21405"/>
                    <a:pt x="19438" y="21343"/>
                  </a:cubicBezTo>
                  <a:lnTo>
                    <a:pt x="19438" y="20548"/>
                  </a:lnTo>
                  <a:lnTo>
                    <a:pt x="19438" y="19585"/>
                  </a:lnTo>
                  <a:cubicBezTo>
                    <a:pt x="19438" y="19355"/>
                    <a:pt x="19417" y="19125"/>
                    <a:pt x="19417" y="18874"/>
                  </a:cubicBezTo>
                  <a:lnTo>
                    <a:pt x="19417" y="18727"/>
                  </a:lnTo>
                  <a:cubicBezTo>
                    <a:pt x="19480" y="18769"/>
                    <a:pt x="19522" y="18769"/>
                    <a:pt x="19564" y="18811"/>
                  </a:cubicBezTo>
                  <a:cubicBezTo>
                    <a:pt x="20045" y="19083"/>
                    <a:pt x="20526" y="19376"/>
                    <a:pt x="21028" y="19648"/>
                  </a:cubicBezTo>
                  <a:cubicBezTo>
                    <a:pt x="21154" y="19711"/>
                    <a:pt x="21259" y="19836"/>
                    <a:pt x="21280" y="20004"/>
                  </a:cubicBezTo>
                  <a:cubicBezTo>
                    <a:pt x="21321" y="20317"/>
                    <a:pt x="21405" y="20631"/>
                    <a:pt x="21468" y="20924"/>
                  </a:cubicBezTo>
                  <a:cubicBezTo>
                    <a:pt x="21510" y="21050"/>
                    <a:pt x="21531" y="21154"/>
                    <a:pt x="21552" y="21280"/>
                  </a:cubicBezTo>
                  <a:cubicBezTo>
                    <a:pt x="21677" y="21782"/>
                    <a:pt x="21782" y="22305"/>
                    <a:pt x="21886" y="22807"/>
                  </a:cubicBezTo>
                  <a:cubicBezTo>
                    <a:pt x="21928" y="22954"/>
                    <a:pt x="21970" y="23121"/>
                    <a:pt x="22012" y="23268"/>
                  </a:cubicBezTo>
                  <a:cubicBezTo>
                    <a:pt x="22033" y="23414"/>
                    <a:pt x="22158" y="23519"/>
                    <a:pt x="22326" y="23519"/>
                  </a:cubicBezTo>
                  <a:cubicBezTo>
                    <a:pt x="22344" y="23522"/>
                    <a:pt x="22363" y="23523"/>
                    <a:pt x="22381" y="23523"/>
                  </a:cubicBezTo>
                  <a:cubicBezTo>
                    <a:pt x="22606" y="23523"/>
                    <a:pt x="22780" y="23291"/>
                    <a:pt x="22702" y="23058"/>
                  </a:cubicBezTo>
                  <a:cubicBezTo>
                    <a:pt x="22661" y="22891"/>
                    <a:pt x="22619" y="22745"/>
                    <a:pt x="22577" y="22598"/>
                  </a:cubicBezTo>
                  <a:cubicBezTo>
                    <a:pt x="22409" y="21887"/>
                    <a:pt x="22263" y="21196"/>
                    <a:pt x="22096" y="20506"/>
                  </a:cubicBezTo>
                  <a:cubicBezTo>
                    <a:pt x="22096" y="20443"/>
                    <a:pt x="22096" y="20401"/>
                    <a:pt x="22075" y="20317"/>
                  </a:cubicBezTo>
                  <a:lnTo>
                    <a:pt x="22075" y="20317"/>
                  </a:lnTo>
                  <a:cubicBezTo>
                    <a:pt x="22158" y="20359"/>
                    <a:pt x="22200" y="20380"/>
                    <a:pt x="22263" y="20401"/>
                  </a:cubicBezTo>
                  <a:cubicBezTo>
                    <a:pt x="22493" y="20527"/>
                    <a:pt x="22744" y="20652"/>
                    <a:pt x="22995" y="20757"/>
                  </a:cubicBezTo>
                  <a:cubicBezTo>
                    <a:pt x="23121" y="20799"/>
                    <a:pt x="23205" y="20924"/>
                    <a:pt x="23225" y="21050"/>
                  </a:cubicBezTo>
                  <a:cubicBezTo>
                    <a:pt x="23246" y="21113"/>
                    <a:pt x="23267" y="21196"/>
                    <a:pt x="23288" y="21259"/>
                  </a:cubicBezTo>
                  <a:cubicBezTo>
                    <a:pt x="23414" y="21761"/>
                    <a:pt x="23539" y="22263"/>
                    <a:pt x="23665" y="22766"/>
                  </a:cubicBezTo>
                  <a:cubicBezTo>
                    <a:pt x="23707" y="22912"/>
                    <a:pt x="23769" y="23079"/>
                    <a:pt x="23832" y="23205"/>
                  </a:cubicBezTo>
                  <a:cubicBezTo>
                    <a:pt x="23889" y="23336"/>
                    <a:pt x="24012" y="23417"/>
                    <a:pt x="24158" y="23417"/>
                  </a:cubicBezTo>
                  <a:cubicBezTo>
                    <a:pt x="24175" y="23417"/>
                    <a:pt x="24192" y="23416"/>
                    <a:pt x="24209" y="23414"/>
                  </a:cubicBezTo>
                  <a:cubicBezTo>
                    <a:pt x="24355" y="23393"/>
                    <a:pt x="24481" y="23289"/>
                    <a:pt x="24523" y="23142"/>
                  </a:cubicBezTo>
                  <a:cubicBezTo>
                    <a:pt x="24544" y="23038"/>
                    <a:pt x="24523" y="22954"/>
                    <a:pt x="24481" y="22870"/>
                  </a:cubicBezTo>
                  <a:cubicBezTo>
                    <a:pt x="24397" y="22724"/>
                    <a:pt x="24355" y="22577"/>
                    <a:pt x="24313" y="22431"/>
                  </a:cubicBezTo>
                  <a:cubicBezTo>
                    <a:pt x="24251" y="22138"/>
                    <a:pt x="24188" y="21845"/>
                    <a:pt x="24125" y="21552"/>
                  </a:cubicBezTo>
                  <a:cubicBezTo>
                    <a:pt x="24104" y="21531"/>
                    <a:pt x="24104" y="21510"/>
                    <a:pt x="24125" y="21468"/>
                  </a:cubicBezTo>
                  <a:cubicBezTo>
                    <a:pt x="24355" y="21594"/>
                    <a:pt x="24586" y="21719"/>
                    <a:pt x="24837" y="21845"/>
                  </a:cubicBezTo>
                  <a:cubicBezTo>
                    <a:pt x="24899" y="21866"/>
                    <a:pt x="24941" y="21929"/>
                    <a:pt x="24962" y="22012"/>
                  </a:cubicBezTo>
                  <a:cubicBezTo>
                    <a:pt x="25004" y="22222"/>
                    <a:pt x="25067" y="22431"/>
                    <a:pt x="25130" y="22619"/>
                  </a:cubicBezTo>
                  <a:cubicBezTo>
                    <a:pt x="25171" y="22766"/>
                    <a:pt x="25192" y="22891"/>
                    <a:pt x="25213" y="23017"/>
                  </a:cubicBezTo>
                  <a:cubicBezTo>
                    <a:pt x="25250" y="23199"/>
                    <a:pt x="25413" y="23318"/>
                    <a:pt x="25579" y="23318"/>
                  </a:cubicBezTo>
                  <a:cubicBezTo>
                    <a:pt x="25604" y="23318"/>
                    <a:pt x="25628" y="23315"/>
                    <a:pt x="25653" y="23310"/>
                  </a:cubicBezTo>
                  <a:cubicBezTo>
                    <a:pt x="25862" y="23268"/>
                    <a:pt x="25966" y="23079"/>
                    <a:pt x="25925" y="22870"/>
                  </a:cubicBezTo>
                  <a:cubicBezTo>
                    <a:pt x="25904" y="22745"/>
                    <a:pt x="25862" y="22598"/>
                    <a:pt x="25820" y="22473"/>
                  </a:cubicBezTo>
                  <a:cubicBezTo>
                    <a:pt x="25778" y="22284"/>
                    <a:pt x="25715" y="22096"/>
                    <a:pt x="25674" y="21908"/>
                  </a:cubicBezTo>
                  <a:lnTo>
                    <a:pt x="25925" y="21845"/>
                  </a:lnTo>
                  <a:cubicBezTo>
                    <a:pt x="26176" y="21782"/>
                    <a:pt x="26406" y="21719"/>
                    <a:pt x="26657" y="21636"/>
                  </a:cubicBezTo>
                  <a:cubicBezTo>
                    <a:pt x="26803" y="21594"/>
                    <a:pt x="26908" y="21468"/>
                    <a:pt x="26908" y="21322"/>
                  </a:cubicBezTo>
                  <a:cubicBezTo>
                    <a:pt x="26929" y="21175"/>
                    <a:pt x="26845" y="21050"/>
                    <a:pt x="26720" y="20987"/>
                  </a:cubicBezTo>
                  <a:cubicBezTo>
                    <a:pt x="26657" y="20956"/>
                    <a:pt x="26594" y="20940"/>
                    <a:pt x="26534" y="20940"/>
                  </a:cubicBezTo>
                  <a:cubicBezTo>
                    <a:pt x="26474" y="20940"/>
                    <a:pt x="26416" y="20956"/>
                    <a:pt x="26364" y="20987"/>
                  </a:cubicBezTo>
                  <a:cubicBezTo>
                    <a:pt x="26050" y="21071"/>
                    <a:pt x="25715" y="21154"/>
                    <a:pt x="25402" y="21238"/>
                  </a:cubicBezTo>
                  <a:cubicBezTo>
                    <a:pt x="25376" y="21247"/>
                    <a:pt x="25350" y="21252"/>
                    <a:pt x="25325" y="21252"/>
                  </a:cubicBezTo>
                  <a:cubicBezTo>
                    <a:pt x="25290" y="21252"/>
                    <a:pt x="25259" y="21242"/>
                    <a:pt x="25234" y="21217"/>
                  </a:cubicBezTo>
                  <a:cubicBezTo>
                    <a:pt x="24983" y="21071"/>
                    <a:pt x="24774" y="20924"/>
                    <a:pt x="24502" y="20757"/>
                  </a:cubicBezTo>
                  <a:lnTo>
                    <a:pt x="24941" y="20631"/>
                  </a:lnTo>
                  <a:cubicBezTo>
                    <a:pt x="25255" y="20506"/>
                    <a:pt x="25590" y="20422"/>
                    <a:pt x="25946" y="20380"/>
                  </a:cubicBezTo>
                  <a:lnTo>
                    <a:pt x="25987" y="20380"/>
                  </a:lnTo>
                  <a:cubicBezTo>
                    <a:pt x="26176" y="20359"/>
                    <a:pt x="26322" y="20171"/>
                    <a:pt x="26280" y="19983"/>
                  </a:cubicBezTo>
                  <a:cubicBezTo>
                    <a:pt x="26261" y="19806"/>
                    <a:pt x="26095" y="19667"/>
                    <a:pt x="25919" y="19667"/>
                  </a:cubicBezTo>
                  <a:cubicBezTo>
                    <a:pt x="25907" y="19667"/>
                    <a:pt x="25895" y="19667"/>
                    <a:pt x="25883" y="19669"/>
                  </a:cubicBezTo>
                  <a:cubicBezTo>
                    <a:pt x="25715" y="19669"/>
                    <a:pt x="25569" y="19711"/>
                    <a:pt x="25422" y="19732"/>
                  </a:cubicBezTo>
                  <a:cubicBezTo>
                    <a:pt x="25171" y="19815"/>
                    <a:pt x="24941" y="19899"/>
                    <a:pt x="24690" y="19962"/>
                  </a:cubicBezTo>
                  <a:cubicBezTo>
                    <a:pt x="24355" y="20066"/>
                    <a:pt x="24000" y="20150"/>
                    <a:pt x="23665" y="20234"/>
                  </a:cubicBezTo>
                  <a:cubicBezTo>
                    <a:pt x="23635" y="20249"/>
                    <a:pt x="23603" y="20256"/>
                    <a:pt x="23571" y="20256"/>
                  </a:cubicBezTo>
                  <a:cubicBezTo>
                    <a:pt x="23512" y="20256"/>
                    <a:pt x="23454" y="20232"/>
                    <a:pt x="23414" y="20192"/>
                  </a:cubicBezTo>
                  <a:lnTo>
                    <a:pt x="22598" y="19648"/>
                  </a:lnTo>
                  <a:cubicBezTo>
                    <a:pt x="22556" y="19627"/>
                    <a:pt x="22535" y="19606"/>
                    <a:pt x="22514" y="19564"/>
                  </a:cubicBezTo>
                  <a:cubicBezTo>
                    <a:pt x="22661" y="19543"/>
                    <a:pt x="22786" y="19501"/>
                    <a:pt x="22912" y="19460"/>
                  </a:cubicBezTo>
                  <a:lnTo>
                    <a:pt x="24397" y="18999"/>
                  </a:lnTo>
                  <a:lnTo>
                    <a:pt x="25192" y="18769"/>
                  </a:lnTo>
                  <a:cubicBezTo>
                    <a:pt x="25360" y="18727"/>
                    <a:pt x="25464" y="18581"/>
                    <a:pt x="25485" y="18413"/>
                  </a:cubicBezTo>
                  <a:cubicBezTo>
                    <a:pt x="25485" y="18246"/>
                    <a:pt x="25381" y="18120"/>
                    <a:pt x="25234" y="18079"/>
                  </a:cubicBezTo>
                  <a:cubicBezTo>
                    <a:pt x="25192" y="18068"/>
                    <a:pt x="25150" y="18063"/>
                    <a:pt x="25109" y="18063"/>
                  </a:cubicBezTo>
                  <a:cubicBezTo>
                    <a:pt x="25067" y="18063"/>
                    <a:pt x="25025" y="18068"/>
                    <a:pt x="24983" y="18079"/>
                  </a:cubicBezTo>
                  <a:cubicBezTo>
                    <a:pt x="24376" y="18246"/>
                    <a:pt x="23769" y="18434"/>
                    <a:pt x="23184" y="18623"/>
                  </a:cubicBezTo>
                  <a:cubicBezTo>
                    <a:pt x="22681" y="18790"/>
                    <a:pt x="22200" y="18937"/>
                    <a:pt x="21698" y="19083"/>
                  </a:cubicBezTo>
                  <a:cubicBezTo>
                    <a:pt x="21674" y="19099"/>
                    <a:pt x="21644" y="19106"/>
                    <a:pt x="21612" y="19106"/>
                  </a:cubicBezTo>
                  <a:cubicBezTo>
                    <a:pt x="21561" y="19106"/>
                    <a:pt x="21507" y="19088"/>
                    <a:pt x="21468" y="19062"/>
                  </a:cubicBezTo>
                  <a:cubicBezTo>
                    <a:pt x="20945" y="18748"/>
                    <a:pt x="20422" y="18455"/>
                    <a:pt x="19899" y="18162"/>
                  </a:cubicBezTo>
                  <a:cubicBezTo>
                    <a:pt x="19878" y="18120"/>
                    <a:pt x="19836" y="18100"/>
                    <a:pt x="19815" y="18079"/>
                  </a:cubicBezTo>
                  <a:lnTo>
                    <a:pt x="20401" y="17765"/>
                  </a:lnTo>
                  <a:cubicBezTo>
                    <a:pt x="20526" y="17702"/>
                    <a:pt x="20652" y="17618"/>
                    <a:pt x="20777" y="17556"/>
                  </a:cubicBezTo>
                  <a:cubicBezTo>
                    <a:pt x="20945" y="17451"/>
                    <a:pt x="21112" y="17367"/>
                    <a:pt x="21280" y="17263"/>
                  </a:cubicBezTo>
                  <a:cubicBezTo>
                    <a:pt x="21552" y="17095"/>
                    <a:pt x="21824" y="16928"/>
                    <a:pt x="22117" y="16802"/>
                  </a:cubicBezTo>
                  <a:cubicBezTo>
                    <a:pt x="22451" y="17053"/>
                    <a:pt x="22786" y="17304"/>
                    <a:pt x="23121" y="17576"/>
                  </a:cubicBezTo>
                  <a:cubicBezTo>
                    <a:pt x="23191" y="17637"/>
                    <a:pt x="23281" y="17668"/>
                    <a:pt x="23372" y="17668"/>
                  </a:cubicBezTo>
                  <a:cubicBezTo>
                    <a:pt x="23469" y="17668"/>
                    <a:pt x="23568" y="17632"/>
                    <a:pt x="23644" y="17556"/>
                  </a:cubicBezTo>
                  <a:cubicBezTo>
                    <a:pt x="23769" y="17409"/>
                    <a:pt x="23769" y="17158"/>
                    <a:pt x="23623" y="17032"/>
                  </a:cubicBezTo>
                  <a:cubicBezTo>
                    <a:pt x="23581" y="16991"/>
                    <a:pt x="23518" y="16949"/>
                    <a:pt x="23477" y="16907"/>
                  </a:cubicBezTo>
                  <a:lnTo>
                    <a:pt x="22849" y="16447"/>
                  </a:lnTo>
                  <a:lnTo>
                    <a:pt x="22368" y="16112"/>
                  </a:lnTo>
                  <a:lnTo>
                    <a:pt x="23414" y="15317"/>
                  </a:lnTo>
                  <a:lnTo>
                    <a:pt x="23581" y="15442"/>
                  </a:lnTo>
                  <a:lnTo>
                    <a:pt x="24983" y="16551"/>
                  </a:lnTo>
                  <a:cubicBezTo>
                    <a:pt x="25109" y="16635"/>
                    <a:pt x="25234" y="16719"/>
                    <a:pt x="25360" y="16802"/>
                  </a:cubicBezTo>
                  <a:cubicBezTo>
                    <a:pt x="25427" y="16843"/>
                    <a:pt x="25494" y="16860"/>
                    <a:pt x="25556" y="16860"/>
                  </a:cubicBezTo>
                  <a:cubicBezTo>
                    <a:pt x="25879" y="16860"/>
                    <a:pt x="26084" y="16385"/>
                    <a:pt x="25715" y="16175"/>
                  </a:cubicBezTo>
                  <a:cubicBezTo>
                    <a:pt x="25590" y="16112"/>
                    <a:pt x="25464" y="16007"/>
                    <a:pt x="25360" y="15924"/>
                  </a:cubicBezTo>
                  <a:lnTo>
                    <a:pt x="24146" y="14982"/>
                  </a:lnTo>
                  <a:lnTo>
                    <a:pt x="24041" y="14877"/>
                  </a:lnTo>
                  <a:cubicBezTo>
                    <a:pt x="24083" y="14835"/>
                    <a:pt x="24125" y="14794"/>
                    <a:pt x="24167" y="14752"/>
                  </a:cubicBezTo>
                  <a:cubicBezTo>
                    <a:pt x="24418" y="14563"/>
                    <a:pt x="24669" y="14354"/>
                    <a:pt x="24941" y="14145"/>
                  </a:cubicBezTo>
                  <a:cubicBezTo>
                    <a:pt x="25213" y="13957"/>
                    <a:pt x="25485" y="13747"/>
                    <a:pt x="25757" y="13538"/>
                  </a:cubicBezTo>
                  <a:cubicBezTo>
                    <a:pt x="25904" y="13434"/>
                    <a:pt x="25966" y="13224"/>
                    <a:pt x="25883" y="13078"/>
                  </a:cubicBezTo>
                  <a:cubicBezTo>
                    <a:pt x="25805" y="12953"/>
                    <a:pt x="25681" y="12887"/>
                    <a:pt x="25553" y="12887"/>
                  </a:cubicBezTo>
                  <a:cubicBezTo>
                    <a:pt x="25509" y="12887"/>
                    <a:pt x="25465" y="12894"/>
                    <a:pt x="25422" y="12911"/>
                  </a:cubicBezTo>
                  <a:cubicBezTo>
                    <a:pt x="25360" y="12931"/>
                    <a:pt x="25318" y="12952"/>
                    <a:pt x="25255" y="12994"/>
                  </a:cubicBezTo>
                  <a:cubicBezTo>
                    <a:pt x="25150" y="13057"/>
                    <a:pt x="25067" y="13141"/>
                    <a:pt x="24962" y="13224"/>
                  </a:cubicBezTo>
                  <a:lnTo>
                    <a:pt x="23539" y="14333"/>
                  </a:lnTo>
                  <a:cubicBezTo>
                    <a:pt x="23497" y="14375"/>
                    <a:pt x="23456" y="14396"/>
                    <a:pt x="23414" y="14417"/>
                  </a:cubicBezTo>
                  <a:lnTo>
                    <a:pt x="22368" y="13664"/>
                  </a:lnTo>
                  <a:cubicBezTo>
                    <a:pt x="22409" y="13601"/>
                    <a:pt x="22451" y="13580"/>
                    <a:pt x="22493" y="13559"/>
                  </a:cubicBezTo>
                  <a:cubicBezTo>
                    <a:pt x="22765" y="13350"/>
                    <a:pt x="23058" y="13141"/>
                    <a:pt x="23330" y="12931"/>
                  </a:cubicBezTo>
                  <a:cubicBezTo>
                    <a:pt x="23435" y="12869"/>
                    <a:pt x="23539" y="12785"/>
                    <a:pt x="23623" y="12722"/>
                  </a:cubicBezTo>
                  <a:cubicBezTo>
                    <a:pt x="23749" y="12576"/>
                    <a:pt x="23749" y="12346"/>
                    <a:pt x="23623" y="12220"/>
                  </a:cubicBezTo>
                  <a:cubicBezTo>
                    <a:pt x="23545" y="12130"/>
                    <a:pt x="23442" y="12089"/>
                    <a:pt x="23341" y="12089"/>
                  </a:cubicBezTo>
                  <a:cubicBezTo>
                    <a:pt x="23254" y="12089"/>
                    <a:pt x="23168" y="12120"/>
                    <a:pt x="23100" y="12178"/>
                  </a:cubicBezTo>
                  <a:cubicBezTo>
                    <a:pt x="22933" y="12325"/>
                    <a:pt x="22744" y="12471"/>
                    <a:pt x="22577" y="12597"/>
                  </a:cubicBezTo>
                  <a:cubicBezTo>
                    <a:pt x="22409" y="12701"/>
                    <a:pt x="22242" y="12848"/>
                    <a:pt x="22054" y="12973"/>
                  </a:cubicBezTo>
                  <a:lnTo>
                    <a:pt x="21133" y="12429"/>
                  </a:lnTo>
                  <a:cubicBezTo>
                    <a:pt x="21049" y="12387"/>
                    <a:pt x="20966" y="12325"/>
                    <a:pt x="20882" y="12283"/>
                  </a:cubicBezTo>
                  <a:lnTo>
                    <a:pt x="19794" y="11697"/>
                  </a:lnTo>
                  <a:lnTo>
                    <a:pt x="19794" y="11676"/>
                  </a:lnTo>
                  <a:cubicBezTo>
                    <a:pt x="19836" y="11634"/>
                    <a:pt x="19878" y="11613"/>
                    <a:pt x="19940" y="11571"/>
                  </a:cubicBezTo>
                  <a:cubicBezTo>
                    <a:pt x="20422" y="11299"/>
                    <a:pt x="20924" y="11027"/>
                    <a:pt x="21405" y="10734"/>
                  </a:cubicBezTo>
                  <a:cubicBezTo>
                    <a:pt x="21473" y="10694"/>
                    <a:pt x="21549" y="10671"/>
                    <a:pt x="21623" y="10671"/>
                  </a:cubicBezTo>
                  <a:cubicBezTo>
                    <a:pt x="21663" y="10671"/>
                    <a:pt x="21703" y="10678"/>
                    <a:pt x="21740" y="10693"/>
                  </a:cubicBezTo>
                  <a:cubicBezTo>
                    <a:pt x="21949" y="10776"/>
                    <a:pt x="22137" y="10839"/>
                    <a:pt x="22326" y="10902"/>
                  </a:cubicBezTo>
                  <a:cubicBezTo>
                    <a:pt x="23058" y="11132"/>
                    <a:pt x="23769" y="11362"/>
                    <a:pt x="24502" y="11571"/>
                  </a:cubicBezTo>
                  <a:cubicBezTo>
                    <a:pt x="24669" y="11634"/>
                    <a:pt x="24858" y="11676"/>
                    <a:pt x="25025" y="11718"/>
                  </a:cubicBezTo>
                  <a:cubicBezTo>
                    <a:pt x="25053" y="11724"/>
                    <a:pt x="25080" y="11727"/>
                    <a:pt x="25108" y="11727"/>
                  </a:cubicBezTo>
                  <a:cubicBezTo>
                    <a:pt x="25266" y="11727"/>
                    <a:pt x="25408" y="11627"/>
                    <a:pt x="25443" y="11467"/>
                  </a:cubicBezTo>
                  <a:cubicBezTo>
                    <a:pt x="25506" y="11258"/>
                    <a:pt x="25381" y="11048"/>
                    <a:pt x="25171" y="11006"/>
                  </a:cubicBezTo>
                  <a:cubicBezTo>
                    <a:pt x="25025" y="10944"/>
                    <a:pt x="24858" y="10923"/>
                    <a:pt x="24690" y="10881"/>
                  </a:cubicBezTo>
                  <a:cubicBezTo>
                    <a:pt x="24460" y="10797"/>
                    <a:pt x="24230" y="10734"/>
                    <a:pt x="24000" y="10651"/>
                  </a:cubicBezTo>
                  <a:lnTo>
                    <a:pt x="22744" y="10253"/>
                  </a:lnTo>
                  <a:lnTo>
                    <a:pt x="22472" y="10190"/>
                  </a:lnTo>
                  <a:cubicBezTo>
                    <a:pt x="22535" y="10149"/>
                    <a:pt x="22577" y="10107"/>
                    <a:pt x="22619" y="10086"/>
                  </a:cubicBezTo>
                  <a:cubicBezTo>
                    <a:pt x="22849" y="9918"/>
                    <a:pt x="23100" y="9772"/>
                    <a:pt x="23330" y="9605"/>
                  </a:cubicBezTo>
                  <a:cubicBezTo>
                    <a:pt x="23400" y="9549"/>
                    <a:pt x="23479" y="9521"/>
                    <a:pt x="23561" y="9521"/>
                  </a:cubicBezTo>
                  <a:cubicBezTo>
                    <a:pt x="23602" y="9521"/>
                    <a:pt x="23644" y="9528"/>
                    <a:pt x="23686" y="9542"/>
                  </a:cubicBezTo>
                  <a:cubicBezTo>
                    <a:pt x="23749" y="9563"/>
                    <a:pt x="23811" y="9563"/>
                    <a:pt x="23874" y="9584"/>
                  </a:cubicBezTo>
                  <a:cubicBezTo>
                    <a:pt x="24376" y="9730"/>
                    <a:pt x="24858" y="9877"/>
                    <a:pt x="25360" y="10023"/>
                  </a:cubicBezTo>
                  <a:cubicBezTo>
                    <a:pt x="25527" y="10065"/>
                    <a:pt x="25694" y="10086"/>
                    <a:pt x="25841" y="10107"/>
                  </a:cubicBezTo>
                  <a:cubicBezTo>
                    <a:pt x="26050" y="10107"/>
                    <a:pt x="26238" y="9960"/>
                    <a:pt x="26259" y="9751"/>
                  </a:cubicBezTo>
                  <a:cubicBezTo>
                    <a:pt x="26259" y="9563"/>
                    <a:pt x="26113" y="9395"/>
                    <a:pt x="25904" y="9374"/>
                  </a:cubicBezTo>
                  <a:cubicBezTo>
                    <a:pt x="25757" y="9353"/>
                    <a:pt x="25590" y="9333"/>
                    <a:pt x="25443" y="9291"/>
                  </a:cubicBezTo>
                  <a:cubicBezTo>
                    <a:pt x="25150" y="9207"/>
                    <a:pt x="24858" y="9102"/>
                    <a:pt x="24565" y="9019"/>
                  </a:cubicBezTo>
                  <a:cubicBezTo>
                    <a:pt x="24523" y="9019"/>
                    <a:pt x="24502" y="8998"/>
                    <a:pt x="24481" y="8998"/>
                  </a:cubicBezTo>
                  <a:cubicBezTo>
                    <a:pt x="24711" y="8830"/>
                    <a:pt x="24920" y="8705"/>
                    <a:pt x="25130" y="8558"/>
                  </a:cubicBezTo>
                  <a:cubicBezTo>
                    <a:pt x="25191" y="8528"/>
                    <a:pt x="25252" y="8508"/>
                    <a:pt x="25322" y="8508"/>
                  </a:cubicBezTo>
                  <a:cubicBezTo>
                    <a:pt x="25347" y="8508"/>
                    <a:pt x="25373" y="8511"/>
                    <a:pt x="25402" y="8517"/>
                  </a:cubicBezTo>
                  <a:cubicBezTo>
                    <a:pt x="25715" y="8621"/>
                    <a:pt x="26050" y="8684"/>
                    <a:pt x="26364" y="8789"/>
                  </a:cubicBezTo>
                  <a:cubicBezTo>
                    <a:pt x="26405" y="8801"/>
                    <a:pt x="26445" y="8807"/>
                    <a:pt x="26485" y="8807"/>
                  </a:cubicBezTo>
                  <a:cubicBezTo>
                    <a:pt x="26649" y="8807"/>
                    <a:pt x="26795" y="8706"/>
                    <a:pt x="26845" y="8537"/>
                  </a:cubicBezTo>
                  <a:cubicBezTo>
                    <a:pt x="26908" y="8349"/>
                    <a:pt x="26803" y="8140"/>
                    <a:pt x="26594" y="8098"/>
                  </a:cubicBezTo>
                  <a:cubicBezTo>
                    <a:pt x="26490" y="8056"/>
                    <a:pt x="26364" y="8035"/>
                    <a:pt x="26259" y="7993"/>
                  </a:cubicBezTo>
                  <a:lnTo>
                    <a:pt x="25653" y="7826"/>
                  </a:lnTo>
                  <a:cubicBezTo>
                    <a:pt x="25674" y="7742"/>
                    <a:pt x="25694" y="7659"/>
                    <a:pt x="25715" y="7575"/>
                  </a:cubicBezTo>
                  <a:cubicBezTo>
                    <a:pt x="25778" y="7345"/>
                    <a:pt x="25841" y="7115"/>
                    <a:pt x="25904" y="6864"/>
                  </a:cubicBezTo>
                  <a:cubicBezTo>
                    <a:pt x="25946" y="6675"/>
                    <a:pt x="25820" y="6466"/>
                    <a:pt x="25632" y="6424"/>
                  </a:cubicBezTo>
                  <a:cubicBezTo>
                    <a:pt x="25616" y="6423"/>
                    <a:pt x="25601" y="6422"/>
                    <a:pt x="25587" y="6422"/>
                  </a:cubicBezTo>
                  <a:cubicBezTo>
                    <a:pt x="25396" y="6422"/>
                    <a:pt x="25231" y="6544"/>
                    <a:pt x="25192" y="6738"/>
                  </a:cubicBezTo>
                  <a:cubicBezTo>
                    <a:pt x="25109" y="7073"/>
                    <a:pt x="25004" y="7408"/>
                    <a:pt x="24920" y="7742"/>
                  </a:cubicBezTo>
                  <a:cubicBezTo>
                    <a:pt x="24920" y="7805"/>
                    <a:pt x="24878" y="7868"/>
                    <a:pt x="24816" y="7889"/>
                  </a:cubicBezTo>
                  <a:lnTo>
                    <a:pt x="24083" y="8265"/>
                  </a:lnTo>
                  <a:cubicBezTo>
                    <a:pt x="24083" y="8245"/>
                    <a:pt x="24083" y="8224"/>
                    <a:pt x="24083" y="8203"/>
                  </a:cubicBezTo>
                  <a:cubicBezTo>
                    <a:pt x="24146" y="7931"/>
                    <a:pt x="24188" y="7701"/>
                    <a:pt x="24251" y="7429"/>
                  </a:cubicBezTo>
                  <a:cubicBezTo>
                    <a:pt x="24293" y="7219"/>
                    <a:pt x="24376" y="6989"/>
                    <a:pt x="24460" y="6801"/>
                  </a:cubicBezTo>
                  <a:cubicBezTo>
                    <a:pt x="24523" y="6633"/>
                    <a:pt x="24460" y="6466"/>
                    <a:pt x="24313" y="6382"/>
                  </a:cubicBezTo>
                  <a:cubicBezTo>
                    <a:pt x="24259" y="6337"/>
                    <a:pt x="24193" y="6315"/>
                    <a:pt x="24126" y="6315"/>
                  </a:cubicBezTo>
                  <a:cubicBezTo>
                    <a:pt x="24037" y="6315"/>
                    <a:pt x="23945" y="6353"/>
                    <a:pt x="23874" y="6424"/>
                  </a:cubicBezTo>
                  <a:cubicBezTo>
                    <a:pt x="23832" y="6466"/>
                    <a:pt x="23790" y="6529"/>
                    <a:pt x="23769" y="6592"/>
                  </a:cubicBezTo>
                  <a:cubicBezTo>
                    <a:pt x="23644" y="6885"/>
                    <a:pt x="23560" y="7177"/>
                    <a:pt x="23497" y="7470"/>
                  </a:cubicBezTo>
                  <a:cubicBezTo>
                    <a:pt x="23393" y="7889"/>
                    <a:pt x="23288" y="8286"/>
                    <a:pt x="23184" y="8705"/>
                  </a:cubicBezTo>
                  <a:cubicBezTo>
                    <a:pt x="23163" y="8809"/>
                    <a:pt x="23079" y="8914"/>
                    <a:pt x="22974" y="8956"/>
                  </a:cubicBezTo>
                  <a:lnTo>
                    <a:pt x="22179" y="9353"/>
                  </a:lnTo>
                  <a:cubicBezTo>
                    <a:pt x="22137" y="9374"/>
                    <a:pt x="22096" y="9374"/>
                    <a:pt x="22054" y="9395"/>
                  </a:cubicBezTo>
                  <a:lnTo>
                    <a:pt x="22054" y="9312"/>
                  </a:lnTo>
                  <a:lnTo>
                    <a:pt x="22430" y="7680"/>
                  </a:lnTo>
                  <a:cubicBezTo>
                    <a:pt x="22514" y="7345"/>
                    <a:pt x="22598" y="7010"/>
                    <a:pt x="22681" y="6675"/>
                  </a:cubicBezTo>
                  <a:cubicBezTo>
                    <a:pt x="22723" y="6466"/>
                    <a:pt x="22619" y="6278"/>
                    <a:pt x="22430" y="6215"/>
                  </a:cubicBezTo>
                  <a:cubicBezTo>
                    <a:pt x="22394" y="6204"/>
                    <a:pt x="22357" y="6199"/>
                    <a:pt x="22321" y="6199"/>
                  </a:cubicBezTo>
                  <a:cubicBezTo>
                    <a:pt x="22153" y="6199"/>
                    <a:pt x="22005" y="6314"/>
                    <a:pt x="21970" y="6487"/>
                  </a:cubicBezTo>
                  <a:cubicBezTo>
                    <a:pt x="21928" y="6633"/>
                    <a:pt x="21886" y="6780"/>
                    <a:pt x="21845" y="6947"/>
                  </a:cubicBezTo>
                  <a:cubicBezTo>
                    <a:pt x="21740" y="7429"/>
                    <a:pt x="21635" y="7931"/>
                    <a:pt x="21531" y="8433"/>
                  </a:cubicBezTo>
                  <a:cubicBezTo>
                    <a:pt x="21447" y="8768"/>
                    <a:pt x="21363" y="9102"/>
                    <a:pt x="21280" y="9437"/>
                  </a:cubicBezTo>
                  <a:cubicBezTo>
                    <a:pt x="21259" y="9584"/>
                    <a:pt x="21217" y="9730"/>
                    <a:pt x="21196" y="9877"/>
                  </a:cubicBezTo>
                  <a:cubicBezTo>
                    <a:pt x="21196" y="9939"/>
                    <a:pt x="21133" y="10002"/>
                    <a:pt x="21070" y="10044"/>
                  </a:cubicBezTo>
                  <a:lnTo>
                    <a:pt x="19501" y="10944"/>
                  </a:lnTo>
                  <a:cubicBezTo>
                    <a:pt x="19459" y="10965"/>
                    <a:pt x="19438" y="10986"/>
                    <a:pt x="19396" y="10986"/>
                  </a:cubicBezTo>
                  <a:cubicBezTo>
                    <a:pt x="19396" y="10567"/>
                    <a:pt x="19417" y="10190"/>
                    <a:pt x="19417" y="9793"/>
                  </a:cubicBezTo>
                  <a:lnTo>
                    <a:pt x="19417" y="9395"/>
                  </a:lnTo>
                  <a:cubicBezTo>
                    <a:pt x="19396" y="9102"/>
                    <a:pt x="19396" y="8789"/>
                    <a:pt x="19417" y="8475"/>
                  </a:cubicBezTo>
                  <a:cubicBezTo>
                    <a:pt x="19417" y="8412"/>
                    <a:pt x="19459" y="8349"/>
                    <a:pt x="19522" y="8328"/>
                  </a:cubicBezTo>
                  <a:lnTo>
                    <a:pt x="19668" y="8265"/>
                  </a:lnTo>
                  <a:lnTo>
                    <a:pt x="20631" y="7868"/>
                  </a:lnTo>
                  <a:cubicBezTo>
                    <a:pt x="20819" y="7784"/>
                    <a:pt x="20903" y="7575"/>
                    <a:pt x="20840" y="7387"/>
                  </a:cubicBezTo>
                  <a:cubicBezTo>
                    <a:pt x="20792" y="7243"/>
                    <a:pt x="20659" y="7148"/>
                    <a:pt x="20516" y="7148"/>
                  </a:cubicBezTo>
                  <a:cubicBezTo>
                    <a:pt x="20471" y="7148"/>
                    <a:pt x="20425" y="7158"/>
                    <a:pt x="20380" y="7177"/>
                  </a:cubicBezTo>
                  <a:cubicBezTo>
                    <a:pt x="20296" y="7198"/>
                    <a:pt x="20212" y="7240"/>
                    <a:pt x="20129" y="7282"/>
                  </a:cubicBezTo>
                  <a:lnTo>
                    <a:pt x="19166" y="7701"/>
                  </a:lnTo>
                  <a:cubicBezTo>
                    <a:pt x="19116" y="7717"/>
                    <a:pt x="19065" y="7748"/>
                    <a:pt x="19014" y="7748"/>
                  </a:cubicBezTo>
                  <a:cubicBezTo>
                    <a:pt x="19002" y="7748"/>
                    <a:pt x="18990" y="7746"/>
                    <a:pt x="18978" y="7742"/>
                  </a:cubicBezTo>
                  <a:cubicBezTo>
                    <a:pt x="18915" y="7324"/>
                    <a:pt x="18852" y="6905"/>
                    <a:pt x="18852" y="6487"/>
                  </a:cubicBezTo>
                  <a:cubicBezTo>
                    <a:pt x="18915" y="6445"/>
                    <a:pt x="18957" y="6424"/>
                    <a:pt x="19020" y="6403"/>
                  </a:cubicBezTo>
                  <a:cubicBezTo>
                    <a:pt x="19564" y="6194"/>
                    <a:pt x="20108" y="5964"/>
                    <a:pt x="20673" y="5755"/>
                  </a:cubicBezTo>
                  <a:cubicBezTo>
                    <a:pt x="20819" y="5692"/>
                    <a:pt x="20966" y="5629"/>
                    <a:pt x="21091" y="5545"/>
                  </a:cubicBezTo>
                  <a:cubicBezTo>
                    <a:pt x="21476" y="5353"/>
                    <a:pt x="21276" y="4854"/>
                    <a:pt x="20944" y="4854"/>
                  </a:cubicBezTo>
                  <a:cubicBezTo>
                    <a:pt x="20878" y="4854"/>
                    <a:pt x="20808" y="4873"/>
                    <a:pt x="20736" y="4918"/>
                  </a:cubicBezTo>
                  <a:cubicBezTo>
                    <a:pt x="20631" y="4980"/>
                    <a:pt x="20526" y="5022"/>
                    <a:pt x="20401" y="5085"/>
                  </a:cubicBezTo>
                  <a:cubicBezTo>
                    <a:pt x="19899" y="5294"/>
                    <a:pt x="19376" y="5483"/>
                    <a:pt x="18852" y="5692"/>
                  </a:cubicBezTo>
                  <a:lnTo>
                    <a:pt x="18748" y="5734"/>
                  </a:lnTo>
                  <a:cubicBezTo>
                    <a:pt x="18727" y="5566"/>
                    <a:pt x="18706" y="5441"/>
                    <a:pt x="18685" y="5315"/>
                  </a:cubicBezTo>
                  <a:cubicBezTo>
                    <a:pt x="18643" y="4939"/>
                    <a:pt x="18580" y="4562"/>
                    <a:pt x="18518" y="4185"/>
                  </a:cubicBezTo>
                  <a:cubicBezTo>
                    <a:pt x="18497" y="3997"/>
                    <a:pt x="18476" y="3788"/>
                    <a:pt x="18455" y="3579"/>
                  </a:cubicBezTo>
                  <a:cubicBezTo>
                    <a:pt x="18455" y="3401"/>
                    <a:pt x="18306" y="3242"/>
                    <a:pt x="18131" y="3242"/>
                  </a:cubicBezTo>
                  <a:cubicBezTo>
                    <a:pt x="18121" y="3242"/>
                    <a:pt x="18110" y="3243"/>
                    <a:pt x="18099" y="3244"/>
                  </a:cubicBezTo>
                  <a:cubicBezTo>
                    <a:pt x="18087" y="3243"/>
                    <a:pt x="18076" y="3242"/>
                    <a:pt x="18064" y="3242"/>
                  </a:cubicBezTo>
                  <a:cubicBezTo>
                    <a:pt x="17874" y="3242"/>
                    <a:pt x="17743" y="3401"/>
                    <a:pt x="17743" y="3579"/>
                  </a:cubicBezTo>
                  <a:cubicBezTo>
                    <a:pt x="17743" y="3725"/>
                    <a:pt x="17743" y="3872"/>
                    <a:pt x="17764" y="4018"/>
                  </a:cubicBezTo>
                  <a:cubicBezTo>
                    <a:pt x="17827" y="4478"/>
                    <a:pt x="17911" y="4960"/>
                    <a:pt x="17974" y="5420"/>
                  </a:cubicBezTo>
                  <a:cubicBezTo>
                    <a:pt x="18015" y="5629"/>
                    <a:pt x="18015" y="5817"/>
                    <a:pt x="18057" y="6048"/>
                  </a:cubicBezTo>
                  <a:lnTo>
                    <a:pt x="16865" y="6571"/>
                  </a:lnTo>
                  <a:cubicBezTo>
                    <a:pt x="16844" y="6487"/>
                    <a:pt x="16823" y="6424"/>
                    <a:pt x="16823" y="6382"/>
                  </a:cubicBezTo>
                  <a:cubicBezTo>
                    <a:pt x="16781" y="6006"/>
                    <a:pt x="16760" y="5629"/>
                    <a:pt x="16718" y="5252"/>
                  </a:cubicBezTo>
                  <a:cubicBezTo>
                    <a:pt x="16697" y="5169"/>
                    <a:pt x="16697" y="5085"/>
                    <a:pt x="16676" y="5001"/>
                  </a:cubicBezTo>
                  <a:cubicBezTo>
                    <a:pt x="16622" y="4838"/>
                    <a:pt x="16472" y="4721"/>
                    <a:pt x="16324" y="4721"/>
                  </a:cubicBezTo>
                  <a:cubicBezTo>
                    <a:pt x="16302" y="4721"/>
                    <a:pt x="16280" y="4724"/>
                    <a:pt x="16258" y="4729"/>
                  </a:cubicBezTo>
                  <a:cubicBezTo>
                    <a:pt x="16070" y="4771"/>
                    <a:pt x="15944" y="4939"/>
                    <a:pt x="15944" y="5148"/>
                  </a:cubicBezTo>
                  <a:cubicBezTo>
                    <a:pt x="15965" y="5315"/>
                    <a:pt x="16007" y="5483"/>
                    <a:pt x="16028" y="5650"/>
                  </a:cubicBezTo>
                  <a:cubicBezTo>
                    <a:pt x="16070" y="5901"/>
                    <a:pt x="16091" y="6173"/>
                    <a:pt x="16111" y="6466"/>
                  </a:cubicBezTo>
                  <a:lnTo>
                    <a:pt x="15191" y="6989"/>
                  </a:lnTo>
                  <a:cubicBezTo>
                    <a:pt x="15128" y="7031"/>
                    <a:pt x="15065" y="7052"/>
                    <a:pt x="15002" y="7094"/>
                  </a:cubicBezTo>
                  <a:lnTo>
                    <a:pt x="13914" y="7784"/>
                  </a:lnTo>
                  <a:lnTo>
                    <a:pt x="13852" y="7784"/>
                  </a:lnTo>
                  <a:lnTo>
                    <a:pt x="13852" y="7617"/>
                  </a:lnTo>
                  <a:lnTo>
                    <a:pt x="13852" y="5985"/>
                  </a:lnTo>
                  <a:cubicBezTo>
                    <a:pt x="13831" y="5817"/>
                    <a:pt x="13914" y="5671"/>
                    <a:pt x="14040" y="5566"/>
                  </a:cubicBezTo>
                  <a:cubicBezTo>
                    <a:pt x="14312" y="5336"/>
                    <a:pt x="14584" y="5085"/>
                    <a:pt x="14856" y="4834"/>
                  </a:cubicBezTo>
                  <a:lnTo>
                    <a:pt x="15107" y="4583"/>
                  </a:lnTo>
                  <a:lnTo>
                    <a:pt x="16174" y="3620"/>
                  </a:lnTo>
                  <a:cubicBezTo>
                    <a:pt x="16279" y="3516"/>
                    <a:pt x="16383" y="3411"/>
                    <a:pt x="16467" y="3307"/>
                  </a:cubicBezTo>
                  <a:cubicBezTo>
                    <a:pt x="16572" y="3244"/>
                    <a:pt x="16614" y="3118"/>
                    <a:pt x="16593" y="2972"/>
                  </a:cubicBezTo>
                  <a:cubicBezTo>
                    <a:pt x="16565" y="2794"/>
                    <a:pt x="16404" y="2679"/>
                    <a:pt x="16237" y="2679"/>
                  </a:cubicBezTo>
                  <a:cubicBezTo>
                    <a:pt x="16148" y="2679"/>
                    <a:pt x="16058" y="2711"/>
                    <a:pt x="15986" y="2783"/>
                  </a:cubicBezTo>
                  <a:cubicBezTo>
                    <a:pt x="15881" y="2888"/>
                    <a:pt x="15777" y="3014"/>
                    <a:pt x="15651" y="3118"/>
                  </a:cubicBezTo>
                  <a:cubicBezTo>
                    <a:pt x="15107" y="3620"/>
                    <a:pt x="14563" y="4144"/>
                    <a:pt x="14019" y="4646"/>
                  </a:cubicBezTo>
                  <a:cubicBezTo>
                    <a:pt x="13977" y="4667"/>
                    <a:pt x="13935" y="4688"/>
                    <a:pt x="13914" y="4729"/>
                  </a:cubicBezTo>
                  <a:cubicBezTo>
                    <a:pt x="13873" y="4353"/>
                    <a:pt x="13852" y="3997"/>
                    <a:pt x="13831" y="3641"/>
                  </a:cubicBezTo>
                  <a:cubicBezTo>
                    <a:pt x="13831" y="3558"/>
                    <a:pt x="13852" y="3453"/>
                    <a:pt x="13935" y="3390"/>
                  </a:cubicBezTo>
                  <a:cubicBezTo>
                    <a:pt x="14354" y="2993"/>
                    <a:pt x="14772" y="2595"/>
                    <a:pt x="15170" y="2177"/>
                  </a:cubicBezTo>
                  <a:cubicBezTo>
                    <a:pt x="15295" y="2051"/>
                    <a:pt x="15421" y="1905"/>
                    <a:pt x="15526" y="1758"/>
                  </a:cubicBezTo>
                  <a:cubicBezTo>
                    <a:pt x="15651" y="1591"/>
                    <a:pt x="15609" y="1361"/>
                    <a:pt x="15442" y="1256"/>
                  </a:cubicBezTo>
                  <a:cubicBezTo>
                    <a:pt x="15374" y="1205"/>
                    <a:pt x="15299" y="1182"/>
                    <a:pt x="15227" y="1182"/>
                  </a:cubicBezTo>
                  <a:cubicBezTo>
                    <a:pt x="15122" y="1182"/>
                    <a:pt x="15023" y="1232"/>
                    <a:pt x="14961" y="1319"/>
                  </a:cubicBezTo>
                  <a:cubicBezTo>
                    <a:pt x="14919" y="1361"/>
                    <a:pt x="14898" y="1403"/>
                    <a:pt x="14877" y="1444"/>
                  </a:cubicBezTo>
                  <a:cubicBezTo>
                    <a:pt x="14814" y="1507"/>
                    <a:pt x="14751" y="1591"/>
                    <a:pt x="14689" y="1654"/>
                  </a:cubicBezTo>
                  <a:lnTo>
                    <a:pt x="13998" y="2302"/>
                  </a:lnTo>
                  <a:cubicBezTo>
                    <a:pt x="13956" y="2323"/>
                    <a:pt x="13935" y="2344"/>
                    <a:pt x="13873" y="2386"/>
                  </a:cubicBezTo>
                  <a:cubicBezTo>
                    <a:pt x="13873" y="2093"/>
                    <a:pt x="13852" y="1842"/>
                    <a:pt x="13831" y="1570"/>
                  </a:cubicBezTo>
                  <a:cubicBezTo>
                    <a:pt x="13831" y="1507"/>
                    <a:pt x="13852" y="1444"/>
                    <a:pt x="13914" y="1382"/>
                  </a:cubicBezTo>
                  <a:cubicBezTo>
                    <a:pt x="14166" y="1151"/>
                    <a:pt x="14396" y="900"/>
                    <a:pt x="14668" y="649"/>
                  </a:cubicBezTo>
                  <a:cubicBezTo>
                    <a:pt x="14772" y="566"/>
                    <a:pt x="14814" y="440"/>
                    <a:pt x="14793" y="294"/>
                  </a:cubicBezTo>
                  <a:cubicBezTo>
                    <a:pt x="14752" y="116"/>
                    <a:pt x="14595" y="0"/>
                    <a:pt x="144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flipH="1">
              <a:off x="-5" y="141239"/>
              <a:ext cx="660707" cy="577136"/>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flipH="1">
              <a:off x="8821169" y="320126"/>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2_1_1">
    <p:spTree>
      <p:nvGrpSpPr>
        <p:cNvPr id="462" name="Shape 462"/>
        <p:cNvGrpSpPr/>
        <p:nvPr/>
      </p:nvGrpSpPr>
      <p:grpSpPr>
        <a:xfrm>
          <a:off x="0" y="0"/>
          <a:ext cx="0" cy="0"/>
          <a:chOff x="0" y="0"/>
          <a:chExt cx="0" cy="0"/>
        </a:xfrm>
      </p:grpSpPr>
      <p:grpSp>
        <p:nvGrpSpPr>
          <p:cNvPr id="463" name="Google Shape;463;p31"/>
          <p:cNvGrpSpPr/>
          <p:nvPr/>
        </p:nvGrpSpPr>
        <p:grpSpPr>
          <a:xfrm flipH="1">
            <a:off x="-8275" y="-1"/>
            <a:ext cx="9152276" cy="5143502"/>
            <a:chOff x="-8275" y="-1"/>
            <a:chExt cx="9152276" cy="5143502"/>
          </a:xfrm>
        </p:grpSpPr>
        <p:pic>
          <p:nvPicPr>
            <p:cNvPr id="464" name="Google Shape;464;p31"/>
            <p:cNvPicPr preferRelativeResize="0"/>
            <p:nvPr/>
          </p:nvPicPr>
          <p:blipFill>
            <a:blip r:embed="rId2">
              <a:alphaModFix amt="40000"/>
            </a:blip>
            <a:stretch>
              <a:fillRect/>
            </a:stretch>
          </p:blipFill>
          <p:spPr>
            <a:xfrm>
              <a:off x="-8275" y="0"/>
              <a:ext cx="9152276" cy="5143501"/>
            </a:xfrm>
            <a:prstGeom prst="rect">
              <a:avLst/>
            </a:prstGeom>
            <a:noFill/>
            <a:ln>
              <a:noFill/>
            </a:ln>
          </p:spPr>
        </p:pic>
        <p:pic>
          <p:nvPicPr>
            <p:cNvPr id="465" name="Google Shape;465;p31"/>
            <p:cNvPicPr preferRelativeResize="0"/>
            <p:nvPr/>
          </p:nvPicPr>
          <p:blipFill>
            <a:blip r:embed="rId3">
              <a:alphaModFix amt="60000"/>
            </a:blip>
            <a:stretch>
              <a:fillRect/>
            </a:stretch>
          </p:blipFill>
          <p:spPr>
            <a:xfrm>
              <a:off x="-1" y="-1"/>
              <a:ext cx="9144003" cy="5143501"/>
            </a:xfrm>
            <a:prstGeom prst="rect">
              <a:avLst/>
            </a:prstGeom>
            <a:noFill/>
            <a:ln>
              <a:noFill/>
            </a:ln>
          </p:spPr>
        </p:pic>
      </p:grpSp>
      <p:sp>
        <p:nvSpPr>
          <p:cNvPr id="466" name="Google Shape;466;p31"/>
          <p:cNvSpPr/>
          <p:nvPr/>
        </p:nvSpPr>
        <p:spPr>
          <a:xfrm>
            <a:off x="2043750" y="351150"/>
            <a:ext cx="50565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467" name="Google Shape;467;p31"/>
          <p:cNvGrpSpPr/>
          <p:nvPr/>
        </p:nvGrpSpPr>
        <p:grpSpPr>
          <a:xfrm flipH="1">
            <a:off x="74763" y="10098"/>
            <a:ext cx="8885231" cy="5065293"/>
            <a:chOff x="-1437" y="-155002"/>
            <a:chExt cx="8885231" cy="5065293"/>
          </a:xfrm>
        </p:grpSpPr>
        <p:sp>
          <p:nvSpPr>
            <p:cNvPr id="468" name="Google Shape;468;p31"/>
            <p:cNvSpPr/>
            <p:nvPr/>
          </p:nvSpPr>
          <p:spPr>
            <a:xfrm flipH="1">
              <a:off x="-1437" y="1388257"/>
              <a:ext cx="480541" cy="476693"/>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1"/>
            <p:cNvSpPr/>
            <p:nvPr/>
          </p:nvSpPr>
          <p:spPr>
            <a:xfrm flipH="1">
              <a:off x="8202619" y="1603426"/>
              <a:ext cx="480492" cy="47762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1"/>
            <p:cNvSpPr/>
            <p:nvPr/>
          </p:nvSpPr>
          <p:spPr>
            <a:xfrm flipH="1">
              <a:off x="689349" y="4429700"/>
              <a:ext cx="301807" cy="333188"/>
            </a:xfrm>
            <a:custGeom>
              <a:rect b="b" l="l" r="r" t="t"/>
              <a:pathLst>
                <a:path extrusionOk="0" h="29729" w="26929">
                  <a:moveTo>
                    <a:pt x="8809" y="6822"/>
                  </a:moveTo>
                  <a:lnTo>
                    <a:pt x="10002" y="7366"/>
                  </a:lnTo>
                  <a:lnTo>
                    <a:pt x="9855" y="8600"/>
                  </a:lnTo>
                  <a:cubicBezTo>
                    <a:pt x="9458" y="8475"/>
                    <a:pt x="9060" y="8307"/>
                    <a:pt x="8684" y="8098"/>
                  </a:cubicBezTo>
                  <a:cubicBezTo>
                    <a:pt x="8725" y="7680"/>
                    <a:pt x="8767" y="7261"/>
                    <a:pt x="8809" y="6822"/>
                  </a:cubicBezTo>
                  <a:close/>
                  <a:moveTo>
                    <a:pt x="18162" y="6843"/>
                  </a:moveTo>
                  <a:cubicBezTo>
                    <a:pt x="18204" y="7219"/>
                    <a:pt x="18225" y="7575"/>
                    <a:pt x="18267" y="7931"/>
                  </a:cubicBezTo>
                  <a:cubicBezTo>
                    <a:pt x="18308" y="8035"/>
                    <a:pt x="18225" y="8161"/>
                    <a:pt x="18120" y="8182"/>
                  </a:cubicBezTo>
                  <a:cubicBezTo>
                    <a:pt x="17785" y="8328"/>
                    <a:pt x="17471" y="8475"/>
                    <a:pt x="17158" y="8621"/>
                  </a:cubicBezTo>
                  <a:cubicBezTo>
                    <a:pt x="17053" y="8224"/>
                    <a:pt x="16990" y="7805"/>
                    <a:pt x="16990" y="7387"/>
                  </a:cubicBezTo>
                  <a:cubicBezTo>
                    <a:pt x="17367" y="7177"/>
                    <a:pt x="17743" y="6989"/>
                    <a:pt x="18162" y="6843"/>
                  </a:cubicBezTo>
                  <a:close/>
                  <a:moveTo>
                    <a:pt x="10734" y="7324"/>
                  </a:moveTo>
                  <a:cubicBezTo>
                    <a:pt x="11550" y="7721"/>
                    <a:pt x="12345" y="8182"/>
                    <a:pt x="13078" y="8747"/>
                  </a:cubicBezTo>
                  <a:lnTo>
                    <a:pt x="13078" y="10128"/>
                  </a:lnTo>
                  <a:cubicBezTo>
                    <a:pt x="12743" y="9981"/>
                    <a:pt x="12450" y="9835"/>
                    <a:pt x="12136" y="9688"/>
                  </a:cubicBezTo>
                  <a:lnTo>
                    <a:pt x="10713" y="8998"/>
                  </a:lnTo>
                  <a:cubicBezTo>
                    <a:pt x="10567" y="8935"/>
                    <a:pt x="10546" y="8956"/>
                    <a:pt x="10567" y="8747"/>
                  </a:cubicBezTo>
                  <a:cubicBezTo>
                    <a:pt x="10629" y="8286"/>
                    <a:pt x="10671" y="7847"/>
                    <a:pt x="10713" y="7408"/>
                  </a:cubicBezTo>
                  <a:cubicBezTo>
                    <a:pt x="10734" y="7387"/>
                    <a:pt x="10734" y="7345"/>
                    <a:pt x="10734" y="7324"/>
                  </a:cubicBezTo>
                  <a:close/>
                  <a:moveTo>
                    <a:pt x="16237" y="7303"/>
                  </a:moveTo>
                  <a:cubicBezTo>
                    <a:pt x="16300" y="7575"/>
                    <a:pt x="16300" y="7847"/>
                    <a:pt x="16321" y="8098"/>
                  </a:cubicBezTo>
                  <a:cubicBezTo>
                    <a:pt x="16363" y="8370"/>
                    <a:pt x="16404" y="8642"/>
                    <a:pt x="16446" y="8914"/>
                  </a:cubicBezTo>
                  <a:lnTo>
                    <a:pt x="13914" y="10128"/>
                  </a:lnTo>
                  <a:lnTo>
                    <a:pt x="13914" y="9981"/>
                  </a:lnTo>
                  <a:lnTo>
                    <a:pt x="13914" y="8872"/>
                  </a:lnTo>
                  <a:cubicBezTo>
                    <a:pt x="13894" y="8768"/>
                    <a:pt x="13956" y="8684"/>
                    <a:pt x="14019" y="8642"/>
                  </a:cubicBezTo>
                  <a:cubicBezTo>
                    <a:pt x="14124" y="8579"/>
                    <a:pt x="14228" y="8496"/>
                    <a:pt x="14333" y="8412"/>
                  </a:cubicBezTo>
                  <a:cubicBezTo>
                    <a:pt x="14793" y="8119"/>
                    <a:pt x="15254" y="7847"/>
                    <a:pt x="15714" y="7596"/>
                  </a:cubicBezTo>
                  <a:cubicBezTo>
                    <a:pt x="15881" y="7491"/>
                    <a:pt x="16049" y="7408"/>
                    <a:pt x="16237" y="7303"/>
                  </a:cubicBezTo>
                  <a:close/>
                  <a:moveTo>
                    <a:pt x="8265" y="8726"/>
                  </a:moveTo>
                  <a:lnTo>
                    <a:pt x="9791" y="9395"/>
                  </a:lnTo>
                  <a:lnTo>
                    <a:pt x="9791" y="9395"/>
                  </a:lnTo>
                  <a:cubicBezTo>
                    <a:pt x="9708" y="10329"/>
                    <a:pt x="9646" y="11222"/>
                    <a:pt x="9583" y="12136"/>
                  </a:cubicBezTo>
                  <a:cubicBezTo>
                    <a:pt x="9541" y="12136"/>
                    <a:pt x="9520" y="12115"/>
                    <a:pt x="9479" y="12115"/>
                  </a:cubicBezTo>
                  <a:cubicBezTo>
                    <a:pt x="9123" y="11906"/>
                    <a:pt x="8788" y="11718"/>
                    <a:pt x="8432" y="11509"/>
                  </a:cubicBezTo>
                  <a:cubicBezTo>
                    <a:pt x="8370" y="11488"/>
                    <a:pt x="8328" y="11425"/>
                    <a:pt x="8328" y="11341"/>
                  </a:cubicBezTo>
                  <a:cubicBezTo>
                    <a:pt x="8307" y="11090"/>
                    <a:pt x="8286" y="10818"/>
                    <a:pt x="8265" y="10567"/>
                  </a:cubicBezTo>
                  <a:lnTo>
                    <a:pt x="8265" y="10295"/>
                  </a:lnTo>
                  <a:lnTo>
                    <a:pt x="8265" y="8726"/>
                  </a:lnTo>
                  <a:close/>
                  <a:moveTo>
                    <a:pt x="18706" y="8726"/>
                  </a:moveTo>
                  <a:cubicBezTo>
                    <a:pt x="18727" y="9207"/>
                    <a:pt x="18727" y="9688"/>
                    <a:pt x="18706" y="10190"/>
                  </a:cubicBezTo>
                  <a:cubicBezTo>
                    <a:pt x="18685" y="10253"/>
                    <a:pt x="18706" y="10316"/>
                    <a:pt x="18706" y="10379"/>
                  </a:cubicBezTo>
                  <a:cubicBezTo>
                    <a:pt x="18685" y="10714"/>
                    <a:pt x="18664" y="11048"/>
                    <a:pt x="18622" y="11383"/>
                  </a:cubicBezTo>
                  <a:cubicBezTo>
                    <a:pt x="18622" y="11425"/>
                    <a:pt x="18580" y="11467"/>
                    <a:pt x="18539" y="11509"/>
                  </a:cubicBezTo>
                  <a:cubicBezTo>
                    <a:pt x="18183" y="11718"/>
                    <a:pt x="17827" y="11927"/>
                    <a:pt x="17451" y="12136"/>
                  </a:cubicBezTo>
                  <a:lnTo>
                    <a:pt x="17409" y="12136"/>
                  </a:lnTo>
                  <a:cubicBezTo>
                    <a:pt x="17346" y="11216"/>
                    <a:pt x="17262" y="10295"/>
                    <a:pt x="17179" y="9374"/>
                  </a:cubicBezTo>
                  <a:lnTo>
                    <a:pt x="18706" y="8726"/>
                  </a:lnTo>
                  <a:close/>
                  <a:moveTo>
                    <a:pt x="7930" y="12230"/>
                  </a:moveTo>
                  <a:cubicBezTo>
                    <a:pt x="7972" y="12230"/>
                    <a:pt x="8014" y="12241"/>
                    <a:pt x="8056" y="12262"/>
                  </a:cubicBezTo>
                  <a:cubicBezTo>
                    <a:pt x="8370" y="12450"/>
                    <a:pt x="8684" y="12618"/>
                    <a:pt x="8997" y="12806"/>
                  </a:cubicBezTo>
                  <a:lnTo>
                    <a:pt x="9144" y="12890"/>
                  </a:lnTo>
                  <a:lnTo>
                    <a:pt x="6842" y="14459"/>
                  </a:lnTo>
                  <a:lnTo>
                    <a:pt x="5524" y="13517"/>
                  </a:lnTo>
                  <a:cubicBezTo>
                    <a:pt x="5650" y="13434"/>
                    <a:pt x="5733" y="13392"/>
                    <a:pt x="5838" y="13329"/>
                  </a:cubicBezTo>
                  <a:cubicBezTo>
                    <a:pt x="6131" y="13120"/>
                    <a:pt x="6445" y="12973"/>
                    <a:pt x="6759" y="12785"/>
                  </a:cubicBezTo>
                  <a:cubicBezTo>
                    <a:pt x="7093" y="12597"/>
                    <a:pt x="7449" y="12408"/>
                    <a:pt x="7805" y="12262"/>
                  </a:cubicBezTo>
                  <a:cubicBezTo>
                    <a:pt x="7847" y="12241"/>
                    <a:pt x="7888" y="12230"/>
                    <a:pt x="7930" y="12230"/>
                  </a:cubicBezTo>
                  <a:close/>
                  <a:moveTo>
                    <a:pt x="19038" y="12189"/>
                  </a:moveTo>
                  <a:cubicBezTo>
                    <a:pt x="19077" y="12189"/>
                    <a:pt x="19114" y="12199"/>
                    <a:pt x="19145" y="12220"/>
                  </a:cubicBezTo>
                  <a:cubicBezTo>
                    <a:pt x="19376" y="12325"/>
                    <a:pt x="19606" y="12429"/>
                    <a:pt x="19815" y="12534"/>
                  </a:cubicBezTo>
                  <a:cubicBezTo>
                    <a:pt x="19940" y="12597"/>
                    <a:pt x="20087" y="12680"/>
                    <a:pt x="20212" y="12764"/>
                  </a:cubicBezTo>
                  <a:lnTo>
                    <a:pt x="21447" y="13475"/>
                  </a:lnTo>
                  <a:cubicBezTo>
                    <a:pt x="21217" y="13664"/>
                    <a:pt x="20987" y="13789"/>
                    <a:pt x="20777" y="13957"/>
                  </a:cubicBezTo>
                  <a:lnTo>
                    <a:pt x="20129" y="14459"/>
                  </a:lnTo>
                  <a:lnTo>
                    <a:pt x="17848" y="12869"/>
                  </a:lnTo>
                  <a:cubicBezTo>
                    <a:pt x="17869" y="12848"/>
                    <a:pt x="17911" y="12827"/>
                    <a:pt x="17932" y="12806"/>
                  </a:cubicBezTo>
                  <a:cubicBezTo>
                    <a:pt x="18267" y="12618"/>
                    <a:pt x="18601" y="12429"/>
                    <a:pt x="18915" y="12220"/>
                  </a:cubicBezTo>
                  <a:cubicBezTo>
                    <a:pt x="18957" y="12199"/>
                    <a:pt x="18999" y="12189"/>
                    <a:pt x="19038" y="12189"/>
                  </a:cubicBezTo>
                  <a:close/>
                  <a:moveTo>
                    <a:pt x="5210" y="14145"/>
                  </a:moveTo>
                  <a:lnTo>
                    <a:pt x="6235" y="14898"/>
                  </a:lnTo>
                  <a:cubicBezTo>
                    <a:pt x="5901" y="15170"/>
                    <a:pt x="5566" y="15442"/>
                    <a:pt x="5210" y="15672"/>
                  </a:cubicBezTo>
                  <a:lnTo>
                    <a:pt x="4164" y="14919"/>
                  </a:lnTo>
                  <a:lnTo>
                    <a:pt x="5210" y="14145"/>
                  </a:lnTo>
                  <a:close/>
                  <a:moveTo>
                    <a:pt x="21782" y="14145"/>
                  </a:moveTo>
                  <a:lnTo>
                    <a:pt x="22828" y="14919"/>
                  </a:lnTo>
                  <a:lnTo>
                    <a:pt x="21782" y="15672"/>
                  </a:lnTo>
                  <a:cubicBezTo>
                    <a:pt x="21426" y="15442"/>
                    <a:pt x="21091" y="15191"/>
                    <a:pt x="20777" y="14919"/>
                  </a:cubicBezTo>
                  <a:cubicBezTo>
                    <a:pt x="21091" y="14626"/>
                    <a:pt x="21426" y="14375"/>
                    <a:pt x="21782" y="14145"/>
                  </a:cubicBezTo>
                  <a:close/>
                  <a:moveTo>
                    <a:pt x="6842" y="15359"/>
                  </a:moveTo>
                  <a:lnTo>
                    <a:pt x="9144" y="16928"/>
                  </a:lnTo>
                  <a:cubicBezTo>
                    <a:pt x="8746" y="17158"/>
                    <a:pt x="8370" y="17388"/>
                    <a:pt x="7993" y="17597"/>
                  </a:cubicBezTo>
                  <a:cubicBezTo>
                    <a:pt x="7972" y="17608"/>
                    <a:pt x="7951" y="17613"/>
                    <a:pt x="7928" y="17613"/>
                  </a:cubicBezTo>
                  <a:cubicBezTo>
                    <a:pt x="7904" y="17613"/>
                    <a:pt x="7878" y="17608"/>
                    <a:pt x="7847" y="17597"/>
                  </a:cubicBezTo>
                  <a:cubicBezTo>
                    <a:pt x="7512" y="17451"/>
                    <a:pt x="7156" y="17284"/>
                    <a:pt x="6842" y="17095"/>
                  </a:cubicBezTo>
                  <a:cubicBezTo>
                    <a:pt x="6424" y="16844"/>
                    <a:pt x="5984" y="16593"/>
                    <a:pt x="5524" y="16342"/>
                  </a:cubicBezTo>
                  <a:cubicBezTo>
                    <a:pt x="5671" y="16216"/>
                    <a:pt x="5817" y="16112"/>
                    <a:pt x="5963" y="16007"/>
                  </a:cubicBezTo>
                  <a:lnTo>
                    <a:pt x="6403" y="15693"/>
                  </a:lnTo>
                  <a:lnTo>
                    <a:pt x="6842" y="15359"/>
                  </a:lnTo>
                  <a:close/>
                  <a:moveTo>
                    <a:pt x="20150" y="15359"/>
                  </a:moveTo>
                  <a:lnTo>
                    <a:pt x="21447" y="16342"/>
                  </a:lnTo>
                  <a:cubicBezTo>
                    <a:pt x="21070" y="16572"/>
                    <a:pt x="20715" y="16760"/>
                    <a:pt x="20359" y="16991"/>
                  </a:cubicBezTo>
                  <a:cubicBezTo>
                    <a:pt x="19961" y="17221"/>
                    <a:pt x="19564" y="17430"/>
                    <a:pt x="19145" y="17597"/>
                  </a:cubicBezTo>
                  <a:cubicBezTo>
                    <a:pt x="19124" y="17608"/>
                    <a:pt x="19093" y="17613"/>
                    <a:pt x="19062" y="17613"/>
                  </a:cubicBezTo>
                  <a:cubicBezTo>
                    <a:pt x="19030" y="17613"/>
                    <a:pt x="18999" y="17608"/>
                    <a:pt x="18978" y="17597"/>
                  </a:cubicBezTo>
                  <a:lnTo>
                    <a:pt x="17827" y="16928"/>
                  </a:lnTo>
                  <a:lnTo>
                    <a:pt x="20150" y="15359"/>
                  </a:lnTo>
                  <a:close/>
                  <a:moveTo>
                    <a:pt x="13433" y="11697"/>
                  </a:moveTo>
                  <a:cubicBezTo>
                    <a:pt x="13517" y="11697"/>
                    <a:pt x="13601" y="11697"/>
                    <a:pt x="13684" y="11718"/>
                  </a:cubicBezTo>
                  <a:cubicBezTo>
                    <a:pt x="14082" y="11739"/>
                    <a:pt x="14375" y="12011"/>
                    <a:pt x="14689" y="12199"/>
                  </a:cubicBezTo>
                  <a:cubicBezTo>
                    <a:pt x="15002" y="12408"/>
                    <a:pt x="15316" y="12576"/>
                    <a:pt x="15651" y="12722"/>
                  </a:cubicBezTo>
                  <a:cubicBezTo>
                    <a:pt x="15902" y="12848"/>
                    <a:pt x="16111" y="13036"/>
                    <a:pt x="16237" y="13287"/>
                  </a:cubicBezTo>
                  <a:cubicBezTo>
                    <a:pt x="16363" y="13496"/>
                    <a:pt x="16446" y="13727"/>
                    <a:pt x="16446" y="13957"/>
                  </a:cubicBezTo>
                  <a:lnTo>
                    <a:pt x="16446" y="13978"/>
                  </a:lnTo>
                  <a:cubicBezTo>
                    <a:pt x="16425" y="14291"/>
                    <a:pt x="16404" y="14584"/>
                    <a:pt x="16383" y="14856"/>
                  </a:cubicBezTo>
                  <a:cubicBezTo>
                    <a:pt x="16383" y="15003"/>
                    <a:pt x="16404" y="15149"/>
                    <a:pt x="16404" y="15296"/>
                  </a:cubicBezTo>
                  <a:cubicBezTo>
                    <a:pt x="16425" y="15484"/>
                    <a:pt x="16446" y="15672"/>
                    <a:pt x="16446" y="15861"/>
                  </a:cubicBezTo>
                  <a:cubicBezTo>
                    <a:pt x="16404" y="16154"/>
                    <a:pt x="16300" y="16447"/>
                    <a:pt x="16111" y="16698"/>
                  </a:cubicBezTo>
                  <a:cubicBezTo>
                    <a:pt x="15860" y="16949"/>
                    <a:pt x="15546" y="17137"/>
                    <a:pt x="15212" y="17263"/>
                  </a:cubicBezTo>
                  <a:cubicBezTo>
                    <a:pt x="14898" y="17430"/>
                    <a:pt x="14584" y="17618"/>
                    <a:pt x="14291" y="17828"/>
                  </a:cubicBezTo>
                  <a:cubicBezTo>
                    <a:pt x="14082" y="17974"/>
                    <a:pt x="13810" y="18058"/>
                    <a:pt x="13559" y="18100"/>
                  </a:cubicBezTo>
                  <a:cubicBezTo>
                    <a:pt x="13454" y="18100"/>
                    <a:pt x="13370" y="18079"/>
                    <a:pt x="13266" y="18058"/>
                  </a:cubicBezTo>
                  <a:cubicBezTo>
                    <a:pt x="12889" y="18037"/>
                    <a:pt x="12596" y="17786"/>
                    <a:pt x="12303" y="17597"/>
                  </a:cubicBezTo>
                  <a:cubicBezTo>
                    <a:pt x="11969" y="17388"/>
                    <a:pt x="11634" y="17221"/>
                    <a:pt x="11299" y="17053"/>
                  </a:cubicBezTo>
                  <a:cubicBezTo>
                    <a:pt x="11027" y="16907"/>
                    <a:pt x="10818" y="16698"/>
                    <a:pt x="10671" y="16426"/>
                  </a:cubicBezTo>
                  <a:cubicBezTo>
                    <a:pt x="10546" y="16154"/>
                    <a:pt x="10504" y="15882"/>
                    <a:pt x="10546" y="15589"/>
                  </a:cubicBezTo>
                  <a:cubicBezTo>
                    <a:pt x="10567" y="15275"/>
                    <a:pt x="10567" y="14961"/>
                    <a:pt x="10567" y="14647"/>
                  </a:cubicBezTo>
                  <a:cubicBezTo>
                    <a:pt x="10567" y="14417"/>
                    <a:pt x="10525" y="14166"/>
                    <a:pt x="10546" y="13936"/>
                  </a:cubicBezTo>
                  <a:cubicBezTo>
                    <a:pt x="10546" y="13622"/>
                    <a:pt x="10671" y="13329"/>
                    <a:pt x="10881" y="13099"/>
                  </a:cubicBezTo>
                  <a:cubicBezTo>
                    <a:pt x="11048" y="12911"/>
                    <a:pt x="11257" y="12764"/>
                    <a:pt x="11487" y="12659"/>
                  </a:cubicBezTo>
                  <a:cubicBezTo>
                    <a:pt x="11906" y="12450"/>
                    <a:pt x="12303" y="12220"/>
                    <a:pt x="12680" y="11948"/>
                  </a:cubicBezTo>
                  <a:cubicBezTo>
                    <a:pt x="12910" y="11802"/>
                    <a:pt x="13161" y="11718"/>
                    <a:pt x="13433" y="11697"/>
                  </a:cubicBezTo>
                  <a:close/>
                  <a:moveTo>
                    <a:pt x="9562" y="17681"/>
                  </a:moveTo>
                  <a:cubicBezTo>
                    <a:pt x="9625" y="18623"/>
                    <a:pt x="9709" y="19501"/>
                    <a:pt x="9793" y="20443"/>
                  </a:cubicBezTo>
                  <a:lnTo>
                    <a:pt x="8265" y="21092"/>
                  </a:lnTo>
                  <a:lnTo>
                    <a:pt x="8265" y="20548"/>
                  </a:lnTo>
                  <a:cubicBezTo>
                    <a:pt x="8244" y="20045"/>
                    <a:pt x="8244" y="19564"/>
                    <a:pt x="8265" y="19062"/>
                  </a:cubicBezTo>
                  <a:cubicBezTo>
                    <a:pt x="8286" y="18853"/>
                    <a:pt x="8307" y="18644"/>
                    <a:pt x="8349" y="18455"/>
                  </a:cubicBezTo>
                  <a:cubicBezTo>
                    <a:pt x="8349" y="18392"/>
                    <a:pt x="8370" y="18351"/>
                    <a:pt x="8412" y="18330"/>
                  </a:cubicBezTo>
                  <a:cubicBezTo>
                    <a:pt x="8767" y="18100"/>
                    <a:pt x="9144" y="17890"/>
                    <a:pt x="9500" y="17681"/>
                  </a:cubicBezTo>
                  <a:close/>
                  <a:moveTo>
                    <a:pt x="17471" y="17681"/>
                  </a:moveTo>
                  <a:cubicBezTo>
                    <a:pt x="17827" y="17890"/>
                    <a:pt x="18183" y="18079"/>
                    <a:pt x="18539" y="18288"/>
                  </a:cubicBezTo>
                  <a:cubicBezTo>
                    <a:pt x="18580" y="18330"/>
                    <a:pt x="18622" y="18372"/>
                    <a:pt x="18622" y="18413"/>
                  </a:cubicBezTo>
                  <a:cubicBezTo>
                    <a:pt x="18643" y="18539"/>
                    <a:pt x="18664" y="18664"/>
                    <a:pt x="18685" y="18790"/>
                  </a:cubicBezTo>
                  <a:cubicBezTo>
                    <a:pt x="18727" y="19041"/>
                    <a:pt x="18727" y="19313"/>
                    <a:pt x="18706" y="19564"/>
                  </a:cubicBezTo>
                  <a:cubicBezTo>
                    <a:pt x="18706" y="19648"/>
                    <a:pt x="18706" y="19732"/>
                    <a:pt x="18727" y="19815"/>
                  </a:cubicBezTo>
                  <a:cubicBezTo>
                    <a:pt x="18706" y="20108"/>
                    <a:pt x="18706" y="20380"/>
                    <a:pt x="18706" y="20673"/>
                  </a:cubicBezTo>
                  <a:lnTo>
                    <a:pt x="18706" y="21092"/>
                  </a:lnTo>
                  <a:lnTo>
                    <a:pt x="17179" y="20443"/>
                  </a:lnTo>
                  <a:cubicBezTo>
                    <a:pt x="17262" y="19501"/>
                    <a:pt x="17346" y="18602"/>
                    <a:pt x="17409" y="17681"/>
                  </a:cubicBezTo>
                  <a:close/>
                  <a:moveTo>
                    <a:pt x="13057" y="19690"/>
                  </a:moveTo>
                  <a:lnTo>
                    <a:pt x="13057" y="21092"/>
                  </a:lnTo>
                  <a:cubicBezTo>
                    <a:pt x="12764" y="21343"/>
                    <a:pt x="12450" y="21552"/>
                    <a:pt x="12115" y="21740"/>
                  </a:cubicBezTo>
                  <a:lnTo>
                    <a:pt x="12031" y="21782"/>
                  </a:lnTo>
                  <a:lnTo>
                    <a:pt x="10776" y="22494"/>
                  </a:lnTo>
                  <a:lnTo>
                    <a:pt x="10734" y="22494"/>
                  </a:lnTo>
                  <a:cubicBezTo>
                    <a:pt x="10671" y="21950"/>
                    <a:pt x="10609" y="21426"/>
                    <a:pt x="10567" y="20882"/>
                  </a:cubicBezTo>
                  <a:lnTo>
                    <a:pt x="13057" y="19690"/>
                  </a:lnTo>
                  <a:close/>
                  <a:moveTo>
                    <a:pt x="13894" y="19690"/>
                  </a:moveTo>
                  <a:lnTo>
                    <a:pt x="16425" y="20882"/>
                  </a:lnTo>
                  <a:cubicBezTo>
                    <a:pt x="16363" y="21426"/>
                    <a:pt x="16300" y="21970"/>
                    <a:pt x="16237" y="22514"/>
                  </a:cubicBezTo>
                  <a:cubicBezTo>
                    <a:pt x="15421" y="22117"/>
                    <a:pt x="14626" y="21636"/>
                    <a:pt x="13894" y="21092"/>
                  </a:cubicBezTo>
                  <a:lnTo>
                    <a:pt x="13894" y="19690"/>
                  </a:lnTo>
                  <a:close/>
                  <a:moveTo>
                    <a:pt x="9834" y="21196"/>
                  </a:moveTo>
                  <a:cubicBezTo>
                    <a:pt x="9918" y="21615"/>
                    <a:pt x="9981" y="22033"/>
                    <a:pt x="10002" y="22452"/>
                  </a:cubicBezTo>
                  <a:cubicBezTo>
                    <a:pt x="9625" y="22661"/>
                    <a:pt x="9207" y="22786"/>
                    <a:pt x="8809" y="22996"/>
                  </a:cubicBezTo>
                  <a:cubicBezTo>
                    <a:pt x="8767" y="22556"/>
                    <a:pt x="8725" y="22138"/>
                    <a:pt x="8684" y="21719"/>
                  </a:cubicBezTo>
                  <a:cubicBezTo>
                    <a:pt x="8809" y="21657"/>
                    <a:pt x="8914" y="21615"/>
                    <a:pt x="9018" y="21552"/>
                  </a:cubicBezTo>
                  <a:cubicBezTo>
                    <a:pt x="9290" y="21426"/>
                    <a:pt x="9562" y="21322"/>
                    <a:pt x="9834" y="21196"/>
                  </a:cubicBezTo>
                  <a:close/>
                  <a:moveTo>
                    <a:pt x="17137" y="21196"/>
                  </a:moveTo>
                  <a:lnTo>
                    <a:pt x="18267" y="21677"/>
                  </a:lnTo>
                  <a:cubicBezTo>
                    <a:pt x="18246" y="22117"/>
                    <a:pt x="18225" y="22556"/>
                    <a:pt x="18162" y="22996"/>
                  </a:cubicBezTo>
                  <a:lnTo>
                    <a:pt x="16969" y="22473"/>
                  </a:lnTo>
                  <a:cubicBezTo>
                    <a:pt x="16990" y="22033"/>
                    <a:pt x="17053" y="21615"/>
                    <a:pt x="17137" y="21196"/>
                  </a:cubicBezTo>
                  <a:close/>
                  <a:moveTo>
                    <a:pt x="14432" y="0"/>
                  </a:moveTo>
                  <a:cubicBezTo>
                    <a:pt x="14346" y="0"/>
                    <a:pt x="14259" y="33"/>
                    <a:pt x="14186" y="105"/>
                  </a:cubicBezTo>
                  <a:cubicBezTo>
                    <a:pt x="13998" y="273"/>
                    <a:pt x="13831" y="461"/>
                    <a:pt x="13663" y="628"/>
                  </a:cubicBezTo>
                  <a:lnTo>
                    <a:pt x="13475" y="817"/>
                  </a:lnTo>
                  <a:cubicBezTo>
                    <a:pt x="13391" y="733"/>
                    <a:pt x="13329" y="670"/>
                    <a:pt x="13266" y="607"/>
                  </a:cubicBezTo>
                  <a:cubicBezTo>
                    <a:pt x="13098" y="440"/>
                    <a:pt x="12931" y="273"/>
                    <a:pt x="12764" y="105"/>
                  </a:cubicBezTo>
                  <a:cubicBezTo>
                    <a:pt x="12693" y="45"/>
                    <a:pt x="12603" y="14"/>
                    <a:pt x="12515" y="14"/>
                  </a:cubicBezTo>
                  <a:cubicBezTo>
                    <a:pt x="12420" y="14"/>
                    <a:pt x="12327" y="50"/>
                    <a:pt x="12261" y="126"/>
                  </a:cubicBezTo>
                  <a:cubicBezTo>
                    <a:pt x="12115" y="294"/>
                    <a:pt x="12136" y="524"/>
                    <a:pt x="12282" y="649"/>
                  </a:cubicBezTo>
                  <a:cubicBezTo>
                    <a:pt x="12513" y="859"/>
                    <a:pt x="12722" y="1089"/>
                    <a:pt x="12952" y="1298"/>
                  </a:cubicBezTo>
                  <a:cubicBezTo>
                    <a:pt x="13098" y="1403"/>
                    <a:pt x="13161" y="1570"/>
                    <a:pt x="13098" y="1737"/>
                  </a:cubicBezTo>
                  <a:cubicBezTo>
                    <a:pt x="13098" y="1800"/>
                    <a:pt x="13098" y="1863"/>
                    <a:pt x="13098" y="1905"/>
                  </a:cubicBezTo>
                  <a:cubicBezTo>
                    <a:pt x="13078" y="2072"/>
                    <a:pt x="13078" y="2219"/>
                    <a:pt x="13078" y="2386"/>
                  </a:cubicBezTo>
                  <a:lnTo>
                    <a:pt x="13036" y="2386"/>
                  </a:lnTo>
                  <a:cubicBezTo>
                    <a:pt x="12701" y="2030"/>
                    <a:pt x="12282" y="1758"/>
                    <a:pt x="11989" y="1340"/>
                  </a:cubicBezTo>
                  <a:cubicBezTo>
                    <a:pt x="11928" y="1248"/>
                    <a:pt x="11833" y="1190"/>
                    <a:pt x="11729" y="1190"/>
                  </a:cubicBezTo>
                  <a:cubicBezTo>
                    <a:pt x="11691" y="1190"/>
                    <a:pt x="11652" y="1197"/>
                    <a:pt x="11613" y="1214"/>
                  </a:cubicBezTo>
                  <a:cubicBezTo>
                    <a:pt x="11362" y="1277"/>
                    <a:pt x="11257" y="1591"/>
                    <a:pt x="11425" y="1800"/>
                  </a:cubicBezTo>
                  <a:cubicBezTo>
                    <a:pt x="11634" y="2072"/>
                    <a:pt x="11864" y="2302"/>
                    <a:pt x="12115" y="2511"/>
                  </a:cubicBezTo>
                  <a:cubicBezTo>
                    <a:pt x="12408" y="2825"/>
                    <a:pt x="12722" y="3118"/>
                    <a:pt x="13015" y="3411"/>
                  </a:cubicBezTo>
                  <a:cubicBezTo>
                    <a:pt x="13098" y="3474"/>
                    <a:pt x="13119" y="3579"/>
                    <a:pt x="13119" y="3683"/>
                  </a:cubicBezTo>
                  <a:cubicBezTo>
                    <a:pt x="13098" y="3892"/>
                    <a:pt x="13098" y="4102"/>
                    <a:pt x="13078" y="4290"/>
                  </a:cubicBezTo>
                  <a:cubicBezTo>
                    <a:pt x="13057" y="4436"/>
                    <a:pt x="13057" y="4583"/>
                    <a:pt x="13036" y="4729"/>
                  </a:cubicBezTo>
                  <a:cubicBezTo>
                    <a:pt x="13015" y="4729"/>
                    <a:pt x="12994" y="4708"/>
                    <a:pt x="12973" y="4708"/>
                  </a:cubicBezTo>
                  <a:cubicBezTo>
                    <a:pt x="12617" y="4374"/>
                    <a:pt x="12261" y="4039"/>
                    <a:pt x="11906" y="3704"/>
                  </a:cubicBezTo>
                  <a:cubicBezTo>
                    <a:pt x="11592" y="3411"/>
                    <a:pt x="11278" y="3118"/>
                    <a:pt x="10985" y="2825"/>
                  </a:cubicBezTo>
                  <a:cubicBezTo>
                    <a:pt x="10912" y="2752"/>
                    <a:pt x="10813" y="2715"/>
                    <a:pt x="10713" y="2715"/>
                  </a:cubicBezTo>
                  <a:cubicBezTo>
                    <a:pt x="10614" y="2715"/>
                    <a:pt x="10514" y="2752"/>
                    <a:pt x="10441" y="2825"/>
                  </a:cubicBezTo>
                  <a:cubicBezTo>
                    <a:pt x="10295" y="2972"/>
                    <a:pt x="10316" y="3223"/>
                    <a:pt x="10462" y="3348"/>
                  </a:cubicBezTo>
                  <a:cubicBezTo>
                    <a:pt x="10818" y="3683"/>
                    <a:pt x="11153" y="4018"/>
                    <a:pt x="11508" y="4332"/>
                  </a:cubicBezTo>
                  <a:cubicBezTo>
                    <a:pt x="11989" y="4792"/>
                    <a:pt x="12492" y="5232"/>
                    <a:pt x="12994" y="5671"/>
                  </a:cubicBezTo>
                  <a:cubicBezTo>
                    <a:pt x="13057" y="5734"/>
                    <a:pt x="13098" y="5838"/>
                    <a:pt x="13098" y="5943"/>
                  </a:cubicBezTo>
                  <a:lnTo>
                    <a:pt x="13098" y="7701"/>
                  </a:lnTo>
                  <a:lnTo>
                    <a:pt x="13098" y="7847"/>
                  </a:lnTo>
                  <a:lnTo>
                    <a:pt x="12910" y="7742"/>
                  </a:lnTo>
                  <a:cubicBezTo>
                    <a:pt x="12785" y="7638"/>
                    <a:pt x="12638" y="7554"/>
                    <a:pt x="12513" y="7470"/>
                  </a:cubicBezTo>
                  <a:cubicBezTo>
                    <a:pt x="12387" y="7408"/>
                    <a:pt x="12282" y="7345"/>
                    <a:pt x="12157" y="7282"/>
                  </a:cubicBezTo>
                  <a:lnTo>
                    <a:pt x="11613" y="6968"/>
                  </a:lnTo>
                  <a:lnTo>
                    <a:pt x="10797" y="6487"/>
                  </a:lnTo>
                  <a:cubicBezTo>
                    <a:pt x="10818" y="6299"/>
                    <a:pt x="10818" y="6131"/>
                    <a:pt x="10839" y="5943"/>
                  </a:cubicBezTo>
                  <a:cubicBezTo>
                    <a:pt x="10881" y="5692"/>
                    <a:pt x="10901" y="5462"/>
                    <a:pt x="10943" y="5211"/>
                  </a:cubicBezTo>
                  <a:cubicBezTo>
                    <a:pt x="10985" y="5022"/>
                    <a:pt x="10881" y="4834"/>
                    <a:pt x="10692" y="4771"/>
                  </a:cubicBezTo>
                  <a:cubicBezTo>
                    <a:pt x="10650" y="4757"/>
                    <a:pt x="10607" y="4750"/>
                    <a:pt x="10566" y="4750"/>
                  </a:cubicBezTo>
                  <a:cubicBezTo>
                    <a:pt x="10424" y="4750"/>
                    <a:pt x="10297" y="4830"/>
                    <a:pt x="10232" y="4960"/>
                  </a:cubicBezTo>
                  <a:cubicBezTo>
                    <a:pt x="10211" y="5022"/>
                    <a:pt x="10211" y="5064"/>
                    <a:pt x="10211" y="5127"/>
                  </a:cubicBezTo>
                  <a:cubicBezTo>
                    <a:pt x="10169" y="5378"/>
                    <a:pt x="10148" y="5692"/>
                    <a:pt x="10106" y="5901"/>
                  </a:cubicBezTo>
                  <a:cubicBezTo>
                    <a:pt x="10085" y="6131"/>
                    <a:pt x="10065" y="6340"/>
                    <a:pt x="10044" y="6592"/>
                  </a:cubicBezTo>
                  <a:lnTo>
                    <a:pt x="8851" y="6068"/>
                  </a:lnTo>
                  <a:cubicBezTo>
                    <a:pt x="8851" y="6027"/>
                    <a:pt x="8851" y="6006"/>
                    <a:pt x="8851" y="5964"/>
                  </a:cubicBezTo>
                  <a:cubicBezTo>
                    <a:pt x="8935" y="5441"/>
                    <a:pt x="8997" y="4939"/>
                    <a:pt x="9081" y="4416"/>
                  </a:cubicBezTo>
                  <a:cubicBezTo>
                    <a:pt x="9102" y="4164"/>
                    <a:pt x="9165" y="3892"/>
                    <a:pt x="9165" y="3641"/>
                  </a:cubicBezTo>
                  <a:cubicBezTo>
                    <a:pt x="9186" y="3380"/>
                    <a:pt x="8997" y="3249"/>
                    <a:pt x="8809" y="3249"/>
                  </a:cubicBezTo>
                  <a:cubicBezTo>
                    <a:pt x="8621" y="3249"/>
                    <a:pt x="8432" y="3380"/>
                    <a:pt x="8453" y="3641"/>
                  </a:cubicBezTo>
                  <a:cubicBezTo>
                    <a:pt x="8432" y="3767"/>
                    <a:pt x="8432" y="3892"/>
                    <a:pt x="8412" y="4018"/>
                  </a:cubicBezTo>
                  <a:cubicBezTo>
                    <a:pt x="8349" y="4499"/>
                    <a:pt x="8265" y="4980"/>
                    <a:pt x="8202" y="5462"/>
                  </a:cubicBezTo>
                  <a:cubicBezTo>
                    <a:pt x="8181" y="5566"/>
                    <a:pt x="8160" y="5671"/>
                    <a:pt x="8140" y="5776"/>
                  </a:cubicBezTo>
                  <a:lnTo>
                    <a:pt x="8098" y="5776"/>
                  </a:lnTo>
                  <a:lnTo>
                    <a:pt x="6131" y="4960"/>
                  </a:lnTo>
                  <a:cubicBezTo>
                    <a:pt x="6080" y="4934"/>
                    <a:pt x="6027" y="4922"/>
                    <a:pt x="5974" y="4922"/>
                  </a:cubicBezTo>
                  <a:cubicBezTo>
                    <a:pt x="5856" y="4922"/>
                    <a:pt x="5743" y="4983"/>
                    <a:pt x="5671" y="5085"/>
                  </a:cubicBezTo>
                  <a:cubicBezTo>
                    <a:pt x="5566" y="5232"/>
                    <a:pt x="5587" y="5420"/>
                    <a:pt x="5733" y="5545"/>
                  </a:cubicBezTo>
                  <a:cubicBezTo>
                    <a:pt x="5796" y="5608"/>
                    <a:pt x="5859" y="5650"/>
                    <a:pt x="5943" y="5671"/>
                  </a:cubicBezTo>
                  <a:cubicBezTo>
                    <a:pt x="6194" y="5776"/>
                    <a:pt x="6445" y="5880"/>
                    <a:pt x="6717" y="5985"/>
                  </a:cubicBezTo>
                  <a:lnTo>
                    <a:pt x="8056" y="6508"/>
                  </a:lnTo>
                  <a:cubicBezTo>
                    <a:pt x="8014" y="6947"/>
                    <a:pt x="7972" y="7387"/>
                    <a:pt x="7909" y="7826"/>
                  </a:cubicBezTo>
                  <a:lnTo>
                    <a:pt x="7344" y="7554"/>
                  </a:lnTo>
                  <a:cubicBezTo>
                    <a:pt x="7072" y="7449"/>
                    <a:pt x="6800" y="7303"/>
                    <a:pt x="6507" y="7198"/>
                  </a:cubicBezTo>
                  <a:cubicBezTo>
                    <a:pt x="6467" y="7185"/>
                    <a:pt x="6425" y="7178"/>
                    <a:pt x="6383" y="7178"/>
                  </a:cubicBezTo>
                  <a:cubicBezTo>
                    <a:pt x="6235" y="7178"/>
                    <a:pt x="6096" y="7265"/>
                    <a:pt x="6047" y="7429"/>
                  </a:cubicBezTo>
                  <a:cubicBezTo>
                    <a:pt x="5984" y="7617"/>
                    <a:pt x="6068" y="7826"/>
                    <a:pt x="6277" y="7889"/>
                  </a:cubicBezTo>
                  <a:cubicBezTo>
                    <a:pt x="6570" y="8014"/>
                    <a:pt x="6863" y="8140"/>
                    <a:pt x="7156" y="8265"/>
                  </a:cubicBezTo>
                  <a:lnTo>
                    <a:pt x="7470" y="8412"/>
                  </a:lnTo>
                  <a:lnTo>
                    <a:pt x="7470" y="9186"/>
                  </a:lnTo>
                  <a:lnTo>
                    <a:pt x="7470" y="9960"/>
                  </a:lnTo>
                  <a:cubicBezTo>
                    <a:pt x="7470" y="10107"/>
                    <a:pt x="7449" y="10253"/>
                    <a:pt x="7449" y="10379"/>
                  </a:cubicBezTo>
                  <a:cubicBezTo>
                    <a:pt x="7449" y="10462"/>
                    <a:pt x="7449" y="10546"/>
                    <a:pt x="7449" y="10609"/>
                  </a:cubicBezTo>
                  <a:cubicBezTo>
                    <a:pt x="7470" y="10755"/>
                    <a:pt x="7491" y="10881"/>
                    <a:pt x="7491" y="11048"/>
                  </a:cubicBezTo>
                  <a:lnTo>
                    <a:pt x="7303" y="10944"/>
                  </a:lnTo>
                  <a:cubicBezTo>
                    <a:pt x="6821" y="10672"/>
                    <a:pt x="6319" y="10379"/>
                    <a:pt x="5838" y="10107"/>
                  </a:cubicBezTo>
                  <a:cubicBezTo>
                    <a:pt x="5733" y="10044"/>
                    <a:pt x="5671" y="9960"/>
                    <a:pt x="5650" y="9835"/>
                  </a:cubicBezTo>
                  <a:cubicBezTo>
                    <a:pt x="5608" y="9563"/>
                    <a:pt x="5545" y="9291"/>
                    <a:pt x="5482" y="8998"/>
                  </a:cubicBezTo>
                  <a:cubicBezTo>
                    <a:pt x="5378" y="8537"/>
                    <a:pt x="5273" y="8077"/>
                    <a:pt x="5168" y="7617"/>
                  </a:cubicBezTo>
                  <a:cubicBezTo>
                    <a:pt x="5127" y="7449"/>
                    <a:pt x="5085" y="7282"/>
                    <a:pt x="5043" y="7094"/>
                  </a:cubicBezTo>
                  <a:cubicBezTo>
                    <a:pt x="5001" y="6885"/>
                    <a:pt x="4959" y="6696"/>
                    <a:pt x="4896" y="6508"/>
                  </a:cubicBezTo>
                  <a:cubicBezTo>
                    <a:pt x="4860" y="6344"/>
                    <a:pt x="4713" y="6228"/>
                    <a:pt x="4551" y="6228"/>
                  </a:cubicBezTo>
                  <a:cubicBezTo>
                    <a:pt x="4527" y="6228"/>
                    <a:pt x="4502" y="6230"/>
                    <a:pt x="4478" y="6236"/>
                  </a:cubicBezTo>
                  <a:cubicBezTo>
                    <a:pt x="4290" y="6278"/>
                    <a:pt x="4164" y="6445"/>
                    <a:pt x="4185" y="6612"/>
                  </a:cubicBezTo>
                  <a:cubicBezTo>
                    <a:pt x="4206" y="6654"/>
                    <a:pt x="4206" y="6717"/>
                    <a:pt x="4206" y="6759"/>
                  </a:cubicBezTo>
                  <a:cubicBezTo>
                    <a:pt x="4248" y="6905"/>
                    <a:pt x="4290" y="7052"/>
                    <a:pt x="4331" y="7198"/>
                  </a:cubicBezTo>
                  <a:cubicBezTo>
                    <a:pt x="4394" y="7429"/>
                    <a:pt x="4436" y="7659"/>
                    <a:pt x="4478" y="7889"/>
                  </a:cubicBezTo>
                  <a:cubicBezTo>
                    <a:pt x="4603" y="8391"/>
                    <a:pt x="4708" y="8893"/>
                    <a:pt x="4834" y="9374"/>
                  </a:cubicBezTo>
                  <a:cubicBezTo>
                    <a:pt x="4834" y="9395"/>
                    <a:pt x="4834" y="9416"/>
                    <a:pt x="4834" y="9437"/>
                  </a:cubicBezTo>
                  <a:cubicBezTo>
                    <a:pt x="4771" y="9416"/>
                    <a:pt x="4708" y="9374"/>
                    <a:pt x="4645" y="9353"/>
                  </a:cubicBezTo>
                  <a:cubicBezTo>
                    <a:pt x="4478" y="9249"/>
                    <a:pt x="4311" y="9144"/>
                    <a:pt x="4122" y="9081"/>
                  </a:cubicBezTo>
                  <a:cubicBezTo>
                    <a:pt x="3704" y="8893"/>
                    <a:pt x="3767" y="8956"/>
                    <a:pt x="3641" y="8517"/>
                  </a:cubicBezTo>
                  <a:cubicBezTo>
                    <a:pt x="3515" y="8014"/>
                    <a:pt x="3390" y="7491"/>
                    <a:pt x="3264" y="6989"/>
                  </a:cubicBezTo>
                  <a:cubicBezTo>
                    <a:pt x="3222" y="6843"/>
                    <a:pt x="3160" y="6696"/>
                    <a:pt x="3097" y="6550"/>
                  </a:cubicBezTo>
                  <a:cubicBezTo>
                    <a:pt x="3023" y="6416"/>
                    <a:pt x="2896" y="6346"/>
                    <a:pt x="2769" y="6346"/>
                  </a:cubicBezTo>
                  <a:cubicBezTo>
                    <a:pt x="2717" y="6346"/>
                    <a:pt x="2665" y="6358"/>
                    <a:pt x="2616" y="6382"/>
                  </a:cubicBezTo>
                  <a:cubicBezTo>
                    <a:pt x="2427" y="6466"/>
                    <a:pt x="2365" y="6675"/>
                    <a:pt x="2448" y="6864"/>
                  </a:cubicBezTo>
                  <a:cubicBezTo>
                    <a:pt x="2448" y="6905"/>
                    <a:pt x="2490" y="6947"/>
                    <a:pt x="2511" y="7010"/>
                  </a:cubicBezTo>
                  <a:cubicBezTo>
                    <a:pt x="2532" y="7073"/>
                    <a:pt x="2553" y="7136"/>
                    <a:pt x="2574" y="7198"/>
                  </a:cubicBezTo>
                  <a:cubicBezTo>
                    <a:pt x="2658" y="7533"/>
                    <a:pt x="2720" y="7847"/>
                    <a:pt x="2804" y="8182"/>
                  </a:cubicBezTo>
                  <a:cubicBezTo>
                    <a:pt x="2825" y="8224"/>
                    <a:pt x="2825" y="8265"/>
                    <a:pt x="2825" y="8307"/>
                  </a:cubicBezTo>
                  <a:lnTo>
                    <a:pt x="2114" y="7952"/>
                  </a:lnTo>
                  <a:cubicBezTo>
                    <a:pt x="2051" y="7910"/>
                    <a:pt x="1988" y="7847"/>
                    <a:pt x="1967" y="7763"/>
                  </a:cubicBezTo>
                  <a:cubicBezTo>
                    <a:pt x="1883" y="7408"/>
                    <a:pt x="1800" y="7073"/>
                    <a:pt x="1695" y="6738"/>
                  </a:cubicBezTo>
                  <a:cubicBezTo>
                    <a:pt x="1674" y="6675"/>
                    <a:pt x="1632" y="6592"/>
                    <a:pt x="1570" y="6550"/>
                  </a:cubicBezTo>
                  <a:cubicBezTo>
                    <a:pt x="1499" y="6485"/>
                    <a:pt x="1417" y="6457"/>
                    <a:pt x="1338" y="6457"/>
                  </a:cubicBezTo>
                  <a:cubicBezTo>
                    <a:pt x="1133" y="6457"/>
                    <a:pt x="944" y="6644"/>
                    <a:pt x="1005" y="6885"/>
                  </a:cubicBezTo>
                  <a:cubicBezTo>
                    <a:pt x="1046" y="7115"/>
                    <a:pt x="1109" y="7366"/>
                    <a:pt x="1172" y="7596"/>
                  </a:cubicBezTo>
                  <a:cubicBezTo>
                    <a:pt x="1193" y="7659"/>
                    <a:pt x="1214" y="7763"/>
                    <a:pt x="1256" y="7847"/>
                  </a:cubicBezTo>
                  <a:cubicBezTo>
                    <a:pt x="1130" y="7889"/>
                    <a:pt x="1026" y="7910"/>
                    <a:pt x="921" y="7931"/>
                  </a:cubicBezTo>
                  <a:cubicBezTo>
                    <a:pt x="691" y="7993"/>
                    <a:pt x="481" y="8056"/>
                    <a:pt x="272" y="8119"/>
                  </a:cubicBezTo>
                  <a:cubicBezTo>
                    <a:pt x="126" y="8161"/>
                    <a:pt x="21" y="8286"/>
                    <a:pt x="21" y="8433"/>
                  </a:cubicBezTo>
                  <a:cubicBezTo>
                    <a:pt x="21" y="8579"/>
                    <a:pt x="105" y="8705"/>
                    <a:pt x="230" y="8768"/>
                  </a:cubicBezTo>
                  <a:cubicBezTo>
                    <a:pt x="276" y="8802"/>
                    <a:pt x="335" y="8818"/>
                    <a:pt x="396" y="8818"/>
                  </a:cubicBezTo>
                  <a:cubicBezTo>
                    <a:pt x="446" y="8818"/>
                    <a:pt x="497" y="8807"/>
                    <a:pt x="544" y="8789"/>
                  </a:cubicBezTo>
                  <a:cubicBezTo>
                    <a:pt x="879" y="8705"/>
                    <a:pt x="1214" y="8621"/>
                    <a:pt x="1549" y="8537"/>
                  </a:cubicBezTo>
                  <a:cubicBezTo>
                    <a:pt x="1566" y="8529"/>
                    <a:pt x="1587" y="8524"/>
                    <a:pt x="1610" y="8524"/>
                  </a:cubicBezTo>
                  <a:cubicBezTo>
                    <a:pt x="1642" y="8524"/>
                    <a:pt x="1679" y="8534"/>
                    <a:pt x="1716" y="8558"/>
                  </a:cubicBezTo>
                  <a:cubicBezTo>
                    <a:pt x="1946" y="8684"/>
                    <a:pt x="2176" y="8851"/>
                    <a:pt x="2427" y="8998"/>
                  </a:cubicBezTo>
                  <a:cubicBezTo>
                    <a:pt x="2134" y="9102"/>
                    <a:pt x="1883" y="9186"/>
                    <a:pt x="1611" y="9270"/>
                  </a:cubicBezTo>
                  <a:cubicBezTo>
                    <a:pt x="1423" y="9333"/>
                    <a:pt x="1214" y="9395"/>
                    <a:pt x="984" y="9395"/>
                  </a:cubicBezTo>
                  <a:cubicBezTo>
                    <a:pt x="795" y="9416"/>
                    <a:pt x="628" y="9584"/>
                    <a:pt x="649" y="9772"/>
                  </a:cubicBezTo>
                  <a:cubicBezTo>
                    <a:pt x="669" y="9969"/>
                    <a:pt x="819" y="10129"/>
                    <a:pt x="1011" y="10129"/>
                  </a:cubicBezTo>
                  <a:cubicBezTo>
                    <a:pt x="1023" y="10129"/>
                    <a:pt x="1035" y="10129"/>
                    <a:pt x="1046" y="10128"/>
                  </a:cubicBezTo>
                  <a:cubicBezTo>
                    <a:pt x="1193" y="10128"/>
                    <a:pt x="1339" y="10086"/>
                    <a:pt x="1486" y="10065"/>
                  </a:cubicBezTo>
                  <a:cubicBezTo>
                    <a:pt x="1737" y="10002"/>
                    <a:pt x="1967" y="9898"/>
                    <a:pt x="2218" y="9835"/>
                  </a:cubicBezTo>
                  <a:cubicBezTo>
                    <a:pt x="2574" y="9730"/>
                    <a:pt x="2930" y="9646"/>
                    <a:pt x="3285" y="9542"/>
                  </a:cubicBezTo>
                  <a:cubicBezTo>
                    <a:pt x="3308" y="9536"/>
                    <a:pt x="3329" y="9534"/>
                    <a:pt x="3348" y="9534"/>
                  </a:cubicBezTo>
                  <a:cubicBezTo>
                    <a:pt x="3403" y="9534"/>
                    <a:pt x="3449" y="9553"/>
                    <a:pt x="3494" y="9584"/>
                  </a:cubicBezTo>
                  <a:lnTo>
                    <a:pt x="4331" y="10149"/>
                  </a:lnTo>
                  <a:cubicBezTo>
                    <a:pt x="4352" y="10149"/>
                    <a:pt x="4394" y="10190"/>
                    <a:pt x="4415" y="10211"/>
                  </a:cubicBezTo>
                  <a:lnTo>
                    <a:pt x="2950" y="10672"/>
                  </a:lnTo>
                  <a:cubicBezTo>
                    <a:pt x="2553" y="10797"/>
                    <a:pt x="2134" y="10902"/>
                    <a:pt x="1737" y="11027"/>
                  </a:cubicBezTo>
                  <a:cubicBezTo>
                    <a:pt x="1632" y="11048"/>
                    <a:pt x="1549" y="11111"/>
                    <a:pt x="1507" y="11195"/>
                  </a:cubicBezTo>
                  <a:cubicBezTo>
                    <a:pt x="1423" y="11320"/>
                    <a:pt x="1423" y="11488"/>
                    <a:pt x="1528" y="11592"/>
                  </a:cubicBezTo>
                  <a:cubicBezTo>
                    <a:pt x="1586" y="11695"/>
                    <a:pt x="1686" y="11746"/>
                    <a:pt x="1791" y="11746"/>
                  </a:cubicBezTo>
                  <a:cubicBezTo>
                    <a:pt x="1835" y="11746"/>
                    <a:pt x="1881" y="11737"/>
                    <a:pt x="1925" y="11718"/>
                  </a:cubicBezTo>
                  <a:cubicBezTo>
                    <a:pt x="2386" y="11592"/>
                    <a:pt x="2825" y="11467"/>
                    <a:pt x="3285" y="11320"/>
                  </a:cubicBezTo>
                  <a:cubicBezTo>
                    <a:pt x="3913" y="11132"/>
                    <a:pt x="4541" y="10923"/>
                    <a:pt x="5168" y="10714"/>
                  </a:cubicBezTo>
                  <a:lnTo>
                    <a:pt x="5231" y="10693"/>
                  </a:lnTo>
                  <a:cubicBezTo>
                    <a:pt x="5266" y="10684"/>
                    <a:pt x="5297" y="10679"/>
                    <a:pt x="5326" y="10679"/>
                  </a:cubicBezTo>
                  <a:cubicBezTo>
                    <a:pt x="5367" y="10679"/>
                    <a:pt x="5404" y="10689"/>
                    <a:pt x="5440" y="10714"/>
                  </a:cubicBezTo>
                  <a:cubicBezTo>
                    <a:pt x="5984" y="11027"/>
                    <a:pt x="6507" y="11341"/>
                    <a:pt x="7031" y="11634"/>
                  </a:cubicBezTo>
                  <a:cubicBezTo>
                    <a:pt x="7052" y="11655"/>
                    <a:pt x="7072" y="11676"/>
                    <a:pt x="7093" y="11697"/>
                  </a:cubicBezTo>
                  <a:cubicBezTo>
                    <a:pt x="6800" y="11864"/>
                    <a:pt x="6487" y="12053"/>
                    <a:pt x="6235" y="12199"/>
                  </a:cubicBezTo>
                  <a:cubicBezTo>
                    <a:pt x="6005" y="12346"/>
                    <a:pt x="5733" y="12492"/>
                    <a:pt x="5482" y="12638"/>
                  </a:cubicBezTo>
                  <a:cubicBezTo>
                    <a:pt x="5252" y="12764"/>
                    <a:pt x="5043" y="12869"/>
                    <a:pt x="4813" y="12994"/>
                  </a:cubicBezTo>
                  <a:cubicBezTo>
                    <a:pt x="4478" y="12722"/>
                    <a:pt x="4143" y="12471"/>
                    <a:pt x="3808" y="12199"/>
                  </a:cubicBezTo>
                  <a:cubicBezTo>
                    <a:pt x="3731" y="12147"/>
                    <a:pt x="3645" y="12112"/>
                    <a:pt x="3557" y="12112"/>
                  </a:cubicBezTo>
                  <a:cubicBezTo>
                    <a:pt x="3502" y="12112"/>
                    <a:pt x="3446" y="12125"/>
                    <a:pt x="3390" y="12157"/>
                  </a:cubicBezTo>
                  <a:cubicBezTo>
                    <a:pt x="3264" y="12199"/>
                    <a:pt x="3181" y="12346"/>
                    <a:pt x="3181" y="12492"/>
                  </a:cubicBezTo>
                  <a:cubicBezTo>
                    <a:pt x="3181" y="12618"/>
                    <a:pt x="3243" y="12722"/>
                    <a:pt x="3348" y="12785"/>
                  </a:cubicBezTo>
                  <a:lnTo>
                    <a:pt x="4059" y="13308"/>
                  </a:lnTo>
                  <a:lnTo>
                    <a:pt x="4541" y="13685"/>
                  </a:lnTo>
                  <a:lnTo>
                    <a:pt x="3494" y="14438"/>
                  </a:lnTo>
                  <a:cubicBezTo>
                    <a:pt x="3453" y="14417"/>
                    <a:pt x="3411" y="14396"/>
                    <a:pt x="3369" y="14354"/>
                  </a:cubicBezTo>
                  <a:lnTo>
                    <a:pt x="2302" y="13517"/>
                  </a:lnTo>
                  <a:cubicBezTo>
                    <a:pt x="2051" y="13329"/>
                    <a:pt x="1821" y="13141"/>
                    <a:pt x="1570" y="12973"/>
                  </a:cubicBezTo>
                  <a:cubicBezTo>
                    <a:pt x="1505" y="12925"/>
                    <a:pt x="1429" y="12902"/>
                    <a:pt x="1353" y="12902"/>
                  </a:cubicBezTo>
                  <a:cubicBezTo>
                    <a:pt x="1231" y="12902"/>
                    <a:pt x="1111" y="12962"/>
                    <a:pt x="1046" y="13078"/>
                  </a:cubicBezTo>
                  <a:cubicBezTo>
                    <a:pt x="942" y="13266"/>
                    <a:pt x="1005" y="13496"/>
                    <a:pt x="1193" y="13580"/>
                  </a:cubicBezTo>
                  <a:cubicBezTo>
                    <a:pt x="1318" y="13664"/>
                    <a:pt x="1444" y="13747"/>
                    <a:pt x="1570" y="13852"/>
                  </a:cubicBezTo>
                  <a:lnTo>
                    <a:pt x="2762" y="14773"/>
                  </a:lnTo>
                  <a:cubicBezTo>
                    <a:pt x="2804" y="14815"/>
                    <a:pt x="2825" y="14856"/>
                    <a:pt x="2867" y="14877"/>
                  </a:cubicBezTo>
                  <a:cubicBezTo>
                    <a:pt x="2469" y="15191"/>
                    <a:pt x="2093" y="15505"/>
                    <a:pt x="1716" y="15819"/>
                  </a:cubicBezTo>
                  <a:cubicBezTo>
                    <a:pt x="1528" y="15965"/>
                    <a:pt x="1339" y="16091"/>
                    <a:pt x="1151" y="16237"/>
                  </a:cubicBezTo>
                  <a:cubicBezTo>
                    <a:pt x="1005" y="16342"/>
                    <a:pt x="963" y="16530"/>
                    <a:pt x="1026" y="16677"/>
                  </a:cubicBezTo>
                  <a:cubicBezTo>
                    <a:pt x="1095" y="16798"/>
                    <a:pt x="1221" y="16876"/>
                    <a:pt x="1357" y="16876"/>
                  </a:cubicBezTo>
                  <a:cubicBezTo>
                    <a:pt x="1386" y="16876"/>
                    <a:pt x="1415" y="16872"/>
                    <a:pt x="1444" y="16865"/>
                  </a:cubicBezTo>
                  <a:cubicBezTo>
                    <a:pt x="1528" y="16844"/>
                    <a:pt x="1590" y="16802"/>
                    <a:pt x="1632" y="16781"/>
                  </a:cubicBezTo>
                  <a:cubicBezTo>
                    <a:pt x="1758" y="16698"/>
                    <a:pt x="1862" y="16614"/>
                    <a:pt x="1946" y="16530"/>
                  </a:cubicBezTo>
                  <a:lnTo>
                    <a:pt x="3264" y="15526"/>
                  </a:lnTo>
                  <a:lnTo>
                    <a:pt x="3494" y="15338"/>
                  </a:lnTo>
                  <a:cubicBezTo>
                    <a:pt x="3871" y="15589"/>
                    <a:pt x="4206" y="15840"/>
                    <a:pt x="4541" y="16112"/>
                  </a:cubicBezTo>
                  <a:lnTo>
                    <a:pt x="4373" y="16258"/>
                  </a:lnTo>
                  <a:lnTo>
                    <a:pt x="3474" y="16907"/>
                  </a:lnTo>
                  <a:cubicBezTo>
                    <a:pt x="3411" y="16949"/>
                    <a:pt x="3348" y="16991"/>
                    <a:pt x="3306" y="17053"/>
                  </a:cubicBezTo>
                  <a:cubicBezTo>
                    <a:pt x="3160" y="17200"/>
                    <a:pt x="3160" y="17409"/>
                    <a:pt x="3306" y="17556"/>
                  </a:cubicBezTo>
                  <a:cubicBezTo>
                    <a:pt x="3374" y="17635"/>
                    <a:pt x="3467" y="17671"/>
                    <a:pt x="3561" y="17671"/>
                  </a:cubicBezTo>
                  <a:cubicBezTo>
                    <a:pt x="3640" y="17671"/>
                    <a:pt x="3720" y="17645"/>
                    <a:pt x="3787" y="17597"/>
                  </a:cubicBezTo>
                  <a:cubicBezTo>
                    <a:pt x="3955" y="17451"/>
                    <a:pt x="4122" y="17325"/>
                    <a:pt x="4311" y="17200"/>
                  </a:cubicBezTo>
                  <a:cubicBezTo>
                    <a:pt x="4478" y="17053"/>
                    <a:pt x="4666" y="16928"/>
                    <a:pt x="4855" y="16802"/>
                  </a:cubicBezTo>
                  <a:cubicBezTo>
                    <a:pt x="5106" y="16949"/>
                    <a:pt x="5357" y="17095"/>
                    <a:pt x="5608" y="17242"/>
                  </a:cubicBezTo>
                  <a:cubicBezTo>
                    <a:pt x="6089" y="17493"/>
                    <a:pt x="6528" y="17786"/>
                    <a:pt x="7031" y="18016"/>
                  </a:cubicBezTo>
                  <a:cubicBezTo>
                    <a:pt x="7052" y="18037"/>
                    <a:pt x="7093" y="18058"/>
                    <a:pt x="7135" y="18079"/>
                  </a:cubicBezTo>
                  <a:lnTo>
                    <a:pt x="6989" y="18183"/>
                  </a:lnTo>
                  <a:cubicBezTo>
                    <a:pt x="6507" y="18455"/>
                    <a:pt x="6026" y="18727"/>
                    <a:pt x="5524" y="19020"/>
                  </a:cubicBezTo>
                  <a:cubicBezTo>
                    <a:pt x="5463" y="19069"/>
                    <a:pt x="5387" y="19090"/>
                    <a:pt x="5310" y="19090"/>
                  </a:cubicBezTo>
                  <a:cubicBezTo>
                    <a:pt x="5255" y="19090"/>
                    <a:pt x="5199" y="19079"/>
                    <a:pt x="5147" y="19062"/>
                  </a:cubicBezTo>
                  <a:cubicBezTo>
                    <a:pt x="4917" y="18978"/>
                    <a:pt x="4708" y="18895"/>
                    <a:pt x="4478" y="18832"/>
                  </a:cubicBezTo>
                  <a:lnTo>
                    <a:pt x="2469" y="18204"/>
                  </a:lnTo>
                  <a:cubicBezTo>
                    <a:pt x="2281" y="18141"/>
                    <a:pt x="2093" y="18100"/>
                    <a:pt x="1904" y="18058"/>
                  </a:cubicBezTo>
                  <a:cubicBezTo>
                    <a:pt x="1877" y="18052"/>
                    <a:pt x="1849" y="18049"/>
                    <a:pt x="1821" y="18049"/>
                  </a:cubicBezTo>
                  <a:cubicBezTo>
                    <a:pt x="1663" y="18049"/>
                    <a:pt x="1518" y="18148"/>
                    <a:pt x="1465" y="18309"/>
                  </a:cubicBezTo>
                  <a:cubicBezTo>
                    <a:pt x="1423" y="18497"/>
                    <a:pt x="1528" y="18685"/>
                    <a:pt x="1716" y="18769"/>
                  </a:cubicBezTo>
                  <a:cubicBezTo>
                    <a:pt x="1800" y="18790"/>
                    <a:pt x="1904" y="18811"/>
                    <a:pt x="1988" y="18832"/>
                  </a:cubicBezTo>
                  <a:lnTo>
                    <a:pt x="2260" y="18916"/>
                  </a:lnTo>
                  <a:lnTo>
                    <a:pt x="2909" y="19104"/>
                  </a:lnTo>
                  <a:lnTo>
                    <a:pt x="4311" y="19543"/>
                  </a:lnTo>
                  <a:lnTo>
                    <a:pt x="4415" y="19585"/>
                  </a:lnTo>
                  <a:cubicBezTo>
                    <a:pt x="4394" y="19606"/>
                    <a:pt x="4394" y="19627"/>
                    <a:pt x="4394" y="19627"/>
                  </a:cubicBezTo>
                  <a:lnTo>
                    <a:pt x="3494" y="20213"/>
                  </a:lnTo>
                  <a:cubicBezTo>
                    <a:pt x="3464" y="20243"/>
                    <a:pt x="3411" y="20263"/>
                    <a:pt x="3360" y="20263"/>
                  </a:cubicBezTo>
                  <a:cubicBezTo>
                    <a:pt x="3341" y="20263"/>
                    <a:pt x="3323" y="20260"/>
                    <a:pt x="3306" y="20255"/>
                  </a:cubicBezTo>
                  <a:cubicBezTo>
                    <a:pt x="2909" y="20129"/>
                    <a:pt x="2532" y="20045"/>
                    <a:pt x="2134" y="19920"/>
                  </a:cubicBezTo>
                  <a:cubicBezTo>
                    <a:pt x="1821" y="19815"/>
                    <a:pt x="1486" y="19732"/>
                    <a:pt x="1130" y="19669"/>
                  </a:cubicBezTo>
                  <a:cubicBezTo>
                    <a:pt x="1103" y="19663"/>
                    <a:pt x="1076" y="19661"/>
                    <a:pt x="1049" y="19661"/>
                  </a:cubicBezTo>
                  <a:cubicBezTo>
                    <a:pt x="870" y="19661"/>
                    <a:pt x="706" y="19780"/>
                    <a:pt x="670" y="19962"/>
                  </a:cubicBezTo>
                  <a:cubicBezTo>
                    <a:pt x="649" y="20171"/>
                    <a:pt x="774" y="20359"/>
                    <a:pt x="984" y="20380"/>
                  </a:cubicBezTo>
                  <a:cubicBezTo>
                    <a:pt x="1046" y="20401"/>
                    <a:pt x="1088" y="20401"/>
                    <a:pt x="1151" y="20401"/>
                  </a:cubicBezTo>
                  <a:cubicBezTo>
                    <a:pt x="1214" y="20401"/>
                    <a:pt x="1277" y="20422"/>
                    <a:pt x="1339" y="20443"/>
                  </a:cubicBezTo>
                  <a:cubicBezTo>
                    <a:pt x="1674" y="20527"/>
                    <a:pt x="2009" y="20631"/>
                    <a:pt x="2344" y="20736"/>
                  </a:cubicBezTo>
                  <a:lnTo>
                    <a:pt x="2448" y="20778"/>
                  </a:lnTo>
                  <a:cubicBezTo>
                    <a:pt x="2197" y="20924"/>
                    <a:pt x="1988" y="21071"/>
                    <a:pt x="1758" y="21217"/>
                  </a:cubicBezTo>
                  <a:cubicBezTo>
                    <a:pt x="1719" y="21243"/>
                    <a:pt x="1672" y="21261"/>
                    <a:pt x="1622" y="21261"/>
                  </a:cubicBezTo>
                  <a:cubicBezTo>
                    <a:pt x="1592" y="21261"/>
                    <a:pt x="1560" y="21254"/>
                    <a:pt x="1528" y="21238"/>
                  </a:cubicBezTo>
                  <a:cubicBezTo>
                    <a:pt x="1339" y="21196"/>
                    <a:pt x="1130" y="21133"/>
                    <a:pt x="921" y="21092"/>
                  </a:cubicBezTo>
                  <a:cubicBezTo>
                    <a:pt x="774" y="21050"/>
                    <a:pt x="649" y="21008"/>
                    <a:pt x="523" y="20966"/>
                  </a:cubicBezTo>
                  <a:cubicBezTo>
                    <a:pt x="487" y="20955"/>
                    <a:pt x="450" y="20950"/>
                    <a:pt x="414" y="20950"/>
                  </a:cubicBezTo>
                  <a:cubicBezTo>
                    <a:pt x="246" y="20950"/>
                    <a:pt x="98" y="21066"/>
                    <a:pt x="63" y="21238"/>
                  </a:cubicBezTo>
                  <a:cubicBezTo>
                    <a:pt x="0" y="21426"/>
                    <a:pt x="126" y="21615"/>
                    <a:pt x="314" y="21677"/>
                  </a:cubicBezTo>
                  <a:cubicBezTo>
                    <a:pt x="440" y="21719"/>
                    <a:pt x="565" y="21740"/>
                    <a:pt x="691" y="21782"/>
                  </a:cubicBezTo>
                  <a:lnTo>
                    <a:pt x="1277" y="21929"/>
                  </a:lnTo>
                  <a:cubicBezTo>
                    <a:pt x="1235" y="22033"/>
                    <a:pt x="1214" y="22117"/>
                    <a:pt x="1193" y="22222"/>
                  </a:cubicBezTo>
                  <a:cubicBezTo>
                    <a:pt x="1130" y="22452"/>
                    <a:pt x="1067" y="22682"/>
                    <a:pt x="1026" y="22912"/>
                  </a:cubicBezTo>
                  <a:cubicBezTo>
                    <a:pt x="984" y="23121"/>
                    <a:pt x="1109" y="23310"/>
                    <a:pt x="1318" y="23330"/>
                  </a:cubicBezTo>
                  <a:cubicBezTo>
                    <a:pt x="1343" y="23336"/>
                    <a:pt x="1367" y="23339"/>
                    <a:pt x="1391" y="23339"/>
                  </a:cubicBezTo>
                  <a:cubicBezTo>
                    <a:pt x="1549" y="23339"/>
                    <a:pt x="1682" y="23222"/>
                    <a:pt x="1737" y="23058"/>
                  </a:cubicBezTo>
                  <a:cubicBezTo>
                    <a:pt x="1800" y="22786"/>
                    <a:pt x="1862" y="22514"/>
                    <a:pt x="1946" y="22242"/>
                  </a:cubicBezTo>
                  <a:cubicBezTo>
                    <a:pt x="2051" y="21845"/>
                    <a:pt x="1967" y="21950"/>
                    <a:pt x="2323" y="21761"/>
                  </a:cubicBezTo>
                  <a:lnTo>
                    <a:pt x="2406" y="21719"/>
                  </a:lnTo>
                  <a:cubicBezTo>
                    <a:pt x="2553" y="21636"/>
                    <a:pt x="2699" y="21573"/>
                    <a:pt x="2867" y="21489"/>
                  </a:cubicBezTo>
                  <a:lnTo>
                    <a:pt x="2867" y="21489"/>
                  </a:lnTo>
                  <a:cubicBezTo>
                    <a:pt x="2825" y="21657"/>
                    <a:pt x="2783" y="21803"/>
                    <a:pt x="2762" y="21929"/>
                  </a:cubicBezTo>
                  <a:cubicBezTo>
                    <a:pt x="2699" y="22284"/>
                    <a:pt x="2595" y="22619"/>
                    <a:pt x="2469" y="22933"/>
                  </a:cubicBezTo>
                  <a:cubicBezTo>
                    <a:pt x="2448" y="22954"/>
                    <a:pt x="2448" y="22975"/>
                    <a:pt x="2448" y="22996"/>
                  </a:cubicBezTo>
                  <a:cubicBezTo>
                    <a:pt x="2406" y="23142"/>
                    <a:pt x="2448" y="23289"/>
                    <a:pt x="2574" y="23372"/>
                  </a:cubicBezTo>
                  <a:cubicBezTo>
                    <a:pt x="2637" y="23425"/>
                    <a:pt x="2710" y="23451"/>
                    <a:pt x="2783" y="23451"/>
                  </a:cubicBezTo>
                  <a:cubicBezTo>
                    <a:pt x="2856" y="23451"/>
                    <a:pt x="2930" y="23425"/>
                    <a:pt x="2992" y="23372"/>
                  </a:cubicBezTo>
                  <a:cubicBezTo>
                    <a:pt x="3055" y="23330"/>
                    <a:pt x="3118" y="23268"/>
                    <a:pt x="3139" y="23184"/>
                  </a:cubicBezTo>
                  <a:cubicBezTo>
                    <a:pt x="3264" y="22933"/>
                    <a:pt x="3348" y="22640"/>
                    <a:pt x="3411" y="22368"/>
                  </a:cubicBezTo>
                  <a:cubicBezTo>
                    <a:pt x="3515" y="21929"/>
                    <a:pt x="3641" y="21489"/>
                    <a:pt x="3746" y="21050"/>
                  </a:cubicBezTo>
                  <a:cubicBezTo>
                    <a:pt x="3767" y="20966"/>
                    <a:pt x="3829" y="20882"/>
                    <a:pt x="3934" y="20841"/>
                  </a:cubicBezTo>
                  <a:lnTo>
                    <a:pt x="4771" y="20422"/>
                  </a:lnTo>
                  <a:cubicBezTo>
                    <a:pt x="4813" y="20401"/>
                    <a:pt x="4855" y="20380"/>
                    <a:pt x="4875" y="20380"/>
                  </a:cubicBezTo>
                  <a:cubicBezTo>
                    <a:pt x="4771" y="20924"/>
                    <a:pt x="4645" y="21447"/>
                    <a:pt x="4541" y="21970"/>
                  </a:cubicBezTo>
                  <a:cubicBezTo>
                    <a:pt x="4457" y="22347"/>
                    <a:pt x="4352" y="22724"/>
                    <a:pt x="4269" y="23100"/>
                  </a:cubicBezTo>
                  <a:cubicBezTo>
                    <a:pt x="4248" y="23184"/>
                    <a:pt x="4248" y="23310"/>
                    <a:pt x="4311" y="23393"/>
                  </a:cubicBezTo>
                  <a:cubicBezTo>
                    <a:pt x="4367" y="23506"/>
                    <a:pt x="4490" y="23585"/>
                    <a:pt x="4621" y="23585"/>
                  </a:cubicBezTo>
                  <a:cubicBezTo>
                    <a:pt x="4636" y="23585"/>
                    <a:pt x="4651" y="23584"/>
                    <a:pt x="4666" y="23582"/>
                  </a:cubicBezTo>
                  <a:cubicBezTo>
                    <a:pt x="4813" y="23561"/>
                    <a:pt x="4938" y="23435"/>
                    <a:pt x="4959" y="23289"/>
                  </a:cubicBezTo>
                  <a:cubicBezTo>
                    <a:pt x="5085" y="22849"/>
                    <a:pt x="5189" y="22389"/>
                    <a:pt x="5294" y="21929"/>
                  </a:cubicBezTo>
                  <a:cubicBezTo>
                    <a:pt x="5440" y="21259"/>
                    <a:pt x="5587" y="20610"/>
                    <a:pt x="5733" y="19941"/>
                  </a:cubicBezTo>
                  <a:cubicBezTo>
                    <a:pt x="5733" y="19857"/>
                    <a:pt x="5796" y="19773"/>
                    <a:pt x="5880" y="19732"/>
                  </a:cubicBezTo>
                  <a:cubicBezTo>
                    <a:pt x="6382" y="19439"/>
                    <a:pt x="6884" y="19146"/>
                    <a:pt x="7407" y="18853"/>
                  </a:cubicBezTo>
                  <a:cubicBezTo>
                    <a:pt x="7449" y="18832"/>
                    <a:pt x="7491" y="18811"/>
                    <a:pt x="7533" y="18790"/>
                  </a:cubicBezTo>
                  <a:lnTo>
                    <a:pt x="7533" y="19794"/>
                  </a:lnTo>
                  <a:lnTo>
                    <a:pt x="7533" y="19941"/>
                  </a:lnTo>
                  <a:cubicBezTo>
                    <a:pt x="7533" y="20087"/>
                    <a:pt x="7533" y="20213"/>
                    <a:pt x="7533" y="20359"/>
                  </a:cubicBezTo>
                  <a:cubicBezTo>
                    <a:pt x="7575" y="20715"/>
                    <a:pt x="7575" y="21071"/>
                    <a:pt x="7512" y="21405"/>
                  </a:cubicBezTo>
                  <a:cubicBezTo>
                    <a:pt x="7470" y="21426"/>
                    <a:pt x="7428" y="21447"/>
                    <a:pt x="7386" y="21468"/>
                  </a:cubicBezTo>
                  <a:lnTo>
                    <a:pt x="6340" y="21908"/>
                  </a:lnTo>
                  <a:cubicBezTo>
                    <a:pt x="6152" y="21991"/>
                    <a:pt x="6047" y="22201"/>
                    <a:pt x="6110" y="22389"/>
                  </a:cubicBezTo>
                  <a:cubicBezTo>
                    <a:pt x="6175" y="22536"/>
                    <a:pt x="6304" y="22619"/>
                    <a:pt x="6446" y="22619"/>
                  </a:cubicBezTo>
                  <a:cubicBezTo>
                    <a:pt x="6487" y="22619"/>
                    <a:pt x="6529" y="22612"/>
                    <a:pt x="6570" y="22598"/>
                  </a:cubicBezTo>
                  <a:cubicBezTo>
                    <a:pt x="6633" y="22577"/>
                    <a:pt x="6675" y="22556"/>
                    <a:pt x="6738" y="22535"/>
                  </a:cubicBezTo>
                  <a:lnTo>
                    <a:pt x="7428" y="22222"/>
                  </a:lnTo>
                  <a:lnTo>
                    <a:pt x="7972" y="21991"/>
                  </a:lnTo>
                  <a:cubicBezTo>
                    <a:pt x="8035" y="22452"/>
                    <a:pt x="8098" y="22870"/>
                    <a:pt x="8119" y="23289"/>
                  </a:cubicBezTo>
                  <a:lnTo>
                    <a:pt x="7993" y="23351"/>
                  </a:lnTo>
                  <a:cubicBezTo>
                    <a:pt x="7428" y="23561"/>
                    <a:pt x="6863" y="23791"/>
                    <a:pt x="6298" y="24021"/>
                  </a:cubicBezTo>
                  <a:cubicBezTo>
                    <a:pt x="6152" y="24084"/>
                    <a:pt x="6026" y="24146"/>
                    <a:pt x="5901" y="24209"/>
                  </a:cubicBezTo>
                  <a:cubicBezTo>
                    <a:pt x="5775" y="24251"/>
                    <a:pt x="5691" y="24356"/>
                    <a:pt x="5671" y="24481"/>
                  </a:cubicBezTo>
                  <a:cubicBezTo>
                    <a:pt x="5650" y="24628"/>
                    <a:pt x="5712" y="24753"/>
                    <a:pt x="5817" y="24837"/>
                  </a:cubicBezTo>
                  <a:cubicBezTo>
                    <a:pt x="5878" y="24886"/>
                    <a:pt x="5954" y="24906"/>
                    <a:pt x="6027" y="24906"/>
                  </a:cubicBezTo>
                  <a:cubicBezTo>
                    <a:pt x="6079" y="24906"/>
                    <a:pt x="6129" y="24896"/>
                    <a:pt x="6173" y="24879"/>
                  </a:cubicBezTo>
                  <a:cubicBezTo>
                    <a:pt x="6340" y="24816"/>
                    <a:pt x="6487" y="24732"/>
                    <a:pt x="6654" y="24670"/>
                  </a:cubicBezTo>
                  <a:cubicBezTo>
                    <a:pt x="7114" y="24481"/>
                    <a:pt x="7596" y="24293"/>
                    <a:pt x="8077" y="24105"/>
                  </a:cubicBezTo>
                  <a:lnTo>
                    <a:pt x="8202" y="24042"/>
                  </a:lnTo>
                  <a:cubicBezTo>
                    <a:pt x="8244" y="24105"/>
                    <a:pt x="8244" y="24146"/>
                    <a:pt x="8244" y="24188"/>
                  </a:cubicBezTo>
                  <a:cubicBezTo>
                    <a:pt x="8286" y="24502"/>
                    <a:pt x="8328" y="24816"/>
                    <a:pt x="8370" y="25130"/>
                  </a:cubicBezTo>
                  <a:cubicBezTo>
                    <a:pt x="8412" y="25465"/>
                    <a:pt x="8474" y="25820"/>
                    <a:pt x="8495" y="26176"/>
                  </a:cubicBezTo>
                  <a:cubicBezTo>
                    <a:pt x="8537" y="26385"/>
                    <a:pt x="8642" y="26532"/>
                    <a:pt x="8851" y="26532"/>
                  </a:cubicBezTo>
                  <a:cubicBezTo>
                    <a:pt x="9060" y="26532"/>
                    <a:pt x="9228" y="26364"/>
                    <a:pt x="9207" y="26155"/>
                  </a:cubicBezTo>
                  <a:cubicBezTo>
                    <a:pt x="9207" y="25988"/>
                    <a:pt x="9207" y="25841"/>
                    <a:pt x="9186" y="25674"/>
                  </a:cubicBezTo>
                  <a:cubicBezTo>
                    <a:pt x="9081" y="25109"/>
                    <a:pt x="8997" y="24544"/>
                    <a:pt x="8914" y="23958"/>
                  </a:cubicBezTo>
                  <a:cubicBezTo>
                    <a:pt x="8914" y="23895"/>
                    <a:pt x="8893" y="23812"/>
                    <a:pt x="8893" y="23728"/>
                  </a:cubicBezTo>
                  <a:lnTo>
                    <a:pt x="10085" y="23205"/>
                  </a:lnTo>
                  <a:cubicBezTo>
                    <a:pt x="10127" y="23602"/>
                    <a:pt x="10169" y="23979"/>
                    <a:pt x="10211" y="24356"/>
                  </a:cubicBezTo>
                  <a:cubicBezTo>
                    <a:pt x="10232" y="24502"/>
                    <a:pt x="10253" y="24649"/>
                    <a:pt x="10274" y="24795"/>
                  </a:cubicBezTo>
                  <a:cubicBezTo>
                    <a:pt x="10327" y="24938"/>
                    <a:pt x="10471" y="25035"/>
                    <a:pt x="10616" y="25035"/>
                  </a:cubicBezTo>
                  <a:cubicBezTo>
                    <a:pt x="10642" y="25035"/>
                    <a:pt x="10667" y="25032"/>
                    <a:pt x="10692" y="25025"/>
                  </a:cubicBezTo>
                  <a:cubicBezTo>
                    <a:pt x="10881" y="24983"/>
                    <a:pt x="11006" y="24816"/>
                    <a:pt x="10985" y="24628"/>
                  </a:cubicBezTo>
                  <a:cubicBezTo>
                    <a:pt x="10964" y="24418"/>
                    <a:pt x="10922" y="24272"/>
                    <a:pt x="10901" y="24021"/>
                  </a:cubicBezTo>
                  <a:cubicBezTo>
                    <a:pt x="10881" y="23791"/>
                    <a:pt x="10860" y="23561"/>
                    <a:pt x="10839" y="23289"/>
                  </a:cubicBezTo>
                  <a:cubicBezTo>
                    <a:pt x="11090" y="23142"/>
                    <a:pt x="11362" y="22996"/>
                    <a:pt x="11613" y="22849"/>
                  </a:cubicBezTo>
                  <a:cubicBezTo>
                    <a:pt x="12073" y="22577"/>
                    <a:pt x="12533" y="22326"/>
                    <a:pt x="12973" y="22033"/>
                  </a:cubicBezTo>
                  <a:cubicBezTo>
                    <a:pt x="13015" y="22012"/>
                    <a:pt x="13036" y="21991"/>
                    <a:pt x="13098" y="21970"/>
                  </a:cubicBezTo>
                  <a:lnTo>
                    <a:pt x="13098" y="22180"/>
                  </a:lnTo>
                  <a:lnTo>
                    <a:pt x="13098" y="23812"/>
                  </a:lnTo>
                  <a:cubicBezTo>
                    <a:pt x="13119" y="23958"/>
                    <a:pt x="13036" y="24105"/>
                    <a:pt x="12910" y="24188"/>
                  </a:cubicBezTo>
                  <a:cubicBezTo>
                    <a:pt x="12659" y="24418"/>
                    <a:pt x="12408" y="24649"/>
                    <a:pt x="12157" y="24879"/>
                  </a:cubicBezTo>
                  <a:lnTo>
                    <a:pt x="10881" y="26051"/>
                  </a:lnTo>
                  <a:cubicBezTo>
                    <a:pt x="10734" y="26197"/>
                    <a:pt x="10588" y="26323"/>
                    <a:pt x="10441" y="26469"/>
                  </a:cubicBezTo>
                  <a:cubicBezTo>
                    <a:pt x="10232" y="26699"/>
                    <a:pt x="10378" y="27055"/>
                    <a:pt x="10692" y="27076"/>
                  </a:cubicBezTo>
                  <a:cubicBezTo>
                    <a:pt x="10710" y="27079"/>
                    <a:pt x="10728" y="27081"/>
                    <a:pt x="10746" y="27081"/>
                  </a:cubicBezTo>
                  <a:cubicBezTo>
                    <a:pt x="10832" y="27081"/>
                    <a:pt x="10916" y="27041"/>
                    <a:pt x="10985" y="26971"/>
                  </a:cubicBezTo>
                  <a:cubicBezTo>
                    <a:pt x="11090" y="26867"/>
                    <a:pt x="11194" y="26741"/>
                    <a:pt x="11299" y="26636"/>
                  </a:cubicBezTo>
                  <a:lnTo>
                    <a:pt x="12931" y="25130"/>
                  </a:lnTo>
                  <a:cubicBezTo>
                    <a:pt x="12973" y="25109"/>
                    <a:pt x="12994" y="25088"/>
                    <a:pt x="13057" y="25046"/>
                  </a:cubicBezTo>
                  <a:cubicBezTo>
                    <a:pt x="13057" y="25276"/>
                    <a:pt x="13078" y="25486"/>
                    <a:pt x="13078" y="25695"/>
                  </a:cubicBezTo>
                  <a:cubicBezTo>
                    <a:pt x="13098" y="25799"/>
                    <a:pt x="13119" y="25925"/>
                    <a:pt x="13119" y="26030"/>
                  </a:cubicBezTo>
                  <a:cubicBezTo>
                    <a:pt x="13140" y="26155"/>
                    <a:pt x="13098" y="26281"/>
                    <a:pt x="13015" y="26385"/>
                  </a:cubicBezTo>
                  <a:cubicBezTo>
                    <a:pt x="12722" y="26678"/>
                    <a:pt x="12408" y="26971"/>
                    <a:pt x="12115" y="27264"/>
                  </a:cubicBezTo>
                  <a:cubicBezTo>
                    <a:pt x="11864" y="27473"/>
                    <a:pt x="11634" y="27724"/>
                    <a:pt x="11425" y="27996"/>
                  </a:cubicBezTo>
                  <a:cubicBezTo>
                    <a:pt x="11299" y="28164"/>
                    <a:pt x="11341" y="28394"/>
                    <a:pt x="11508" y="28520"/>
                  </a:cubicBezTo>
                  <a:cubicBezTo>
                    <a:pt x="11572" y="28575"/>
                    <a:pt x="11647" y="28600"/>
                    <a:pt x="11722" y="28600"/>
                  </a:cubicBezTo>
                  <a:cubicBezTo>
                    <a:pt x="11845" y="28600"/>
                    <a:pt x="11966" y="28532"/>
                    <a:pt x="12031" y="28415"/>
                  </a:cubicBezTo>
                  <a:cubicBezTo>
                    <a:pt x="12157" y="28248"/>
                    <a:pt x="12282" y="28101"/>
                    <a:pt x="12450" y="27955"/>
                  </a:cubicBezTo>
                  <a:cubicBezTo>
                    <a:pt x="12638" y="27766"/>
                    <a:pt x="12847" y="27578"/>
                    <a:pt x="13078" y="27369"/>
                  </a:cubicBezTo>
                  <a:cubicBezTo>
                    <a:pt x="13091" y="27409"/>
                    <a:pt x="13096" y="27432"/>
                    <a:pt x="13098" y="27432"/>
                  </a:cubicBezTo>
                  <a:cubicBezTo>
                    <a:pt x="13098" y="27432"/>
                    <a:pt x="13098" y="27425"/>
                    <a:pt x="13098" y="27411"/>
                  </a:cubicBezTo>
                  <a:cubicBezTo>
                    <a:pt x="13119" y="27662"/>
                    <a:pt x="13119" y="27892"/>
                    <a:pt x="13140" y="28122"/>
                  </a:cubicBezTo>
                  <a:cubicBezTo>
                    <a:pt x="13140" y="28206"/>
                    <a:pt x="13119" y="28289"/>
                    <a:pt x="13057" y="28331"/>
                  </a:cubicBezTo>
                  <a:cubicBezTo>
                    <a:pt x="12806" y="28582"/>
                    <a:pt x="12575" y="28833"/>
                    <a:pt x="12303" y="29084"/>
                  </a:cubicBezTo>
                  <a:cubicBezTo>
                    <a:pt x="12157" y="29210"/>
                    <a:pt x="12136" y="29440"/>
                    <a:pt x="12261" y="29608"/>
                  </a:cubicBezTo>
                  <a:cubicBezTo>
                    <a:pt x="12340" y="29686"/>
                    <a:pt x="12442" y="29728"/>
                    <a:pt x="12543" y="29728"/>
                  </a:cubicBezTo>
                  <a:cubicBezTo>
                    <a:pt x="12630" y="29728"/>
                    <a:pt x="12717" y="29696"/>
                    <a:pt x="12785" y="29628"/>
                  </a:cubicBezTo>
                  <a:cubicBezTo>
                    <a:pt x="12889" y="29545"/>
                    <a:pt x="12994" y="29461"/>
                    <a:pt x="13078" y="29356"/>
                  </a:cubicBezTo>
                  <a:cubicBezTo>
                    <a:pt x="13224" y="29231"/>
                    <a:pt x="13370" y="29084"/>
                    <a:pt x="13496" y="28938"/>
                  </a:cubicBezTo>
                  <a:lnTo>
                    <a:pt x="13705" y="29126"/>
                  </a:lnTo>
                  <a:cubicBezTo>
                    <a:pt x="13873" y="29294"/>
                    <a:pt x="14040" y="29482"/>
                    <a:pt x="14228" y="29628"/>
                  </a:cubicBezTo>
                  <a:cubicBezTo>
                    <a:pt x="14296" y="29696"/>
                    <a:pt x="14382" y="29728"/>
                    <a:pt x="14468" y="29728"/>
                  </a:cubicBezTo>
                  <a:cubicBezTo>
                    <a:pt x="14566" y="29728"/>
                    <a:pt x="14663" y="29686"/>
                    <a:pt x="14730" y="29608"/>
                  </a:cubicBezTo>
                  <a:cubicBezTo>
                    <a:pt x="14877" y="29461"/>
                    <a:pt x="14856" y="29210"/>
                    <a:pt x="14710" y="29084"/>
                  </a:cubicBezTo>
                  <a:cubicBezTo>
                    <a:pt x="14500" y="28875"/>
                    <a:pt x="14291" y="28645"/>
                    <a:pt x="14061" y="28457"/>
                  </a:cubicBezTo>
                  <a:cubicBezTo>
                    <a:pt x="13894" y="28352"/>
                    <a:pt x="13831" y="28143"/>
                    <a:pt x="13873" y="27955"/>
                  </a:cubicBezTo>
                  <a:cubicBezTo>
                    <a:pt x="13873" y="27913"/>
                    <a:pt x="13873" y="27871"/>
                    <a:pt x="13873" y="27850"/>
                  </a:cubicBezTo>
                  <a:cubicBezTo>
                    <a:pt x="13894" y="27683"/>
                    <a:pt x="13914" y="27515"/>
                    <a:pt x="13914" y="27348"/>
                  </a:cubicBezTo>
                  <a:lnTo>
                    <a:pt x="13956" y="27348"/>
                  </a:lnTo>
                  <a:cubicBezTo>
                    <a:pt x="14291" y="27703"/>
                    <a:pt x="14710" y="27976"/>
                    <a:pt x="14982" y="28394"/>
                  </a:cubicBezTo>
                  <a:cubicBezTo>
                    <a:pt x="15043" y="28486"/>
                    <a:pt x="15138" y="28544"/>
                    <a:pt x="15242" y="28544"/>
                  </a:cubicBezTo>
                  <a:cubicBezTo>
                    <a:pt x="15280" y="28544"/>
                    <a:pt x="15319" y="28536"/>
                    <a:pt x="15358" y="28520"/>
                  </a:cubicBezTo>
                  <a:cubicBezTo>
                    <a:pt x="15609" y="28436"/>
                    <a:pt x="15714" y="28122"/>
                    <a:pt x="15546" y="27913"/>
                  </a:cubicBezTo>
                  <a:cubicBezTo>
                    <a:pt x="15337" y="27662"/>
                    <a:pt x="15107" y="27411"/>
                    <a:pt x="14856" y="27201"/>
                  </a:cubicBezTo>
                  <a:cubicBezTo>
                    <a:pt x="14563" y="26908"/>
                    <a:pt x="14270" y="26636"/>
                    <a:pt x="13977" y="26343"/>
                  </a:cubicBezTo>
                  <a:cubicBezTo>
                    <a:pt x="13873" y="26260"/>
                    <a:pt x="13831" y="26113"/>
                    <a:pt x="13873" y="25988"/>
                  </a:cubicBezTo>
                  <a:cubicBezTo>
                    <a:pt x="13873" y="25820"/>
                    <a:pt x="13894" y="25632"/>
                    <a:pt x="13894" y="25444"/>
                  </a:cubicBezTo>
                  <a:cubicBezTo>
                    <a:pt x="13914" y="25297"/>
                    <a:pt x="13914" y="25151"/>
                    <a:pt x="13935" y="25004"/>
                  </a:cubicBezTo>
                  <a:cubicBezTo>
                    <a:pt x="13956" y="25004"/>
                    <a:pt x="13977" y="25025"/>
                    <a:pt x="13998" y="25025"/>
                  </a:cubicBezTo>
                  <a:cubicBezTo>
                    <a:pt x="14333" y="25360"/>
                    <a:pt x="14730" y="25716"/>
                    <a:pt x="15044" y="26009"/>
                  </a:cubicBezTo>
                  <a:cubicBezTo>
                    <a:pt x="15358" y="26302"/>
                    <a:pt x="15672" y="26615"/>
                    <a:pt x="15986" y="26908"/>
                  </a:cubicBezTo>
                  <a:cubicBezTo>
                    <a:pt x="16059" y="26982"/>
                    <a:pt x="16153" y="27018"/>
                    <a:pt x="16250" y="27018"/>
                  </a:cubicBezTo>
                  <a:cubicBezTo>
                    <a:pt x="16347" y="27018"/>
                    <a:pt x="16446" y="26982"/>
                    <a:pt x="16530" y="26908"/>
                  </a:cubicBezTo>
                  <a:cubicBezTo>
                    <a:pt x="16676" y="26762"/>
                    <a:pt x="16655" y="26511"/>
                    <a:pt x="16488" y="26385"/>
                  </a:cubicBezTo>
                  <a:cubicBezTo>
                    <a:pt x="16153" y="26051"/>
                    <a:pt x="15798" y="25716"/>
                    <a:pt x="15442" y="25381"/>
                  </a:cubicBezTo>
                  <a:cubicBezTo>
                    <a:pt x="14961" y="24942"/>
                    <a:pt x="14479" y="24481"/>
                    <a:pt x="13977" y="24042"/>
                  </a:cubicBezTo>
                  <a:cubicBezTo>
                    <a:pt x="13914" y="23979"/>
                    <a:pt x="13873" y="23895"/>
                    <a:pt x="13873" y="23812"/>
                  </a:cubicBezTo>
                  <a:lnTo>
                    <a:pt x="13873" y="22012"/>
                  </a:lnTo>
                  <a:cubicBezTo>
                    <a:pt x="13873" y="21970"/>
                    <a:pt x="13894" y="21929"/>
                    <a:pt x="13894" y="21887"/>
                  </a:cubicBezTo>
                  <a:cubicBezTo>
                    <a:pt x="13956" y="21929"/>
                    <a:pt x="14019" y="21970"/>
                    <a:pt x="14082" y="22012"/>
                  </a:cubicBezTo>
                  <a:cubicBezTo>
                    <a:pt x="14186" y="22096"/>
                    <a:pt x="14291" y="22159"/>
                    <a:pt x="14438" y="22242"/>
                  </a:cubicBezTo>
                  <a:cubicBezTo>
                    <a:pt x="14605" y="22347"/>
                    <a:pt x="14793" y="22431"/>
                    <a:pt x="14898" y="22514"/>
                  </a:cubicBezTo>
                  <a:cubicBezTo>
                    <a:pt x="15023" y="22577"/>
                    <a:pt x="15149" y="22661"/>
                    <a:pt x="15295" y="22724"/>
                  </a:cubicBezTo>
                  <a:cubicBezTo>
                    <a:pt x="15588" y="22891"/>
                    <a:pt x="15881" y="23058"/>
                    <a:pt x="16153" y="23247"/>
                  </a:cubicBezTo>
                  <a:lnTo>
                    <a:pt x="16070" y="24063"/>
                  </a:lnTo>
                  <a:cubicBezTo>
                    <a:pt x="16049" y="24209"/>
                    <a:pt x="16028" y="24335"/>
                    <a:pt x="16007" y="24481"/>
                  </a:cubicBezTo>
                  <a:cubicBezTo>
                    <a:pt x="15944" y="24690"/>
                    <a:pt x="16049" y="24900"/>
                    <a:pt x="16258" y="24963"/>
                  </a:cubicBezTo>
                  <a:cubicBezTo>
                    <a:pt x="16288" y="24969"/>
                    <a:pt x="16319" y="24972"/>
                    <a:pt x="16348" y="24972"/>
                  </a:cubicBezTo>
                  <a:cubicBezTo>
                    <a:pt x="16519" y="24972"/>
                    <a:pt x="16665" y="24869"/>
                    <a:pt x="16718" y="24690"/>
                  </a:cubicBezTo>
                  <a:cubicBezTo>
                    <a:pt x="16718" y="24628"/>
                    <a:pt x="16739" y="24565"/>
                    <a:pt x="16739" y="24502"/>
                  </a:cubicBezTo>
                  <a:cubicBezTo>
                    <a:pt x="16781" y="24126"/>
                    <a:pt x="16823" y="23728"/>
                    <a:pt x="16865" y="23351"/>
                  </a:cubicBezTo>
                  <a:cubicBezTo>
                    <a:pt x="16865" y="23289"/>
                    <a:pt x="16907" y="23226"/>
                    <a:pt x="16907" y="23142"/>
                  </a:cubicBezTo>
                  <a:lnTo>
                    <a:pt x="18078" y="23665"/>
                  </a:lnTo>
                  <a:lnTo>
                    <a:pt x="18078" y="23812"/>
                  </a:lnTo>
                  <a:cubicBezTo>
                    <a:pt x="18036" y="24063"/>
                    <a:pt x="18015" y="24335"/>
                    <a:pt x="17974" y="24586"/>
                  </a:cubicBezTo>
                  <a:cubicBezTo>
                    <a:pt x="17932" y="24963"/>
                    <a:pt x="17848" y="25318"/>
                    <a:pt x="17806" y="25695"/>
                  </a:cubicBezTo>
                  <a:cubicBezTo>
                    <a:pt x="17785" y="25862"/>
                    <a:pt x="17764" y="26009"/>
                    <a:pt x="17785" y="26176"/>
                  </a:cubicBezTo>
                  <a:cubicBezTo>
                    <a:pt x="17785" y="26239"/>
                    <a:pt x="17806" y="26302"/>
                    <a:pt x="17848" y="26343"/>
                  </a:cubicBezTo>
                  <a:cubicBezTo>
                    <a:pt x="17907" y="26446"/>
                    <a:pt x="18006" y="26497"/>
                    <a:pt x="18111" y="26497"/>
                  </a:cubicBezTo>
                  <a:cubicBezTo>
                    <a:pt x="18156" y="26497"/>
                    <a:pt x="18202" y="26488"/>
                    <a:pt x="18246" y="26469"/>
                  </a:cubicBezTo>
                  <a:cubicBezTo>
                    <a:pt x="18392" y="26427"/>
                    <a:pt x="18476" y="26302"/>
                    <a:pt x="18497" y="26155"/>
                  </a:cubicBezTo>
                  <a:cubicBezTo>
                    <a:pt x="18497" y="26030"/>
                    <a:pt x="18497" y="25904"/>
                    <a:pt x="18518" y="25779"/>
                  </a:cubicBezTo>
                  <a:cubicBezTo>
                    <a:pt x="18580" y="25318"/>
                    <a:pt x="18643" y="24900"/>
                    <a:pt x="18706" y="24460"/>
                  </a:cubicBezTo>
                  <a:cubicBezTo>
                    <a:pt x="18727" y="24314"/>
                    <a:pt x="18748" y="24146"/>
                    <a:pt x="18790" y="23979"/>
                  </a:cubicBezTo>
                  <a:lnTo>
                    <a:pt x="19020" y="24084"/>
                  </a:lnTo>
                  <a:cubicBezTo>
                    <a:pt x="19229" y="24167"/>
                    <a:pt x="19417" y="24251"/>
                    <a:pt x="19627" y="24335"/>
                  </a:cubicBezTo>
                  <a:cubicBezTo>
                    <a:pt x="20024" y="24502"/>
                    <a:pt x="20401" y="24649"/>
                    <a:pt x="20777" y="24816"/>
                  </a:cubicBezTo>
                  <a:cubicBezTo>
                    <a:pt x="20842" y="24852"/>
                    <a:pt x="20906" y="24867"/>
                    <a:pt x="20966" y="24867"/>
                  </a:cubicBezTo>
                  <a:cubicBezTo>
                    <a:pt x="21293" y="24867"/>
                    <a:pt x="21508" y="24401"/>
                    <a:pt x="21154" y="24188"/>
                  </a:cubicBezTo>
                  <a:cubicBezTo>
                    <a:pt x="21091" y="24146"/>
                    <a:pt x="21028" y="24105"/>
                    <a:pt x="20945" y="24084"/>
                  </a:cubicBezTo>
                  <a:cubicBezTo>
                    <a:pt x="20610" y="23937"/>
                    <a:pt x="20254" y="23812"/>
                    <a:pt x="19899" y="23665"/>
                  </a:cubicBezTo>
                  <a:cubicBezTo>
                    <a:pt x="19564" y="23540"/>
                    <a:pt x="19208" y="23393"/>
                    <a:pt x="18852" y="23247"/>
                  </a:cubicBezTo>
                  <a:cubicBezTo>
                    <a:pt x="18915" y="22807"/>
                    <a:pt x="18957" y="22389"/>
                    <a:pt x="18999" y="21950"/>
                  </a:cubicBezTo>
                  <a:cubicBezTo>
                    <a:pt x="19062" y="21970"/>
                    <a:pt x="19104" y="21991"/>
                    <a:pt x="19166" y="22012"/>
                  </a:cubicBezTo>
                  <a:cubicBezTo>
                    <a:pt x="19313" y="22075"/>
                    <a:pt x="19438" y="22138"/>
                    <a:pt x="19585" y="22201"/>
                  </a:cubicBezTo>
                  <a:cubicBezTo>
                    <a:pt x="19857" y="22305"/>
                    <a:pt x="20129" y="22431"/>
                    <a:pt x="20401" y="22535"/>
                  </a:cubicBezTo>
                  <a:cubicBezTo>
                    <a:pt x="20445" y="22555"/>
                    <a:pt x="20491" y="22564"/>
                    <a:pt x="20537" y="22564"/>
                  </a:cubicBezTo>
                  <a:cubicBezTo>
                    <a:pt x="20688" y="22564"/>
                    <a:pt x="20834" y="22465"/>
                    <a:pt x="20882" y="22305"/>
                  </a:cubicBezTo>
                  <a:cubicBezTo>
                    <a:pt x="20945" y="22117"/>
                    <a:pt x="20819" y="21908"/>
                    <a:pt x="20631" y="21845"/>
                  </a:cubicBezTo>
                  <a:cubicBezTo>
                    <a:pt x="20380" y="21740"/>
                    <a:pt x="20129" y="21636"/>
                    <a:pt x="19857" y="21531"/>
                  </a:cubicBezTo>
                  <a:cubicBezTo>
                    <a:pt x="19731" y="21468"/>
                    <a:pt x="19606" y="21405"/>
                    <a:pt x="19438" y="21343"/>
                  </a:cubicBezTo>
                  <a:lnTo>
                    <a:pt x="19438" y="20548"/>
                  </a:lnTo>
                  <a:lnTo>
                    <a:pt x="19438" y="19585"/>
                  </a:lnTo>
                  <a:cubicBezTo>
                    <a:pt x="19438" y="19355"/>
                    <a:pt x="19417" y="19125"/>
                    <a:pt x="19417" y="18874"/>
                  </a:cubicBezTo>
                  <a:lnTo>
                    <a:pt x="19417" y="18727"/>
                  </a:lnTo>
                  <a:cubicBezTo>
                    <a:pt x="19480" y="18769"/>
                    <a:pt x="19522" y="18769"/>
                    <a:pt x="19564" y="18811"/>
                  </a:cubicBezTo>
                  <a:cubicBezTo>
                    <a:pt x="20045" y="19083"/>
                    <a:pt x="20526" y="19376"/>
                    <a:pt x="21028" y="19648"/>
                  </a:cubicBezTo>
                  <a:cubicBezTo>
                    <a:pt x="21154" y="19711"/>
                    <a:pt x="21259" y="19836"/>
                    <a:pt x="21280" y="20004"/>
                  </a:cubicBezTo>
                  <a:cubicBezTo>
                    <a:pt x="21321" y="20317"/>
                    <a:pt x="21405" y="20631"/>
                    <a:pt x="21468" y="20924"/>
                  </a:cubicBezTo>
                  <a:cubicBezTo>
                    <a:pt x="21510" y="21050"/>
                    <a:pt x="21531" y="21154"/>
                    <a:pt x="21552" y="21280"/>
                  </a:cubicBezTo>
                  <a:cubicBezTo>
                    <a:pt x="21677" y="21782"/>
                    <a:pt x="21782" y="22305"/>
                    <a:pt x="21886" y="22807"/>
                  </a:cubicBezTo>
                  <a:cubicBezTo>
                    <a:pt x="21928" y="22954"/>
                    <a:pt x="21970" y="23121"/>
                    <a:pt x="22012" y="23268"/>
                  </a:cubicBezTo>
                  <a:cubicBezTo>
                    <a:pt x="22033" y="23414"/>
                    <a:pt x="22158" y="23519"/>
                    <a:pt x="22326" y="23519"/>
                  </a:cubicBezTo>
                  <a:cubicBezTo>
                    <a:pt x="22344" y="23522"/>
                    <a:pt x="22363" y="23523"/>
                    <a:pt x="22381" y="23523"/>
                  </a:cubicBezTo>
                  <a:cubicBezTo>
                    <a:pt x="22606" y="23523"/>
                    <a:pt x="22780" y="23291"/>
                    <a:pt x="22702" y="23058"/>
                  </a:cubicBezTo>
                  <a:cubicBezTo>
                    <a:pt x="22661" y="22891"/>
                    <a:pt x="22619" y="22745"/>
                    <a:pt x="22577" y="22598"/>
                  </a:cubicBezTo>
                  <a:cubicBezTo>
                    <a:pt x="22409" y="21887"/>
                    <a:pt x="22263" y="21196"/>
                    <a:pt x="22096" y="20506"/>
                  </a:cubicBezTo>
                  <a:cubicBezTo>
                    <a:pt x="22096" y="20443"/>
                    <a:pt x="22096" y="20401"/>
                    <a:pt x="22075" y="20317"/>
                  </a:cubicBezTo>
                  <a:lnTo>
                    <a:pt x="22075" y="20317"/>
                  </a:lnTo>
                  <a:cubicBezTo>
                    <a:pt x="22158" y="20359"/>
                    <a:pt x="22200" y="20380"/>
                    <a:pt x="22263" y="20401"/>
                  </a:cubicBezTo>
                  <a:cubicBezTo>
                    <a:pt x="22493" y="20527"/>
                    <a:pt x="22744" y="20652"/>
                    <a:pt x="22995" y="20757"/>
                  </a:cubicBezTo>
                  <a:cubicBezTo>
                    <a:pt x="23121" y="20799"/>
                    <a:pt x="23205" y="20924"/>
                    <a:pt x="23225" y="21050"/>
                  </a:cubicBezTo>
                  <a:cubicBezTo>
                    <a:pt x="23246" y="21113"/>
                    <a:pt x="23267" y="21196"/>
                    <a:pt x="23288" y="21259"/>
                  </a:cubicBezTo>
                  <a:cubicBezTo>
                    <a:pt x="23414" y="21761"/>
                    <a:pt x="23539" y="22263"/>
                    <a:pt x="23665" y="22766"/>
                  </a:cubicBezTo>
                  <a:cubicBezTo>
                    <a:pt x="23707" y="22912"/>
                    <a:pt x="23769" y="23079"/>
                    <a:pt x="23832" y="23205"/>
                  </a:cubicBezTo>
                  <a:cubicBezTo>
                    <a:pt x="23889" y="23336"/>
                    <a:pt x="24012" y="23417"/>
                    <a:pt x="24158" y="23417"/>
                  </a:cubicBezTo>
                  <a:cubicBezTo>
                    <a:pt x="24175" y="23417"/>
                    <a:pt x="24192" y="23416"/>
                    <a:pt x="24209" y="23414"/>
                  </a:cubicBezTo>
                  <a:cubicBezTo>
                    <a:pt x="24355" y="23393"/>
                    <a:pt x="24481" y="23289"/>
                    <a:pt x="24523" y="23142"/>
                  </a:cubicBezTo>
                  <a:cubicBezTo>
                    <a:pt x="24544" y="23038"/>
                    <a:pt x="24523" y="22954"/>
                    <a:pt x="24481" y="22870"/>
                  </a:cubicBezTo>
                  <a:cubicBezTo>
                    <a:pt x="24397" y="22724"/>
                    <a:pt x="24355" y="22577"/>
                    <a:pt x="24313" y="22431"/>
                  </a:cubicBezTo>
                  <a:cubicBezTo>
                    <a:pt x="24251" y="22138"/>
                    <a:pt x="24188" y="21845"/>
                    <a:pt x="24125" y="21552"/>
                  </a:cubicBezTo>
                  <a:cubicBezTo>
                    <a:pt x="24104" y="21531"/>
                    <a:pt x="24104" y="21510"/>
                    <a:pt x="24125" y="21468"/>
                  </a:cubicBezTo>
                  <a:cubicBezTo>
                    <a:pt x="24355" y="21594"/>
                    <a:pt x="24586" y="21719"/>
                    <a:pt x="24837" y="21845"/>
                  </a:cubicBezTo>
                  <a:cubicBezTo>
                    <a:pt x="24899" y="21866"/>
                    <a:pt x="24941" y="21929"/>
                    <a:pt x="24962" y="22012"/>
                  </a:cubicBezTo>
                  <a:cubicBezTo>
                    <a:pt x="25004" y="22222"/>
                    <a:pt x="25067" y="22431"/>
                    <a:pt x="25130" y="22619"/>
                  </a:cubicBezTo>
                  <a:cubicBezTo>
                    <a:pt x="25171" y="22766"/>
                    <a:pt x="25192" y="22891"/>
                    <a:pt x="25213" y="23017"/>
                  </a:cubicBezTo>
                  <a:cubicBezTo>
                    <a:pt x="25250" y="23199"/>
                    <a:pt x="25413" y="23318"/>
                    <a:pt x="25579" y="23318"/>
                  </a:cubicBezTo>
                  <a:cubicBezTo>
                    <a:pt x="25604" y="23318"/>
                    <a:pt x="25628" y="23315"/>
                    <a:pt x="25653" y="23310"/>
                  </a:cubicBezTo>
                  <a:cubicBezTo>
                    <a:pt x="25862" y="23268"/>
                    <a:pt x="25966" y="23079"/>
                    <a:pt x="25925" y="22870"/>
                  </a:cubicBezTo>
                  <a:cubicBezTo>
                    <a:pt x="25904" y="22745"/>
                    <a:pt x="25862" y="22598"/>
                    <a:pt x="25820" y="22473"/>
                  </a:cubicBezTo>
                  <a:cubicBezTo>
                    <a:pt x="25778" y="22284"/>
                    <a:pt x="25715" y="22096"/>
                    <a:pt x="25674" y="21908"/>
                  </a:cubicBezTo>
                  <a:lnTo>
                    <a:pt x="25925" y="21845"/>
                  </a:lnTo>
                  <a:cubicBezTo>
                    <a:pt x="26176" y="21782"/>
                    <a:pt x="26406" y="21719"/>
                    <a:pt x="26657" y="21636"/>
                  </a:cubicBezTo>
                  <a:cubicBezTo>
                    <a:pt x="26803" y="21594"/>
                    <a:pt x="26908" y="21468"/>
                    <a:pt x="26908" y="21322"/>
                  </a:cubicBezTo>
                  <a:cubicBezTo>
                    <a:pt x="26929" y="21175"/>
                    <a:pt x="26845" y="21050"/>
                    <a:pt x="26720" y="20987"/>
                  </a:cubicBezTo>
                  <a:cubicBezTo>
                    <a:pt x="26657" y="20956"/>
                    <a:pt x="26594" y="20940"/>
                    <a:pt x="26534" y="20940"/>
                  </a:cubicBezTo>
                  <a:cubicBezTo>
                    <a:pt x="26474" y="20940"/>
                    <a:pt x="26416" y="20956"/>
                    <a:pt x="26364" y="20987"/>
                  </a:cubicBezTo>
                  <a:cubicBezTo>
                    <a:pt x="26050" y="21071"/>
                    <a:pt x="25715" y="21154"/>
                    <a:pt x="25402" y="21238"/>
                  </a:cubicBezTo>
                  <a:cubicBezTo>
                    <a:pt x="25376" y="21247"/>
                    <a:pt x="25350" y="21252"/>
                    <a:pt x="25325" y="21252"/>
                  </a:cubicBezTo>
                  <a:cubicBezTo>
                    <a:pt x="25290" y="21252"/>
                    <a:pt x="25259" y="21242"/>
                    <a:pt x="25234" y="21217"/>
                  </a:cubicBezTo>
                  <a:cubicBezTo>
                    <a:pt x="24983" y="21071"/>
                    <a:pt x="24774" y="20924"/>
                    <a:pt x="24502" y="20757"/>
                  </a:cubicBezTo>
                  <a:lnTo>
                    <a:pt x="24941" y="20631"/>
                  </a:lnTo>
                  <a:cubicBezTo>
                    <a:pt x="25255" y="20506"/>
                    <a:pt x="25590" y="20422"/>
                    <a:pt x="25946" y="20380"/>
                  </a:cubicBezTo>
                  <a:lnTo>
                    <a:pt x="25987" y="20380"/>
                  </a:lnTo>
                  <a:cubicBezTo>
                    <a:pt x="26176" y="20359"/>
                    <a:pt x="26322" y="20171"/>
                    <a:pt x="26280" y="19983"/>
                  </a:cubicBezTo>
                  <a:cubicBezTo>
                    <a:pt x="26261" y="19806"/>
                    <a:pt x="26095" y="19667"/>
                    <a:pt x="25919" y="19667"/>
                  </a:cubicBezTo>
                  <a:cubicBezTo>
                    <a:pt x="25907" y="19667"/>
                    <a:pt x="25895" y="19667"/>
                    <a:pt x="25883" y="19669"/>
                  </a:cubicBezTo>
                  <a:cubicBezTo>
                    <a:pt x="25715" y="19669"/>
                    <a:pt x="25569" y="19711"/>
                    <a:pt x="25422" y="19732"/>
                  </a:cubicBezTo>
                  <a:cubicBezTo>
                    <a:pt x="25171" y="19815"/>
                    <a:pt x="24941" y="19899"/>
                    <a:pt x="24690" y="19962"/>
                  </a:cubicBezTo>
                  <a:cubicBezTo>
                    <a:pt x="24355" y="20066"/>
                    <a:pt x="24000" y="20150"/>
                    <a:pt x="23665" y="20234"/>
                  </a:cubicBezTo>
                  <a:cubicBezTo>
                    <a:pt x="23635" y="20249"/>
                    <a:pt x="23603" y="20256"/>
                    <a:pt x="23571" y="20256"/>
                  </a:cubicBezTo>
                  <a:cubicBezTo>
                    <a:pt x="23512" y="20256"/>
                    <a:pt x="23454" y="20232"/>
                    <a:pt x="23414" y="20192"/>
                  </a:cubicBezTo>
                  <a:lnTo>
                    <a:pt x="22598" y="19648"/>
                  </a:lnTo>
                  <a:cubicBezTo>
                    <a:pt x="22556" y="19627"/>
                    <a:pt x="22535" y="19606"/>
                    <a:pt x="22514" y="19564"/>
                  </a:cubicBezTo>
                  <a:cubicBezTo>
                    <a:pt x="22661" y="19543"/>
                    <a:pt x="22786" y="19501"/>
                    <a:pt x="22912" y="19460"/>
                  </a:cubicBezTo>
                  <a:lnTo>
                    <a:pt x="24397" y="18999"/>
                  </a:lnTo>
                  <a:lnTo>
                    <a:pt x="25192" y="18769"/>
                  </a:lnTo>
                  <a:cubicBezTo>
                    <a:pt x="25360" y="18727"/>
                    <a:pt x="25464" y="18581"/>
                    <a:pt x="25485" y="18413"/>
                  </a:cubicBezTo>
                  <a:cubicBezTo>
                    <a:pt x="25485" y="18246"/>
                    <a:pt x="25381" y="18120"/>
                    <a:pt x="25234" y="18079"/>
                  </a:cubicBezTo>
                  <a:cubicBezTo>
                    <a:pt x="25192" y="18068"/>
                    <a:pt x="25150" y="18063"/>
                    <a:pt x="25109" y="18063"/>
                  </a:cubicBezTo>
                  <a:cubicBezTo>
                    <a:pt x="25067" y="18063"/>
                    <a:pt x="25025" y="18068"/>
                    <a:pt x="24983" y="18079"/>
                  </a:cubicBezTo>
                  <a:cubicBezTo>
                    <a:pt x="24376" y="18246"/>
                    <a:pt x="23769" y="18434"/>
                    <a:pt x="23184" y="18623"/>
                  </a:cubicBezTo>
                  <a:cubicBezTo>
                    <a:pt x="22681" y="18790"/>
                    <a:pt x="22200" y="18937"/>
                    <a:pt x="21698" y="19083"/>
                  </a:cubicBezTo>
                  <a:cubicBezTo>
                    <a:pt x="21674" y="19099"/>
                    <a:pt x="21644" y="19106"/>
                    <a:pt x="21612" y="19106"/>
                  </a:cubicBezTo>
                  <a:cubicBezTo>
                    <a:pt x="21561" y="19106"/>
                    <a:pt x="21507" y="19088"/>
                    <a:pt x="21468" y="19062"/>
                  </a:cubicBezTo>
                  <a:cubicBezTo>
                    <a:pt x="20945" y="18748"/>
                    <a:pt x="20422" y="18455"/>
                    <a:pt x="19899" y="18162"/>
                  </a:cubicBezTo>
                  <a:cubicBezTo>
                    <a:pt x="19878" y="18120"/>
                    <a:pt x="19836" y="18100"/>
                    <a:pt x="19815" y="18079"/>
                  </a:cubicBezTo>
                  <a:lnTo>
                    <a:pt x="20401" y="17765"/>
                  </a:lnTo>
                  <a:cubicBezTo>
                    <a:pt x="20526" y="17702"/>
                    <a:pt x="20652" y="17618"/>
                    <a:pt x="20777" y="17556"/>
                  </a:cubicBezTo>
                  <a:cubicBezTo>
                    <a:pt x="20945" y="17451"/>
                    <a:pt x="21112" y="17367"/>
                    <a:pt x="21280" y="17263"/>
                  </a:cubicBezTo>
                  <a:cubicBezTo>
                    <a:pt x="21552" y="17095"/>
                    <a:pt x="21824" y="16928"/>
                    <a:pt x="22117" y="16802"/>
                  </a:cubicBezTo>
                  <a:cubicBezTo>
                    <a:pt x="22451" y="17053"/>
                    <a:pt x="22786" y="17304"/>
                    <a:pt x="23121" y="17576"/>
                  </a:cubicBezTo>
                  <a:cubicBezTo>
                    <a:pt x="23191" y="17637"/>
                    <a:pt x="23281" y="17668"/>
                    <a:pt x="23372" y="17668"/>
                  </a:cubicBezTo>
                  <a:cubicBezTo>
                    <a:pt x="23469" y="17668"/>
                    <a:pt x="23568" y="17632"/>
                    <a:pt x="23644" y="17556"/>
                  </a:cubicBezTo>
                  <a:cubicBezTo>
                    <a:pt x="23769" y="17409"/>
                    <a:pt x="23769" y="17158"/>
                    <a:pt x="23623" y="17032"/>
                  </a:cubicBezTo>
                  <a:cubicBezTo>
                    <a:pt x="23581" y="16991"/>
                    <a:pt x="23518" y="16949"/>
                    <a:pt x="23477" y="16907"/>
                  </a:cubicBezTo>
                  <a:lnTo>
                    <a:pt x="22849" y="16447"/>
                  </a:lnTo>
                  <a:lnTo>
                    <a:pt x="22368" y="16112"/>
                  </a:lnTo>
                  <a:lnTo>
                    <a:pt x="23414" y="15317"/>
                  </a:lnTo>
                  <a:lnTo>
                    <a:pt x="23581" y="15442"/>
                  </a:lnTo>
                  <a:lnTo>
                    <a:pt x="24983" y="16551"/>
                  </a:lnTo>
                  <a:cubicBezTo>
                    <a:pt x="25109" y="16635"/>
                    <a:pt x="25234" y="16719"/>
                    <a:pt x="25360" y="16802"/>
                  </a:cubicBezTo>
                  <a:cubicBezTo>
                    <a:pt x="25427" y="16843"/>
                    <a:pt x="25494" y="16860"/>
                    <a:pt x="25556" y="16860"/>
                  </a:cubicBezTo>
                  <a:cubicBezTo>
                    <a:pt x="25879" y="16860"/>
                    <a:pt x="26084" y="16385"/>
                    <a:pt x="25715" y="16175"/>
                  </a:cubicBezTo>
                  <a:cubicBezTo>
                    <a:pt x="25590" y="16112"/>
                    <a:pt x="25464" y="16007"/>
                    <a:pt x="25360" y="15924"/>
                  </a:cubicBezTo>
                  <a:lnTo>
                    <a:pt x="24146" y="14982"/>
                  </a:lnTo>
                  <a:lnTo>
                    <a:pt x="24041" y="14877"/>
                  </a:lnTo>
                  <a:cubicBezTo>
                    <a:pt x="24083" y="14835"/>
                    <a:pt x="24125" y="14794"/>
                    <a:pt x="24167" y="14752"/>
                  </a:cubicBezTo>
                  <a:cubicBezTo>
                    <a:pt x="24418" y="14563"/>
                    <a:pt x="24669" y="14354"/>
                    <a:pt x="24941" y="14145"/>
                  </a:cubicBezTo>
                  <a:cubicBezTo>
                    <a:pt x="25213" y="13957"/>
                    <a:pt x="25485" y="13747"/>
                    <a:pt x="25757" y="13538"/>
                  </a:cubicBezTo>
                  <a:cubicBezTo>
                    <a:pt x="25904" y="13434"/>
                    <a:pt x="25966" y="13224"/>
                    <a:pt x="25883" y="13078"/>
                  </a:cubicBezTo>
                  <a:cubicBezTo>
                    <a:pt x="25805" y="12953"/>
                    <a:pt x="25681" y="12887"/>
                    <a:pt x="25553" y="12887"/>
                  </a:cubicBezTo>
                  <a:cubicBezTo>
                    <a:pt x="25509" y="12887"/>
                    <a:pt x="25465" y="12894"/>
                    <a:pt x="25422" y="12911"/>
                  </a:cubicBezTo>
                  <a:cubicBezTo>
                    <a:pt x="25360" y="12931"/>
                    <a:pt x="25318" y="12952"/>
                    <a:pt x="25255" y="12994"/>
                  </a:cubicBezTo>
                  <a:cubicBezTo>
                    <a:pt x="25150" y="13057"/>
                    <a:pt x="25067" y="13141"/>
                    <a:pt x="24962" y="13224"/>
                  </a:cubicBezTo>
                  <a:lnTo>
                    <a:pt x="23539" y="14333"/>
                  </a:lnTo>
                  <a:cubicBezTo>
                    <a:pt x="23497" y="14375"/>
                    <a:pt x="23456" y="14396"/>
                    <a:pt x="23414" y="14417"/>
                  </a:cubicBezTo>
                  <a:lnTo>
                    <a:pt x="22368" y="13664"/>
                  </a:lnTo>
                  <a:cubicBezTo>
                    <a:pt x="22409" y="13601"/>
                    <a:pt x="22451" y="13580"/>
                    <a:pt x="22493" y="13559"/>
                  </a:cubicBezTo>
                  <a:cubicBezTo>
                    <a:pt x="22765" y="13350"/>
                    <a:pt x="23058" y="13141"/>
                    <a:pt x="23330" y="12931"/>
                  </a:cubicBezTo>
                  <a:cubicBezTo>
                    <a:pt x="23435" y="12869"/>
                    <a:pt x="23539" y="12785"/>
                    <a:pt x="23623" y="12722"/>
                  </a:cubicBezTo>
                  <a:cubicBezTo>
                    <a:pt x="23749" y="12576"/>
                    <a:pt x="23749" y="12346"/>
                    <a:pt x="23623" y="12220"/>
                  </a:cubicBezTo>
                  <a:cubicBezTo>
                    <a:pt x="23545" y="12130"/>
                    <a:pt x="23442" y="12089"/>
                    <a:pt x="23341" y="12089"/>
                  </a:cubicBezTo>
                  <a:cubicBezTo>
                    <a:pt x="23254" y="12089"/>
                    <a:pt x="23168" y="12120"/>
                    <a:pt x="23100" y="12178"/>
                  </a:cubicBezTo>
                  <a:cubicBezTo>
                    <a:pt x="22933" y="12325"/>
                    <a:pt x="22744" y="12471"/>
                    <a:pt x="22577" y="12597"/>
                  </a:cubicBezTo>
                  <a:cubicBezTo>
                    <a:pt x="22409" y="12701"/>
                    <a:pt x="22242" y="12848"/>
                    <a:pt x="22054" y="12973"/>
                  </a:cubicBezTo>
                  <a:lnTo>
                    <a:pt x="21133" y="12429"/>
                  </a:lnTo>
                  <a:cubicBezTo>
                    <a:pt x="21049" y="12387"/>
                    <a:pt x="20966" y="12325"/>
                    <a:pt x="20882" y="12283"/>
                  </a:cubicBezTo>
                  <a:lnTo>
                    <a:pt x="19794" y="11697"/>
                  </a:lnTo>
                  <a:lnTo>
                    <a:pt x="19794" y="11676"/>
                  </a:lnTo>
                  <a:cubicBezTo>
                    <a:pt x="19836" y="11634"/>
                    <a:pt x="19878" y="11613"/>
                    <a:pt x="19940" y="11571"/>
                  </a:cubicBezTo>
                  <a:cubicBezTo>
                    <a:pt x="20422" y="11299"/>
                    <a:pt x="20924" y="11027"/>
                    <a:pt x="21405" y="10734"/>
                  </a:cubicBezTo>
                  <a:cubicBezTo>
                    <a:pt x="21473" y="10694"/>
                    <a:pt x="21549" y="10671"/>
                    <a:pt x="21623" y="10671"/>
                  </a:cubicBezTo>
                  <a:cubicBezTo>
                    <a:pt x="21663" y="10671"/>
                    <a:pt x="21703" y="10678"/>
                    <a:pt x="21740" y="10693"/>
                  </a:cubicBezTo>
                  <a:cubicBezTo>
                    <a:pt x="21949" y="10776"/>
                    <a:pt x="22137" y="10839"/>
                    <a:pt x="22326" y="10902"/>
                  </a:cubicBezTo>
                  <a:cubicBezTo>
                    <a:pt x="23058" y="11132"/>
                    <a:pt x="23769" y="11362"/>
                    <a:pt x="24502" y="11571"/>
                  </a:cubicBezTo>
                  <a:cubicBezTo>
                    <a:pt x="24669" y="11634"/>
                    <a:pt x="24858" y="11676"/>
                    <a:pt x="25025" y="11718"/>
                  </a:cubicBezTo>
                  <a:cubicBezTo>
                    <a:pt x="25053" y="11724"/>
                    <a:pt x="25080" y="11727"/>
                    <a:pt x="25108" y="11727"/>
                  </a:cubicBezTo>
                  <a:cubicBezTo>
                    <a:pt x="25266" y="11727"/>
                    <a:pt x="25408" y="11627"/>
                    <a:pt x="25443" y="11467"/>
                  </a:cubicBezTo>
                  <a:cubicBezTo>
                    <a:pt x="25506" y="11258"/>
                    <a:pt x="25381" y="11048"/>
                    <a:pt x="25171" y="11006"/>
                  </a:cubicBezTo>
                  <a:cubicBezTo>
                    <a:pt x="25025" y="10944"/>
                    <a:pt x="24858" y="10923"/>
                    <a:pt x="24690" y="10881"/>
                  </a:cubicBezTo>
                  <a:cubicBezTo>
                    <a:pt x="24460" y="10797"/>
                    <a:pt x="24230" y="10734"/>
                    <a:pt x="24000" y="10651"/>
                  </a:cubicBezTo>
                  <a:lnTo>
                    <a:pt x="22744" y="10253"/>
                  </a:lnTo>
                  <a:lnTo>
                    <a:pt x="22472" y="10190"/>
                  </a:lnTo>
                  <a:cubicBezTo>
                    <a:pt x="22535" y="10149"/>
                    <a:pt x="22577" y="10107"/>
                    <a:pt x="22619" y="10086"/>
                  </a:cubicBezTo>
                  <a:cubicBezTo>
                    <a:pt x="22849" y="9918"/>
                    <a:pt x="23100" y="9772"/>
                    <a:pt x="23330" y="9605"/>
                  </a:cubicBezTo>
                  <a:cubicBezTo>
                    <a:pt x="23400" y="9549"/>
                    <a:pt x="23479" y="9521"/>
                    <a:pt x="23561" y="9521"/>
                  </a:cubicBezTo>
                  <a:cubicBezTo>
                    <a:pt x="23602" y="9521"/>
                    <a:pt x="23644" y="9528"/>
                    <a:pt x="23686" y="9542"/>
                  </a:cubicBezTo>
                  <a:cubicBezTo>
                    <a:pt x="23749" y="9563"/>
                    <a:pt x="23811" y="9563"/>
                    <a:pt x="23874" y="9584"/>
                  </a:cubicBezTo>
                  <a:cubicBezTo>
                    <a:pt x="24376" y="9730"/>
                    <a:pt x="24858" y="9877"/>
                    <a:pt x="25360" y="10023"/>
                  </a:cubicBezTo>
                  <a:cubicBezTo>
                    <a:pt x="25527" y="10065"/>
                    <a:pt x="25694" y="10086"/>
                    <a:pt x="25841" y="10107"/>
                  </a:cubicBezTo>
                  <a:cubicBezTo>
                    <a:pt x="26050" y="10107"/>
                    <a:pt x="26238" y="9960"/>
                    <a:pt x="26259" y="9751"/>
                  </a:cubicBezTo>
                  <a:cubicBezTo>
                    <a:pt x="26259" y="9563"/>
                    <a:pt x="26113" y="9395"/>
                    <a:pt x="25904" y="9374"/>
                  </a:cubicBezTo>
                  <a:cubicBezTo>
                    <a:pt x="25757" y="9353"/>
                    <a:pt x="25590" y="9333"/>
                    <a:pt x="25443" y="9291"/>
                  </a:cubicBezTo>
                  <a:cubicBezTo>
                    <a:pt x="25150" y="9207"/>
                    <a:pt x="24858" y="9102"/>
                    <a:pt x="24565" y="9019"/>
                  </a:cubicBezTo>
                  <a:cubicBezTo>
                    <a:pt x="24523" y="9019"/>
                    <a:pt x="24502" y="8998"/>
                    <a:pt x="24481" y="8998"/>
                  </a:cubicBezTo>
                  <a:cubicBezTo>
                    <a:pt x="24711" y="8830"/>
                    <a:pt x="24920" y="8705"/>
                    <a:pt x="25130" y="8558"/>
                  </a:cubicBezTo>
                  <a:cubicBezTo>
                    <a:pt x="25191" y="8528"/>
                    <a:pt x="25252" y="8508"/>
                    <a:pt x="25322" y="8508"/>
                  </a:cubicBezTo>
                  <a:cubicBezTo>
                    <a:pt x="25347" y="8508"/>
                    <a:pt x="25373" y="8511"/>
                    <a:pt x="25402" y="8517"/>
                  </a:cubicBezTo>
                  <a:cubicBezTo>
                    <a:pt x="25715" y="8621"/>
                    <a:pt x="26050" y="8684"/>
                    <a:pt x="26364" y="8789"/>
                  </a:cubicBezTo>
                  <a:cubicBezTo>
                    <a:pt x="26405" y="8801"/>
                    <a:pt x="26445" y="8807"/>
                    <a:pt x="26485" y="8807"/>
                  </a:cubicBezTo>
                  <a:cubicBezTo>
                    <a:pt x="26649" y="8807"/>
                    <a:pt x="26795" y="8706"/>
                    <a:pt x="26845" y="8537"/>
                  </a:cubicBezTo>
                  <a:cubicBezTo>
                    <a:pt x="26908" y="8349"/>
                    <a:pt x="26803" y="8140"/>
                    <a:pt x="26594" y="8098"/>
                  </a:cubicBezTo>
                  <a:cubicBezTo>
                    <a:pt x="26490" y="8056"/>
                    <a:pt x="26364" y="8035"/>
                    <a:pt x="26259" y="7993"/>
                  </a:cubicBezTo>
                  <a:lnTo>
                    <a:pt x="25653" y="7826"/>
                  </a:lnTo>
                  <a:cubicBezTo>
                    <a:pt x="25674" y="7742"/>
                    <a:pt x="25694" y="7659"/>
                    <a:pt x="25715" y="7575"/>
                  </a:cubicBezTo>
                  <a:cubicBezTo>
                    <a:pt x="25778" y="7345"/>
                    <a:pt x="25841" y="7115"/>
                    <a:pt x="25904" y="6864"/>
                  </a:cubicBezTo>
                  <a:cubicBezTo>
                    <a:pt x="25946" y="6675"/>
                    <a:pt x="25820" y="6466"/>
                    <a:pt x="25632" y="6424"/>
                  </a:cubicBezTo>
                  <a:cubicBezTo>
                    <a:pt x="25616" y="6423"/>
                    <a:pt x="25601" y="6422"/>
                    <a:pt x="25587" y="6422"/>
                  </a:cubicBezTo>
                  <a:cubicBezTo>
                    <a:pt x="25396" y="6422"/>
                    <a:pt x="25231" y="6544"/>
                    <a:pt x="25192" y="6738"/>
                  </a:cubicBezTo>
                  <a:cubicBezTo>
                    <a:pt x="25109" y="7073"/>
                    <a:pt x="25004" y="7408"/>
                    <a:pt x="24920" y="7742"/>
                  </a:cubicBezTo>
                  <a:cubicBezTo>
                    <a:pt x="24920" y="7805"/>
                    <a:pt x="24878" y="7868"/>
                    <a:pt x="24816" y="7889"/>
                  </a:cubicBezTo>
                  <a:lnTo>
                    <a:pt x="24083" y="8265"/>
                  </a:lnTo>
                  <a:cubicBezTo>
                    <a:pt x="24083" y="8245"/>
                    <a:pt x="24083" y="8224"/>
                    <a:pt x="24083" y="8203"/>
                  </a:cubicBezTo>
                  <a:cubicBezTo>
                    <a:pt x="24146" y="7931"/>
                    <a:pt x="24188" y="7701"/>
                    <a:pt x="24251" y="7429"/>
                  </a:cubicBezTo>
                  <a:cubicBezTo>
                    <a:pt x="24293" y="7219"/>
                    <a:pt x="24376" y="6989"/>
                    <a:pt x="24460" y="6801"/>
                  </a:cubicBezTo>
                  <a:cubicBezTo>
                    <a:pt x="24523" y="6633"/>
                    <a:pt x="24460" y="6466"/>
                    <a:pt x="24313" y="6382"/>
                  </a:cubicBezTo>
                  <a:cubicBezTo>
                    <a:pt x="24259" y="6337"/>
                    <a:pt x="24193" y="6315"/>
                    <a:pt x="24126" y="6315"/>
                  </a:cubicBezTo>
                  <a:cubicBezTo>
                    <a:pt x="24037" y="6315"/>
                    <a:pt x="23945" y="6353"/>
                    <a:pt x="23874" y="6424"/>
                  </a:cubicBezTo>
                  <a:cubicBezTo>
                    <a:pt x="23832" y="6466"/>
                    <a:pt x="23790" y="6529"/>
                    <a:pt x="23769" y="6592"/>
                  </a:cubicBezTo>
                  <a:cubicBezTo>
                    <a:pt x="23644" y="6885"/>
                    <a:pt x="23560" y="7177"/>
                    <a:pt x="23497" y="7470"/>
                  </a:cubicBezTo>
                  <a:cubicBezTo>
                    <a:pt x="23393" y="7889"/>
                    <a:pt x="23288" y="8286"/>
                    <a:pt x="23184" y="8705"/>
                  </a:cubicBezTo>
                  <a:cubicBezTo>
                    <a:pt x="23163" y="8809"/>
                    <a:pt x="23079" y="8914"/>
                    <a:pt x="22974" y="8956"/>
                  </a:cubicBezTo>
                  <a:lnTo>
                    <a:pt x="22179" y="9353"/>
                  </a:lnTo>
                  <a:cubicBezTo>
                    <a:pt x="22137" y="9374"/>
                    <a:pt x="22096" y="9374"/>
                    <a:pt x="22054" y="9395"/>
                  </a:cubicBezTo>
                  <a:lnTo>
                    <a:pt x="22054" y="9312"/>
                  </a:lnTo>
                  <a:lnTo>
                    <a:pt x="22430" y="7680"/>
                  </a:lnTo>
                  <a:cubicBezTo>
                    <a:pt x="22514" y="7345"/>
                    <a:pt x="22598" y="7010"/>
                    <a:pt x="22681" y="6675"/>
                  </a:cubicBezTo>
                  <a:cubicBezTo>
                    <a:pt x="22723" y="6466"/>
                    <a:pt x="22619" y="6278"/>
                    <a:pt x="22430" y="6215"/>
                  </a:cubicBezTo>
                  <a:cubicBezTo>
                    <a:pt x="22394" y="6204"/>
                    <a:pt x="22357" y="6199"/>
                    <a:pt x="22321" y="6199"/>
                  </a:cubicBezTo>
                  <a:cubicBezTo>
                    <a:pt x="22153" y="6199"/>
                    <a:pt x="22005" y="6314"/>
                    <a:pt x="21970" y="6487"/>
                  </a:cubicBezTo>
                  <a:cubicBezTo>
                    <a:pt x="21928" y="6633"/>
                    <a:pt x="21886" y="6780"/>
                    <a:pt x="21845" y="6947"/>
                  </a:cubicBezTo>
                  <a:cubicBezTo>
                    <a:pt x="21740" y="7429"/>
                    <a:pt x="21635" y="7931"/>
                    <a:pt x="21531" y="8433"/>
                  </a:cubicBezTo>
                  <a:cubicBezTo>
                    <a:pt x="21447" y="8768"/>
                    <a:pt x="21363" y="9102"/>
                    <a:pt x="21280" y="9437"/>
                  </a:cubicBezTo>
                  <a:cubicBezTo>
                    <a:pt x="21259" y="9584"/>
                    <a:pt x="21217" y="9730"/>
                    <a:pt x="21196" y="9877"/>
                  </a:cubicBezTo>
                  <a:cubicBezTo>
                    <a:pt x="21196" y="9939"/>
                    <a:pt x="21133" y="10002"/>
                    <a:pt x="21070" y="10044"/>
                  </a:cubicBezTo>
                  <a:lnTo>
                    <a:pt x="19501" y="10944"/>
                  </a:lnTo>
                  <a:cubicBezTo>
                    <a:pt x="19459" y="10965"/>
                    <a:pt x="19438" y="10986"/>
                    <a:pt x="19396" y="10986"/>
                  </a:cubicBezTo>
                  <a:cubicBezTo>
                    <a:pt x="19396" y="10567"/>
                    <a:pt x="19417" y="10190"/>
                    <a:pt x="19417" y="9793"/>
                  </a:cubicBezTo>
                  <a:lnTo>
                    <a:pt x="19417" y="9395"/>
                  </a:lnTo>
                  <a:cubicBezTo>
                    <a:pt x="19396" y="9102"/>
                    <a:pt x="19396" y="8789"/>
                    <a:pt x="19417" y="8475"/>
                  </a:cubicBezTo>
                  <a:cubicBezTo>
                    <a:pt x="19417" y="8412"/>
                    <a:pt x="19459" y="8349"/>
                    <a:pt x="19522" y="8328"/>
                  </a:cubicBezTo>
                  <a:lnTo>
                    <a:pt x="19668" y="8265"/>
                  </a:lnTo>
                  <a:lnTo>
                    <a:pt x="20631" y="7868"/>
                  </a:lnTo>
                  <a:cubicBezTo>
                    <a:pt x="20819" y="7784"/>
                    <a:pt x="20903" y="7575"/>
                    <a:pt x="20840" y="7387"/>
                  </a:cubicBezTo>
                  <a:cubicBezTo>
                    <a:pt x="20792" y="7243"/>
                    <a:pt x="20659" y="7148"/>
                    <a:pt x="20516" y="7148"/>
                  </a:cubicBezTo>
                  <a:cubicBezTo>
                    <a:pt x="20471" y="7148"/>
                    <a:pt x="20425" y="7158"/>
                    <a:pt x="20380" y="7177"/>
                  </a:cubicBezTo>
                  <a:cubicBezTo>
                    <a:pt x="20296" y="7198"/>
                    <a:pt x="20212" y="7240"/>
                    <a:pt x="20129" y="7282"/>
                  </a:cubicBezTo>
                  <a:lnTo>
                    <a:pt x="19166" y="7701"/>
                  </a:lnTo>
                  <a:cubicBezTo>
                    <a:pt x="19116" y="7717"/>
                    <a:pt x="19065" y="7748"/>
                    <a:pt x="19014" y="7748"/>
                  </a:cubicBezTo>
                  <a:cubicBezTo>
                    <a:pt x="19002" y="7748"/>
                    <a:pt x="18990" y="7746"/>
                    <a:pt x="18978" y="7742"/>
                  </a:cubicBezTo>
                  <a:cubicBezTo>
                    <a:pt x="18915" y="7324"/>
                    <a:pt x="18852" y="6905"/>
                    <a:pt x="18852" y="6487"/>
                  </a:cubicBezTo>
                  <a:cubicBezTo>
                    <a:pt x="18915" y="6445"/>
                    <a:pt x="18957" y="6424"/>
                    <a:pt x="19020" y="6403"/>
                  </a:cubicBezTo>
                  <a:cubicBezTo>
                    <a:pt x="19564" y="6194"/>
                    <a:pt x="20108" y="5964"/>
                    <a:pt x="20673" y="5755"/>
                  </a:cubicBezTo>
                  <a:cubicBezTo>
                    <a:pt x="20819" y="5692"/>
                    <a:pt x="20966" y="5629"/>
                    <a:pt x="21091" y="5545"/>
                  </a:cubicBezTo>
                  <a:cubicBezTo>
                    <a:pt x="21476" y="5353"/>
                    <a:pt x="21276" y="4854"/>
                    <a:pt x="20944" y="4854"/>
                  </a:cubicBezTo>
                  <a:cubicBezTo>
                    <a:pt x="20878" y="4854"/>
                    <a:pt x="20808" y="4873"/>
                    <a:pt x="20736" y="4918"/>
                  </a:cubicBezTo>
                  <a:cubicBezTo>
                    <a:pt x="20631" y="4980"/>
                    <a:pt x="20526" y="5022"/>
                    <a:pt x="20401" y="5085"/>
                  </a:cubicBezTo>
                  <a:cubicBezTo>
                    <a:pt x="19899" y="5294"/>
                    <a:pt x="19376" y="5483"/>
                    <a:pt x="18852" y="5692"/>
                  </a:cubicBezTo>
                  <a:lnTo>
                    <a:pt x="18748" y="5734"/>
                  </a:lnTo>
                  <a:cubicBezTo>
                    <a:pt x="18727" y="5566"/>
                    <a:pt x="18706" y="5441"/>
                    <a:pt x="18685" y="5315"/>
                  </a:cubicBezTo>
                  <a:cubicBezTo>
                    <a:pt x="18643" y="4939"/>
                    <a:pt x="18580" y="4562"/>
                    <a:pt x="18518" y="4185"/>
                  </a:cubicBezTo>
                  <a:cubicBezTo>
                    <a:pt x="18497" y="3997"/>
                    <a:pt x="18476" y="3788"/>
                    <a:pt x="18455" y="3579"/>
                  </a:cubicBezTo>
                  <a:cubicBezTo>
                    <a:pt x="18455" y="3401"/>
                    <a:pt x="18306" y="3242"/>
                    <a:pt x="18131" y="3242"/>
                  </a:cubicBezTo>
                  <a:cubicBezTo>
                    <a:pt x="18121" y="3242"/>
                    <a:pt x="18110" y="3243"/>
                    <a:pt x="18099" y="3244"/>
                  </a:cubicBezTo>
                  <a:cubicBezTo>
                    <a:pt x="18087" y="3243"/>
                    <a:pt x="18076" y="3242"/>
                    <a:pt x="18064" y="3242"/>
                  </a:cubicBezTo>
                  <a:cubicBezTo>
                    <a:pt x="17874" y="3242"/>
                    <a:pt x="17743" y="3401"/>
                    <a:pt x="17743" y="3579"/>
                  </a:cubicBezTo>
                  <a:cubicBezTo>
                    <a:pt x="17743" y="3725"/>
                    <a:pt x="17743" y="3872"/>
                    <a:pt x="17764" y="4018"/>
                  </a:cubicBezTo>
                  <a:cubicBezTo>
                    <a:pt x="17827" y="4478"/>
                    <a:pt x="17911" y="4960"/>
                    <a:pt x="17974" y="5420"/>
                  </a:cubicBezTo>
                  <a:cubicBezTo>
                    <a:pt x="18015" y="5629"/>
                    <a:pt x="18015" y="5817"/>
                    <a:pt x="18057" y="6048"/>
                  </a:cubicBezTo>
                  <a:lnTo>
                    <a:pt x="16865" y="6571"/>
                  </a:lnTo>
                  <a:cubicBezTo>
                    <a:pt x="16844" y="6487"/>
                    <a:pt x="16823" y="6424"/>
                    <a:pt x="16823" y="6382"/>
                  </a:cubicBezTo>
                  <a:cubicBezTo>
                    <a:pt x="16781" y="6006"/>
                    <a:pt x="16760" y="5629"/>
                    <a:pt x="16718" y="5252"/>
                  </a:cubicBezTo>
                  <a:cubicBezTo>
                    <a:pt x="16697" y="5169"/>
                    <a:pt x="16697" y="5085"/>
                    <a:pt x="16676" y="5001"/>
                  </a:cubicBezTo>
                  <a:cubicBezTo>
                    <a:pt x="16622" y="4838"/>
                    <a:pt x="16472" y="4721"/>
                    <a:pt x="16324" y="4721"/>
                  </a:cubicBezTo>
                  <a:cubicBezTo>
                    <a:pt x="16302" y="4721"/>
                    <a:pt x="16280" y="4724"/>
                    <a:pt x="16258" y="4729"/>
                  </a:cubicBezTo>
                  <a:cubicBezTo>
                    <a:pt x="16070" y="4771"/>
                    <a:pt x="15944" y="4939"/>
                    <a:pt x="15944" y="5148"/>
                  </a:cubicBezTo>
                  <a:cubicBezTo>
                    <a:pt x="15965" y="5315"/>
                    <a:pt x="16007" y="5483"/>
                    <a:pt x="16028" y="5650"/>
                  </a:cubicBezTo>
                  <a:cubicBezTo>
                    <a:pt x="16070" y="5901"/>
                    <a:pt x="16091" y="6173"/>
                    <a:pt x="16111" y="6466"/>
                  </a:cubicBezTo>
                  <a:lnTo>
                    <a:pt x="15191" y="6989"/>
                  </a:lnTo>
                  <a:cubicBezTo>
                    <a:pt x="15128" y="7031"/>
                    <a:pt x="15065" y="7052"/>
                    <a:pt x="15002" y="7094"/>
                  </a:cubicBezTo>
                  <a:lnTo>
                    <a:pt x="13914" y="7784"/>
                  </a:lnTo>
                  <a:lnTo>
                    <a:pt x="13852" y="7784"/>
                  </a:lnTo>
                  <a:lnTo>
                    <a:pt x="13852" y="7617"/>
                  </a:lnTo>
                  <a:lnTo>
                    <a:pt x="13852" y="5985"/>
                  </a:lnTo>
                  <a:cubicBezTo>
                    <a:pt x="13831" y="5817"/>
                    <a:pt x="13914" y="5671"/>
                    <a:pt x="14040" y="5566"/>
                  </a:cubicBezTo>
                  <a:cubicBezTo>
                    <a:pt x="14312" y="5336"/>
                    <a:pt x="14584" y="5085"/>
                    <a:pt x="14856" y="4834"/>
                  </a:cubicBezTo>
                  <a:lnTo>
                    <a:pt x="15107" y="4583"/>
                  </a:lnTo>
                  <a:lnTo>
                    <a:pt x="16174" y="3620"/>
                  </a:lnTo>
                  <a:cubicBezTo>
                    <a:pt x="16279" y="3516"/>
                    <a:pt x="16383" y="3411"/>
                    <a:pt x="16467" y="3307"/>
                  </a:cubicBezTo>
                  <a:cubicBezTo>
                    <a:pt x="16572" y="3244"/>
                    <a:pt x="16614" y="3118"/>
                    <a:pt x="16593" y="2972"/>
                  </a:cubicBezTo>
                  <a:cubicBezTo>
                    <a:pt x="16565" y="2794"/>
                    <a:pt x="16404" y="2679"/>
                    <a:pt x="16237" y="2679"/>
                  </a:cubicBezTo>
                  <a:cubicBezTo>
                    <a:pt x="16148" y="2679"/>
                    <a:pt x="16058" y="2711"/>
                    <a:pt x="15986" y="2783"/>
                  </a:cubicBezTo>
                  <a:cubicBezTo>
                    <a:pt x="15881" y="2888"/>
                    <a:pt x="15777" y="3014"/>
                    <a:pt x="15651" y="3118"/>
                  </a:cubicBezTo>
                  <a:cubicBezTo>
                    <a:pt x="15107" y="3620"/>
                    <a:pt x="14563" y="4144"/>
                    <a:pt x="14019" y="4646"/>
                  </a:cubicBezTo>
                  <a:cubicBezTo>
                    <a:pt x="13977" y="4667"/>
                    <a:pt x="13935" y="4688"/>
                    <a:pt x="13914" y="4729"/>
                  </a:cubicBezTo>
                  <a:cubicBezTo>
                    <a:pt x="13873" y="4353"/>
                    <a:pt x="13852" y="3997"/>
                    <a:pt x="13831" y="3641"/>
                  </a:cubicBezTo>
                  <a:cubicBezTo>
                    <a:pt x="13831" y="3558"/>
                    <a:pt x="13852" y="3453"/>
                    <a:pt x="13935" y="3390"/>
                  </a:cubicBezTo>
                  <a:cubicBezTo>
                    <a:pt x="14354" y="2993"/>
                    <a:pt x="14772" y="2595"/>
                    <a:pt x="15170" y="2177"/>
                  </a:cubicBezTo>
                  <a:cubicBezTo>
                    <a:pt x="15295" y="2051"/>
                    <a:pt x="15421" y="1905"/>
                    <a:pt x="15526" y="1758"/>
                  </a:cubicBezTo>
                  <a:cubicBezTo>
                    <a:pt x="15651" y="1591"/>
                    <a:pt x="15609" y="1361"/>
                    <a:pt x="15442" y="1256"/>
                  </a:cubicBezTo>
                  <a:cubicBezTo>
                    <a:pt x="15374" y="1205"/>
                    <a:pt x="15299" y="1182"/>
                    <a:pt x="15227" y="1182"/>
                  </a:cubicBezTo>
                  <a:cubicBezTo>
                    <a:pt x="15122" y="1182"/>
                    <a:pt x="15023" y="1232"/>
                    <a:pt x="14961" y="1319"/>
                  </a:cubicBezTo>
                  <a:cubicBezTo>
                    <a:pt x="14919" y="1361"/>
                    <a:pt x="14898" y="1403"/>
                    <a:pt x="14877" y="1444"/>
                  </a:cubicBezTo>
                  <a:cubicBezTo>
                    <a:pt x="14814" y="1507"/>
                    <a:pt x="14751" y="1591"/>
                    <a:pt x="14689" y="1654"/>
                  </a:cubicBezTo>
                  <a:lnTo>
                    <a:pt x="13998" y="2302"/>
                  </a:lnTo>
                  <a:cubicBezTo>
                    <a:pt x="13956" y="2323"/>
                    <a:pt x="13935" y="2344"/>
                    <a:pt x="13873" y="2386"/>
                  </a:cubicBezTo>
                  <a:cubicBezTo>
                    <a:pt x="13873" y="2093"/>
                    <a:pt x="13852" y="1842"/>
                    <a:pt x="13831" y="1570"/>
                  </a:cubicBezTo>
                  <a:cubicBezTo>
                    <a:pt x="13831" y="1507"/>
                    <a:pt x="13852" y="1444"/>
                    <a:pt x="13914" y="1382"/>
                  </a:cubicBezTo>
                  <a:cubicBezTo>
                    <a:pt x="14166" y="1151"/>
                    <a:pt x="14396" y="900"/>
                    <a:pt x="14668" y="649"/>
                  </a:cubicBezTo>
                  <a:cubicBezTo>
                    <a:pt x="14772" y="566"/>
                    <a:pt x="14814" y="440"/>
                    <a:pt x="14793" y="294"/>
                  </a:cubicBezTo>
                  <a:cubicBezTo>
                    <a:pt x="14752" y="116"/>
                    <a:pt x="14595" y="0"/>
                    <a:pt x="144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1"/>
            <p:cNvSpPr/>
            <p:nvPr/>
          </p:nvSpPr>
          <p:spPr>
            <a:xfrm flipH="1">
              <a:off x="991150" y="-155002"/>
              <a:ext cx="480536" cy="497913"/>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1"/>
            <p:cNvSpPr/>
            <p:nvPr/>
          </p:nvSpPr>
          <p:spPr>
            <a:xfrm flipH="1">
              <a:off x="8550119" y="430788"/>
              <a:ext cx="333674" cy="333174"/>
            </a:xfrm>
            <a:custGeom>
              <a:rect b="b" l="l" r="r" t="t"/>
              <a:pathLst>
                <a:path extrusionOk="0" h="25322" w="25360">
                  <a:moveTo>
                    <a:pt x="10588" y="7636"/>
                  </a:moveTo>
                  <a:lnTo>
                    <a:pt x="12178" y="8138"/>
                  </a:lnTo>
                  <a:cubicBezTo>
                    <a:pt x="12199" y="8327"/>
                    <a:pt x="12199" y="8515"/>
                    <a:pt x="12199" y="8703"/>
                  </a:cubicBezTo>
                  <a:lnTo>
                    <a:pt x="12199" y="9540"/>
                  </a:lnTo>
                  <a:cubicBezTo>
                    <a:pt x="12199" y="9749"/>
                    <a:pt x="12220" y="9938"/>
                    <a:pt x="12220" y="10147"/>
                  </a:cubicBezTo>
                  <a:cubicBezTo>
                    <a:pt x="12220" y="10566"/>
                    <a:pt x="12178" y="10984"/>
                    <a:pt x="12178" y="11402"/>
                  </a:cubicBezTo>
                  <a:cubicBezTo>
                    <a:pt x="11885" y="11277"/>
                    <a:pt x="10357" y="9770"/>
                    <a:pt x="9834" y="9101"/>
                  </a:cubicBezTo>
                  <a:cubicBezTo>
                    <a:pt x="10085" y="8599"/>
                    <a:pt x="10337" y="8117"/>
                    <a:pt x="10588" y="7636"/>
                  </a:cubicBezTo>
                  <a:close/>
                  <a:moveTo>
                    <a:pt x="14730" y="7636"/>
                  </a:moveTo>
                  <a:lnTo>
                    <a:pt x="15505" y="9122"/>
                  </a:lnTo>
                  <a:cubicBezTo>
                    <a:pt x="14730" y="9875"/>
                    <a:pt x="14019" y="10712"/>
                    <a:pt x="13140" y="11444"/>
                  </a:cubicBezTo>
                  <a:cubicBezTo>
                    <a:pt x="13057" y="10335"/>
                    <a:pt x="13119" y="9247"/>
                    <a:pt x="13119" y="8159"/>
                  </a:cubicBezTo>
                  <a:lnTo>
                    <a:pt x="14730" y="7636"/>
                  </a:lnTo>
                  <a:close/>
                  <a:moveTo>
                    <a:pt x="9123" y="9812"/>
                  </a:moveTo>
                  <a:cubicBezTo>
                    <a:pt x="9228" y="9917"/>
                    <a:pt x="9353" y="10022"/>
                    <a:pt x="9479" y="10126"/>
                  </a:cubicBezTo>
                  <a:cubicBezTo>
                    <a:pt x="9897" y="10524"/>
                    <a:pt x="10316" y="10921"/>
                    <a:pt x="10713" y="11340"/>
                  </a:cubicBezTo>
                  <a:cubicBezTo>
                    <a:pt x="10964" y="11591"/>
                    <a:pt x="11194" y="11863"/>
                    <a:pt x="11445" y="12156"/>
                  </a:cubicBezTo>
                  <a:cubicBezTo>
                    <a:pt x="11062" y="12192"/>
                    <a:pt x="10682" y="12203"/>
                    <a:pt x="10303" y="12203"/>
                  </a:cubicBezTo>
                  <a:cubicBezTo>
                    <a:pt x="9689" y="12203"/>
                    <a:pt x="9081" y="12174"/>
                    <a:pt x="8472" y="12174"/>
                  </a:cubicBezTo>
                  <a:cubicBezTo>
                    <a:pt x="8368" y="12174"/>
                    <a:pt x="8264" y="12175"/>
                    <a:pt x="8160" y="12177"/>
                  </a:cubicBezTo>
                  <a:lnTo>
                    <a:pt x="8181" y="12156"/>
                  </a:lnTo>
                  <a:cubicBezTo>
                    <a:pt x="7993" y="11612"/>
                    <a:pt x="7826" y="11089"/>
                    <a:pt x="7637" y="10566"/>
                  </a:cubicBezTo>
                  <a:lnTo>
                    <a:pt x="9123" y="9812"/>
                  </a:lnTo>
                  <a:close/>
                  <a:moveTo>
                    <a:pt x="16195" y="9812"/>
                  </a:moveTo>
                  <a:lnTo>
                    <a:pt x="17304" y="10398"/>
                  </a:lnTo>
                  <a:cubicBezTo>
                    <a:pt x="17388" y="10440"/>
                    <a:pt x="17471" y="10482"/>
                    <a:pt x="17555" y="10503"/>
                  </a:cubicBezTo>
                  <a:cubicBezTo>
                    <a:pt x="17639" y="10524"/>
                    <a:pt x="17681" y="10628"/>
                    <a:pt x="17639" y="10712"/>
                  </a:cubicBezTo>
                  <a:cubicBezTo>
                    <a:pt x="17576" y="10900"/>
                    <a:pt x="17513" y="11089"/>
                    <a:pt x="17451" y="11277"/>
                  </a:cubicBezTo>
                  <a:cubicBezTo>
                    <a:pt x="17346" y="11570"/>
                    <a:pt x="17262" y="11863"/>
                    <a:pt x="17158" y="12156"/>
                  </a:cubicBezTo>
                  <a:cubicBezTo>
                    <a:pt x="17011" y="12177"/>
                    <a:pt x="16865" y="12177"/>
                    <a:pt x="16676" y="12177"/>
                  </a:cubicBezTo>
                  <a:lnTo>
                    <a:pt x="16111" y="12177"/>
                  </a:lnTo>
                  <a:cubicBezTo>
                    <a:pt x="15798" y="12198"/>
                    <a:pt x="15463" y="12218"/>
                    <a:pt x="15149" y="12218"/>
                  </a:cubicBezTo>
                  <a:cubicBezTo>
                    <a:pt x="14730" y="12198"/>
                    <a:pt x="14312" y="12177"/>
                    <a:pt x="13914" y="12177"/>
                  </a:cubicBezTo>
                  <a:cubicBezTo>
                    <a:pt x="13977" y="11926"/>
                    <a:pt x="15358" y="10524"/>
                    <a:pt x="16195" y="9812"/>
                  </a:cubicBezTo>
                  <a:close/>
                  <a:moveTo>
                    <a:pt x="9951" y="13089"/>
                  </a:moveTo>
                  <a:cubicBezTo>
                    <a:pt x="10445" y="13089"/>
                    <a:pt x="10943" y="13101"/>
                    <a:pt x="11445" y="13139"/>
                  </a:cubicBezTo>
                  <a:cubicBezTo>
                    <a:pt x="10713" y="14018"/>
                    <a:pt x="9876" y="14729"/>
                    <a:pt x="9123" y="15483"/>
                  </a:cubicBezTo>
                  <a:lnTo>
                    <a:pt x="7637" y="14729"/>
                  </a:lnTo>
                  <a:cubicBezTo>
                    <a:pt x="7826" y="14206"/>
                    <a:pt x="7993" y="13683"/>
                    <a:pt x="8160" y="13139"/>
                  </a:cubicBezTo>
                  <a:lnTo>
                    <a:pt x="8181" y="13118"/>
                  </a:lnTo>
                  <a:cubicBezTo>
                    <a:pt x="8765" y="13107"/>
                    <a:pt x="9355" y="13089"/>
                    <a:pt x="9951" y="13089"/>
                  </a:cubicBezTo>
                  <a:close/>
                  <a:moveTo>
                    <a:pt x="15293" y="13080"/>
                  </a:moveTo>
                  <a:cubicBezTo>
                    <a:pt x="15922" y="13080"/>
                    <a:pt x="16536" y="13106"/>
                    <a:pt x="17137" y="13118"/>
                  </a:cubicBezTo>
                  <a:cubicBezTo>
                    <a:pt x="17325" y="13662"/>
                    <a:pt x="17492" y="14185"/>
                    <a:pt x="17660" y="14708"/>
                  </a:cubicBezTo>
                  <a:lnTo>
                    <a:pt x="16195" y="15483"/>
                  </a:lnTo>
                  <a:cubicBezTo>
                    <a:pt x="16070" y="15378"/>
                    <a:pt x="15923" y="15231"/>
                    <a:pt x="15798" y="15106"/>
                  </a:cubicBezTo>
                  <a:cubicBezTo>
                    <a:pt x="15400" y="14729"/>
                    <a:pt x="15003" y="14353"/>
                    <a:pt x="14605" y="13955"/>
                  </a:cubicBezTo>
                  <a:cubicBezTo>
                    <a:pt x="14354" y="13704"/>
                    <a:pt x="14124" y="13432"/>
                    <a:pt x="13852" y="13139"/>
                  </a:cubicBezTo>
                  <a:lnTo>
                    <a:pt x="13873" y="13139"/>
                  </a:lnTo>
                  <a:cubicBezTo>
                    <a:pt x="14354" y="13095"/>
                    <a:pt x="14827" y="13080"/>
                    <a:pt x="15293" y="13080"/>
                  </a:cubicBezTo>
                  <a:close/>
                  <a:moveTo>
                    <a:pt x="12178" y="13830"/>
                  </a:moveTo>
                  <a:cubicBezTo>
                    <a:pt x="12262" y="14980"/>
                    <a:pt x="12178" y="16068"/>
                    <a:pt x="12199" y="17156"/>
                  </a:cubicBezTo>
                  <a:lnTo>
                    <a:pt x="12052" y="17198"/>
                  </a:lnTo>
                  <a:lnTo>
                    <a:pt x="10734" y="17617"/>
                  </a:lnTo>
                  <a:cubicBezTo>
                    <a:pt x="10688" y="17632"/>
                    <a:pt x="10653" y="17642"/>
                    <a:pt x="10626" y="17642"/>
                  </a:cubicBezTo>
                  <a:cubicBezTo>
                    <a:pt x="10578" y="17642"/>
                    <a:pt x="10551" y="17613"/>
                    <a:pt x="10525" y="17533"/>
                  </a:cubicBezTo>
                  <a:cubicBezTo>
                    <a:pt x="10378" y="17240"/>
                    <a:pt x="10253" y="16947"/>
                    <a:pt x="10106" y="16696"/>
                  </a:cubicBezTo>
                  <a:cubicBezTo>
                    <a:pt x="10023" y="16529"/>
                    <a:pt x="9918" y="16361"/>
                    <a:pt x="9813" y="16194"/>
                  </a:cubicBezTo>
                  <a:cubicBezTo>
                    <a:pt x="9939" y="16048"/>
                    <a:pt x="10065" y="15922"/>
                    <a:pt x="10190" y="15796"/>
                  </a:cubicBezTo>
                  <a:cubicBezTo>
                    <a:pt x="10567" y="15378"/>
                    <a:pt x="10943" y="14980"/>
                    <a:pt x="11341" y="14583"/>
                  </a:cubicBezTo>
                  <a:cubicBezTo>
                    <a:pt x="11592" y="14332"/>
                    <a:pt x="11885" y="14102"/>
                    <a:pt x="12178" y="13830"/>
                  </a:cubicBezTo>
                  <a:close/>
                  <a:moveTo>
                    <a:pt x="13161" y="13892"/>
                  </a:moveTo>
                  <a:cubicBezTo>
                    <a:pt x="13475" y="14081"/>
                    <a:pt x="15086" y="15671"/>
                    <a:pt x="15484" y="16194"/>
                  </a:cubicBezTo>
                  <a:cubicBezTo>
                    <a:pt x="15233" y="16675"/>
                    <a:pt x="15003" y="17177"/>
                    <a:pt x="14730" y="17659"/>
                  </a:cubicBezTo>
                  <a:lnTo>
                    <a:pt x="13140" y="17136"/>
                  </a:lnTo>
                  <a:cubicBezTo>
                    <a:pt x="13140" y="16068"/>
                    <a:pt x="13078" y="14980"/>
                    <a:pt x="13161" y="13892"/>
                  </a:cubicBezTo>
                  <a:close/>
                  <a:moveTo>
                    <a:pt x="14974" y="0"/>
                  </a:moveTo>
                  <a:cubicBezTo>
                    <a:pt x="14881" y="0"/>
                    <a:pt x="14788" y="34"/>
                    <a:pt x="14710" y="104"/>
                  </a:cubicBezTo>
                  <a:cubicBezTo>
                    <a:pt x="14668" y="125"/>
                    <a:pt x="14626" y="166"/>
                    <a:pt x="14584" y="187"/>
                  </a:cubicBezTo>
                  <a:lnTo>
                    <a:pt x="12806" y="1547"/>
                  </a:lnTo>
                  <a:cubicBezTo>
                    <a:pt x="12764" y="1568"/>
                    <a:pt x="12722" y="1589"/>
                    <a:pt x="12680" y="1631"/>
                  </a:cubicBezTo>
                  <a:cubicBezTo>
                    <a:pt x="12638" y="1610"/>
                    <a:pt x="12596" y="1589"/>
                    <a:pt x="12575" y="1547"/>
                  </a:cubicBezTo>
                  <a:cubicBezTo>
                    <a:pt x="12241" y="1296"/>
                    <a:pt x="11885" y="1045"/>
                    <a:pt x="11571" y="815"/>
                  </a:cubicBezTo>
                  <a:cubicBezTo>
                    <a:pt x="11278" y="585"/>
                    <a:pt x="10985" y="334"/>
                    <a:pt x="10671" y="104"/>
                  </a:cubicBezTo>
                  <a:cubicBezTo>
                    <a:pt x="10593" y="38"/>
                    <a:pt x="10498" y="6"/>
                    <a:pt x="10402" y="6"/>
                  </a:cubicBezTo>
                  <a:cubicBezTo>
                    <a:pt x="10345" y="6"/>
                    <a:pt x="10287" y="17"/>
                    <a:pt x="10232" y="41"/>
                  </a:cubicBezTo>
                  <a:cubicBezTo>
                    <a:pt x="10085" y="83"/>
                    <a:pt x="9981" y="229"/>
                    <a:pt x="9981" y="376"/>
                  </a:cubicBezTo>
                  <a:cubicBezTo>
                    <a:pt x="9960" y="564"/>
                    <a:pt x="10023" y="731"/>
                    <a:pt x="10190" y="836"/>
                  </a:cubicBezTo>
                  <a:cubicBezTo>
                    <a:pt x="10818" y="1296"/>
                    <a:pt x="11445" y="1778"/>
                    <a:pt x="12073" y="2238"/>
                  </a:cubicBezTo>
                  <a:cubicBezTo>
                    <a:pt x="12115" y="2301"/>
                    <a:pt x="12157" y="2343"/>
                    <a:pt x="12178" y="2405"/>
                  </a:cubicBezTo>
                  <a:cubicBezTo>
                    <a:pt x="12199" y="2510"/>
                    <a:pt x="12220" y="2615"/>
                    <a:pt x="12220" y="2719"/>
                  </a:cubicBezTo>
                  <a:cubicBezTo>
                    <a:pt x="12241" y="3179"/>
                    <a:pt x="12262" y="3640"/>
                    <a:pt x="12262" y="4100"/>
                  </a:cubicBezTo>
                  <a:lnTo>
                    <a:pt x="12262" y="4832"/>
                  </a:lnTo>
                  <a:cubicBezTo>
                    <a:pt x="11906" y="4581"/>
                    <a:pt x="11571" y="4393"/>
                    <a:pt x="11257" y="4163"/>
                  </a:cubicBezTo>
                  <a:cubicBezTo>
                    <a:pt x="11179" y="4084"/>
                    <a:pt x="11077" y="4047"/>
                    <a:pt x="10974" y="4047"/>
                  </a:cubicBezTo>
                  <a:cubicBezTo>
                    <a:pt x="10858" y="4047"/>
                    <a:pt x="10739" y="4095"/>
                    <a:pt x="10650" y="4184"/>
                  </a:cubicBezTo>
                  <a:cubicBezTo>
                    <a:pt x="10483" y="4351"/>
                    <a:pt x="10504" y="4623"/>
                    <a:pt x="10671" y="4791"/>
                  </a:cubicBezTo>
                  <a:cubicBezTo>
                    <a:pt x="10776" y="4874"/>
                    <a:pt x="10881" y="4958"/>
                    <a:pt x="10985" y="5021"/>
                  </a:cubicBezTo>
                  <a:cubicBezTo>
                    <a:pt x="11362" y="5272"/>
                    <a:pt x="11738" y="5523"/>
                    <a:pt x="12094" y="5753"/>
                  </a:cubicBezTo>
                  <a:cubicBezTo>
                    <a:pt x="12178" y="5816"/>
                    <a:pt x="12220" y="5900"/>
                    <a:pt x="12220" y="5983"/>
                  </a:cubicBezTo>
                  <a:cubicBezTo>
                    <a:pt x="12199" y="6339"/>
                    <a:pt x="12178" y="6716"/>
                    <a:pt x="12178" y="7071"/>
                  </a:cubicBezTo>
                  <a:cubicBezTo>
                    <a:pt x="12178" y="7113"/>
                    <a:pt x="12178" y="7155"/>
                    <a:pt x="12157" y="7218"/>
                  </a:cubicBezTo>
                  <a:cubicBezTo>
                    <a:pt x="12094" y="7197"/>
                    <a:pt x="12052" y="7197"/>
                    <a:pt x="11990" y="7176"/>
                  </a:cubicBezTo>
                  <a:lnTo>
                    <a:pt x="11069" y="6862"/>
                  </a:lnTo>
                  <a:cubicBezTo>
                    <a:pt x="10938" y="6796"/>
                    <a:pt x="10789" y="6765"/>
                    <a:pt x="10639" y="6765"/>
                  </a:cubicBezTo>
                  <a:cubicBezTo>
                    <a:pt x="10501" y="6765"/>
                    <a:pt x="10362" y="6791"/>
                    <a:pt x="10232" y="6841"/>
                  </a:cubicBezTo>
                  <a:cubicBezTo>
                    <a:pt x="10023" y="6946"/>
                    <a:pt x="9855" y="7134"/>
                    <a:pt x="9772" y="7364"/>
                  </a:cubicBezTo>
                  <a:cubicBezTo>
                    <a:pt x="9625" y="7636"/>
                    <a:pt x="9500" y="7950"/>
                    <a:pt x="9353" y="8222"/>
                  </a:cubicBezTo>
                  <a:cubicBezTo>
                    <a:pt x="9311" y="8306"/>
                    <a:pt x="9269" y="8369"/>
                    <a:pt x="9228" y="8431"/>
                  </a:cubicBezTo>
                  <a:lnTo>
                    <a:pt x="8286" y="7553"/>
                  </a:lnTo>
                  <a:cubicBezTo>
                    <a:pt x="8223" y="7469"/>
                    <a:pt x="8265" y="7406"/>
                    <a:pt x="8265" y="7322"/>
                  </a:cubicBezTo>
                  <a:lnTo>
                    <a:pt x="8391" y="6611"/>
                  </a:lnTo>
                  <a:cubicBezTo>
                    <a:pt x="8453" y="6318"/>
                    <a:pt x="8537" y="6004"/>
                    <a:pt x="8579" y="5711"/>
                  </a:cubicBezTo>
                  <a:cubicBezTo>
                    <a:pt x="8600" y="5481"/>
                    <a:pt x="8432" y="5251"/>
                    <a:pt x="8202" y="5209"/>
                  </a:cubicBezTo>
                  <a:cubicBezTo>
                    <a:pt x="8189" y="5208"/>
                    <a:pt x="8176" y="5207"/>
                    <a:pt x="8163" y="5207"/>
                  </a:cubicBezTo>
                  <a:cubicBezTo>
                    <a:pt x="7949" y="5207"/>
                    <a:pt x="7761" y="5367"/>
                    <a:pt x="7721" y="5565"/>
                  </a:cubicBezTo>
                  <a:cubicBezTo>
                    <a:pt x="7679" y="5837"/>
                    <a:pt x="7616" y="6109"/>
                    <a:pt x="7575" y="6381"/>
                  </a:cubicBezTo>
                  <a:cubicBezTo>
                    <a:pt x="7554" y="6506"/>
                    <a:pt x="7512" y="6632"/>
                    <a:pt x="7491" y="6778"/>
                  </a:cubicBezTo>
                  <a:lnTo>
                    <a:pt x="7386" y="6674"/>
                  </a:lnTo>
                  <a:cubicBezTo>
                    <a:pt x="6905" y="6213"/>
                    <a:pt x="6445" y="5732"/>
                    <a:pt x="5984" y="5251"/>
                  </a:cubicBezTo>
                  <a:cubicBezTo>
                    <a:pt x="5922" y="5188"/>
                    <a:pt x="5880" y="5125"/>
                    <a:pt x="5817" y="5042"/>
                  </a:cubicBezTo>
                  <a:cubicBezTo>
                    <a:pt x="5775" y="4979"/>
                    <a:pt x="5754" y="4916"/>
                    <a:pt x="5775" y="4832"/>
                  </a:cubicBezTo>
                  <a:cubicBezTo>
                    <a:pt x="5838" y="4456"/>
                    <a:pt x="5880" y="4100"/>
                    <a:pt x="5943" y="3703"/>
                  </a:cubicBezTo>
                  <a:cubicBezTo>
                    <a:pt x="6005" y="3305"/>
                    <a:pt x="6047" y="2907"/>
                    <a:pt x="6110" y="2531"/>
                  </a:cubicBezTo>
                  <a:cubicBezTo>
                    <a:pt x="6173" y="2280"/>
                    <a:pt x="6005" y="2029"/>
                    <a:pt x="5754" y="1966"/>
                  </a:cubicBezTo>
                  <a:cubicBezTo>
                    <a:pt x="5731" y="1962"/>
                    <a:pt x="5707" y="1960"/>
                    <a:pt x="5684" y="1960"/>
                  </a:cubicBezTo>
                  <a:cubicBezTo>
                    <a:pt x="5458" y="1960"/>
                    <a:pt x="5250" y="2138"/>
                    <a:pt x="5231" y="2384"/>
                  </a:cubicBezTo>
                  <a:cubicBezTo>
                    <a:pt x="5210" y="2531"/>
                    <a:pt x="5210" y="2698"/>
                    <a:pt x="5168" y="2866"/>
                  </a:cubicBezTo>
                  <a:lnTo>
                    <a:pt x="4980" y="4247"/>
                  </a:lnTo>
                  <a:lnTo>
                    <a:pt x="4896" y="4853"/>
                  </a:lnTo>
                  <a:cubicBezTo>
                    <a:pt x="4478" y="4916"/>
                    <a:pt x="4080" y="4979"/>
                    <a:pt x="3662" y="5042"/>
                  </a:cubicBezTo>
                  <a:cubicBezTo>
                    <a:pt x="3243" y="5104"/>
                    <a:pt x="2825" y="5146"/>
                    <a:pt x="2386" y="5209"/>
                  </a:cubicBezTo>
                  <a:cubicBezTo>
                    <a:pt x="2155" y="5230"/>
                    <a:pt x="1967" y="5460"/>
                    <a:pt x="2009" y="5690"/>
                  </a:cubicBezTo>
                  <a:cubicBezTo>
                    <a:pt x="2046" y="5915"/>
                    <a:pt x="2235" y="6073"/>
                    <a:pt x="2455" y="6073"/>
                  </a:cubicBezTo>
                  <a:cubicBezTo>
                    <a:pt x="2480" y="6073"/>
                    <a:pt x="2506" y="6071"/>
                    <a:pt x="2532" y="6067"/>
                  </a:cubicBezTo>
                  <a:cubicBezTo>
                    <a:pt x="3327" y="5962"/>
                    <a:pt x="4101" y="5837"/>
                    <a:pt x="4896" y="5732"/>
                  </a:cubicBezTo>
                  <a:cubicBezTo>
                    <a:pt x="4915" y="5726"/>
                    <a:pt x="4931" y="5723"/>
                    <a:pt x="4947" y="5723"/>
                  </a:cubicBezTo>
                  <a:cubicBezTo>
                    <a:pt x="4985" y="5723"/>
                    <a:pt x="5019" y="5738"/>
                    <a:pt x="5064" y="5753"/>
                  </a:cubicBezTo>
                  <a:cubicBezTo>
                    <a:pt x="5147" y="5795"/>
                    <a:pt x="5231" y="5858"/>
                    <a:pt x="5294" y="5920"/>
                  </a:cubicBezTo>
                  <a:cubicBezTo>
                    <a:pt x="5775" y="6381"/>
                    <a:pt x="6236" y="6841"/>
                    <a:pt x="6696" y="7301"/>
                  </a:cubicBezTo>
                  <a:cubicBezTo>
                    <a:pt x="6738" y="7343"/>
                    <a:pt x="6780" y="7385"/>
                    <a:pt x="6800" y="7427"/>
                  </a:cubicBezTo>
                  <a:cubicBezTo>
                    <a:pt x="6780" y="7427"/>
                    <a:pt x="6759" y="7448"/>
                    <a:pt x="6717" y="7448"/>
                  </a:cubicBezTo>
                  <a:cubicBezTo>
                    <a:pt x="6361" y="7511"/>
                    <a:pt x="6005" y="7594"/>
                    <a:pt x="5650" y="7657"/>
                  </a:cubicBezTo>
                  <a:cubicBezTo>
                    <a:pt x="5419" y="7678"/>
                    <a:pt x="5252" y="7866"/>
                    <a:pt x="5252" y="8097"/>
                  </a:cubicBezTo>
                  <a:cubicBezTo>
                    <a:pt x="5272" y="8335"/>
                    <a:pt x="5461" y="8517"/>
                    <a:pt x="5677" y="8517"/>
                  </a:cubicBezTo>
                  <a:cubicBezTo>
                    <a:pt x="5689" y="8517"/>
                    <a:pt x="5701" y="8516"/>
                    <a:pt x="5712" y="8515"/>
                  </a:cubicBezTo>
                  <a:cubicBezTo>
                    <a:pt x="5838" y="8515"/>
                    <a:pt x="5964" y="8494"/>
                    <a:pt x="6068" y="8473"/>
                  </a:cubicBezTo>
                  <a:cubicBezTo>
                    <a:pt x="6508" y="8389"/>
                    <a:pt x="6926" y="8306"/>
                    <a:pt x="7344" y="8201"/>
                  </a:cubicBezTo>
                  <a:cubicBezTo>
                    <a:pt x="7362" y="8198"/>
                    <a:pt x="7381" y="8196"/>
                    <a:pt x="7400" y="8196"/>
                  </a:cubicBezTo>
                  <a:cubicBezTo>
                    <a:pt x="7491" y="8196"/>
                    <a:pt x="7589" y="8236"/>
                    <a:pt x="7658" y="8306"/>
                  </a:cubicBezTo>
                  <a:cubicBezTo>
                    <a:pt x="7826" y="8494"/>
                    <a:pt x="7993" y="8682"/>
                    <a:pt x="8181" y="8850"/>
                  </a:cubicBezTo>
                  <a:lnTo>
                    <a:pt x="8474" y="9164"/>
                  </a:lnTo>
                  <a:cubicBezTo>
                    <a:pt x="8412" y="9205"/>
                    <a:pt x="8370" y="9247"/>
                    <a:pt x="8307" y="9268"/>
                  </a:cubicBezTo>
                  <a:cubicBezTo>
                    <a:pt x="8014" y="9415"/>
                    <a:pt x="7721" y="9561"/>
                    <a:pt x="7428" y="9687"/>
                  </a:cubicBezTo>
                  <a:cubicBezTo>
                    <a:pt x="7219" y="9791"/>
                    <a:pt x="7031" y="9938"/>
                    <a:pt x="6905" y="10126"/>
                  </a:cubicBezTo>
                  <a:cubicBezTo>
                    <a:pt x="6780" y="10398"/>
                    <a:pt x="6780" y="10733"/>
                    <a:pt x="6905" y="11005"/>
                  </a:cubicBezTo>
                  <a:cubicBezTo>
                    <a:pt x="7010" y="11298"/>
                    <a:pt x="7135" y="11612"/>
                    <a:pt x="7240" y="11905"/>
                  </a:cubicBezTo>
                  <a:cubicBezTo>
                    <a:pt x="7240" y="11967"/>
                    <a:pt x="7261" y="12051"/>
                    <a:pt x="7261" y="12114"/>
                  </a:cubicBezTo>
                  <a:lnTo>
                    <a:pt x="7156" y="12114"/>
                  </a:lnTo>
                  <a:lnTo>
                    <a:pt x="6047" y="12156"/>
                  </a:lnTo>
                  <a:cubicBezTo>
                    <a:pt x="5943" y="12156"/>
                    <a:pt x="5859" y="12114"/>
                    <a:pt x="5817" y="12030"/>
                  </a:cubicBezTo>
                  <a:cubicBezTo>
                    <a:pt x="5566" y="11654"/>
                    <a:pt x="5336" y="11277"/>
                    <a:pt x="5085" y="10900"/>
                  </a:cubicBezTo>
                  <a:cubicBezTo>
                    <a:pt x="5001" y="10796"/>
                    <a:pt x="4917" y="10691"/>
                    <a:pt x="4813" y="10586"/>
                  </a:cubicBezTo>
                  <a:cubicBezTo>
                    <a:pt x="4732" y="10516"/>
                    <a:pt x="4631" y="10479"/>
                    <a:pt x="4533" y="10479"/>
                  </a:cubicBezTo>
                  <a:cubicBezTo>
                    <a:pt x="4427" y="10479"/>
                    <a:pt x="4323" y="10521"/>
                    <a:pt x="4248" y="10607"/>
                  </a:cubicBezTo>
                  <a:cubicBezTo>
                    <a:pt x="4080" y="10754"/>
                    <a:pt x="4059" y="10984"/>
                    <a:pt x="4185" y="11151"/>
                  </a:cubicBezTo>
                  <a:cubicBezTo>
                    <a:pt x="4394" y="11444"/>
                    <a:pt x="4603" y="11758"/>
                    <a:pt x="4792" y="12051"/>
                  </a:cubicBezTo>
                  <a:cubicBezTo>
                    <a:pt x="4813" y="12093"/>
                    <a:pt x="4834" y="12135"/>
                    <a:pt x="4875" y="12198"/>
                  </a:cubicBezTo>
                  <a:lnTo>
                    <a:pt x="4666" y="12198"/>
                  </a:lnTo>
                  <a:cubicBezTo>
                    <a:pt x="4331" y="12177"/>
                    <a:pt x="3955" y="12156"/>
                    <a:pt x="3641" y="12156"/>
                  </a:cubicBezTo>
                  <a:lnTo>
                    <a:pt x="2720" y="12156"/>
                  </a:lnTo>
                  <a:cubicBezTo>
                    <a:pt x="2693" y="12159"/>
                    <a:pt x="2667" y="12161"/>
                    <a:pt x="2641" y="12161"/>
                  </a:cubicBezTo>
                  <a:cubicBezTo>
                    <a:pt x="2507" y="12161"/>
                    <a:pt x="2390" y="12114"/>
                    <a:pt x="2302" y="12009"/>
                  </a:cubicBezTo>
                  <a:cubicBezTo>
                    <a:pt x="1925" y="11528"/>
                    <a:pt x="1570" y="11047"/>
                    <a:pt x="1193" y="10545"/>
                  </a:cubicBezTo>
                  <a:cubicBezTo>
                    <a:pt x="1088" y="10398"/>
                    <a:pt x="984" y="10252"/>
                    <a:pt x="879" y="10105"/>
                  </a:cubicBezTo>
                  <a:cubicBezTo>
                    <a:pt x="784" y="9984"/>
                    <a:pt x="638" y="9914"/>
                    <a:pt x="489" y="9914"/>
                  </a:cubicBezTo>
                  <a:cubicBezTo>
                    <a:pt x="407" y="9914"/>
                    <a:pt x="325" y="9935"/>
                    <a:pt x="251" y="9980"/>
                  </a:cubicBezTo>
                  <a:cubicBezTo>
                    <a:pt x="42" y="10126"/>
                    <a:pt x="0" y="10398"/>
                    <a:pt x="147" y="10607"/>
                  </a:cubicBezTo>
                  <a:cubicBezTo>
                    <a:pt x="189" y="10649"/>
                    <a:pt x="210" y="10670"/>
                    <a:pt x="251" y="10712"/>
                  </a:cubicBezTo>
                  <a:lnTo>
                    <a:pt x="1611" y="12511"/>
                  </a:lnTo>
                  <a:cubicBezTo>
                    <a:pt x="1632" y="12553"/>
                    <a:pt x="1653" y="12595"/>
                    <a:pt x="1695" y="12637"/>
                  </a:cubicBezTo>
                  <a:cubicBezTo>
                    <a:pt x="1653" y="12700"/>
                    <a:pt x="1590" y="12783"/>
                    <a:pt x="1549" y="12825"/>
                  </a:cubicBezTo>
                  <a:lnTo>
                    <a:pt x="565" y="14143"/>
                  </a:lnTo>
                  <a:cubicBezTo>
                    <a:pt x="440" y="14311"/>
                    <a:pt x="293" y="14478"/>
                    <a:pt x="168" y="14646"/>
                  </a:cubicBezTo>
                  <a:cubicBezTo>
                    <a:pt x="0" y="14834"/>
                    <a:pt x="42" y="15127"/>
                    <a:pt x="251" y="15273"/>
                  </a:cubicBezTo>
                  <a:cubicBezTo>
                    <a:pt x="329" y="15328"/>
                    <a:pt x="415" y="15353"/>
                    <a:pt x="500" y="15353"/>
                  </a:cubicBezTo>
                  <a:cubicBezTo>
                    <a:pt x="645" y="15353"/>
                    <a:pt x="787" y="15279"/>
                    <a:pt x="879" y="15148"/>
                  </a:cubicBezTo>
                  <a:cubicBezTo>
                    <a:pt x="1339" y="14562"/>
                    <a:pt x="1800" y="13955"/>
                    <a:pt x="2239" y="13348"/>
                  </a:cubicBezTo>
                  <a:cubicBezTo>
                    <a:pt x="2344" y="13202"/>
                    <a:pt x="2511" y="13097"/>
                    <a:pt x="2699" y="13076"/>
                  </a:cubicBezTo>
                  <a:lnTo>
                    <a:pt x="4896" y="13076"/>
                  </a:lnTo>
                  <a:cubicBezTo>
                    <a:pt x="4645" y="13432"/>
                    <a:pt x="4457" y="13746"/>
                    <a:pt x="4227" y="14060"/>
                  </a:cubicBezTo>
                  <a:cubicBezTo>
                    <a:pt x="4080" y="14227"/>
                    <a:pt x="4080" y="14499"/>
                    <a:pt x="4248" y="14667"/>
                  </a:cubicBezTo>
                  <a:cubicBezTo>
                    <a:pt x="4324" y="14743"/>
                    <a:pt x="4427" y="14780"/>
                    <a:pt x="4531" y="14780"/>
                  </a:cubicBezTo>
                  <a:cubicBezTo>
                    <a:pt x="4656" y="14780"/>
                    <a:pt x="4784" y="14727"/>
                    <a:pt x="4875" y="14625"/>
                  </a:cubicBezTo>
                  <a:cubicBezTo>
                    <a:pt x="4959" y="14541"/>
                    <a:pt x="5022" y="14436"/>
                    <a:pt x="5085" y="14332"/>
                  </a:cubicBezTo>
                  <a:cubicBezTo>
                    <a:pt x="5336" y="13976"/>
                    <a:pt x="5566" y="13599"/>
                    <a:pt x="5817" y="13244"/>
                  </a:cubicBezTo>
                  <a:cubicBezTo>
                    <a:pt x="5853" y="13171"/>
                    <a:pt x="5937" y="13114"/>
                    <a:pt x="6013" y="13114"/>
                  </a:cubicBezTo>
                  <a:cubicBezTo>
                    <a:pt x="6025" y="13114"/>
                    <a:pt x="6036" y="13115"/>
                    <a:pt x="6047" y="13118"/>
                  </a:cubicBezTo>
                  <a:cubicBezTo>
                    <a:pt x="6403" y="13139"/>
                    <a:pt x="6780" y="13139"/>
                    <a:pt x="7135" y="13139"/>
                  </a:cubicBezTo>
                  <a:cubicBezTo>
                    <a:pt x="7177" y="13139"/>
                    <a:pt x="7219" y="13139"/>
                    <a:pt x="7282" y="13160"/>
                  </a:cubicBezTo>
                  <a:cubicBezTo>
                    <a:pt x="7261" y="13202"/>
                    <a:pt x="7261" y="13265"/>
                    <a:pt x="7240" y="13327"/>
                  </a:cubicBezTo>
                  <a:cubicBezTo>
                    <a:pt x="7135" y="13641"/>
                    <a:pt x="7031" y="13934"/>
                    <a:pt x="6926" y="14248"/>
                  </a:cubicBezTo>
                  <a:cubicBezTo>
                    <a:pt x="6821" y="14457"/>
                    <a:pt x="6800" y="14687"/>
                    <a:pt x="6842" y="14918"/>
                  </a:cubicBezTo>
                  <a:cubicBezTo>
                    <a:pt x="6926" y="15211"/>
                    <a:pt x="7156" y="15462"/>
                    <a:pt x="7428" y="15566"/>
                  </a:cubicBezTo>
                  <a:cubicBezTo>
                    <a:pt x="7721" y="15692"/>
                    <a:pt x="8014" y="15838"/>
                    <a:pt x="8307" y="15964"/>
                  </a:cubicBezTo>
                  <a:cubicBezTo>
                    <a:pt x="8370" y="16006"/>
                    <a:pt x="8432" y="16048"/>
                    <a:pt x="8495" y="16089"/>
                  </a:cubicBezTo>
                  <a:cubicBezTo>
                    <a:pt x="8181" y="16403"/>
                    <a:pt x="7888" y="16717"/>
                    <a:pt x="7616" y="17010"/>
                  </a:cubicBezTo>
                  <a:cubicBezTo>
                    <a:pt x="7569" y="17057"/>
                    <a:pt x="7522" y="17081"/>
                    <a:pt x="7466" y="17081"/>
                  </a:cubicBezTo>
                  <a:cubicBezTo>
                    <a:pt x="7448" y="17081"/>
                    <a:pt x="7428" y="17078"/>
                    <a:pt x="7407" y="17073"/>
                  </a:cubicBezTo>
                  <a:cubicBezTo>
                    <a:pt x="6989" y="16968"/>
                    <a:pt x="6570" y="16884"/>
                    <a:pt x="6131" y="16801"/>
                  </a:cubicBezTo>
                  <a:cubicBezTo>
                    <a:pt x="5984" y="16780"/>
                    <a:pt x="5838" y="16759"/>
                    <a:pt x="5671" y="16759"/>
                  </a:cubicBezTo>
                  <a:cubicBezTo>
                    <a:pt x="5168" y="16780"/>
                    <a:pt x="5127" y="17512"/>
                    <a:pt x="5629" y="17596"/>
                  </a:cubicBezTo>
                  <a:lnTo>
                    <a:pt x="6445" y="17742"/>
                  </a:lnTo>
                  <a:lnTo>
                    <a:pt x="6842" y="17826"/>
                  </a:lnTo>
                  <a:cubicBezTo>
                    <a:pt x="6780" y="17910"/>
                    <a:pt x="6738" y="17952"/>
                    <a:pt x="6696" y="17972"/>
                  </a:cubicBezTo>
                  <a:cubicBezTo>
                    <a:pt x="6236" y="18433"/>
                    <a:pt x="5775" y="18893"/>
                    <a:pt x="5315" y="19333"/>
                  </a:cubicBezTo>
                  <a:cubicBezTo>
                    <a:pt x="5273" y="19395"/>
                    <a:pt x="5210" y="19437"/>
                    <a:pt x="5147" y="19458"/>
                  </a:cubicBezTo>
                  <a:cubicBezTo>
                    <a:pt x="5096" y="19510"/>
                    <a:pt x="5016" y="19547"/>
                    <a:pt x="4931" y="19547"/>
                  </a:cubicBezTo>
                  <a:cubicBezTo>
                    <a:pt x="4913" y="19547"/>
                    <a:pt x="4894" y="19545"/>
                    <a:pt x="4875" y="19542"/>
                  </a:cubicBezTo>
                  <a:lnTo>
                    <a:pt x="3181" y="19291"/>
                  </a:lnTo>
                  <a:cubicBezTo>
                    <a:pt x="2992" y="19270"/>
                    <a:pt x="2783" y="19228"/>
                    <a:pt x="2574" y="19207"/>
                  </a:cubicBezTo>
                  <a:cubicBezTo>
                    <a:pt x="2538" y="19198"/>
                    <a:pt x="2502" y="19194"/>
                    <a:pt x="2467" y="19194"/>
                  </a:cubicBezTo>
                  <a:cubicBezTo>
                    <a:pt x="2255" y="19194"/>
                    <a:pt x="2066" y="19347"/>
                    <a:pt x="2030" y="19563"/>
                  </a:cubicBezTo>
                  <a:cubicBezTo>
                    <a:pt x="1988" y="19793"/>
                    <a:pt x="2155" y="20023"/>
                    <a:pt x="2386" y="20044"/>
                  </a:cubicBezTo>
                  <a:cubicBezTo>
                    <a:pt x="2532" y="20086"/>
                    <a:pt x="2678" y="20086"/>
                    <a:pt x="2804" y="20107"/>
                  </a:cubicBezTo>
                  <a:lnTo>
                    <a:pt x="4541" y="20337"/>
                  </a:lnTo>
                  <a:cubicBezTo>
                    <a:pt x="4666" y="20358"/>
                    <a:pt x="4792" y="20379"/>
                    <a:pt x="4917" y="20400"/>
                  </a:cubicBezTo>
                  <a:cubicBezTo>
                    <a:pt x="4938" y="20588"/>
                    <a:pt x="4959" y="20755"/>
                    <a:pt x="4980" y="20923"/>
                  </a:cubicBezTo>
                  <a:cubicBezTo>
                    <a:pt x="5043" y="21299"/>
                    <a:pt x="5085" y="21655"/>
                    <a:pt x="5147" y="22032"/>
                  </a:cubicBezTo>
                  <a:cubicBezTo>
                    <a:pt x="5189" y="22325"/>
                    <a:pt x="5210" y="22638"/>
                    <a:pt x="5273" y="22931"/>
                  </a:cubicBezTo>
                  <a:cubicBezTo>
                    <a:pt x="5291" y="23147"/>
                    <a:pt x="5463" y="23300"/>
                    <a:pt x="5669" y="23300"/>
                  </a:cubicBezTo>
                  <a:cubicBezTo>
                    <a:pt x="5704" y="23300"/>
                    <a:pt x="5739" y="23296"/>
                    <a:pt x="5775" y="23287"/>
                  </a:cubicBezTo>
                  <a:cubicBezTo>
                    <a:pt x="6005" y="23245"/>
                    <a:pt x="6173" y="23015"/>
                    <a:pt x="6131" y="22764"/>
                  </a:cubicBezTo>
                  <a:cubicBezTo>
                    <a:pt x="6068" y="22366"/>
                    <a:pt x="6005" y="21990"/>
                    <a:pt x="5943" y="21592"/>
                  </a:cubicBezTo>
                  <a:cubicBezTo>
                    <a:pt x="5880" y="21174"/>
                    <a:pt x="5838" y="20797"/>
                    <a:pt x="5775" y="20400"/>
                  </a:cubicBezTo>
                  <a:cubicBezTo>
                    <a:pt x="5775" y="20337"/>
                    <a:pt x="5796" y="20295"/>
                    <a:pt x="5817" y="20232"/>
                  </a:cubicBezTo>
                  <a:cubicBezTo>
                    <a:pt x="5859" y="20149"/>
                    <a:pt x="5922" y="20065"/>
                    <a:pt x="5984" y="20002"/>
                  </a:cubicBezTo>
                  <a:cubicBezTo>
                    <a:pt x="6445" y="19521"/>
                    <a:pt x="6905" y="19061"/>
                    <a:pt x="7365" y="18600"/>
                  </a:cubicBezTo>
                  <a:cubicBezTo>
                    <a:pt x="7386" y="18558"/>
                    <a:pt x="7428" y="18537"/>
                    <a:pt x="7491" y="18475"/>
                  </a:cubicBezTo>
                  <a:cubicBezTo>
                    <a:pt x="7575" y="18872"/>
                    <a:pt x="7658" y="19249"/>
                    <a:pt x="7721" y="19605"/>
                  </a:cubicBezTo>
                  <a:cubicBezTo>
                    <a:pt x="7721" y="19856"/>
                    <a:pt x="7930" y="20044"/>
                    <a:pt x="8181" y="20044"/>
                  </a:cubicBezTo>
                  <a:cubicBezTo>
                    <a:pt x="8432" y="20002"/>
                    <a:pt x="8621" y="19772"/>
                    <a:pt x="8579" y="19521"/>
                  </a:cubicBezTo>
                  <a:cubicBezTo>
                    <a:pt x="8558" y="19395"/>
                    <a:pt x="8537" y="19270"/>
                    <a:pt x="8516" y="19144"/>
                  </a:cubicBezTo>
                  <a:cubicBezTo>
                    <a:pt x="8412" y="18726"/>
                    <a:pt x="8328" y="18349"/>
                    <a:pt x="8244" y="17952"/>
                  </a:cubicBezTo>
                  <a:cubicBezTo>
                    <a:pt x="8223" y="17847"/>
                    <a:pt x="8265" y="17721"/>
                    <a:pt x="8349" y="17659"/>
                  </a:cubicBezTo>
                  <a:cubicBezTo>
                    <a:pt x="8537" y="17491"/>
                    <a:pt x="8725" y="17303"/>
                    <a:pt x="8914" y="17136"/>
                  </a:cubicBezTo>
                  <a:lnTo>
                    <a:pt x="9207" y="16843"/>
                  </a:lnTo>
                  <a:cubicBezTo>
                    <a:pt x="9249" y="16884"/>
                    <a:pt x="9290" y="16947"/>
                    <a:pt x="9311" y="16989"/>
                  </a:cubicBezTo>
                  <a:cubicBezTo>
                    <a:pt x="9458" y="17261"/>
                    <a:pt x="9583" y="17533"/>
                    <a:pt x="9709" y="17805"/>
                  </a:cubicBezTo>
                  <a:cubicBezTo>
                    <a:pt x="9772" y="17931"/>
                    <a:pt x="9855" y="18056"/>
                    <a:pt x="9939" y="18182"/>
                  </a:cubicBezTo>
                  <a:cubicBezTo>
                    <a:pt x="10072" y="18398"/>
                    <a:pt x="10297" y="18521"/>
                    <a:pt x="10531" y="18521"/>
                  </a:cubicBezTo>
                  <a:cubicBezTo>
                    <a:pt x="10591" y="18521"/>
                    <a:pt x="10653" y="18513"/>
                    <a:pt x="10713" y="18496"/>
                  </a:cubicBezTo>
                  <a:cubicBezTo>
                    <a:pt x="11090" y="18412"/>
                    <a:pt x="11466" y="18265"/>
                    <a:pt x="11843" y="18140"/>
                  </a:cubicBezTo>
                  <a:cubicBezTo>
                    <a:pt x="11927" y="18098"/>
                    <a:pt x="12052" y="18077"/>
                    <a:pt x="12157" y="18077"/>
                  </a:cubicBezTo>
                  <a:lnTo>
                    <a:pt x="12157" y="18182"/>
                  </a:lnTo>
                  <a:cubicBezTo>
                    <a:pt x="12178" y="18537"/>
                    <a:pt x="12178" y="18914"/>
                    <a:pt x="12199" y="19291"/>
                  </a:cubicBezTo>
                  <a:cubicBezTo>
                    <a:pt x="12199" y="19395"/>
                    <a:pt x="12136" y="19479"/>
                    <a:pt x="12052" y="19521"/>
                  </a:cubicBezTo>
                  <a:cubicBezTo>
                    <a:pt x="11676" y="19772"/>
                    <a:pt x="11320" y="20002"/>
                    <a:pt x="10943" y="20253"/>
                  </a:cubicBezTo>
                  <a:cubicBezTo>
                    <a:pt x="10839" y="20316"/>
                    <a:pt x="10755" y="20379"/>
                    <a:pt x="10650" y="20462"/>
                  </a:cubicBezTo>
                  <a:cubicBezTo>
                    <a:pt x="10483" y="20630"/>
                    <a:pt x="10462" y="20923"/>
                    <a:pt x="10629" y="21090"/>
                  </a:cubicBezTo>
                  <a:cubicBezTo>
                    <a:pt x="10716" y="21177"/>
                    <a:pt x="10830" y="21218"/>
                    <a:pt x="10944" y="21218"/>
                  </a:cubicBezTo>
                  <a:cubicBezTo>
                    <a:pt x="11050" y="21218"/>
                    <a:pt x="11155" y="21182"/>
                    <a:pt x="11236" y="21111"/>
                  </a:cubicBezTo>
                  <a:cubicBezTo>
                    <a:pt x="11550" y="20881"/>
                    <a:pt x="11864" y="20672"/>
                    <a:pt x="12220" y="20441"/>
                  </a:cubicBezTo>
                  <a:cubicBezTo>
                    <a:pt x="12220" y="20567"/>
                    <a:pt x="12241" y="20630"/>
                    <a:pt x="12220" y="20755"/>
                  </a:cubicBezTo>
                  <a:cubicBezTo>
                    <a:pt x="12220" y="21174"/>
                    <a:pt x="12199" y="21592"/>
                    <a:pt x="12199" y="22032"/>
                  </a:cubicBezTo>
                  <a:lnTo>
                    <a:pt x="12199" y="22597"/>
                  </a:lnTo>
                  <a:cubicBezTo>
                    <a:pt x="12199" y="22701"/>
                    <a:pt x="12178" y="22806"/>
                    <a:pt x="12157" y="22910"/>
                  </a:cubicBezTo>
                  <a:cubicBezTo>
                    <a:pt x="12136" y="22973"/>
                    <a:pt x="12094" y="23015"/>
                    <a:pt x="12052" y="23057"/>
                  </a:cubicBezTo>
                  <a:cubicBezTo>
                    <a:pt x="11780" y="23266"/>
                    <a:pt x="11487" y="23475"/>
                    <a:pt x="11236" y="23685"/>
                  </a:cubicBezTo>
                  <a:cubicBezTo>
                    <a:pt x="10860" y="23957"/>
                    <a:pt x="10483" y="24229"/>
                    <a:pt x="10127" y="24522"/>
                  </a:cubicBezTo>
                  <a:cubicBezTo>
                    <a:pt x="9981" y="24626"/>
                    <a:pt x="9918" y="24814"/>
                    <a:pt x="9960" y="24982"/>
                  </a:cubicBezTo>
                  <a:cubicBezTo>
                    <a:pt x="10002" y="25170"/>
                    <a:pt x="10148" y="25296"/>
                    <a:pt x="10316" y="25317"/>
                  </a:cubicBezTo>
                  <a:cubicBezTo>
                    <a:pt x="10483" y="25317"/>
                    <a:pt x="10650" y="25254"/>
                    <a:pt x="10755" y="25128"/>
                  </a:cubicBezTo>
                  <a:lnTo>
                    <a:pt x="12554" y="23768"/>
                  </a:lnTo>
                  <a:cubicBezTo>
                    <a:pt x="12575" y="23747"/>
                    <a:pt x="12617" y="23726"/>
                    <a:pt x="12659" y="23685"/>
                  </a:cubicBezTo>
                  <a:cubicBezTo>
                    <a:pt x="13036" y="23957"/>
                    <a:pt x="13391" y="24229"/>
                    <a:pt x="13747" y="24501"/>
                  </a:cubicBezTo>
                  <a:cubicBezTo>
                    <a:pt x="14061" y="24731"/>
                    <a:pt x="14354" y="24961"/>
                    <a:pt x="14647" y="25191"/>
                  </a:cubicBezTo>
                  <a:cubicBezTo>
                    <a:pt x="14734" y="25278"/>
                    <a:pt x="14850" y="25322"/>
                    <a:pt x="14959" y="25322"/>
                  </a:cubicBezTo>
                  <a:cubicBezTo>
                    <a:pt x="14981" y="25322"/>
                    <a:pt x="15003" y="25320"/>
                    <a:pt x="15023" y="25317"/>
                  </a:cubicBezTo>
                  <a:cubicBezTo>
                    <a:pt x="15212" y="25275"/>
                    <a:pt x="15358" y="25149"/>
                    <a:pt x="15379" y="24961"/>
                  </a:cubicBezTo>
                  <a:cubicBezTo>
                    <a:pt x="15421" y="24794"/>
                    <a:pt x="15337" y="24605"/>
                    <a:pt x="15191" y="24501"/>
                  </a:cubicBezTo>
                  <a:cubicBezTo>
                    <a:pt x="14584" y="24040"/>
                    <a:pt x="13977" y="23580"/>
                    <a:pt x="13370" y="23120"/>
                  </a:cubicBezTo>
                  <a:cubicBezTo>
                    <a:pt x="13245" y="23057"/>
                    <a:pt x="13182" y="22952"/>
                    <a:pt x="13161" y="22827"/>
                  </a:cubicBezTo>
                  <a:cubicBezTo>
                    <a:pt x="13161" y="22722"/>
                    <a:pt x="13140" y="22638"/>
                    <a:pt x="13140" y="22555"/>
                  </a:cubicBezTo>
                  <a:cubicBezTo>
                    <a:pt x="13119" y="22115"/>
                    <a:pt x="13119" y="21655"/>
                    <a:pt x="13119" y="21216"/>
                  </a:cubicBezTo>
                  <a:lnTo>
                    <a:pt x="13119" y="20483"/>
                  </a:lnTo>
                  <a:cubicBezTo>
                    <a:pt x="13475" y="20713"/>
                    <a:pt x="13789" y="20923"/>
                    <a:pt x="14103" y="21132"/>
                  </a:cubicBezTo>
                  <a:cubicBezTo>
                    <a:pt x="14195" y="21219"/>
                    <a:pt x="14295" y="21256"/>
                    <a:pt x="14391" y="21256"/>
                  </a:cubicBezTo>
                  <a:cubicBezTo>
                    <a:pt x="14729" y="21256"/>
                    <a:pt x="15010" y="20793"/>
                    <a:pt x="14668" y="20483"/>
                  </a:cubicBezTo>
                  <a:cubicBezTo>
                    <a:pt x="14584" y="20421"/>
                    <a:pt x="14500" y="20358"/>
                    <a:pt x="14417" y="20295"/>
                  </a:cubicBezTo>
                  <a:cubicBezTo>
                    <a:pt x="14040" y="20044"/>
                    <a:pt x="13663" y="19793"/>
                    <a:pt x="13308" y="19563"/>
                  </a:cubicBezTo>
                  <a:cubicBezTo>
                    <a:pt x="13203" y="19500"/>
                    <a:pt x="13161" y="19395"/>
                    <a:pt x="13161" y="19291"/>
                  </a:cubicBezTo>
                  <a:cubicBezTo>
                    <a:pt x="13182" y="18956"/>
                    <a:pt x="13182" y="18600"/>
                    <a:pt x="13182" y="18265"/>
                  </a:cubicBezTo>
                  <a:cubicBezTo>
                    <a:pt x="13182" y="18203"/>
                    <a:pt x="13203" y="18140"/>
                    <a:pt x="13203" y="18077"/>
                  </a:cubicBezTo>
                  <a:cubicBezTo>
                    <a:pt x="13287" y="18098"/>
                    <a:pt x="13350" y="18119"/>
                    <a:pt x="13412" y="18140"/>
                  </a:cubicBezTo>
                  <a:cubicBezTo>
                    <a:pt x="13726" y="18244"/>
                    <a:pt x="14040" y="18349"/>
                    <a:pt x="14333" y="18454"/>
                  </a:cubicBezTo>
                  <a:cubicBezTo>
                    <a:pt x="14466" y="18527"/>
                    <a:pt x="14610" y="18561"/>
                    <a:pt x="14752" y="18561"/>
                  </a:cubicBezTo>
                  <a:cubicBezTo>
                    <a:pt x="15100" y="18561"/>
                    <a:pt x="15434" y="18356"/>
                    <a:pt x="15567" y="18014"/>
                  </a:cubicBezTo>
                  <a:cubicBezTo>
                    <a:pt x="15588" y="17972"/>
                    <a:pt x="15609" y="17910"/>
                    <a:pt x="15630" y="17868"/>
                  </a:cubicBezTo>
                  <a:cubicBezTo>
                    <a:pt x="15777" y="17596"/>
                    <a:pt x="15902" y="17303"/>
                    <a:pt x="16049" y="17031"/>
                  </a:cubicBezTo>
                  <a:cubicBezTo>
                    <a:pt x="16070" y="16968"/>
                    <a:pt x="16111" y="16926"/>
                    <a:pt x="16153" y="16884"/>
                  </a:cubicBezTo>
                  <a:cubicBezTo>
                    <a:pt x="16467" y="17177"/>
                    <a:pt x="16781" y="17470"/>
                    <a:pt x="17074" y="17763"/>
                  </a:cubicBezTo>
                  <a:cubicBezTo>
                    <a:pt x="17116" y="17826"/>
                    <a:pt x="17137" y="17889"/>
                    <a:pt x="17116" y="17931"/>
                  </a:cubicBezTo>
                  <a:cubicBezTo>
                    <a:pt x="17032" y="18370"/>
                    <a:pt x="16927" y="18788"/>
                    <a:pt x="16844" y="19207"/>
                  </a:cubicBezTo>
                  <a:cubicBezTo>
                    <a:pt x="16823" y="19353"/>
                    <a:pt x="16802" y="19500"/>
                    <a:pt x="16802" y="19646"/>
                  </a:cubicBezTo>
                  <a:cubicBezTo>
                    <a:pt x="16802" y="19897"/>
                    <a:pt x="16990" y="20086"/>
                    <a:pt x="17220" y="20086"/>
                  </a:cubicBezTo>
                  <a:cubicBezTo>
                    <a:pt x="17451" y="20086"/>
                    <a:pt x="17639" y="19897"/>
                    <a:pt x="17660" y="19667"/>
                  </a:cubicBezTo>
                  <a:cubicBezTo>
                    <a:pt x="17702" y="19291"/>
                    <a:pt x="17785" y="18935"/>
                    <a:pt x="17869" y="18537"/>
                  </a:cubicBezTo>
                  <a:cubicBezTo>
                    <a:pt x="17911" y="18558"/>
                    <a:pt x="17953" y="18579"/>
                    <a:pt x="17974" y="18600"/>
                  </a:cubicBezTo>
                  <a:cubicBezTo>
                    <a:pt x="18455" y="19102"/>
                    <a:pt x="18936" y="19584"/>
                    <a:pt x="19396" y="20065"/>
                  </a:cubicBezTo>
                  <a:cubicBezTo>
                    <a:pt x="19459" y="20128"/>
                    <a:pt x="19501" y="20190"/>
                    <a:pt x="19543" y="20253"/>
                  </a:cubicBezTo>
                  <a:cubicBezTo>
                    <a:pt x="19564" y="20316"/>
                    <a:pt x="19585" y="20379"/>
                    <a:pt x="19585" y="20462"/>
                  </a:cubicBezTo>
                  <a:cubicBezTo>
                    <a:pt x="19501" y="21027"/>
                    <a:pt x="19438" y="21592"/>
                    <a:pt x="19355" y="22157"/>
                  </a:cubicBezTo>
                  <a:cubicBezTo>
                    <a:pt x="19313" y="22366"/>
                    <a:pt x="19271" y="22597"/>
                    <a:pt x="19250" y="22806"/>
                  </a:cubicBezTo>
                  <a:cubicBezTo>
                    <a:pt x="19208" y="23036"/>
                    <a:pt x="19355" y="23266"/>
                    <a:pt x="19585" y="23329"/>
                  </a:cubicBezTo>
                  <a:cubicBezTo>
                    <a:pt x="19620" y="23338"/>
                    <a:pt x="19656" y="23342"/>
                    <a:pt x="19691" y="23342"/>
                  </a:cubicBezTo>
                  <a:cubicBezTo>
                    <a:pt x="19902" y="23342"/>
                    <a:pt x="20090" y="23186"/>
                    <a:pt x="20108" y="22952"/>
                  </a:cubicBezTo>
                  <a:cubicBezTo>
                    <a:pt x="20129" y="22910"/>
                    <a:pt x="20129" y="22869"/>
                    <a:pt x="20129" y="22827"/>
                  </a:cubicBezTo>
                  <a:cubicBezTo>
                    <a:pt x="20233" y="22094"/>
                    <a:pt x="20338" y="21341"/>
                    <a:pt x="20443" y="20609"/>
                  </a:cubicBezTo>
                  <a:cubicBezTo>
                    <a:pt x="20464" y="20441"/>
                    <a:pt x="20464" y="20441"/>
                    <a:pt x="20631" y="20421"/>
                  </a:cubicBezTo>
                  <a:lnTo>
                    <a:pt x="22451" y="20149"/>
                  </a:lnTo>
                  <a:cubicBezTo>
                    <a:pt x="22640" y="20128"/>
                    <a:pt x="22849" y="20107"/>
                    <a:pt x="23037" y="20065"/>
                  </a:cubicBezTo>
                  <a:cubicBezTo>
                    <a:pt x="23225" y="20023"/>
                    <a:pt x="23351" y="19877"/>
                    <a:pt x="23351" y="19688"/>
                  </a:cubicBezTo>
                  <a:cubicBezTo>
                    <a:pt x="23369" y="19434"/>
                    <a:pt x="23167" y="19212"/>
                    <a:pt x="22908" y="19212"/>
                  </a:cubicBezTo>
                  <a:cubicBezTo>
                    <a:pt x="22869" y="19212"/>
                    <a:pt x="22828" y="19217"/>
                    <a:pt x="22786" y="19228"/>
                  </a:cubicBezTo>
                  <a:cubicBezTo>
                    <a:pt x="22619" y="19249"/>
                    <a:pt x="22451" y="19291"/>
                    <a:pt x="22263" y="19312"/>
                  </a:cubicBezTo>
                  <a:cubicBezTo>
                    <a:pt x="21719" y="19395"/>
                    <a:pt x="21175" y="19437"/>
                    <a:pt x="20631" y="19542"/>
                  </a:cubicBezTo>
                  <a:cubicBezTo>
                    <a:pt x="20588" y="19550"/>
                    <a:pt x="20546" y="19554"/>
                    <a:pt x="20503" y="19554"/>
                  </a:cubicBezTo>
                  <a:cubicBezTo>
                    <a:pt x="20339" y="19554"/>
                    <a:pt x="20183" y="19491"/>
                    <a:pt x="20066" y="19374"/>
                  </a:cubicBezTo>
                  <a:cubicBezTo>
                    <a:pt x="19585" y="18914"/>
                    <a:pt x="19124" y="18454"/>
                    <a:pt x="18643" y="17972"/>
                  </a:cubicBezTo>
                  <a:cubicBezTo>
                    <a:pt x="18601" y="17931"/>
                    <a:pt x="18580" y="17889"/>
                    <a:pt x="18539" y="17847"/>
                  </a:cubicBezTo>
                  <a:cubicBezTo>
                    <a:pt x="18936" y="17763"/>
                    <a:pt x="19313" y="17680"/>
                    <a:pt x="19689" y="17638"/>
                  </a:cubicBezTo>
                  <a:cubicBezTo>
                    <a:pt x="19920" y="17617"/>
                    <a:pt x="20108" y="17428"/>
                    <a:pt x="20108" y="17177"/>
                  </a:cubicBezTo>
                  <a:cubicBezTo>
                    <a:pt x="20088" y="16959"/>
                    <a:pt x="19899" y="16778"/>
                    <a:pt x="19683" y="16778"/>
                  </a:cubicBezTo>
                  <a:cubicBezTo>
                    <a:pt x="19671" y="16778"/>
                    <a:pt x="19659" y="16779"/>
                    <a:pt x="19648" y="16780"/>
                  </a:cubicBezTo>
                  <a:cubicBezTo>
                    <a:pt x="19501" y="16780"/>
                    <a:pt x="19376" y="16801"/>
                    <a:pt x="19229" y="16822"/>
                  </a:cubicBezTo>
                  <a:cubicBezTo>
                    <a:pt x="18832" y="16926"/>
                    <a:pt x="18413" y="16989"/>
                    <a:pt x="18016" y="17094"/>
                  </a:cubicBezTo>
                  <a:cubicBezTo>
                    <a:pt x="17989" y="17103"/>
                    <a:pt x="17962" y="17107"/>
                    <a:pt x="17935" y="17107"/>
                  </a:cubicBezTo>
                  <a:cubicBezTo>
                    <a:pt x="17838" y="17107"/>
                    <a:pt x="17747" y="17050"/>
                    <a:pt x="17681" y="16968"/>
                  </a:cubicBezTo>
                  <a:cubicBezTo>
                    <a:pt x="17471" y="16738"/>
                    <a:pt x="17262" y="16529"/>
                    <a:pt x="17032" y="16299"/>
                  </a:cubicBezTo>
                  <a:lnTo>
                    <a:pt x="16886" y="16131"/>
                  </a:lnTo>
                  <a:cubicBezTo>
                    <a:pt x="16927" y="16089"/>
                    <a:pt x="16969" y="16068"/>
                    <a:pt x="17032" y="16027"/>
                  </a:cubicBezTo>
                  <a:cubicBezTo>
                    <a:pt x="17304" y="15880"/>
                    <a:pt x="17576" y="15755"/>
                    <a:pt x="17848" y="15629"/>
                  </a:cubicBezTo>
                  <a:cubicBezTo>
                    <a:pt x="17974" y="15566"/>
                    <a:pt x="18099" y="15503"/>
                    <a:pt x="18204" y="15420"/>
                  </a:cubicBezTo>
                  <a:cubicBezTo>
                    <a:pt x="18476" y="15252"/>
                    <a:pt x="18622" y="14918"/>
                    <a:pt x="18539" y="14604"/>
                  </a:cubicBezTo>
                  <a:cubicBezTo>
                    <a:pt x="18455" y="14227"/>
                    <a:pt x="18308" y="13871"/>
                    <a:pt x="18183" y="13495"/>
                  </a:cubicBezTo>
                  <a:cubicBezTo>
                    <a:pt x="18162" y="13390"/>
                    <a:pt x="18120" y="13286"/>
                    <a:pt x="18099" y="13202"/>
                  </a:cubicBezTo>
                  <a:cubicBezTo>
                    <a:pt x="18120" y="13181"/>
                    <a:pt x="18141" y="13181"/>
                    <a:pt x="18162" y="13160"/>
                  </a:cubicBezTo>
                  <a:cubicBezTo>
                    <a:pt x="18560" y="13160"/>
                    <a:pt x="18957" y="13160"/>
                    <a:pt x="19355" y="13139"/>
                  </a:cubicBezTo>
                  <a:cubicBezTo>
                    <a:pt x="19438" y="13139"/>
                    <a:pt x="19522" y="13202"/>
                    <a:pt x="19564" y="13265"/>
                  </a:cubicBezTo>
                  <a:cubicBezTo>
                    <a:pt x="19794" y="13641"/>
                    <a:pt x="20045" y="14018"/>
                    <a:pt x="20296" y="14374"/>
                  </a:cubicBezTo>
                  <a:cubicBezTo>
                    <a:pt x="20359" y="14499"/>
                    <a:pt x="20464" y="14604"/>
                    <a:pt x="20547" y="14708"/>
                  </a:cubicBezTo>
                  <a:cubicBezTo>
                    <a:pt x="20628" y="14779"/>
                    <a:pt x="20729" y="14816"/>
                    <a:pt x="20830" y="14816"/>
                  </a:cubicBezTo>
                  <a:cubicBezTo>
                    <a:pt x="20938" y="14816"/>
                    <a:pt x="21047" y="14774"/>
                    <a:pt x="21133" y="14687"/>
                  </a:cubicBezTo>
                  <a:cubicBezTo>
                    <a:pt x="21280" y="14541"/>
                    <a:pt x="21301" y="14311"/>
                    <a:pt x="21175" y="14143"/>
                  </a:cubicBezTo>
                  <a:cubicBezTo>
                    <a:pt x="20987" y="13851"/>
                    <a:pt x="20798" y="13558"/>
                    <a:pt x="20589" y="13265"/>
                  </a:cubicBezTo>
                  <a:cubicBezTo>
                    <a:pt x="20568" y="13223"/>
                    <a:pt x="20547" y="13181"/>
                    <a:pt x="20505" y="13118"/>
                  </a:cubicBezTo>
                  <a:lnTo>
                    <a:pt x="22640" y="13118"/>
                  </a:lnTo>
                  <a:cubicBezTo>
                    <a:pt x="22807" y="13139"/>
                    <a:pt x="22953" y="13139"/>
                    <a:pt x="23079" y="13286"/>
                  </a:cubicBezTo>
                  <a:cubicBezTo>
                    <a:pt x="23518" y="13892"/>
                    <a:pt x="23979" y="14478"/>
                    <a:pt x="24418" y="15085"/>
                  </a:cubicBezTo>
                  <a:cubicBezTo>
                    <a:pt x="24460" y="15127"/>
                    <a:pt x="24481" y="15190"/>
                    <a:pt x="24523" y="15231"/>
                  </a:cubicBezTo>
                  <a:cubicBezTo>
                    <a:pt x="24617" y="15337"/>
                    <a:pt x="24744" y="15390"/>
                    <a:pt x="24867" y="15390"/>
                  </a:cubicBezTo>
                  <a:cubicBezTo>
                    <a:pt x="24963" y="15390"/>
                    <a:pt x="25056" y="15358"/>
                    <a:pt x="25130" y="15294"/>
                  </a:cubicBezTo>
                  <a:cubicBezTo>
                    <a:pt x="25318" y="15148"/>
                    <a:pt x="25360" y="14897"/>
                    <a:pt x="25234" y="14708"/>
                  </a:cubicBezTo>
                  <a:cubicBezTo>
                    <a:pt x="25192" y="14667"/>
                    <a:pt x="25171" y="14625"/>
                    <a:pt x="25130" y="14583"/>
                  </a:cubicBezTo>
                  <a:cubicBezTo>
                    <a:pt x="24669" y="13976"/>
                    <a:pt x="24209" y="13369"/>
                    <a:pt x="23770" y="12783"/>
                  </a:cubicBezTo>
                  <a:cubicBezTo>
                    <a:pt x="23728" y="12742"/>
                    <a:pt x="23707" y="12700"/>
                    <a:pt x="23686" y="12658"/>
                  </a:cubicBezTo>
                  <a:cubicBezTo>
                    <a:pt x="23728" y="12595"/>
                    <a:pt x="23770" y="12553"/>
                    <a:pt x="23790" y="12490"/>
                  </a:cubicBezTo>
                  <a:lnTo>
                    <a:pt x="24983" y="10921"/>
                  </a:lnTo>
                  <a:cubicBezTo>
                    <a:pt x="25067" y="10817"/>
                    <a:pt x="25150" y="10733"/>
                    <a:pt x="25213" y="10628"/>
                  </a:cubicBezTo>
                  <a:cubicBezTo>
                    <a:pt x="25297" y="10545"/>
                    <a:pt x="25318" y="10419"/>
                    <a:pt x="25297" y="10294"/>
                  </a:cubicBezTo>
                  <a:cubicBezTo>
                    <a:pt x="25276" y="10126"/>
                    <a:pt x="25150" y="9980"/>
                    <a:pt x="24962" y="9959"/>
                  </a:cubicBezTo>
                  <a:cubicBezTo>
                    <a:pt x="24929" y="9950"/>
                    <a:pt x="24894" y="9946"/>
                    <a:pt x="24858" y="9946"/>
                  </a:cubicBezTo>
                  <a:cubicBezTo>
                    <a:pt x="24715" y="9946"/>
                    <a:pt x="24565" y="10013"/>
                    <a:pt x="24481" y="10147"/>
                  </a:cubicBezTo>
                  <a:cubicBezTo>
                    <a:pt x="24042" y="10754"/>
                    <a:pt x="23581" y="11340"/>
                    <a:pt x="23142" y="11946"/>
                  </a:cubicBezTo>
                  <a:cubicBezTo>
                    <a:pt x="23037" y="12114"/>
                    <a:pt x="22849" y="12198"/>
                    <a:pt x="22640" y="12198"/>
                  </a:cubicBezTo>
                  <a:lnTo>
                    <a:pt x="22033" y="12198"/>
                  </a:lnTo>
                  <a:cubicBezTo>
                    <a:pt x="21761" y="12198"/>
                    <a:pt x="21510" y="12218"/>
                    <a:pt x="21238" y="12218"/>
                  </a:cubicBezTo>
                  <a:lnTo>
                    <a:pt x="20464" y="12218"/>
                  </a:lnTo>
                  <a:cubicBezTo>
                    <a:pt x="20694" y="11863"/>
                    <a:pt x="20903" y="11549"/>
                    <a:pt x="21133" y="11235"/>
                  </a:cubicBezTo>
                  <a:cubicBezTo>
                    <a:pt x="21280" y="11068"/>
                    <a:pt x="21280" y="10796"/>
                    <a:pt x="21112" y="10628"/>
                  </a:cubicBezTo>
                  <a:cubicBezTo>
                    <a:pt x="21026" y="10552"/>
                    <a:pt x="20919" y="10515"/>
                    <a:pt x="20813" y="10515"/>
                  </a:cubicBezTo>
                  <a:cubicBezTo>
                    <a:pt x="20687" y="10515"/>
                    <a:pt x="20564" y="10568"/>
                    <a:pt x="20484" y="10670"/>
                  </a:cubicBezTo>
                  <a:cubicBezTo>
                    <a:pt x="20401" y="10754"/>
                    <a:pt x="20338" y="10838"/>
                    <a:pt x="20275" y="10921"/>
                  </a:cubicBezTo>
                  <a:cubicBezTo>
                    <a:pt x="20045" y="11298"/>
                    <a:pt x="19794" y="11654"/>
                    <a:pt x="19543" y="12030"/>
                  </a:cubicBezTo>
                  <a:cubicBezTo>
                    <a:pt x="19506" y="12121"/>
                    <a:pt x="19422" y="12181"/>
                    <a:pt x="19318" y="12181"/>
                  </a:cubicBezTo>
                  <a:cubicBezTo>
                    <a:pt x="19303" y="12181"/>
                    <a:pt x="19287" y="12179"/>
                    <a:pt x="19271" y="12177"/>
                  </a:cubicBezTo>
                  <a:cubicBezTo>
                    <a:pt x="18957" y="12156"/>
                    <a:pt x="18622" y="12156"/>
                    <a:pt x="18308" y="12156"/>
                  </a:cubicBezTo>
                  <a:lnTo>
                    <a:pt x="18078" y="12156"/>
                  </a:lnTo>
                  <a:cubicBezTo>
                    <a:pt x="18099" y="12030"/>
                    <a:pt x="18141" y="11926"/>
                    <a:pt x="18162" y="11821"/>
                  </a:cubicBezTo>
                  <a:cubicBezTo>
                    <a:pt x="18288" y="11465"/>
                    <a:pt x="18413" y="11089"/>
                    <a:pt x="18518" y="10733"/>
                  </a:cubicBezTo>
                  <a:cubicBezTo>
                    <a:pt x="18601" y="10398"/>
                    <a:pt x="18455" y="10042"/>
                    <a:pt x="18162" y="9875"/>
                  </a:cubicBezTo>
                  <a:cubicBezTo>
                    <a:pt x="17827" y="9687"/>
                    <a:pt x="17492" y="9519"/>
                    <a:pt x="17158" y="9352"/>
                  </a:cubicBezTo>
                  <a:cubicBezTo>
                    <a:pt x="17053" y="9310"/>
                    <a:pt x="16948" y="9247"/>
                    <a:pt x="16886" y="9164"/>
                  </a:cubicBezTo>
                  <a:cubicBezTo>
                    <a:pt x="17179" y="8871"/>
                    <a:pt x="17451" y="8578"/>
                    <a:pt x="17743" y="8285"/>
                  </a:cubicBezTo>
                  <a:cubicBezTo>
                    <a:pt x="17774" y="8240"/>
                    <a:pt x="17836" y="8205"/>
                    <a:pt x="17900" y="8205"/>
                  </a:cubicBezTo>
                  <a:cubicBezTo>
                    <a:pt x="17925" y="8205"/>
                    <a:pt x="17950" y="8210"/>
                    <a:pt x="17974" y="8222"/>
                  </a:cubicBezTo>
                  <a:cubicBezTo>
                    <a:pt x="18141" y="8243"/>
                    <a:pt x="18308" y="8285"/>
                    <a:pt x="18497" y="8327"/>
                  </a:cubicBezTo>
                  <a:cubicBezTo>
                    <a:pt x="18852" y="8389"/>
                    <a:pt x="19208" y="8473"/>
                    <a:pt x="19564" y="8536"/>
                  </a:cubicBezTo>
                  <a:cubicBezTo>
                    <a:pt x="19588" y="8540"/>
                    <a:pt x="19611" y="8542"/>
                    <a:pt x="19635" y="8542"/>
                  </a:cubicBezTo>
                  <a:cubicBezTo>
                    <a:pt x="19840" y="8542"/>
                    <a:pt x="20028" y="8384"/>
                    <a:pt x="20066" y="8159"/>
                  </a:cubicBezTo>
                  <a:cubicBezTo>
                    <a:pt x="20108" y="7929"/>
                    <a:pt x="19940" y="7720"/>
                    <a:pt x="19710" y="7678"/>
                  </a:cubicBezTo>
                  <a:lnTo>
                    <a:pt x="18790" y="7490"/>
                  </a:lnTo>
                  <a:lnTo>
                    <a:pt x="18518" y="7448"/>
                  </a:lnTo>
                  <a:cubicBezTo>
                    <a:pt x="18560" y="7385"/>
                    <a:pt x="18580" y="7364"/>
                    <a:pt x="18622" y="7322"/>
                  </a:cubicBezTo>
                  <a:cubicBezTo>
                    <a:pt x="19104" y="6862"/>
                    <a:pt x="19564" y="6402"/>
                    <a:pt x="20045" y="5941"/>
                  </a:cubicBezTo>
                  <a:cubicBezTo>
                    <a:pt x="20108" y="5858"/>
                    <a:pt x="20192" y="5816"/>
                    <a:pt x="20275" y="5774"/>
                  </a:cubicBezTo>
                  <a:cubicBezTo>
                    <a:pt x="20317" y="5753"/>
                    <a:pt x="20380" y="5732"/>
                    <a:pt x="20443" y="5732"/>
                  </a:cubicBezTo>
                  <a:cubicBezTo>
                    <a:pt x="20819" y="5795"/>
                    <a:pt x="21175" y="5837"/>
                    <a:pt x="21573" y="5900"/>
                  </a:cubicBezTo>
                  <a:cubicBezTo>
                    <a:pt x="21970" y="5962"/>
                    <a:pt x="22368" y="6004"/>
                    <a:pt x="22765" y="6067"/>
                  </a:cubicBezTo>
                  <a:cubicBezTo>
                    <a:pt x="22801" y="6077"/>
                    <a:pt x="22838" y="6081"/>
                    <a:pt x="22875" y="6081"/>
                  </a:cubicBezTo>
                  <a:cubicBezTo>
                    <a:pt x="23075" y="6081"/>
                    <a:pt x="23277" y="5944"/>
                    <a:pt x="23330" y="5732"/>
                  </a:cubicBezTo>
                  <a:cubicBezTo>
                    <a:pt x="23372" y="5460"/>
                    <a:pt x="23163" y="5209"/>
                    <a:pt x="22891" y="5209"/>
                  </a:cubicBezTo>
                  <a:lnTo>
                    <a:pt x="22409" y="5146"/>
                  </a:lnTo>
                  <a:lnTo>
                    <a:pt x="21029" y="4958"/>
                  </a:lnTo>
                  <a:lnTo>
                    <a:pt x="20443" y="4874"/>
                  </a:lnTo>
                  <a:cubicBezTo>
                    <a:pt x="20443" y="4853"/>
                    <a:pt x="20422" y="4832"/>
                    <a:pt x="20422" y="4791"/>
                  </a:cubicBezTo>
                  <a:cubicBezTo>
                    <a:pt x="20338" y="4247"/>
                    <a:pt x="20275" y="3703"/>
                    <a:pt x="20192" y="3159"/>
                  </a:cubicBezTo>
                  <a:cubicBezTo>
                    <a:pt x="20150" y="2887"/>
                    <a:pt x="20129" y="2615"/>
                    <a:pt x="20087" y="2343"/>
                  </a:cubicBezTo>
                  <a:cubicBezTo>
                    <a:pt x="20058" y="2125"/>
                    <a:pt x="19868" y="1978"/>
                    <a:pt x="19663" y="1978"/>
                  </a:cubicBezTo>
                  <a:cubicBezTo>
                    <a:pt x="19573" y="1978"/>
                    <a:pt x="19480" y="2006"/>
                    <a:pt x="19396" y="2071"/>
                  </a:cubicBezTo>
                  <a:cubicBezTo>
                    <a:pt x="19271" y="2175"/>
                    <a:pt x="19187" y="2343"/>
                    <a:pt x="19229" y="2510"/>
                  </a:cubicBezTo>
                  <a:cubicBezTo>
                    <a:pt x="19250" y="2698"/>
                    <a:pt x="19292" y="2866"/>
                    <a:pt x="19313" y="3054"/>
                  </a:cubicBezTo>
                  <a:cubicBezTo>
                    <a:pt x="19396" y="3640"/>
                    <a:pt x="19480" y="4226"/>
                    <a:pt x="19564" y="4832"/>
                  </a:cubicBezTo>
                  <a:cubicBezTo>
                    <a:pt x="19585" y="4916"/>
                    <a:pt x="19564" y="5021"/>
                    <a:pt x="19501" y="5104"/>
                  </a:cubicBezTo>
                  <a:cubicBezTo>
                    <a:pt x="19438" y="5188"/>
                    <a:pt x="19396" y="5251"/>
                    <a:pt x="19313" y="5335"/>
                  </a:cubicBezTo>
                  <a:cubicBezTo>
                    <a:pt x="19062" y="5586"/>
                    <a:pt x="18832" y="5837"/>
                    <a:pt x="18560" y="6088"/>
                  </a:cubicBezTo>
                  <a:cubicBezTo>
                    <a:pt x="18371" y="6297"/>
                    <a:pt x="18183" y="6506"/>
                    <a:pt x="17974" y="6695"/>
                  </a:cubicBezTo>
                  <a:cubicBezTo>
                    <a:pt x="17932" y="6736"/>
                    <a:pt x="17890" y="6757"/>
                    <a:pt x="17869" y="6778"/>
                  </a:cubicBezTo>
                  <a:cubicBezTo>
                    <a:pt x="17848" y="6695"/>
                    <a:pt x="17827" y="6611"/>
                    <a:pt x="17806" y="6548"/>
                  </a:cubicBezTo>
                  <a:cubicBezTo>
                    <a:pt x="17743" y="6255"/>
                    <a:pt x="17681" y="5941"/>
                    <a:pt x="17639" y="5648"/>
                  </a:cubicBezTo>
                  <a:cubicBezTo>
                    <a:pt x="17618" y="5418"/>
                    <a:pt x="17430" y="5251"/>
                    <a:pt x="17220" y="5230"/>
                  </a:cubicBezTo>
                  <a:cubicBezTo>
                    <a:pt x="16969" y="5230"/>
                    <a:pt x="16781" y="5439"/>
                    <a:pt x="16781" y="5690"/>
                  </a:cubicBezTo>
                  <a:cubicBezTo>
                    <a:pt x="16781" y="5816"/>
                    <a:pt x="16802" y="5962"/>
                    <a:pt x="16844" y="6088"/>
                  </a:cubicBezTo>
                  <a:cubicBezTo>
                    <a:pt x="16927" y="6506"/>
                    <a:pt x="16990" y="6925"/>
                    <a:pt x="17095" y="7343"/>
                  </a:cubicBezTo>
                  <a:cubicBezTo>
                    <a:pt x="17137" y="7448"/>
                    <a:pt x="17095" y="7573"/>
                    <a:pt x="16990" y="7636"/>
                  </a:cubicBezTo>
                  <a:cubicBezTo>
                    <a:pt x="16739" y="7866"/>
                    <a:pt x="16509" y="8097"/>
                    <a:pt x="16258" y="8327"/>
                  </a:cubicBezTo>
                  <a:lnTo>
                    <a:pt x="16111" y="8452"/>
                  </a:lnTo>
                  <a:cubicBezTo>
                    <a:pt x="16070" y="8348"/>
                    <a:pt x="16007" y="8243"/>
                    <a:pt x="15965" y="8138"/>
                  </a:cubicBezTo>
                  <a:cubicBezTo>
                    <a:pt x="15798" y="7825"/>
                    <a:pt x="15651" y="7490"/>
                    <a:pt x="15463" y="7176"/>
                  </a:cubicBezTo>
                  <a:cubicBezTo>
                    <a:pt x="15331" y="6913"/>
                    <a:pt x="15058" y="6766"/>
                    <a:pt x="14784" y="6766"/>
                  </a:cubicBezTo>
                  <a:cubicBezTo>
                    <a:pt x="14709" y="6766"/>
                    <a:pt x="14635" y="6777"/>
                    <a:pt x="14563" y="6799"/>
                  </a:cubicBezTo>
                  <a:cubicBezTo>
                    <a:pt x="14207" y="6904"/>
                    <a:pt x="13873" y="7029"/>
                    <a:pt x="13517" y="7155"/>
                  </a:cubicBezTo>
                  <a:cubicBezTo>
                    <a:pt x="13412" y="7176"/>
                    <a:pt x="13308" y="7197"/>
                    <a:pt x="13161" y="7239"/>
                  </a:cubicBezTo>
                  <a:lnTo>
                    <a:pt x="13161" y="5962"/>
                  </a:lnTo>
                  <a:cubicBezTo>
                    <a:pt x="13161" y="5858"/>
                    <a:pt x="13224" y="5816"/>
                    <a:pt x="13287" y="5774"/>
                  </a:cubicBezTo>
                  <a:cubicBezTo>
                    <a:pt x="13663" y="5523"/>
                    <a:pt x="14040" y="5293"/>
                    <a:pt x="14396" y="5042"/>
                  </a:cubicBezTo>
                  <a:cubicBezTo>
                    <a:pt x="14521" y="4958"/>
                    <a:pt x="14626" y="4874"/>
                    <a:pt x="14710" y="4770"/>
                  </a:cubicBezTo>
                  <a:cubicBezTo>
                    <a:pt x="14993" y="4470"/>
                    <a:pt x="14732" y="4051"/>
                    <a:pt x="14403" y="4051"/>
                  </a:cubicBezTo>
                  <a:cubicBezTo>
                    <a:pt x="14319" y="4051"/>
                    <a:pt x="14230" y="4078"/>
                    <a:pt x="14145" y="4142"/>
                  </a:cubicBezTo>
                  <a:cubicBezTo>
                    <a:pt x="13852" y="4330"/>
                    <a:pt x="13559" y="4540"/>
                    <a:pt x="13266" y="4728"/>
                  </a:cubicBezTo>
                  <a:cubicBezTo>
                    <a:pt x="13245" y="4749"/>
                    <a:pt x="13203" y="4770"/>
                    <a:pt x="13140" y="4812"/>
                  </a:cubicBezTo>
                  <a:lnTo>
                    <a:pt x="13140" y="4602"/>
                  </a:lnTo>
                  <a:cubicBezTo>
                    <a:pt x="13140" y="4037"/>
                    <a:pt x="13140" y="3472"/>
                    <a:pt x="13140" y="2907"/>
                  </a:cubicBezTo>
                  <a:cubicBezTo>
                    <a:pt x="13140" y="2803"/>
                    <a:pt x="13140" y="2719"/>
                    <a:pt x="13140" y="2635"/>
                  </a:cubicBezTo>
                  <a:cubicBezTo>
                    <a:pt x="13161" y="2510"/>
                    <a:pt x="13161" y="2343"/>
                    <a:pt x="13308" y="2238"/>
                  </a:cubicBezTo>
                  <a:cubicBezTo>
                    <a:pt x="13789" y="1882"/>
                    <a:pt x="14291" y="1506"/>
                    <a:pt x="14772" y="1129"/>
                  </a:cubicBezTo>
                  <a:cubicBezTo>
                    <a:pt x="14919" y="1024"/>
                    <a:pt x="15065" y="920"/>
                    <a:pt x="15212" y="815"/>
                  </a:cubicBezTo>
                  <a:cubicBezTo>
                    <a:pt x="15421" y="669"/>
                    <a:pt x="15463" y="397"/>
                    <a:pt x="15316" y="187"/>
                  </a:cubicBezTo>
                  <a:cubicBezTo>
                    <a:pt x="15231" y="66"/>
                    <a:pt x="15103" y="0"/>
                    <a:pt x="149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1"/>
            <p:cNvSpPr/>
            <p:nvPr/>
          </p:nvSpPr>
          <p:spPr>
            <a:xfrm flipH="1">
              <a:off x="8366152" y="4386419"/>
              <a:ext cx="480497" cy="419760"/>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1"/>
            <p:cNvSpPr/>
            <p:nvPr/>
          </p:nvSpPr>
          <p:spPr>
            <a:xfrm flipH="1">
              <a:off x="3870910" y="4690913"/>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75" name="Shape 475"/>
        <p:cNvGrpSpPr/>
        <p:nvPr/>
      </p:nvGrpSpPr>
      <p:grpSpPr>
        <a:xfrm>
          <a:off x="0" y="0"/>
          <a:ext cx="0" cy="0"/>
          <a:chOff x="0" y="0"/>
          <a:chExt cx="0" cy="0"/>
        </a:xfrm>
      </p:grpSpPr>
      <p:sp>
        <p:nvSpPr>
          <p:cNvPr id="476" name="Google Shape;476;p32"/>
          <p:cNvSpPr txBox="1"/>
          <p:nvPr>
            <p:ph type="title"/>
          </p:nvPr>
        </p:nvSpPr>
        <p:spPr>
          <a:xfrm>
            <a:off x="685800" y="457200"/>
            <a:ext cx="7772400" cy="857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marL="457200" rtl="0" algn="ctr">
              <a:spcBef>
                <a:spcPts val="0"/>
              </a:spcBef>
              <a:spcAft>
                <a:spcPts val="0"/>
              </a:spcAft>
              <a:buSzPts val="2800"/>
              <a:buNone/>
              <a:defRPr/>
            </a:lvl6pPr>
            <a:lvl7pPr lvl="6" marL="914400" rtl="0" algn="ctr">
              <a:spcBef>
                <a:spcPts val="0"/>
              </a:spcBef>
              <a:spcAft>
                <a:spcPts val="0"/>
              </a:spcAft>
              <a:buSzPts val="2800"/>
              <a:buNone/>
              <a:defRPr/>
            </a:lvl7pPr>
            <a:lvl8pPr lvl="7" marL="1371600" rtl="0" algn="ctr">
              <a:spcBef>
                <a:spcPts val="0"/>
              </a:spcBef>
              <a:spcAft>
                <a:spcPts val="0"/>
              </a:spcAft>
              <a:buSzPts val="2800"/>
              <a:buNone/>
              <a:defRPr/>
            </a:lvl8pPr>
            <a:lvl9pPr lvl="8" marL="1828800" rtl="0" algn="ctr">
              <a:spcBef>
                <a:spcPts val="0"/>
              </a:spcBef>
              <a:spcAft>
                <a:spcPts val="0"/>
              </a:spcAft>
              <a:buSzPts val="2800"/>
              <a:buNone/>
              <a:defRPr/>
            </a:lvl9pPr>
          </a:lstStyle>
          <a:p/>
        </p:txBody>
      </p:sp>
      <p:sp>
        <p:nvSpPr>
          <p:cNvPr id="477" name="Google Shape;477;p32"/>
          <p:cNvSpPr txBox="1"/>
          <p:nvPr>
            <p:ph idx="1" type="body"/>
          </p:nvPr>
        </p:nvSpPr>
        <p:spPr>
          <a:xfrm>
            <a:off x="685800" y="1485900"/>
            <a:ext cx="7772400" cy="3086100"/>
          </a:xfrm>
          <a:prstGeom prst="rect">
            <a:avLst/>
          </a:prstGeom>
          <a:noFill/>
          <a:ln>
            <a:noFill/>
          </a:ln>
        </p:spPr>
        <p:txBody>
          <a:bodyPr anchorCtr="0" anchor="t" bIns="91425" lIns="91425" spcFirstLastPara="1" rIns="91425" wrap="square" tIns="91425">
            <a:noAutofit/>
          </a:bodyPr>
          <a:lstStyle>
            <a:lvl1pPr indent="-342900" lvl="0" marL="457200" rtl="0" algn="l">
              <a:spcBef>
                <a:spcPts val="640"/>
              </a:spcBef>
              <a:spcAft>
                <a:spcPts val="0"/>
              </a:spcAft>
              <a:buClr>
                <a:schemeClr val="dk1"/>
              </a:buClr>
              <a:buSzPts val="1800"/>
              <a:buFont typeface="Times New Roman"/>
              <a:buChar char="•"/>
              <a:defRPr/>
            </a:lvl1pPr>
            <a:lvl2pPr indent="-317500" lvl="1" marL="914400" rtl="0" algn="l">
              <a:spcBef>
                <a:spcPts val="560"/>
              </a:spcBef>
              <a:spcAft>
                <a:spcPts val="0"/>
              </a:spcAft>
              <a:buClr>
                <a:schemeClr val="dk1"/>
              </a:buClr>
              <a:buSzPts val="1400"/>
              <a:buFont typeface="Times New Roman"/>
              <a:buChar char="–"/>
              <a:defRPr/>
            </a:lvl2pPr>
            <a:lvl3pPr indent="-317500" lvl="2" marL="1371600" rtl="0" algn="l">
              <a:spcBef>
                <a:spcPts val="480"/>
              </a:spcBef>
              <a:spcAft>
                <a:spcPts val="0"/>
              </a:spcAft>
              <a:buClr>
                <a:schemeClr val="dk1"/>
              </a:buClr>
              <a:buSzPts val="1400"/>
              <a:buFont typeface="Times New Roman"/>
              <a:buChar char="•"/>
              <a:defRPr/>
            </a:lvl3pPr>
            <a:lvl4pPr indent="-317500" lvl="3" marL="1828800" rtl="0" algn="l">
              <a:spcBef>
                <a:spcPts val="400"/>
              </a:spcBef>
              <a:spcAft>
                <a:spcPts val="0"/>
              </a:spcAft>
              <a:buClr>
                <a:schemeClr val="dk1"/>
              </a:buClr>
              <a:buSzPts val="1400"/>
              <a:buFont typeface="Times New Roman"/>
              <a:buChar char="–"/>
              <a:defRPr/>
            </a:lvl4pPr>
            <a:lvl5pPr indent="-317500" lvl="4" marL="2286000" rtl="0" algn="l">
              <a:spcBef>
                <a:spcPts val="400"/>
              </a:spcBef>
              <a:spcAft>
                <a:spcPts val="0"/>
              </a:spcAft>
              <a:buClr>
                <a:schemeClr val="dk1"/>
              </a:buClr>
              <a:buSzPts val="1400"/>
              <a:buFont typeface="Times New Roman"/>
              <a:buChar char="»"/>
              <a:defRPr/>
            </a:lvl5pPr>
            <a:lvl6pPr indent="-317500" lvl="5" marL="2743200" rtl="0" algn="l">
              <a:spcBef>
                <a:spcPts val="400"/>
              </a:spcBef>
              <a:spcAft>
                <a:spcPts val="0"/>
              </a:spcAft>
              <a:buClr>
                <a:schemeClr val="dk1"/>
              </a:buClr>
              <a:buSzPts val="1400"/>
              <a:buFont typeface="Times New Roman"/>
              <a:buChar char="»"/>
              <a:defRPr/>
            </a:lvl6pPr>
            <a:lvl7pPr indent="-317500" lvl="6" marL="3200400" rtl="0" algn="l">
              <a:spcBef>
                <a:spcPts val="400"/>
              </a:spcBef>
              <a:spcAft>
                <a:spcPts val="0"/>
              </a:spcAft>
              <a:buClr>
                <a:schemeClr val="dk1"/>
              </a:buClr>
              <a:buSzPts val="1400"/>
              <a:buFont typeface="Times New Roman"/>
              <a:buChar char="»"/>
              <a:defRPr/>
            </a:lvl7pPr>
            <a:lvl8pPr indent="-317500" lvl="7" marL="3657600" rtl="0" algn="l">
              <a:spcBef>
                <a:spcPts val="400"/>
              </a:spcBef>
              <a:spcAft>
                <a:spcPts val="0"/>
              </a:spcAft>
              <a:buClr>
                <a:schemeClr val="dk1"/>
              </a:buClr>
              <a:buSzPts val="1400"/>
              <a:buFont typeface="Times New Roman"/>
              <a:buChar char="»"/>
              <a:defRPr/>
            </a:lvl8pPr>
            <a:lvl9pPr indent="-317500" lvl="8" marL="4114800" rtl="0" algn="l">
              <a:spcBef>
                <a:spcPts val="400"/>
              </a:spcBef>
              <a:spcAft>
                <a:spcPts val="0"/>
              </a:spcAft>
              <a:buClr>
                <a:schemeClr val="dk1"/>
              </a:buClr>
              <a:buSzPts val="1400"/>
              <a:buFont typeface="Times New Roman"/>
              <a:buChar char="»"/>
              <a:defRPr/>
            </a:lvl9pPr>
          </a:lstStyle>
          <a:p/>
        </p:txBody>
      </p:sp>
      <p:sp>
        <p:nvSpPr>
          <p:cNvPr id="478" name="Google Shape;478;p32"/>
          <p:cNvSpPr txBox="1"/>
          <p:nvPr>
            <p:ph idx="10" type="dt"/>
          </p:nvPr>
        </p:nvSpPr>
        <p:spPr>
          <a:xfrm>
            <a:off x="685800" y="4686300"/>
            <a:ext cx="1905000" cy="3429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479" name="Google Shape;479;p32"/>
          <p:cNvSpPr txBox="1"/>
          <p:nvPr>
            <p:ph idx="11" type="ftr"/>
          </p:nvPr>
        </p:nvSpPr>
        <p:spPr>
          <a:xfrm>
            <a:off x="3124200" y="4686300"/>
            <a:ext cx="2895600" cy="3429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480" name="Google Shape;480;p32"/>
          <p:cNvSpPr txBox="1"/>
          <p:nvPr>
            <p:ph idx="12" type="sldNum"/>
          </p:nvPr>
        </p:nvSpPr>
        <p:spPr>
          <a:xfrm>
            <a:off x="6553200" y="4686300"/>
            <a:ext cx="1905000" cy="3429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chemeClr val="dk1"/>
              </a:buClr>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chemeClr val="dk1"/>
              </a:buClr>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chemeClr val="dk1"/>
              </a:buClr>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chemeClr val="dk1"/>
              </a:buClr>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chemeClr val="dk1"/>
              </a:buClr>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chemeClr val="dk1"/>
              </a:buClr>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chemeClr val="dk1"/>
              </a:buClr>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chemeClr val="dk1"/>
              </a:buClr>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0" name="Shape 50"/>
        <p:cNvGrpSpPr/>
        <p:nvPr/>
      </p:nvGrpSpPr>
      <p:grpSpPr>
        <a:xfrm>
          <a:off x="0" y="0"/>
          <a:ext cx="0" cy="0"/>
          <a:chOff x="0" y="0"/>
          <a:chExt cx="0" cy="0"/>
        </a:xfrm>
      </p:grpSpPr>
      <p:grpSp>
        <p:nvGrpSpPr>
          <p:cNvPr id="51" name="Google Shape;51;p5"/>
          <p:cNvGrpSpPr/>
          <p:nvPr/>
        </p:nvGrpSpPr>
        <p:grpSpPr>
          <a:xfrm>
            <a:off x="-4138" y="-1"/>
            <a:ext cx="9152276" cy="5143502"/>
            <a:chOff x="-4138" y="-1"/>
            <a:chExt cx="9152276" cy="5143502"/>
          </a:xfrm>
        </p:grpSpPr>
        <p:grpSp>
          <p:nvGrpSpPr>
            <p:cNvPr id="52" name="Google Shape;52;p5"/>
            <p:cNvGrpSpPr/>
            <p:nvPr/>
          </p:nvGrpSpPr>
          <p:grpSpPr>
            <a:xfrm>
              <a:off x="-4138" y="-1"/>
              <a:ext cx="9152276" cy="5143502"/>
              <a:chOff x="-4138" y="-1"/>
              <a:chExt cx="9152276" cy="5143502"/>
            </a:xfrm>
          </p:grpSpPr>
          <p:pic>
            <p:nvPicPr>
              <p:cNvPr id="53" name="Google Shape;53;p5"/>
              <p:cNvPicPr preferRelativeResize="0"/>
              <p:nvPr/>
            </p:nvPicPr>
            <p:blipFill>
              <a:blip r:embed="rId2">
                <a:alphaModFix amt="40000"/>
              </a:blip>
              <a:stretch>
                <a:fillRect/>
              </a:stretch>
            </p:blipFill>
            <p:spPr>
              <a:xfrm flipH="1">
                <a:off x="-4138" y="0"/>
                <a:ext cx="9152276" cy="5143501"/>
              </a:xfrm>
              <a:prstGeom prst="rect">
                <a:avLst/>
              </a:prstGeom>
              <a:noFill/>
              <a:ln>
                <a:noFill/>
              </a:ln>
            </p:spPr>
          </p:pic>
          <p:pic>
            <p:nvPicPr>
              <p:cNvPr id="54" name="Google Shape;54;p5"/>
              <p:cNvPicPr preferRelativeResize="0"/>
              <p:nvPr/>
            </p:nvPicPr>
            <p:blipFill rotWithShape="1">
              <a:blip r:embed="rId3">
                <a:alphaModFix amt="60000"/>
              </a:blip>
              <a:srcRect b="0" l="0" r="0" t="0"/>
              <a:stretch/>
            </p:blipFill>
            <p:spPr>
              <a:xfrm rot="10800000">
                <a:off x="-4138" y="-1"/>
                <a:ext cx="9144003" cy="5143501"/>
              </a:xfrm>
              <a:prstGeom prst="rect">
                <a:avLst/>
              </a:prstGeom>
              <a:noFill/>
              <a:ln>
                <a:noFill/>
              </a:ln>
            </p:spPr>
          </p:pic>
        </p:grpSp>
        <p:sp>
          <p:nvSpPr>
            <p:cNvPr id="55" name="Google Shape;55;p5"/>
            <p:cNvSpPr/>
            <p:nvPr/>
          </p:nvSpPr>
          <p:spPr>
            <a:xfrm>
              <a:off x="474600" y="351150"/>
              <a:ext cx="81948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56" name="Google Shape;56;p5"/>
          <p:cNvGrpSpPr/>
          <p:nvPr/>
        </p:nvGrpSpPr>
        <p:grpSpPr>
          <a:xfrm>
            <a:off x="62988" y="66676"/>
            <a:ext cx="8907881" cy="5025466"/>
            <a:chOff x="62988" y="66676"/>
            <a:chExt cx="8907881" cy="5025466"/>
          </a:xfrm>
        </p:grpSpPr>
        <p:sp>
          <p:nvSpPr>
            <p:cNvPr id="57" name="Google Shape;57;p5"/>
            <p:cNvSpPr/>
            <p:nvPr/>
          </p:nvSpPr>
          <p:spPr>
            <a:xfrm>
              <a:off x="126850" y="1333114"/>
              <a:ext cx="660707" cy="577136"/>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8490333" y="4429298"/>
              <a:ext cx="480536" cy="497913"/>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62988" y="4691463"/>
              <a:ext cx="333674" cy="333174"/>
            </a:xfrm>
            <a:custGeom>
              <a:rect b="b" l="l" r="r" t="t"/>
              <a:pathLst>
                <a:path extrusionOk="0" h="25322" w="25360">
                  <a:moveTo>
                    <a:pt x="10588" y="7636"/>
                  </a:moveTo>
                  <a:lnTo>
                    <a:pt x="12178" y="8138"/>
                  </a:lnTo>
                  <a:cubicBezTo>
                    <a:pt x="12199" y="8327"/>
                    <a:pt x="12199" y="8515"/>
                    <a:pt x="12199" y="8703"/>
                  </a:cubicBezTo>
                  <a:lnTo>
                    <a:pt x="12199" y="9540"/>
                  </a:lnTo>
                  <a:cubicBezTo>
                    <a:pt x="12199" y="9749"/>
                    <a:pt x="12220" y="9938"/>
                    <a:pt x="12220" y="10147"/>
                  </a:cubicBezTo>
                  <a:cubicBezTo>
                    <a:pt x="12220" y="10566"/>
                    <a:pt x="12178" y="10984"/>
                    <a:pt x="12178" y="11402"/>
                  </a:cubicBezTo>
                  <a:cubicBezTo>
                    <a:pt x="11885" y="11277"/>
                    <a:pt x="10357" y="9770"/>
                    <a:pt x="9834" y="9101"/>
                  </a:cubicBezTo>
                  <a:cubicBezTo>
                    <a:pt x="10085" y="8599"/>
                    <a:pt x="10337" y="8117"/>
                    <a:pt x="10588" y="7636"/>
                  </a:cubicBezTo>
                  <a:close/>
                  <a:moveTo>
                    <a:pt x="14730" y="7636"/>
                  </a:moveTo>
                  <a:lnTo>
                    <a:pt x="15505" y="9122"/>
                  </a:lnTo>
                  <a:cubicBezTo>
                    <a:pt x="14730" y="9875"/>
                    <a:pt x="14019" y="10712"/>
                    <a:pt x="13140" y="11444"/>
                  </a:cubicBezTo>
                  <a:cubicBezTo>
                    <a:pt x="13057" y="10335"/>
                    <a:pt x="13119" y="9247"/>
                    <a:pt x="13119" y="8159"/>
                  </a:cubicBezTo>
                  <a:lnTo>
                    <a:pt x="14730" y="7636"/>
                  </a:lnTo>
                  <a:close/>
                  <a:moveTo>
                    <a:pt x="9123" y="9812"/>
                  </a:moveTo>
                  <a:cubicBezTo>
                    <a:pt x="9228" y="9917"/>
                    <a:pt x="9353" y="10022"/>
                    <a:pt x="9479" y="10126"/>
                  </a:cubicBezTo>
                  <a:cubicBezTo>
                    <a:pt x="9897" y="10524"/>
                    <a:pt x="10316" y="10921"/>
                    <a:pt x="10713" y="11340"/>
                  </a:cubicBezTo>
                  <a:cubicBezTo>
                    <a:pt x="10964" y="11591"/>
                    <a:pt x="11194" y="11863"/>
                    <a:pt x="11445" y="12156"/>
                  </a:cubicBezTo>
                  <a:cubicBezTo>
                    <a:pt x="11062" y="12192"/>
                    <a:pt x="10682" y="12203"/>
                    <a:pt x="10303" y="12203"/>
                  </a:cubicBezTo>
                  <a:cubicBezTo>
                    <a:pt x="9689" y="12203"/>
                    <a:pt x="9081" y="12174"/>
                    <a:pt x="8472" y="12174"/>
                  </a:cubicBezTo>
                  <a:cubicBezTo>
                    <a:pt x="8368" y="12174"/>
                    <a:pt x="8264" y="12175"/>
                    <a:pt x="8160" y="12177"/>
                  </a:cubicBezTo>
                  <a:lnTo>
                    <a:pt x="8181" y="12156"/>
                  </a:lnTo>
                  <a:cubicBezTo>
                    <a:pt x="7993" y="11612"/>
                    <a:pt x="7826" y="11089"/>
                    <a:pt x="7637" y="10566"/>
                  </a:cubicBezTo>
                  <a:lnTo>
                    <a:pt x="9123" y="9812"/>
                  </a:lnTo>
                  <a:close/>
                  <a:moveTo>
                    <a:pt x="16195" y="9812"/>
                  </a:moveTo>
                  <a:lnTo>
                    <a:pt x="17304" y="10398"/>
                  </a:lnTo>
                  <a:cubicBezTo>
                    <a:pt x="17388" y="10440"/>
                    <a:pt x="17471" y="10482"/>
                    <a:pt x="17555" y="10503"/>
                  </a:cubicBezTo>
                  <a:cubicBezTo>
                    <a:pt x="17639" y="10524"/>
                    <a:pt x="17681" y="10628"/>
                    <a:pt x="17639" y="10712"/>
                  </a:cubicBezTo>
                  <a:cubicBezTo>
                    <a:pt x="17576" y="10900"/>
                    <a:pt x="17513" y="11089"/>
                    <a:pt x="17451" y="11277"/>
                  </a:cubicBezTo>
                  <a:cubicBezTo>
                    <a:pt x="17346" y="11570"/>
                    <a:pt x="17262" y="11863"/>
                    <a:pt x="17158" y="12156"/>
                  </a:cubicBezTo>
                  <a:cubicBezTo>
                    <a:pt x="17011" y="12177"/>
                    <a:pt x="16865" y="12177"/>
                    <a:pt x="16676" y="12177"/>
                  </a:cubicBezTo>
                  <a:lnTo>
                    <a:pt x="16111" y="12177"/>
                  </a:lnTo>
                  <a:cubicBezTo>
                    <a:pt x="15798" y="12198"/>
                    <a:pt x="15463" y="12218"/>
                    <a:pt x="15149" y="12218"/>
                  </a:cubicBezTo>
                  <a:cubicBezTo>
                    <a:pt x="14730" y="12198"/>
                    <a:pt x="14312" y="12177"/>
                    <a:pt x="13914" y="12177"/>
                  </a:cubicBezTo>
                  <a:cubicBezTo>
                    <a:pt x="13977" y="11926"/>
                    <a:pt x="15358" y="10524"/>
                    <a:pt x="16195" y="9812"/>
                  </a:cubicBezTo>
                  <a:close/>
                  <a:moveTo>
                    <a:pt x="9951" y="13089"/>
                  </a:moveTo>
                  <a:cubicBezTo>
                    <a:pt x="10445" y="13089"/>
                    <a:pt x="10943" y="13101"/>
                    <a:pt x="11445" y="13139"/>
                  </a:cubicBezTo>
                  <a:cubicBezTo>
                    <a:pt x="10713" y="14018"/>
                    <a:pt x="9876" y="14729"/>
                    <a:pt x="9123" y="15483"/>
                  </a:cubicBezTo>
                  <a:lnTo>
                    <a:pt x="7637" y="14729"/>
                  </a:lnTo>
                  <a:cubicBezTo>
                    <a:pt x="7826" y="14206"/>
                    <a:pt x="7993" y="13683"/>
                    <a:pt x="8160" y="13139"/>
                  </a:cubicBezTo>
                  <a:lnTo>
                    <a:pt x="8181" y="13118"/>
                  </a:lnTo>
                  <a:cubicBezTo>
                    <a:pt x="8765" y="13107"/>
                    <a:pt x="9355" y="13089"/>
                    <a:pt x="9951" y="13089"/>
                  </a:cubicBezTo>
                  <a:close/>
                  <a:moveTo>
                    <a:pt x="15293" y="13080"/>
                  </a:moveTo>
                  <a:cubicBezTo>
                    <a:pt x="15922" y="13080"/>
                    <a:pt x="16536" y="13106"/>
                    <a:pt x="17137" y="13118"/>
                  </a:cubicBezTo>
                  <a:cubicBezTo>
                    <a:pt x="17325" y="13662"/>
                    <a:pt x="17492" y="14185"/>
                    <a:pt x="17660" y="14708"/>
                  </a:cubicBezTo>
                  <a:lnTo>
                    <a:pt x="16195" y="15483"/>
                  </a:lnTo>
                  <a:cubicBezTo>
                    <a:pt x="16070" y="15378"/>
                    <a:pt x="15923" y="15231"/>
                    <a:pt x="15798" y="15106"/>
                  </a:cubicBezTo>
                  <a:cubicBezTo>
                    <a:pt x="15400" y="14729"/>
                    <a:pt x="15003" y="14353"/>
                    <a:pt x="14605" y="13955"/>
                  </a:cubicBezTo>
                  <a:cubicBezTo>
                    <a:pt x="14354" y="13704"/>
                    <a:pt x="14124" y="13432"/>
                    <a:pt x="13852" y="13139"/>
                  </a:cubicBezTo>
                  <a:lnTo>
                    <a:pt x="13873" y="13139"/>
                  </a:lnTo>
                  <a:cubicBezTo>
                    <a:pt x="14354" y="13095"/>
                    <a:pt x="14827" y="13080"/>
                    <a:pt x="15293" y="13080"/>
                  </a:cubicBezTo>
                  <a:close/>
                  <a:moveTo>
                    <a:pt x="12178" y="13830"/>
                  </a:moveTo>
                  <a:cubicBezTo>
                    <a:pt x="12262" y="14980"/>
                    <a:pt x="12178" y="16068"/>
                    <a:pt x="12199" y="17156"/>
                  </a:cubicBezTo>
                  <a:lnTo>
                    <a:pt x="12052" y="17198"/>
                  </a:lnTo>
                  <a:lnTo>
                    <a:pt x="10734" y="17617"/>
                  </a:lnTo>
                  <a:cubicBezTo>
                    <a:pt x="10688" y="17632"/>
                    <a:pt x="10653" y="17642"/>
                    <a:pt x="10626" y="17642"/>
                  </a:cubicBezTo>
                  <a:cubicBezTo>
                    <a:pt x="10578" y="17642"/>
                    <a:pt x="10551" y="17613"/>
                    <a:pt x="10525" y="17533"/>
                  </a:cubicBezTo>
                  <a:cubicBezTo>
                    <a:pt x="10378" y="17240"/>
                    <a:pt x="10253" y="16947"/>
                    <a:pt x="10106" y="16696"/>
                  </a:cubicBezTo>
                  <a:cubicBezTo>
                    <a:pt x="10023" y="16529"/>
                    <a:pt x="9918" y="16361"/>
                    <a:pt x="9813" y="16194"/>
                  </a:cubicBezTo>
                  <a:cubicBezTo>
                    <a:pt x="9939" y="16048"/>
                    <a:pt x="10065" y="15922"/>
                    <a:pt x="10190" y="15796"/>
                  </a:cubicBezTo>
                  <a:cubicBezTo>
                    <a:pt x="10567" y="15378"/>
                    <a:pt x="10943" y="14980"/>
                    <a:pt x="11341" y="14583"/>
                  </a:cubicBezTo>
                  <a:cubicBezTo>
                    <a:pt x="11592" y="14332"/>
                    <a:pt x="11885" y="14102"/>
                    <a:pt x="12178" y="13830"/>
                  </a:cubicBezTo>
                  <a:close/>
                  <a:moveTo>
                    <a:pt x="13161" y="13892"/>
                  </a:moveTo>
                  <a:cubicBezTo>
                    <a:pt x="13475" y="14081"/>
                    <a:pt x="15086" y="15671"/>
                    <a:pt x="15484" y="16194"/>
                  </a:cubicBezTo>
                  <a:cubicBezTo>
                    <a:pt x="15233" y="16675"/>
                    <a:pt x="15003" y="17177"/>
                    <a:pt x="14730" y="17659"/>
                  </a:cubicBezTo>
                  <a:lnTo>
                    <a:pt x="13140" y="17136"/>
                  </a:lnTo>
                  <a:cubicBezTo>
                    <a:pt x="13140" y="16068"/>
                    <a:pt x="13078" y="14980"/>
                    <a:pt x="13161" y="13892"/>
                  </a:cubicBezTo>
                  <a:close/>
                  <a:moveTo>
                    <a:pt x="14974" y="0"/>
                  </a:moveTo>
                  <a:cubicBezTo>
                    <a:pt x="14881" y="0"/>
                    <a:pt x="14788" y="34"/>
                    <a:pt x="14710" y="104"/>
                  </a:cubicBezTo>
                  <a:cubicBezTo>
                    <a:pt x="14668" y="125"/>
                    <a:pt x="14626" y="166"/>
                    <a:pt x="14584" y="187"/>
                  </a:cubicBezTo>
                  <a:lnTo>
                    <a:pt x="12806" y="1547"/>
                  </a:lnTo>
                  <a:cubicBezTo>
                    <a:pt x="12764" y="1568"/>
                    <a:pt x="12722" y="1589"/>
                    <a:pt x="12680" y="1631"/>
                  </a:cubicBezTo>
                  <a:cubicBezTo>
                    <a:pt x="12638" y="1610"/>
                    <a:pt x="12596" y="1589"/>
                    <a:pt x="12575" y="1547"/>
                  </a:cubicBezTo>
                  <a:cubicBezTo>
                    <a:pt x="12241" y="1296"/>
                    <a:pt x="11885" y="1045"/>
                    <a:pt x="11571" y="815"/>
                  </a:cubicBezTo>
                  <a:cubicBezTo>
                    <a:pt x="11278" y="585"/>
                    <a:pt x="10985" y="334"/>
                    <a:pt x="10671" y="104"/>
                  </a:cubicBezTo>
                  <a:cubicBezTo>
                    <a:pt x="10593" y="38"/>
                    <a:pt x="10498" y="6"/>
                    <a:pt x="10402" y="6"/>
                  </a:cubicBezTo>
                  <a:cubicBezTo>
                    <a:pt x="10345" y="6"/>
                    <a:pt x="10287" y="17"/>
                    <a:pt x="10232" y="41"/>
                  </a:cubicBezTo>
                  <a:cubicBezTo>
                    <a:pt x="10085" y="83"/>
                    <a:pt x="9981" y="229"/>
                    <a:pt x="9981" y="376"/>
                  </a:cubicBezTo>
                  <a:cubicBezTo>
                    <a:pt x="9960" y="564"/>
                    <a:pt x="10023" y="731"/>
                    <a:pt x="10190" y="836"/>
                  </a:cubicBezTo>
                  <a:cubicBezTo>
                    <a:pt x="10818" y="1296"/>
                    <a:pt x="11445" y="1778"/>
                    <a:pt x="12073" y="2238"/>
                  </a:cubicBezTo>
                  <a:cubicBezTo>
                    <a:pt x="12115" y="2301"/>
                    <a:pt x="12157" y="2343"/>
                    <a:pt x="12178" y="2405"/>
                  </a:cubicBezTo>
                  <a:cubicBezTo>
                    <a:pt x="12199" y="2510"/>
                    <a:pt x="12220" y="2615"/>
                    <a:pt x="12220" y="2719"/>
                  </a:cubicBezTo>
                  <a:cubicBezTo>
                    <a:pt x="12241" y="3179"/>
                    <a:pt x="12262" y="3640"/>
                    <a:pt x="12262" y="4100"/>
                  </a:cubicBezTo>
                  <a:lnTo>
                    <a:pt x="12262" y="4832"/>
                  </a:lnTo>
                  <a:cubicBezTo>
                    <a:pt x="11906" y="4581"/>
                    <a:pt x="11571" y="4393"/>
                    <a:pt x="11257" y="4163"/>
                  </a:cubicBezTo>
                  <a:cubicBezTo>
                    <a:pt x="11179" y="4084"/>
                    <a:pt x="11077" y="4047"/>
                    <a:pt x="10974" y="4047"/>
                  </a:cubicBezTo>
                  <a:cubicBezTo>
                    <a:pt x="10858" y="4047"/>
                    <a:pt x="10739" y="4095"/>
                    <a:pt x="10650" y="4184"/>
                  </a:cubicBezTo>
                  <a:cubicBezTo>
                    <a:pt x="10483" y="4351"/>
                    <a:pt x="10504" y="4623"/>
                    <a:pt x="10671" y="4791"/>
                  </a:cubicBezTo>
                  <a:cubicBezTo>
                    <a:pt x="10776" y="4874"/>
                    <a:pt x="10881" y="4958"/>
                    <a:pt x="10985" y="5021"/>
                  </a:cubicBezTo>
                  <a:cubicBezTo>
                    <a:pt x="11362" y="5272"/>
                    <a:pt x="11738" y="5523"/>
                    <a:pt x="12094" y="5753"/>
                  </a:cubicBezTo>
                  <a:cubicBezTo>
                    <a:pt x="12178" y="5816"/>
                    <a:pt x="12220" y="5900"/>
                    <a:pt x="12220" y="5983"/>
                  </a:cubicBezTo>
                  <a:cubicBezTo>
                    <a:pt x="12199" y="6339"/>
                    <a:pt x="12178" y="6716"/>
                    <a:pt x="12178" y="7071"/>
                  </a:cubicBezTo>
                  <a:cubicBezTo>
                    <a:pt x="12178" y="7113"/>
                    <a:pt x="12178" y="7155"/>
                    <a:pt x="12157" y="7218"/>
                  </a:cubicBezTo>
                  <a:cubicBezTo>
                    <a:pt x="12094" y="7197"/>
                    <a:pt x="12052" y="7197"/>
                    <a:pt x="11990" y="7176"/>
                  </a:cubicBezTo>
                  <a:lnTo>
                    <a:pt x="11069" y="6862"/>
                  </a:lnTo>
                  <a:cubicBezTo>
                    <a:pt x="10938" y="6796"/>
                    <a:pt x="10789" y="6765"/>
                    <a:pt x="10639" y="6765"/>
                  </a:cubicBezTo>
                  <a:cubicBezTo>
                    <a:pt x="10501" y="6765"/>
                    <a:pt x="10362" y="6791"/>
                    <a:pt x="10232" y="6841"/>
                  </a:cubicBezTo>
                  <a:cubicBezTo>
                    <a:pt x="10023" y="6946"/>
                    <a:pt x="9855" y="7134"/>
                    <a:pt x="9772" y="7364"/>
                  </a:cubicBezTo>
                  <a:cubicBezTo>
                    <a:pt x="9625" y="7636"/>
                    <a:pt x="9500" y="7950"/>
                    <a:pt x="9353" y="8222"/>
                  </a:cubicBezTo>
                  <a:cubicBezTo>
                    <a:pt x="9311" y="8306"/>
                    <a:pt x="9269" y="8369"/>
                    <a:pt x="9228" y="8431"/>
                  </a:cubicBezTo>
                  <a:lnTo>
                    <a:pt x="8286" y="7553"/>
                  </a:lnTo>
                  <a:cubicBezTo>
                    <a:pt x="8223" y="7469"/>
                    <a:pt x="8265" y="7406"/>
                    <a:pt x="8265" y="7322"/>
                  </a:cubicBezTo>
                  <a:lnTo>
                    <a:pt x="8391" y="6611"/>
                  </a:lnTo>
                  <a:cubicBezTo>
                    <a:pt x="8453" y="6318"/>
                    <a:pt x="8537" y="6004"/>
                    <a:pt x="8579" y="5711"/>
                  </a:cubicBezTo>
                  <a:cubicBezTo>
                    <a:pt x="8600" y="5481"/>
                    <a:pt x="8432" y="5251"/>
                    <a:pt x="8202" y="5209"/>
                  </a:cubicBezTo>
                  <a:cubicBezTo>
                    <a:pt x="8189" y="5208"/>
                    <a:pt x="8176" y="5207"/>
                    <a:pt x="8163" y="5207"/>
                  </a:cubicBezTo>
                  <a:cubicBezTo>
                    <a:pt x="7949" y="5207"/>
                    <a:pt x="7761" y="5367"/>
                    <a:pt x="7721" y="5565"/>
                  </a:cubicBezTo>
                  <a:cubicBezTo>
                    <a:pt x="7679" y="5837"/>
                    <a:pt x="7616" y="6109"/>
                    <a:pt x="7575" y="6381"/>
                  </a:cubicBezTo>
                  <a:cubicBezTo>
                    <a:pt x="7554" y="6506"/>
                    <a:pt x="7512" y="6632"/>
                    <a:pt x="7491" y="6778"/>
                  </a:cubicBezTo>
                  <a:lnTo>
                    <a:pt x="7386" y="6674"/>
                  </a:lnTo>
                  <a:cubicBezTo>
                    <a:pt x="6905" y="6213"/>
                    <a:pt x="6445" y="5732"/>
                    <a:pt x="5984" y="5251"/>
                  </a:cubicBezTo>
                  <a:cubicBezTo>
                    <a:pt x="5922" y="5188"/>
                    <a:pt x="5880" y="5125"/>
                    <a:pt x="5817" y="5042"/>
                  </a:cubicBezTo>
                  <a:cubicBezTo>
                    <a:pt x="5775" y="4979"/>
                    <a:pt x="5754" y="4916"/>
                    <a:pt x="5775" y="4832"/>
                  </a:cubicBezTo>
                  <a:cubicBezTo>
                    <a:pt x="5838" y="4456"/>
                    <a:pt x="5880" y="4100"/>
                    <a:pt x="5943" y="3703"/>
                  </a:cubicBezTo>
                  <a:cubicBezTo>
                    <a:pt x="6005" y="3305"/>
                    <a:pt x="6047" y="2907"/>
                    <a:pt x="6110" y="2531"/>
                  </a:cubicBezTo>
                  <a:cubicBezTo>
                    <a:pt x="6173" y="2280"/>
                    <a:pt x="6005" y="2029"/>
                    <a:pt x="5754" y="1966"/>
                  </a:cubicBezTo>
                  <a:cubicBezTo>
                    <a:pt x="5731" y="1962"/>
                    <a:pt x="5707" y="1960"/>
                    <a:pt x="5684" y="1960"/>
                  </a:cubicBezTo>
                  <a:cubicBezTo>
                    <a:pt x="5458" y="1960"/>
                    <a:pt x="5250" y="2138"/>
                    <a:pt x="5231" y="2384"/>
                  </a:cubicBezTo>
                  <a:cubicBezTo>
                    <a:pt x="5210" y="2531"/>
                    <a:pt x="5210" y="2698"/>
                    <a:pt x="5168" y="2866"/>
                  </a:cubicBezTo>
                  <a:lnTo>
                    <a:pt x="4980" y="4247"/>
                  </a:lnTo>
                  <a:lnTo>
                    <a:pt x="4896" y="4853"/>
                  </a:lnTo>
                  <a:cubicBezTo>
                    <a:pt x="4478" y="4916"/>
                    <a:pt x="4080" y="4979"/>
                    <a:pt x="3662" y="5042"/>
                  </a:cubicBezTo>
                  <a:cubicBezTo>
                    <a:pt x="3243" y="5104"/>
                    <a:pt x="2825" y="5146"/>
                    <a:pt x="2386" y="5209"/>
                  </a:cubicBezTo>
                  <a:cubicBezTo>
                    <a:pt x="2155" y="5230"/>
                    <a:pt x="1967" y="5460"/>
                    <a:pt x="2009" y="5690"/>
                  </a:cubicBezTo>
                  <a:cubicBezTo>
                    <a:pt x="2046" y="5915"/>
                    <a:pt x="2235" y="6073"/>
                    <a:pt x="2455" y="6073"/>
                  </a:cubicBezTo>
                  <a:cubicBezTo>
                    <a:pt x="2480" y="6073"/>
                    <a:pt x="2506" y="6071"/>
                    <a:pt x="2532" y="6067"/>
                  </a:cubicBezTo>
                  <a:cubicBezTo>
                    <a:pt x="3327" y="5962"/>
                    <a:pt x="4101" y="5837"/>
                    <a:pt x="4896" y="5732"/>
                  </a:cubicBezTo>
                  <a:cubicBezTo>
                    <a:pt x="4915" y="5726"/>
                    <a:pt x="4931" y="5723"/>
                    <a:pt x="4947" y="5723"/>
                  </a:cubicBezTo>
                  <a:cubicBezTo>
                    <a:pt x="4985" y="5723"/>
                    <a:pt x="5019" y="5738"/>
                    <a:pt x="5064" y="5753"/>
                  </a:cubicBezTo>
                  <a:cubicBezTo>
                    <a:pt x="5147" y="5795"/>
                    <a:pt x="5231" y="5858"/>
                    <a:pt x="5294" y="5920"/>
                  </a:cubicBezTo>
                  <a:cubicBezTo>
                    <a:pt x="5775" y="6381"/>
                    <a:pt x="6236" y="6841"/>
                    <a:pt x="6696" y="7301"/>
                  </a:cubicBezTo>
                  <a:cubicBezTo>
                    <a:pt x="6738" y="7343"/>
                    <a:pt x="6780" y="7385"/>
                    <a:pt x="6800" y="7427"/>
                  </a:cubicBezTo>
                  <a:cubicBezTo>
                    <a:pt x="6780" y="7427"/>
                    <a:pt x="6759" y="7448"/>
                    <a:pt x="6717" y="7448"/>
                  </a:cubicBezTo>
                  <a:cubicBezTo>
                    <a:pt x="6361" y="7511"/>
                    <a:pt x="6005" y="7594"/>
                    <a:pt x="5650" y="7657"/>
                  </a:cubicBezTo>
                  <a:cubicBezTo>
                    <a:pt x="5419" y="7678"/>
                    <a:pt x="5252" y="7866"/>
                    <a:pt x="5252" y="8097"/>
                  </a:cubicBezTo>
                  <a:cubicBezTo>
                    <a:pt x="5272" y="8335"/>
                    <a:pt x="5461" y="8517"/>
                    <a:pt x="5677" y="8517"/>
                  </a:cubicBezTo>
                  <a:cubicBezTo>
                    <a:pt x="5689" y="8517"/>
                    <a:pt x="5701" y="8516"/>
                    <a:pt x="5712" y="8515"/>
                  </a:cubicBezTo>
                  <a:cubicBezTo>
                    <a:pt x="5838" y="8515"/>
                    <a:pt x="5964" y="8494"/>
                    <a:pt x="6068" y="8473"/>
                  </a:cubicBezTo>
                  <a:cubicBezTo>
                    <a:pt x="6508" y="8389"/>
                    <a:pt x="6926" y="8306"/>
                    <a:pt x="7344" y="8201"/>
                  </a:cubicBezTo>
                  <a:cubicBezTo>
                    <a:pt x="7362" y="8198"/>
                    <a:pt x="7381" y="8196"/>
                    <a:pt x="7400" y="8196"/>
                  </a:cubicBezTo>
                  <a:cubicBezTo>
                    <a:pt x="7491" y="8196"/>
                    <a:pt x="7589" y="8236"/>
                    <a:pt x="7658" y="8306"/>
                  </a:cubicBezTo>
                  <a:cubicBezTo>
                    <a:pt x="7826" y="8494"/>
                    <a:pt x="7993" y="8682"/>
                    <a:pt x="8181" y="8850"/>
                  </a:cubicBezTo>
                  <a:lnTo>
                    <a:pt x="8474" y="9164"/>
                  </a:lnTo>
                  <a:cubicBezTo>
                    <a:pt x="8412" y="9205"/>
                    <a:pt x="8370" y="9247"/>
                    <a:pt x="8307" y="9268"/>
                  </a:cubicBezTo>
                  <a:cubicBezTo>
                    <a:pt x="8014" y="9415"/>
                    <a:pt x="7721" y="9561"/>
                    <a:pt x="7428" y="9687"/>
                  </a:cubicBezTo>
                  <a:cubicBezTo>
                    <a:pt x="7219" y="9791"/>
                    <a:pt x="7031" y="9938"/>
                    <a:pt x="6905" y="10126"/>
                  </a:cubicBezTo>
                  <a:cubicBezTo>
                    <a:pt x="6780" y="10398"/>
                    <a:pt x="6780" y="10733"/>
                    <a:pt x="6905" y="11005"/>
                  </a:cubicBezTo>
                  <a:cubicBezTo>
                    <a:pt x="7010" y="11298"/>
                    <a:pt x="7135" y="11612"/>
                    <a:pt x="7240" y="11905"/>
                  </a:cubicBezTo>
                  <a:cubicBezTo>
                    <a:pt x="7240" y="11967"/>
                    <a:pt x="7261" y="12051"/>
                    <a:pt x="7261" y="12114"/>
                  </a:cubicBezTo>
                  <a:lnTo>
                    <a:pt x="7156" y="12114"/>
                  </a:lnTo>
                  <a:lnTo>
                    <a:pt x="6047" y="12156"/>
                  </a:lnTo>
                  <a:cubicBezTo>
                    <a:pt x="5943" y="12156"/>
                    <a:pt x="5859" y="12114"/>
                    <a:pt x="5817" y="12030"/>
                  </a:cubicBezTo>
                  <a:cubicBezTo>
                    <a:pt x="5566" y="11654"/>
                    <a:pt x="5336" y="11277"/>
                    <a:pt x="5085" y="10900"/>
                  </a:cubicBezTo>
                  <a:cubicBezTo>
                    <a:pt x="5001" y="10796"/>
                    <a:pt x="4917" y="10691"/>
                    <a:pt x="4813" y="10586"/>
                  </a:cubicBezTo>
                  <a:cubicBezTo>
                    <a:pt x="4732" y="10516"/>
                    <a:pt x="4631" y="10479"/>
                    <a:pt x="4533" y="10479"/>
                  </a:cubicBezTo>
                  <a:cubicBezTo>
                    <a:pt x="4427" y="10479"/>
                    <a:pt x="4323" y="10521"/>
                    <a:pt x="4248" y="10607"/>
                  </a:cubicBezTo>
                  <a:cubicBezTo>
                    <a:pt x="4080" y="10754"/>
                    <a:pt x="4059" y="10984"/>
                    <a:pt x="4185" y="11151"/>
                  </a:cubicBezTo>
                  <a:cubicBezTo>
                    <a:pt x="4394" y="11444"/>
                    <a:pt x="4603" y="11758"/>
                    <a:pt x="4792" y="12051"/>
                  </a:cubicBezTo>
                  <a:cubicBezTo>
                    <a:pt x="4813" y="12093"/>
                    <a:pt x="4834" y="12135"/>
                    <a:pt x="4875" y="12198"/>
                  </a:cubicBezTo>
                  <a:lnTo>
                    <a:pt x="4666" y="12198"/>
                  </a:lnTo>
                  <a:cubicBezTo>
                    <a:pt x="4331" y="12177"/>
                    <a:pt x="3955" y="12156"/>
                    <a:pt x="3641" y="12156"/>
                  </a:cubicBezTo>
                  <a:lnTo>
                    <a:pt x="2720" y="12156"/>
                  </a:lnTo>
                  <a:cubicBezTo>
                    <a:pt x="2693" y="12159"/>
                    <a:pt x="2667" y="12161"/>
                    <a:pt x="2641" y="12161"/>
                  </a:cubicBezTo>
                  <a:cubicBezTo>
                    <a:pt x="2507" y="12161"/>
                    <a:pt x="2390" y="12114"/>
                    <a:pt x="2302" y="12009"/>
                  </a:cubicBezTo>
                  <a:cubicBezTo>
                    <a:pt x="1925" y="11528"/>
                    <a:pt x="1570" y="11047"/>
                    <a:pt x="1193" y="10545"/>
                  </a:cubicBezTo>
                  <a:cubicBezTo>
                    <a:pt x="1088" y="10398"/>
                    <a:pt x="984" y="10252"/>
                    <a:pt x="879" y="10105"/>
                  </a:cubicBezTo>
                  <a:cubicBezTo>
                    <a:pt x="784" y="9984"/>
                    <a:pt x="638" y="9914"/>
                    <a:pt x="489" y="9914"/>
                  </a:cubicBezTo>
                  <a:cubicBezTo>
                    <a:pt x="407" y="9914"/>
                    <a:pt x="325" y="9935"/>
                    <a:pt x="251" y="9980"/>
                  </a:cubicBezTo>
                  <a:cubicBezTo>
                    <a:pt x="42" y="10126"/>
                    <a:pt x="0" y="10398"/>
                    <a:pt x="147" y="10607"/>
                  </a:cubicBezTo>
                  <a:cubicBezTo>
                    <a:pt x="189" y="10649"/>
                    <a:pt x="210" y="10670"/>
                    <a:pt x="251" y="10712"/>
                  </a:cubicBezTo>
                  <a:lnTo>
                    <a:pt x="1611" y="12511"/>
                  </a:lnTo>
                  <a:cubicBezTo>
                    <a:pt x="1632" y="12553"/>
                    <a:pt x="1653" y="12595"/>
                    <a:pt x="1695" y="12637"/>
                  </a:cubicBezTo>
                  <a:cubicBezTo>
                    <a:pt x="1653" y="12700"/>
                    <a:pt x="1590" y="12783"/>
                    <a:pt x="1549" y="12825"/>
                  </a:cubicBezTo>
                  <a:lnTo>
                    <a:pt x="565" y="14143"/>
                  </a:lnTo>
                  <a:cubicBezTo>
                    <a:pt x="440" y="14311"/>
                    <a:pt x="293" y="14478"/>
                    <a:pt x="168" y="14646"/>
                  </a:cubicBezTo>
                  <a:cubicBezTo>
                    <a:pt x="0" y="14834"/>
                    <a:pt x="42" y="15127"/>
                    <a:pt x="251" y="15273"/>
                  </a:cubicBezTo>
                  <a:cubicBezTo>
                    <a:pt x="329" y="15328"/>
                    <a:pt x="415" y="15353"/>
                    <a:pt x="500" y="15353"/>
                  </a:cubicBezTo>
                  <a:cubicBezTo>
                    <a:pt x="645" y="15353"/>
                    <a:pt x="787" y="15279"/>
                    <a:pt x="879" y="15148"/>
                  </a:cubicBezTo>
                  <a:cubicBezTo>
                    <a:pt x="1339" y="14562"/>
                    <a:pt x="1800" y="13955"/>
                    <a:pt x="2239" y="13348"/>
                  </a:cubicBezTo>
                  <a:cubicBezTo>
                    <a:pt x="2344" y="13202"/>
                    <a:pt x="2511" y="13097"/>
                    <a:pt x="2699" y="13076"/>
                  </a:cubicBezTo>
                  <a:lnTo>
                    <a:pt x="4896" y="13076"/>
                  </a:lnTo>
                  <a:cubicBezTo>
                    <a:pt x="4645" y="13432"/>
                    <a:pt x="4457" y="13746"/>
                    <a:pt x="4227" y="14060"/>
                  </a:cubicBezTo>
                  <a:cubicBezTo>
                    <a:pt x="4080" y="14227"/>
                    <a:pt x="4080" y="14499"/>
                    <a:pt x="4248" y="14667"/>
                  </a:cubicBezTo>
                  <a:cubicBezTo>
                    <a:pt x="4324" y="14743"/>
                    <a:pt x="4427" y="14780"/>
                    <a:pt x="4531" y="14780"/>
                  </a:cubicBezTo>
                  <a:cubicBezTo>
                    <a:pt x="4656" y="14780"/>
                    <a:pt x="4784" y="14727"/>
                    <a:pt x="4875" y="14625"/>
                  </a:cubicBezTo>
                  <a:cubicBezTo>
                    <a:pt x="4959" y="14541"/>
                    <a:pt x="5022" y="14436"/>
                    <a:pt x="5085" y="14332"/>
                  </a:cubicBezTo>
                  <a:cubicBezTo>
                    <a:pt x="5336" y="13976"/>
                    <a:pt x="5566" y="13599"/>
                    <a:pt x="5817" y="13244"/>
                  </a:cubicBezTo>
                  <a:cubicBezTo>
                    <a:pt x="5853" y="13171"/>
                    <a:pt x="5937" y="13114"/>
                    <a:pt x="6013" y="13114"/>
                  </a:cubicBezTo>
                  <a:cubicBezTo>
                    <a:pt x="6025" y="13114"/>
                    <a:pt x="6036" y="13115"/>
                    <a:pt x="6047" y="13118"/>
                  </a:cubicBezTo>
                  <a:cubicBezTo>
                    <a:pt x="6403" y="13139"/>
                    <a:pt x="6780" y="13139"/>
                    <a:pt x="7135" y="13139"/>
                  </a:cubicBezTo>
                  <a:cubicBezTo>
                    <a:pt x="7177" y="13139"/>
                    <a:pt x="7219" y="13139"/>
                    <a:pt x="7282" y="13160"/>
                  </a:cubicBezTo>
                  <a:cubicBezTo>
                    <a:pt x="7261" y="13202"/>
                    <a:pt x="7261" y="13265"/>
                    <a:pt x="7240" y="13327"/>
                  </a:cubicBezTo>
                  <a:cubicBezTo>
                    <a:pt x="7135" y="13641"/>
                    <a:pt x="7031" y="13934"/>
                    <a:pt x="6926" y="14248"/>
                  </a:cubicBezTo>
                  <a:cubicBezTo>
                    <a:pt x="6821" y="14457"/>
                    <a:pt x="6800" y="14687"/>
                    <a:pt x="6842" y="14918"/>
                  </a:cubicBezTo>
                  <a:cubicBezTo>
                    <a:pt x="6926" y="15211"/>
                    <a:pt x="7156" y="15462"/>
                    <a:pt x="7428" y="15566"/>
                  </a:cubicBezTo>
                  <a:cubicBezTo>
                    <a:pt x="7721" y="15692"/>
                    <a:pt x="8014" y="15838"/>
                    <a:pt x="8307" y="15964"/>
                  </a:cubicBezTo>
                  <a:cubicBezTo>
                    <a:pt x="8370" y="16006"/>
                    <a:pt x="8432" y="16048"/>
                    <a:pt x="8495" y="16089"/>
                  </a:cubicBezTo>
                  <a:cubicBezTo>
                    <a:pt x="8181" y="16403"/>
                    <a:pt x="7888" y="16717"/>
                    <a:pt x="7616" y="17010"/>
                  </a:cubicBezTo>
                  <a:cubicBezTo>
                    <a:pt x="7569" y="17057"/>
                    <a:pt x="7522" y="17081"/>
                    <a:pt x="7466" y="17081"/>
                  </a:cubicBezTo>
                  <a:cubicBezTo>
                    <a:pt x="7448" y="17081"/>
                    <a:pt x="7428" y="17078"/>
                    <a:pt x="7407" y="17073"/>
                  </a:cubicBezTo>
                  <a:cubicBezTo>
                    <a:pt x="6989" y="16968"/>
                    <a:pt x="6570" y="16884"/>
                    <a:pt x="6131" y="16801"/>
                  </a:cubicBezTo>
                  <a:cubicBezTo>
                    <a:pt x="5984" y="16780"/>
                    <a:pt x="5838" y="16759"/>
                    <a:pt x="5671" y="16759"/>
                  </a:cubicBezTo>
                  <a:cubicBezTo>
                    <a:pt x="5168" y="16780"/>
                    <a:pt x="5127" y="17512"/>
                    <a:pt x="5629" y="17596"/>
                  </a:cubicBezTo>
                  <a:lnTo>
                    <a:pt x="6445" y="17742"/>
                  </a:lnTo>
                  <a:lnTo>
                    <a:pt x="6842" y="17826"/>
                  </a:lnTo>
                  <a:cubicBezTo>
                    <a:pt x="6780" y="17910"/>
                    <a:pt x="6738" y="17952"/>
                    <a:pt x="6696" y="17972"/>
                  </a:cubicBezTo>
                  <a:cubicBezTo>
                    <a:pt x="6236" y="18433"/>
                    <a:pt x="5775" y="18893"/>
                    <a:pt x="5315" y="19333"/>
                  </a:cubicBezTo>
                  <a:cubicBezTo>
                    <a:pt x="5273" y="19395"/>
                    <a:pt x="5210" y="19437"/>
                    <a:pt x="5147" y="19458"/>
                  </a:cubicBezTo>
                  <a:cubicBezTo>
                    <a:pt x="5096" y="19510"/>
                    <a:pt x="5016" y="19547"/>
                    <a:pt x="4931" y="19547"/>
                  </a:cubicBezTo>
                  <a:cubicBezTo>
                    <a:pt x="4913" y="19547"/>
                    <a:pt x="4894" y="19545"/>
                    <a:pt x="4875" y="19542"/>
                  </a:cubicBezTo>
                  <a:lnTo>
                    <a:pt x="3181" y="19291"/>
                  </a:lnTo>
                  <a:cubicBezTo>
                    <a:pt x="2992" y="19270"/>
                    <a:pt x="2783" y="19228"/>
                    <a:pt x="2574" y="19207"/>
                  </a:cubicBezTo>
                  <a:cubicBezTo>
                    <a:pt x="2538" y="19198"/>
                    <a:pt x="2502" y="19194"/>
                    <a:pt x="2467" y="19194"/>
                  </a:cubicBezTo>
                  <a:cubicBezTo>
                    <a:pt x="2255" y="19194"/>
                    <a:pt x="2066" y="19347"/>
                    <a:pt x="2030" y="19563"/>
                  </a:cubicBezTo>
                  <a:cubicBezTo>
                    <a:pt x="1988" y="19793"/>
                    <a:pt x="2155" y="20023"/>
                    <a:pt x="2386" y="20044"/>
                  </a:cubicBezTo>
                  <a:cubicBezTo>
                    <a:pt x="2532" y="20086"/>
                    <a:pt x="2678" y="20086"/>
                    <a:pt x="2804" y="20107"/>
                  </a:cubicBezTo>
                  <a:lnTo>
                    <a:pt x="4541" y="20337"/>
                  </a:lnTo>
                  <a:cubicBezTo>
                    <a:pt x="4666" y="20358"/>
                    <a:pt x="4792" y="20379"/>
                    <a:pt x="4917" y="20400"/>
                  </a:cubicBezTo>
                  <a:cubicBezTo>
                    <a:pt x="4938" y="20588"/>
                    <a:pt x="4959" y="20755"/>
                    <a:pt x="4980" y="20923"/>
                  </a:cubicBezTo>
                  <a:cubicBezTo>
                    <a:pt x="5043" y="21299"/>
                    <a:pt x="5085" y="21655"/>
                    <a:pt x="5147" y="22032"/>
                  </a:cubicBezTo>
                  <a:cubicBezTo>
                    <a:pt x="5189" y="22325"/>
                    <a:pt x="5210" y="22638"/>
                    <a:pt x="5273" y="22931"/>
                  </a:cubicBezTo>
                  <a:cubicBezTo>
                    <a:pt x="5291" y="23147"/>
                    <a:pt x="5463" y="23300"/>
                    <a:pt x="5669" y="23300"/>
                  </a:cubicBezTo>
                  <a:cubicBezTo>
                    <a:pt x="5704" y="23300"/>
                    <a:pt x="5739" y="23296"/>
                    <a:pt x="5775" y="23287"/>
                  </a:cubicBezTo>
                  <a:cubicBezTo>
                    <a:pt x="6005" y="23245"/>
                    <a:pt x="6173" y="23015"/>
                    <a:pt x="6131" y="22764"/>
                  </a:cubicBezTo>
                  <a:cubicBezTo>
                    <a:pt x="6068" y="22366"/>
                    <a:pt x="6005" y="21990"/>
                    <a:pt x="5943" y="21592"/>
                  </a:cubicBezTo>
                  <a:cubicBezTo>
                    <a:pt x="5880" y="21174"/>
                    <a:pt x="5838" y="20797"/>
                    <a:pt x="5775" y="20400"/>
                  </a:cubicBezTo>
                  <a:cubicBezTo>
                    <a:pt x="5775" y="20337"/>
                    <a:pt x="5796" y="20295"/>
                    <a:pt x="5817" y="20232"/>
                  </a:cubicBezTo>
                  <a:cubicBezTo>
                    <a:pt x="5859" y="20149"/>
                    <a:pt x="5922" y="20065"/>
                    <a:pt x="5984" y="20002"/>
                  </a:cubicBezTo>
                  <a:cubicBezTo>
                    <a:pt x="6445" y="19521"/>
                    <a:pt x="6905" y="19061"/>
                    <a:pt x="7365" y="18600"/>
                  </a:cubicBezTo>
                  <a:cubicBezTo>
                    <a:pt x="7386" y="18558"/>
                    <a:pt x="7428" y="18537"/>
                    <a:pt x="7491" y="18475"/>
                  </a:cubicBezTo>
                  <a:cubicBezTo>
                    <a:pt x="7575" y="18872"/>
                    <a:pt x="7658" y="19249"/>
                    <a:pt x="7721" y="19605"/>
                  </a:cubicBezTo>
                  <a:cubicBezTo>
                    <a:pt x="7721" y="19856"/>
                    <a:pt x="7930" y="20044"/>
                    <a:pt x="8181" y="20044"/>
                  </a:cubicBezTo>
                  <a:cubicBezTo>
                    <a:pt x="8432" y="20002"/>
                    <a:pt x="8621" y="19772"/>
                    <a:pt x="8579" y="19521"/>
                  </a:cubicBezTo>
                  <a:cubicBezTo>
                    <a:pt x="8558" y="19395"/>
                    <a:pt x="8537" y="19270"/>
                    <a:pt x="8516" y="19144"/>
                  </a:cubicBezTo>
                  <a:cubicBezTo>
                    <a:pt x="8412" y="18726"/>
                    <a:pt x="8328" y="18349"/>
                    <a:pt x="8244" y="17952"/>
                  </a:cubicBezTo>
                  <a:cubicBezTo>
                    <a:pt x="8223" y="17847"/>
                    <a:pt x="8265" y="17721"/>
                    <a:pt x="8349" y="17659"/>
                  </a:cubicBezTo>
                  <a:cubicBezTo>
                    <a:pt x="8537" y="17491"/>
                    <a:pt x="8725" y="17303"/>
                    <a:pt x="8914" y="17136"/>
                  </a:cubicBezTo>
                  <a:lnTo>
                    <a:pt x="9207" y="16843"/>
                  </a:lnTo>
                  <a:cubicBezTo>
                    <a:pt x="9249" y="16884"/>
                    <a:pt x="9290" y="16947"/>
                    <a:pt x="9311" y="16989"/>
                  </a:cubicBezTo>
                  <a:cubicBezTo>
                    <a:pt x="9458" y="17261"/>
                    <a:pt x="9583" y="17533"/>
                    <a:pt x="9709" y="17805"/>
                  </a:cubicBezTo>
                  <a:cubicBezTo>
                    <a:pt x="9772" y="17931"/>
                    <a:pt x="9855" y="18056"/>
                    <a:pt x="9939" y="18182"/>
                  </a:cubicBezTo>
                  <a:cubicBezTo>
                    <a:pt x="10072" y="18398"/>
                    <a:pt x="10297" y="18521"/>
                    <a:pt x="10531" y="18521"/>
                  </a:cubicBezTo>
                  <a:cubicBezTo>
                    <a:pt x="10591" y="18521"/>
                    <a:pt x="10653" y="18513"/>
                    <a:pt x="10713" y="18496"/>
                  </a:cubicBezTo>
                  <a:cubicBezTo>
                    <a:pt x="11090" y="18412"/>
                    <a:pt x="11466" y="18265"/>
                    <a:pt x="11843" y="18140"/>
                  </a:cubicBezTo>
                  <a:cubicBezTo>
                    <a:pt x="11927" y="18098"/>
                    <a:pt x="12052" y="18077"/>
                    <a:pt x="12157" y="18077"/>
                  </a:cubicBezTo>
                  <a:lnTo>
                    <a:pt x="12157" y="18182"/>
                  </a:lnTo>
                  <a:cubicBezTo>
                    <a:pt x="12178" y="18537"/>
                    <a:pt x="12178" y="18914"/>
                    <a:pt x="12199" y="19291"/>
                  </a:cubicBezTo>
                  <a:cubicBezTo>
                    <a:pt x="12199" y="19395"/>
                    <a:pt x="12136" y="19479"/>
                    <a:pt x="12052" y="19521"/>
                  </a:cubicBezTo>
                  <a:cubicBezTo>
                    <a:pt x="11676" y="19772"/>
                    <a:pt x="11320" y="20002"/>
                    <a:pt x="10943" y="20253"/>
                  </a:cubicBezTo>
                  <a:cubicBezTo>
                    <a:pt x="10839" y="20316"/>
                    <a:pt x="10755" y="20379"/>
                    <a:pt x="10650" y="20462"/>
                  </a:cubicBezTo>
                  <a:cubicBezTo>
                    <a:pt x="10483" y="20630"/>
                    <a:pt x="10462" y="20923"/>
                    <a:pt x="10629" y="21090"/>
                  </a:cubicBezTo>
                  <a:cubicBezTo>
                    <a:pt x="10716" y="21177"/>
                    <a:pt x="10830" y="21218"/>
                    <a:pt x="10944" y="21218"/>
                  </a:cubicBezTo>
                  <a:cubicBezTo>
                    <a:pt x="11050" y="21218"/>
                    <a:pt x="11155" y="21182"/>
                    <a:pt x="11236" y="21111"/>
                  </a:cubicBezTo>
                  <a:cubicBezTo>
                    <a:pt x="11550" y="20881"/>
                    <a:pt x="11864" y="20672"/>
                    <a:pt x="12220" y="20441"/>
                  </a:cubicBezTo>
                  <a:cubicBezTo>
                    <a:pt x="12220" y="20567"/>
                    <a:pt x="12241" y="20630"/>
                    <a:pt x="12220" y="20755"/>
                  </a:cubicBezTo>
                  <a:cubicBezTo>
                    <a:pt x="12220" y="21174"/>
                    <a:pt x="12199" y="21592"/>
                    <a:pt x="12199" y="22032"/>
                  </a:cubicBezTo>
                  <a:lnTo>
                    <a:pt x="12199" y="22597"/>
                  </a:lnTo>
                  <a:cubicBezTo>
                    <a:pt x="12199" y="22701"/>
                    <a:pt x="12178" y="22806"/>
                    <a:pt x="12157" y="22910"/>
                  </a:cubicBezTo>
                  <a:cubicBezTo>
                    <a:pt x="12136" y="22973"/>
                    <a:pt x="12094" y="23015"/>
                    <a:pt x="12052" y="23057"/>
                  </a:cubicBezTo>
                  <a:cubicBezTo>
                    <a:pt x="11780" y="23266"/>
                    <a:pt x="11487" y="23475"/>
                    <a:pt x="11236" y="23685"/>
                  </a:cubicBezTo>
                  <a:cubicBezTo>
                    <a:pt x="10860" y="23957"/>
                    <a:pt x="10483" y="24229"/>
                    <a:pt x="10127" y="24522"/>
                  </a:cubicBezTo>
                  <a:cubicBezTo>
                    <a:pt x="9981" y="24626"/>
                    <a:pt x="9918" y="24814"/>
                    <a:pt x="9960" y="24982"/>
                  </a:cubicBezTo>
                  <a:cubicBezTo>
                    <a:pt x="10002" y="25170"/>
                    <a:pt x="10148" y="25296"/>
                    <a:pt x="10316" y="25317"/>
                  </a:cubicBezTo>
                  <a:cubicBezTo>
                    <a:pt x="10483" y="25317"/>
                    <a:pt x="10650" y="25254"/>
                    <a:pt x="10755" y="25128"/>
                  </a:cubicBezTo>
                  <a:lnTo>
                    <a:pt x="12554" y="23768"/>
                  </a:lnTo>
                  <a:cubicBezTo>
                    <a:pt x="12575" y="23747"/>
                    <a:pt x="12617" y="23726"/>
                    <a:pt x="12659" y="23685"/>
                  </a:cubicBezTo>
                  <a:cubicBezTo>
                    <a:pt x="13036" y="23957"/>
                    <a:pt x="13391" y="24229"/>
                    <a:pt x="13747" y="24501"/>
                  </a:cubicBezTo>
                  <a:cubicBezTo>
                    <a:pt x="14061" y="24731"/>
                    <a:pt x="14354" y="24961"/>
                    <a:pt x="14647" y="25191"/>
                  </a:cubicBezTo>
                  <a:cubicBezTo>
                    <a:pt x="14734" y="25278"/>
                    <a:pt x="14850" y="25322"/>
                    <a:pt x="14959" y="25322"/>
                  </a:cubicBezTo>
                  <a:cubicBezTo>
                    <a:pt x="14981" y="25322"/>
                    <a:pt x="15003" y="25320"/>
                    <a:pt x="15023" y="25317"/>
                  </a:cubicBezTo>
                  <a:cubicBezTo>
                    <a:pt x="15212" y="25275"/>
                    <a:pt x="15358" y="25149"/>
                    <a:pt x="15379" y="24961"/>
                  </a:cubicBezTo>
                  <a:cubicBezTo>
                    <a:pt x="15421" y="24794"/>
                    <a:pt x="15337" y="24605"/>
                    <a:pt x="15191" y="24501"/>
                  </a:cubicBezTo>
                  <a:cubicBezTo>
                    <a:pt x="14584" y="24040"/>
                    <a:pt x="13977" y="23580"/>
                    <a:pt x="13370" y="23120"/>
                  </a:cubicBezTo>
                  <a:cubicBezTo>
                    <a:pt x="13245" y="23057"/>
                    <a:pt x="13182" y="22952"/>
                    <a:pt x="13161" y="22827"/>
                  </a:cubicBezTo>
                  <a:cubicBezTo>
                    <a:pt x="13161" y="22722"/>
                    <a:pt x="13140" y="22638"/>
                    <a:pt x="13140" y="22555"/>
                  </a:cubicBezTo>
                  <a:cubicBezTo>
                    <a:pt x="13119" y="22115"/>
                    <a:pt x="13119" y="21655"/>
                    <a:pt x="13119" y="21216"/>
                  </a:cubicBezTo>
                  <a:lnTo>
                    <a:pt x="13119" y="20483"/>
                  </a:lnTo>
                  <a:cubicBezTo>
                    <a:pt x="13475" y="20713"/>
                    <a:pt x="13789" y="20923"/>
                    <a:pt x="14103" y="21132"/>
                  </a:cubicBezTo>
                  <a:cubicBezTo>
                    <a:pt x="14195" y="21219"/>
                    <a:pt x="14295" y="21256"/>
                    <a:pt x="14391" y="21256"/>
                  </a:cubicBezTo>
                  <a:cubicBezTo>
                    <a:pt x="14729" y="21256"/>
                    <a:pt x="15010" y="20793"/>
                    <a:pt x="14668" y="20483"/>
                  </a:cubicBezTo>
                  <a:cubicBezTo>
                    <a:pt x="14584" y="20421"/>
                    <a:pt x="14500" y="20358"/>
                    <a:pt x="14417" y="20295"/>
                  </a:cubicBezTo>
                  <a:cubicBezTo>
                    <a:pt x="14040" y="20044"/>
                    <a:pt x="13663" y="19793"/>
                    <a:pt x="13308" y="19563"/>
                  </a:cubicBezTo>
                  <a:cubicBezTo>
                    <a:pt x="13203" y="19500"/>
                    <a:pt x="13161" y="19395"/>
                    <a:pt x="13161" y="19291"/>
                  </a:cubicBezTo>
                  <a:cubicBezTo>
                    <a:pt x="13182" y="18956"/>
                    <a:pt x="13182" y="18600"/>
                    <a:pt x="13182" y="18265"/>
                  </a:cubicBezTo>
                  <a:cubicBezTo>
                    <a:pt x="13182" y="18203"/>
                    <a:pt x="13203" y="18140"/>
                    <a:pt x="13203" y="18077"/>
                  </a:cubicBezTo>
                  <a:cubicBezTo>
                    <a:pt x="13287" y="18098"/>
                    <a:pt x="13350" y="18119"/>
                    <a:pt x="13412" y="18140"/>
                  </a:cubicBezTo>
                  <a:cubicBezTo>
                    <a:pt x="13726" y="18244"/>
                    <a:pt x="14040" y="18349"/>
                    <a:pt x="14333" y="18454"/>
                  </a:cubicBezTo>
                  <a:cubicBezTo>
                    <a:pt x="14466" y="18527"/>
                    <a:pt x="14610" y="18561"/>
                    <a:pt x="14752" y="18561"/>
                  </a:cubicBezTo>
                  <a:cubicBezTo>
                    <a:pt x="15100" y="18561"/>
                    <a:pt x="15434" y="18356"/>
                    <a:pt x="15567" y="18014"/>
                  </a:cubicBezTo>
                  <a:cubicBezTo>
                    <a:pt x="15588" y="17972"/>
                    <a:pt x="15609" y="17910"/>
                    <a:pt x="15630" y="17868"/>
                  </a:cubicBezTo>
                  <a:cubicBezTo>
                    <a:pt x="15777" y="17596"/>
                    <a:pt x="15902" y="17303"/>
                    <a:pt x="16049" y="17031"/>
                  </a:cubicBezTo>
                  <a:cubicBezTo>
                    <a:pt x="16070" y="16968"/>
                    <a:pt x="16111" y="16926"/>
                    <a:pt x="16153" y="16884"/>
                  </a:cubicBezTo>
                  <a:cubicBezTo>
                    <a:pt x="16467" y="17177"/>
                    <a:pt x="16781" y="17470"/>
                    <a:pt x="17074" y="17763"/>
                  </a:cubicBezTo>
                  <a:cubicBezTo>
                    <a:pt x="17116" y="17826"/>
                    <a:pt x="17137" y="17889"/>
                    <a:pt x="17116" y="17931"/>
                  </a:cubicBezTo>
                  <a:cubicBezTo>
                    <a:pt x="17032" y="18370"/>
                    <a:pt x="16927" y="18788"/>
                    <a:pt x="16844" y="19207"/>
                  </a:cubicBezTo>
                  <a:cubicBezTo>
                    <a:pt x="16823" y="19353"/>
                    <a:pt x="16802" y="19500"/>
                    <a:pt x="16802" y="19646"/>
                  </a:cubicBezTo>
                  <a:cubicBezTo>
                    <a:pt x="16802" y="19897"/>
                    <a:pt x="16990" y="20086"/>
                    <a:pt x="17220" y="20086"/>
                  </a:cubicBezTo>
                  <a:cubicBezTo>
                    <a:pt x="17451" y="20086"/>
                    <a:pt x="17639" y="19897"/>
                    <a:pt x="17660" y="19667"/>
                  </a:cubicBezTo>
                  <a:cubicBezTo>
                    <a:pt x="17702" y="19291"/>
                    <a:pt x="17785" y="18935"/>
                    <a:pt x="17869" y="18537"/>
                  </a:cubicBezTo>
                  <a:cubicBezTo>
                    <a:pt x="17911" y="18558"/>
                    <a:pt x="17953" y="18579"/>
                    <a:pt x="17974" y="18600"/>
                  </a:cubicBezTo>
                  <a:cubicBezTo>
                    <a:pt x="18455" y="19102"/>
                    <a:pt x="18936" y="19584"/>
                    <a:pt x="19396" y="20065"/>
                  </a:cubicBezTo>
                  <a:cubicBezTo>
                    <a:pt x="19459" y="20128"/>
                    <a:pt x="19501" y="20190"/>
                    <a:pt x="19543" y="20253"/>
                  </a:cubicBezTo>
                  <a:cubicBezTo>
                    <a:pt x="19564" y="20316"/>
                    <a:pt x="19585" y="20379"/>
                    <a:pt x="19585" y="20462"/>
                  </a:cubicBezTo>
                  <a:cubicBezTo>
                    <a:pt x="19501" y="21027"/>
                    <a:pt x="19438" y="21592"/>
                    <a:pt x="19355" y="22157"/>
                  </a:cubicBezTo>
                  <a:cubicBezTo>
                    <a:pt x="19313" y="22366"/>
                    <a:pt x="19271" y="22597"/>
                    <a:pt x="19250" y="22806"/>
                  </a:cubicBezTo>
                  <a:cubicBezTo>
                    <a:pt x="19208" y="23036"/>
                    <a:pt x="19355" y="23266"/>
                    <a:pt x="19585" y="23329"/>
                  </a:cubicBezTo>
                  <a:cubicBezTo>
                    <a:pt x="19620" y="23338"/>
                    <a:pt x="19656" y="23342"/>
                    <a:pt x="19691" y="23342"/>
                  </a:cubicBezTo>
                  <a:cubicBezTo>
                    <a:pt x="19902" y="23342"/>
                    <a:pt x="20090" y="23186"/>
                    <a:pt x="20108" y="22952"/>
                  </a:cubicBezTo>
                  <a:cubicBezTo>
                    <a:pt x="20129" y="22910"/>
                    <a:pt x="20129" y="22869"/>
                    <a:pt x="20129" y="22827"/>
                  </a:cubicBezTo>
                  <a:cubicBezTo>
                    <a:pt x="20233" y="22094"/>
                    <a:pt x="20338" y="21341"/>
                    <a:pt x="20443" y="20609"/>
                  </a:cubicBezTo>
                  <a:cubicBezTo>
                    <a:pt x="20464" y="20441"/>
                    <a:pt x="20464" y="20441"/>
                    <a:pt x="20631" y="20421"/>
                  </a:cubicBezTo>
                  <a:lnTo>
                    <a:pt x="22451" y="20149"/>
                  </a:lnTo>
                  <a:cubicBezTo>
                    <a:pt x="22640" y="20128"/>
                    <a:pt x="22849" y="20107"/>
                    <a:pt x="23037" y="20065"/>
                  </a:cubicBezTo>
                  <a:cubicBezTo>
                    <a:pt x="23225" y="20023"/>
                    <a:pt x="23351" y="19877"/>
                    <a:pt x="23351" y="19688"/>
                  </a:cubicBezTo>
                  <a:cubicBezTo>
                    <a:pt x="23369" y="19434"/>
                    <a:pt x="23167" y="19212"/>
                    <a:pt x="22908" y="19212"/>
                  </a:cubicBezTo>
                  <a:cubicBezTo>
                    <a:pt x="22869" y="19212"/>
                    <a:pt x="22828" y="19217"/>
                    <a:pt x="22786" y="19228"/>
                  </a:cubicBezTo>
                  <a:cubicBezTo>
                    <a:pt x="22619" y="19249"/>
                    <a:pt x="22451" y="19291"/>
                    <a:pt x="22263" y="19312"/>
                  </a:cubicBezTo>
                  <a:cubicBezTo>
                    <a:pt x="21719" y="19395"/>
                    <a:pt x="21175" y="19437"/>
                    <a:pt x="20631" y="19542"/>
                  </a:cubicBezTo>
                  <a:cubicBezTo>
                    <a:pt x="20588" y="19550"/>
                    <a:pt x="20546" y="19554"/>
                    <a:pt x="20503" y="19554"/>
                  </a:cubicBezTo>
                  <a:cubicBezTo>
                    <a:pt x="20339" y="19554"/>
                    <a:pt x="20183" y="19491"/>
                    <a:pt x="20066" y="19374"/>
                  </a:cubicBezTo>
                  <a:cubicBezTo>
                    <a:pt x="19585" y="18914"/>
                    <a:pt x="19124" y="18454"/>
                    <a:pt x="18643" y="17972"/>
                  </a:cubicBezTo>
                  <a:cubicBezTo>
                    <a:pt x="18601" y="17931"/>
                    <a:pt x="18580" y="17889"/>
                    <a:pt x="18539" y="17847"/>
                  </a:cubicBezTo>
                  <a:cubicBezTo>
                    <a:pt x="18936" y="17763"/>
                    <a:pt x="19313" y="17680"/>
                    <a:pt x="19689" y="17638"/>
                  </a:cubicBezTo>
                  <a:cubicBezTo>
                    <a:pt x="19920" y="17617"/>
                    <a:pt x="20108" y="17428"/>
                    <a:pt x="20108" y="17177"/>
                  </a:cubicBezTo>
                  <a:cubicBezTo>
                    <a:pt x="20088" y="16959"/>
                    <a:pt x="19899" y="16778"/>
                    <a:pt x="19683" y="16778"/>
                  </a:cubicBezTo>
                  <a:cubicBezTo>
                    <a:pt x="19671" y="16778"/>
                    <a:pt x="19659" y="16779"/>
                    <a:pt x="19648" y="16780"/>
                  </a:cubicBezTo>
                  <a:cubicBezTo>
                    <a:pt x="19501" y="16780"/>
                    <a:pt x="19376" y="16801"/>
                    <a:pt x="19229" y="16822"/>
                  </a:cubicBezTo>
                  <a:cubicBezTo>
                    <a:pt x="18832" y="16926"/>
                    <a:pt x="18413" y="16989"/>
                    <a:pt x="18016" y="17094"/>
                  </a:cubicBezTo>
                  <a:cubicBezTo>
                    <a:pt x="17989" y="17103"/>
                    <a:pt x="17962" y="17107"/>
                    <a:pt x="17935" y="17107"/>
                  </a:cubicBezTo>
                  <a:cubicBezTo>
                    <a:pt x="17838" y="17107"/>
                    <a:pt x="17747" y="17050"/>
                    <a:pt x="17681" y="16968"/>
                  </a:cubicBezTo>
                  <a:cubicBezTo>
                    <a:pt x="17471" y="16738"/>
                    <a:pt x="17262" y="16529"/>
                    <a:pt x="17032" y="16299"/>
                  </a:cubicBezTo>
                  <a:lnTo>
                    <a:pt x="16886" y="16131"/>
                  </a:lnTo>
                  <a:cubicBezTo>
                    <a:pt x="16927" y="16089"/>
                    <a:pt x="16969" y="16068"/>
                    <a:pt x="17032" y="16027"/>
                  </a:cubicBezTo>
                  <a:cubicBezTo>
                    <a:pt x="17304" y="15880"/>
                    <a:pt x="17576" y="15755"/>
                    <a:pt x="17848" y="15629"/>
                  </a:cubicBezTo>
                  <a:cubicBezTo>
                    <a:pt x="17974" y="15566"/>
                    <a:pt x="18099" y="15503"/>
                    <a:pt x="18204" y="15420"/>
                  </a:cubicBezTo>
                  <a:cubicBezTo>
                    <a:pt x="18476" y="15252"/>
                    <a:pt x="18622" y="14918"/>
                    <a:pt x="18539" y="14604"/>
                  </a:cubicBezTo>
                  <a:cubicBezTo>
                    <a:pt x="18455" y="14227"/>
                    <a:pt x="18308" y="13871"/>
                    <a:pt x="18183" y="13495"/>
                  </a:cubicBezTo>
                  <a:cubicBezTo>
                    <a:pt x="18162" y="13390"/>
                    <a:pt x="18120" y="13286"/>
                    <a:pt x="18099" y="13202"/>
                  </a:cubicBezTo>
                  <a:cubicBezTo>
                    <a:pt x="18120" y="13181"/>
                    <a:pt x="18141" y="13181"/>
                    <a:pt x="18162" y="13160"/>
                  </a:cubicBezTo>
                  <a:cubicBezTo>
                    <a:pt x="18560" y="13160"/>
                    <a:pt x="18957" y="13160"/>
                    <a:pt x="19355" y="13139"/>
                  </a:cubicBezTo>
                  <a:cubicBezTo>
                    <a:pt x="19438" y="13139"/>
                    <a:pt x="19522" y="13202"/>
                    <a:pt x="19564" y="13265"/>
                  </a:cubicBezTo>
                  <a:cubicBezTo>
                    <a:pt x="19794" y="13641"/>
                    <a:pt x="20045" y="14018"/>
                    <a:pt x="20296" y="14374"/>
                  </a:cubicBezTo>
                  <a:cubicBezTo>
                    <a:pt x="20359" y="14499"/>
                    <a:pt x="20464" y="14604"/>
                    <a:pt x="20547" y="14708"/>
                  </a:cubicBezTo>
                  <a:cubicBezTo>
                    <a:pt x="20628" y="14779"/>
                    <a:pt x="20729" y="14816"/>
                    <a:pt x="20830" y="14816"/>
                  </a:cubicBezTo>
                  <a:cubicBezTo>
                    <a:pt x="20938" y="14816"/>
                    <a:pt x="21047" y="14774"/>
                    <a:pt x="21133" y="14687"/>
                  </a:cubicBezTo>
                  <a:cubicBezTo>
                    <a:pt x="21280" y="14541"/>
                    <a:pt x="21301" y="14311"/>
                    <a:pt x="21175" y="14143"/>
                  </a:cubicBezTo>
                  <a:cubicBezTo>
                    <a:pt x="20987" y="13851"/>
                    <a:pt x="20798" y="13558"/>
                    <a:pt x="20589" y="13265"/>
                  </a:cubicBezTo>
                  <a:cubicBezTo>
                    <a:pt x="20568" y="13223"/>
                    <a:pt x="20547" y="13181"/>
                    <a:pt x="20505" y="13118"/>
                  </a:cubicBezTo>
                  <a:lnTo>
                    <a:pt x="22640" y="13118"/>
                  </a:lnTo>
                  <a:cubicBezTo>
                    <a:pt x="22807" y="13139"/>
                    <a:pt x="22953" y="13139"/>
                    <a:pt x="23079" y="13286"/>
                  </a:cubicBezTo>
                  <a:cubicBezTo>
                    <a:pt x="23518" y="13892"/>
                    <a:pt x="23979" y="14478"/>
                    <a:pt x="24418" y="15085"/>
                  </a:cubicBezTo>
                  <a:cubicBezTo>
                    <a:pt x="24460" y="15127"/>
                    <a:pt x="24481" y="15190"/>
                    <a:pt x="24523" y="15231"/>
                  </a:cubicBezTo>
                  <a:cubicBezTo>
                    <a:pt x="24617" y="15337"/>
                    <a:pt x="24744" y="15390"/>
                    <a:pt x="24867" y="15390"/>
                  </a:cubicBezTo>
                  <a:cubicBezTo>
                    <a:pt x="24963" y="15390"/>
                    <a:pt x="25056" y="15358"/>
                    <a:pt x="25130" y="15294"/>
                  </a:cubicBezTo>
                  <a:cubicBezTo>
                    <a:pt x="25318" y="15148"/>
                    <a:pt x="25360" y="14897"/>
                    <a:pt x="25234" y="14708"/>
                  </a:cubicBezTo>
                  <a:cubicBezTo>
                    <a:pt x="25192" y="14667"/>
                    <a:pt x="25171" y="14625"/>
                    <a:pt x="25130" y="14583"/>
                  </a:cubicBezTo>
                  <a:cubicBezTo>
                    <a:pt x="24669" y="13976"/>
                    <a:pt x="24209" y="13369"/>
                    <a:pt x="23770" y="12783"/>
                  </a:cubicBezTo>
                  <a:cubicBezTo>
                    <a:pt x="23728" y="12742"/>
                    <a:pt x="23707" y="12700"/>
                    <a:pt x="23686" y="12658"/>
                  </a:cubicBezTo>
                  <a:cubicBezTo>
                    <a:pt x="23728" y="12595"/>
                    <a:pt x="23770" y="12553"/>
                    <a:pt x="23790" y="12490"/>
                  </a:cubicBezTo>
                  <a:lnTo>
                    <a:pt x="24983" y="10921"/>
                  </a:lnTo>
                  <a:cubicBezTo>
                    <a:pt x="25067" y="10817"/>
                    <a:pt x="25150" y="10733"/>
                    <a:pt x="25213" y="10628"/>
                  </a:cubicBezTo>
                  <a:cubicBezTo>
                    <a:pt x="25297" y="10545"/>
                    <a:pt x="25318" y="10419"/>
                    <a:pt x="25297" y="10294"/>
                  </a:cubicBezTo>
                  <a:cubicBezTo>
                    <a:pt x="25276" y="10126"/>
                    <a:pt x="25150" y="9980"/>
                    <a:pt x="24962" y="9959"/>
                  </a:cubicBezTo>
                  <a:cubicBezTo>
                    <a:pt x="24929" y="9950"/>
                    <a:pt x="24894" y="9946"/>
                    <a:pt x="24858" y="9946"/>
                  </a:cubicBezTo>
                  <a:cubicBezTo>
                    <a:pt x="24715" y="9946"/>
                    <a:pt x="24565" y="10013"/>
                    <a:pt x="24481" y="10147"/>
                  </a:cubicBezTo>
                  <a:cubicBezTo>
                    <a:pt x="24042" y="10754"/>
                    <a:pt x="23581" y="11340"/>
                    <a:pt x="23142" y="11946"/>
                  </a:cubicBezTo>
                  <a:cubicBezTo>
                    <a:pt x="23037" y="12114"/>
                    <a:pt x="22849" y="12198"/>
                    <a:pt x="22640" y="12198"/>
                  </a:cubicBezTo>
                  <a:lnTo>
                    <a:pt x="22033" y="12198"/>
                  </a:lnTo>
                  <a:cubicBezTo>
                    <a:pt x="21761" y="12198"/>
                    <a:pt x="21510" y="12218"/>
                    <a:pt x="21238" y="12218"/>
                  </a:cubicBezTo>
                  <a:lnTo>
                    <a:pt x="20464" y="12218"/>
                  </a:lnTo>
                  <a:cubicBezTo>
                    <a:pt x="20694" y="11863"/>
                    <a:pt x="20903" y="11549"/>
                    <a:pt x="21133" y="11235"/>
                  </a:cubicBezTo>
                  <a:cubicBezTo>
                    <a:pt x="21280" y="11068"/>
                    <a:pt x="21280" y="10796"/>
                    <a:pt x="21112" y="10628"/>
                  </a:cubicBezTo>
                  <a:cubicBezTo>
                    <a:pt x="21026" y="10552"/>
                    <a:pt x="20919" y="10515"/>
                    <a:pt x="20813" y="10515"/>
                  </a:cubicBezTo>
                  <a:cubicBezTo>
                    <a:pt x="20687" y="10515"/>
                    <a:pt x="20564" y="10568"/>
                    <a:pt x="20484" y="10670"/>
                  </a:cubicBezTo>
                  <a:cubicBezTo>
                    <a:pt x="20401" y="10754"/>
                    <a:pt x="20338" y="10838"/>
                    <a:pt x="20275" y="10921"/>
                  </a:cubicBezTo>
                  <a:cubicBezTo>
                    <a:pt x="20045" y="11298"/>
                    <a:pt x="19794" y="11654"/>
                    <a:pt x="19543" y="12030"/>
                  </a:cubicBezTo>
                  <a:cubicBezTo>
                    <a:pt x="19506" y="12121"/>
                    <a:pt x="19422" y="12181"/>
                    <a:pt x="19318" y="12181"/>
                  </a:cubicBezTo>
                  <a:cubicBezTo>
                    <a:pt x="19303" y="12181"/>
                    <a:pt x="19287" y="12179"/>
                    <a:pt x="19271" y="12177"/>
                  </a:cubicBezTo>
                  <a:cubicBezTo>
                    <a:pt x="18957" y="12156"/>
                    <a:pt x="18622" y="12156"/>
                    <a:pt x="18308" y="12156"/>
                  </a:cubicBezTo>
                  <a:lnTo>
                    <a:pt x="18078" y="12156"/>
                  </a:lnTo>
                  <a:cubicBezTo>
                    <a:pt x="18099" y="12030"/>
                    <a:pt x="18141" y="11926"/>
                    <a:pt x="18162" y="11821"/>
                  </a:cubicBezTo>
                  <a:cubicBezTo>
                    <a:pt x="18288" y="11465"/>
                    <a:pt x="18413" y="11089"/>
                    <a:pt x="18518" y="10733"/>
                  </a:cubicBezTo>
                  <a:cubicBezTo>
                    <a:pt x="18601" y="10398"/>
                    <a:pt x="18455" y="10042"/>
                    <a:pt x="18162" y="9875"/>
                  </a:cubicBezTo>
                  <a:cubicBezTo>
                    <a:pt x="17827" y="9687"/>
                    <a:pt x="17492" y="9519"/>
                    <a:pt x="17158" y="9352"/>
                  </a:cubicBezTo>
                  <a:cubicBezTo>
                    <a:pt x="17053" y="9310"/>
                    <a:pt x="16948" y="9247"/>
                    <a:pt x="16886" y="9164"/>
                  </a:cubicBezTo>
                  <a:cubicBezTo>
                    <a:pt x="17179" y="8871"/>
                    <a:pt x="17451" y="8578"/>
                    <a:pt x="17743" y="8285"/>
                  </a:cubicBezTo>
                  <a:cubicBezTo>
                    <a:pt x="17774" y="8240"/>
                    <a:pt x="17836" y="8205"/>
                    <a:pt x="17900" y="8205"/>
                  </a:cubicBezTo>
                  <a:cubicBezTo>
                    <a:pt x="17925" y="8205"/>
                    <a:pt x="17950" y="8210"/>
                    <a:pt x="17974" y="8222"/>
                  </a:cubicBezTo>
                  <a:cubicBezTo>
                    <a:pt x="18141" y="8243"/>
                    <a:pt x="18308" y="8285"/>
                    <a:pt x="18497" y="8327"/>
                  </a:cubicBezTo>
                  <a:cubicBezTo>
                    <a:pt x="18852" y="8389"/>
                    <a:pt x="19208" y="8473"/>
                    <a:pt x="19564" y="8536"/>
                  </a:cubicBezTo>
                  <a:cubicBezTo>
                    <a:pt x="19588" y="8540"/>
                    <a:pt x="19611" y="8542"/>
                    <a:pt x="19635" y="8542"/>
                  </a:cubicBezTo>
                  <a:cubicBezTo>
                    <a:pt x="19840" y="8542"/>
                    <a:pt x="20028" y="8384"/>
                    <a:pt x="20066" y="8159"/>
                  </a:cubicBezTo>
                  <a:cubicBezTo>
                    <a:pt x="20108" y="7929"/>
                    <a:pt x="19940" y="7720"/>
                    <a:pt x="19710" y="7678"/>
                  </a:cubicBezTo>
                  <a:lnTo>
                    <a:pt x="18790" y="7490"/>
                  </a:lnTo>
                  <a:lnTo>
                    <a:pt x="18518" y="7448"/>
                  </a:lnTo>
                  <a:cubicBezTo>
                    <a:pt x="18560" y="7385"/>
                    <a:pt x="18580" y="7364"/>
                    <a:pt x="18622" y="7322"/>
                  </a:cubicBezTo>
                  <a:cubicBezTo>
                    <a:pt x="19104" y="6862"/>
                    <a:pt x="19564" y="6402"/>
                    <a:pt x="20045" y="5941"/>
                  </a:cubicBezTo>
                  <a:cubicBezTo>
                    <a:pt x="20108" y="5858"/>
                    <a:pt x="20192" y="5816"/>
                    <a:pt x="20275" y="5774"/>
                  </a:cubicBezTo>
                  <a:cubicBezTo>
                    <a:pt x="20317" y="5753"/>
                    <a:pt x="20380" y="5732"/>
                    <a:pt x="20443" y="5732"/>
                  </a:cubicBezTo>
                  <a:cubicBezTo>
                    <a:pt x="20819" y="5795"/>
                    <a:pt x="21175" y="5837"/>
                    <a:pt x="21573" y="5900"/>
                  </a:cubicBezTo>
                  <a:cubicBezTo>
                    <a:pt x="21970" y="5962"/>
                    <a:pt x="22368" y="6004"/>
                    <a:pt x="22765" y="6067"/>
                  </a:cubicBezTo>
                  <a:cubicBezTo>
                    <a:pt x="22801" y="6077"/>
                    <a:pt x="22838" y="6081"/>
                    <a:pt x="22875" y="6081"/>
                  </a:cubicBezTo>
                  <a:cubicBezTo>
                    <a:pt x="23075" y="6081"/>
                    <a:pt x="23277" y="5944"/>
                    <a:pt x="23330" y="5732"/>
                  </a:cubicBezTo>
                  <a:cubicBezTo>
                    <a:pt x="23372" y="5460"/>
                    <a:pt x="23163" y="5209"/>
                    <a:pt x="22891" y="5209"/>
                  </a:cubicBezTo>
                  <a:lnTo>
                    <a:pt x="22409" y="5146"/>
                  </a:lnTo>
                  <a:lnTo>
                    <a:pt x="21029" y="4958"/>
                  </a:lnTo>
                  <a:lnTo>
                    <a:pt x="20443" y="4874"/>
                  </a:lnTo>
                  <a:cubicBezTo>
                    <a:pt x="20443" y="4853"/>
                    <a:pt x="20422" y="4832"/>
                    <a:pt x="20422" y="4791"/>
                  </a:cubicBezTo>
                  <a:cubicBezTo>
                    <a:pt x="20338" y="4247"/>
                    <a:pt x="20275" y="3703"/>
                    <a:pt x="20192" y="3159"/>
                  </a:cubicBezTo>
                  <a:cubicBezTo>
                    <a:pt x="20150" y="2887"/>
                    <a:pt x="20129" y="2615"/>
                    <a:pt x="20087" y="2343"/>
                  </a:cubicBezTo>
                  <a:cubicBezTo>
                    <a:pt x="20058" y="2125"/>
                    <a:pt x="19868" y="1978"/>
                    <a:pt x="19663" y="1978"/>
                  </a:cubicBezTo>
                  <a:cubicBezTo>
                    <a:pt x="19573" y="1978"/>
                    <a:pt x="19480" y="2006"/>
                    <a:pt x="19396" y="2071"/>
                  </a:cubicBezTo>
                  <a:cubicBezTo>
                    <a:pt x="19271" y="2175"/>
                    <a:pt x="19187" y="2343"/>
                    <a:pt x="19229" y="2510"/>
                  </a:cubicBezTo>
                  <a:cubicBezTo>
                    <a:pt x="19250" y="2698"/>
                    <a:pt x="19292" y="2866"/>
                    <a:pt x="19313" y="3054"/>
                  </a:cubicBezTo>
                  <a:cubicBezTo>
                    <a:pt x="19396" y="3640"/>
                    <a:pt x="19480" y="4226"/>
                    <a:pt x="19564" y="4832"/>
                  </a:cubicBezTo>
                  <a:cubicBezTo>
                    <a:pt x="19585" y="4916"/>
                    <a:pt x="19564" y="5021"/>
                    <a:pt x="19501" y="5104"/>
                  </a:cubicBezTo>
                  <a:cubicBezTo>
                    <a:pt x="19438" y="5188"/>
                    <a:pt x="19396" y="5251"/>
                    <a:pt x="19313" y="5335"/>
                  </a:cubicBezTo>
                  <a:cubicBezTo>
                    <a:pt x="19062" y="5586"/>
                    <a:pt x="18832" y="5837"/>
                    <a:pt x="18560" y="6088"/>
                  </a:cubicBezTo>
                  <a:cubicBezTo>
                    <a:pt x="18371" y="6297"/>
                    <a:pt x="18183" y="6506"/>
                    <a:pt x="17974" y="6695"/>
                  </a:cubicBezTo>
                  <a:cubicBezTo>
                    <a:pt x="17932" y="6736"/>
                    <a:pt x="17890" y="6757"/>
                    <a:pt x="17869" y="6778"/>
                  </a:cubicBezTo>
                  <a:cubicBezTo>
                    <a:pt x="17848" y="6695"/>
                    <a:pt x="17827" y="6611"/>
                    <a:pt x="17806" y="6548"/>
                  </a:cubicBezTo>
                  <a:cubicBezTo>
                    <a:pt x="17743" y="6255"/>
                    <a:pt x="17681" y="5941"/>
                    <a:pt x="17639" y="5648"/>
                  </a:cubicBezTo>
                  <a:cubicBezTo>
                    <a:pt x="17618" y="5418"/>
                    <a:pt x="17430" y="5251"/>
                    <a:pt x="17220" y="5230"/>
                  </a:cubicBezTo>
                  <a:cubicBezTo>
                    <a:pt x="16969" y="5230"/>
                    <a:pt x="16781" y="5439"/>
                    <a:pt x="16781" y="5690"/>
                  </a:cubicBezTo>
                  <a:cubicBezTo>
                    <a:pt x="16781" y="5816"/>
                    <a:pt x="16802" y="5962"/>
                    <a:pt x="16844" y="6088"/>
                  </a:cubicBezTo>
                  <a:cubicBezTo>
                    <a:pt x="16927" y="6506"/>
                    <a:pt x="16990" y="6925"/>
                    <a:pt x="17095" y="7343"/>
                  </a:cubicBezTo>
                  <a:cubicBezTo>
                    <a:pt x="17137" y="7448"/>
                    <a:pt x="17095" y="7573"/>
                    <a:pt x="16990" y="7636"/>
                  </a:cubicBezTo>
                  <a:cubicBezTo>
                    <a:pt x="16739" y="7866"/>
                    <a:pt x="16509" y="8097"/>
                    <a:pt x="16258" y="8327"/>
                  </a:cubicBezTo>
                  <a:lnTo>
                    <a:pt x="16111" y="8452"/>
                  </a:lnTo>
                  <a:cubicBezTo>
                    <a:pt x="16070" y="8348"/>
                    <a:pt x="16007" y="8243"/>
                    <a:pt x="15965" y="8138"/>
                  </a:cubicBezTo>
                  <a:cubicBezTo>
                    <a:pt x="15798" y="7825"/>
                    <a:pt x="15651" y="7490"/>
                    <a:pt x="15463" y="7176"/>
                  </a:cubicBezTo>
                  <a:cubicBezTo>
                    <a:pt x="15331" y="6913"/>
                    <a:pt x="15058" y="6766"/>
                    <a:pt x="14784" y="6766"/>
                  </a:cubicBezTo>
                  <a:cubicBezTo>
                    <a:pt x="14709" y="6766"/>
                    <a:pt x="14635" y="6777"/>
                    <a:pt x="14563" y="6799"/>
                  </a:cubicBezTo>
                  <a:cubicBezTo>
                    <a:pt x="14207" y="6904"/>
                    <a:pt x="13873" y="7029"/>
                    <a:pt x="13517" y="7155"/>
                  </a:cubicBezTo>
                  <a:cubicBezTo>
                    <a:pt x="13412" y="7176"/>
                    <a:pt x="13308" y="7197"/>
                    <a:pt x="13161" y="7239"/>
                  </a:cubicBezTo>
                  <a:lnTo>
                    <a:pt x="13161" y="5962"/>
                  </a:lnTo>
                  <a:cubicBezTo>
                    <a:pt x="13161" y="5858"/>
                    <a:pt x="13224" y="5816"/>
                    <a:pt x="13287" y="5774"/>
                  </a:cubicBezTo>
                  <a:cubicBezTo>
                    <a:pt x="13663" y="5523"/>
                    <a:pt x="14040" y="5293"/>
                    <a:pt x="14396" y="5042"/>
                  </a:cubicBezTo>
                  <a:cubicBezTo>
                    <a:pt x="14521" y="4958"/>
                    <a:pt x="14626" y="4874"/>
                    <a:pt x="14710" y="4770"/>
                  </a:cubicBezTo>
                  <a:cubicBezTo>
                    <a:pt x="14993" y="4470"/>
                    <a:pt x="14732" y="4051"/>
                    <a:pt x="14403" y="4051"/>
                  </a:cubicBezTo>
                  <a:cubicBezTo>
                    <a:pt x="14319" y="4051"/>
                    <a:pt x="14230" y="4078"/>
                    <a:pt x="14145" y="4142"/>
                  </a:cubicBezTo>
                  <a:cubicBezTo>
                    <a:pt x="13852" y="4330"/>
                    <a:pt x="13559" y="4540"/>
                    <a:pt x="13266" y="4728"/>
                  </a:cubicBezTo>
                  <a:cubicBezTo>
                    <a:pt x="13245" y="4749"/>
                    <a:pt x="13203" y="4770"/>
                    <a:pt x="13140" y="4812"/>
                  </a:cubicBezTo>
                  <a:lnTo>
                    <a:pt x="13140" y="4602"/>
                  </a:lnTo>
                  <a:cubicBezTo>
                    <a:pt x="13140" y="4037"/>
                    <a:pt x="13140" y="3472"/>
                    <a:pt x="13140" y="2907"/>
                  </a:cubicBezTo>
                  <a:cubicBezTo>
                    <a:pt x="13140" y="2803"/>
                    <a:pt x="13140" y="2719"/>
                    <a:pt x="13140" y="2635"/>
                  </a:cubicBezTo>
                  <a:cubicBezTo>
                    <a:pt x="13161" y="2510"/>
                    <a:pt x="13161" y="2343"/>
                    <a:pt x="13308" y="2238"/>
                  </a:cubicBezTo>
                  <a:cubicBezTo>
                    <a:pt x="13789" y="1882"/>
                    <a:pt x="14291" y="1506"/>
                    <a:pt x="14772" y="1129"/>
                  </a:cubicBezTo>
                  <a:cubicBezTo>
                    <a:pt x="14919" y="1024"/>
                    <a:pt x="15065" y="920"/>
                    <a:pt x="15212" y="815"/>
                  </a:cubicBezTo>
                  <a:cubicBezTo>
                    <a:pt x="15421" y="669"/>
                    <a:pt x="15463" y="397"/>
                    <a:pt x="15316" y="187"/>
                  </a:cubicBezTo>
                  <a:cubicBezTo>
                    <a:pt x="15231" y="66"/>
                    <a:pt x="15103" y="0"/>
                    <a:pt x="149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p:nvPr/>
          </p:nvSpPr>
          <p:spPr>
            <a:xfrm>
              <a:off x="78913" y="193202"/>
              <a:ext cx="301827" cy="299410"/>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p:nvPr/>
          </p:nvSpPr>
          <p:spPr>
            <a:xfrm>
              <a:off x="3998649" y="4872763"/>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p:nvPr/>
          </p:nvSpPr>
          <p:spPr>
            <a:xfrm>
              <a:off x="8375274" y="66676"/>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 name="Google Shape;63;p5"/>
          <p:cNvSpPr txBox="1"/>
          <p:nvPr>
            <p:ph idx="1" type="subTitle"/>
          </p:nvPr>
        </p:nvSpPr>
        <p:spPr>
          <a:xfrm>
            <a:off x="4933621" y="3057023"/>
            <a:ext cx="2580300" cy="101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4" name="Google Shape;64;p5"/>
          <p:cNvSpPr txBox="1"/>
          <p:nvPr>
            <p:ph idx="2" type="subTitle"/>
          </p:nvPr>
        </p:nvSpPr>
        <p:spPr>
          <a:xfrm>
            <a:off x="1630076" y="3057023"/>
            <a:ext cx="2580300" cy="101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5" name="Google Shape;65;p5"/>
          <p:cNvSpPr txBox="1"/>
          <p:nvPr>
            <p:ph idx="3" type="subTitle"/>
          </p:nvPr>
        </p:nvSpPr>
        <p:spPr>
          <a:xfrm>
            <a:off x="1630076" y="2493200"/>
            <a:ext cx="2580300" cy="558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66" name="Google Shape;66;p5"/>
          <p:cNvSpPr txBox="1"/>
          <p:nvPr>
            <p:ph idx="4" type="subTitle"/>
          </p:nvPr>
        </p:nvSpPr>
        <p:spPr>
          <a:xfrm>
            <a:off x="4933624" y="2493200"/>
            <a:ext cx="2580300" cy="558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000">
                <a:solidFill>
                  <a:schemeClr val="dk1"/>
                </a:solidFill>
                <a:latin typeface="Berkshire Swash"/>
                <a:ea typeface="Berkshire Swash"/>
                <a:cs typeface="Berkshire Swash"/>
                <a:sym typeface="Berkshire Swash"/>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67" name="Google Shape;67;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 name="Shape 68"/>
        <p:cNvGrpSpPr/>
        <p:nvPr/>
      </p:nvGrpSpPr>
      <p:grpSpPr>
        <a:xfrm>
          <a:off x="0" y="0"/>
          <a:ext cx="0" cy="0"/>
          <a:chOff x="0" y="0"/>
          <a:chExt cx="0" cy="0"/>
        </a:xfrm>
      </p:grpSpPr>
      <p:grpSp>
        <p:nvGrpSpPr>
          <p:cNvPr id="69" name="Google Shape;69;p6"/>
          <p:cNvGrpSpPr/>
          <p:nvPr/>
        </p:nvGrpSpPr>
        <p:grpSpPr>
          <a:xfrm>
            <a:off x="-8275" y="-1"/>
            <a:ext cx="9152276" cy="5143502"/>
            <a:chOff x="-8275" y="-1"/>
            <a:chExt cx="9152276" cy="5143502"/>
          </a:xfrm>
        </p:grpSpPr>
        <p:grpSp>
          <p:nvGrpSpPr>
            <p:cNvPr id="70" name="Google Shape;70;p6"/>
            <p:cNvGrpSpPr/>
            <p:nvPr/>
          </p:nvGrpSpPr>
          <p:grpSpPr>
            <a:xfrm flipH="1" rot="10800000">
              <a:off x="-8275" y="-1"/>
              <a:ext cx="9152276" cy="5143502"/>
              <a:chOff x="-8275" y="-1"/>
              <a:chExt cx="9152276" cy="5143502"/>
            </a:xfrm>
          </p:grpSpPr>
          <p:pic>
            <p:nvPicPr>
              <p:cNvPr id="71" name="Google Shape;71;p6"/>
              <p:cNvPicPr preferRelativeResize="0"/>
              <p:nvPr/>
            </p:nvPicPr>
            <p:blipFill>
              <a:blip r:embed="rId2">
                <a:alphaModFix amt="40000"/>
              </a:blip>
              <a:stretch>
                <a:fillRect/>
              </a:stretch>
            </p:blipFill>
            <p:spPr>
              <a:xfrm>
                <a:off x="-8275" y="0"/>
                <a:ext cx="9152276" cy="5143501"/>
              </a:xfrm>
              <a:prstGeom prst="rect">
                <a:avLst/>
              </a:prstGeom>
              <a:noFill/>
              <a:ln>
                <a:noFill/>
              </a:ln>
            </p:spPr>
          </p:pic>
          <p:pic>
            <p:nvPicPr>
              <p:cNvPr id="72" name="Google Shape;72;p6"/>
              <p:cNvPicPr preferRelativeResize="0"/>
              <p:nvPr/>
            </p:nvPicPr>
            <p:blipFill>
              <a:blip r:embed="rId3">
                <a:alphaModFix amt="60000"/>
              </a:blip>
              <a:stretch>
                <a:fillRect/>
              </a:stretch>
            </p:blipFill>
            <p:spPr>
              <a:xfrm>
                <a:off x="-1" y="-1"/>
                <a:ext cx="9144003" cy="5143501"/>
              </a:xfrm>
              <a:prstGeom prst="rect">
                <a:avLst/>
              </a:prstGeom>
              <a:noFill/>
              <a:ln>
                <a:noFill/>
              </a:ln>
            </p:spPr>
          </p:pic>
        </p:grpSp>
        <p:sp>
          <p:nvSpPr>
            <p:cNvPr id="73" name="Google Shape;73;p6"/>
            <p:cNvSpPr/>
            <p:nvPr/>
          </p:nvSpPr>
          <p:spPr>
            <a:xfrm>
              <a:off x="474600" y="351150"/>
              <a:ext cx="81948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74" name="Google Shape;74;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75" name="Google Shape;75;p6"/>
          <p:cNvGrpSpPr/>
          <p:nvPr/>
        </p:nvGrpSpPr>
        <p:grpSpPr>
          <a:xfrm>
            <a:off x="121649" y="-76773"/>
            <a:ext cx="8962158" cy="4987065"/>
            <a:chOff x="121649" y="-76773"/>
            <a:chExt cx="8962158" cy="4987065"/>
          </a:xfrm>
        </p:grpSpPr>
        <p:sp>
          <p:nvSpPr>
            <p:cNvPr id="76" name="Google Shape;76;p6"/>
            <p:cNvSpPr/>
            <p:nvPr/>
          </p:nvSpPr>
          <p:spPr>
            <a:xfrm>
              <a:off x="8521225" y="1258475"/>
              <a:ext cx="301807" cy="333188"/>
            </a:xfrm>
            <a:custGeom>
              <a:rect b="b" l="l" r="r" t="t"/>
              <a:pathLst>
                <a:path extrusionOk="0" h="29729" w="26929">
                  <a:moveTo>
                    <a:pt x="8809" y="6822"/>
                  </a:moveTo>
                  <a:lnTo>
                    <a:pt x="10002" y="7366"/>
                  </a:lnTo>
                  <a:lnTo>
                    <a:pt x="9855" y="8600"/>
                  </a:lnTo>
                  <a:cubicBezTo>
                    <a:pt x="9458" y="8475"/>
                    <a:pt x="9060" y="8307"/>
                    <a:pt x="8684" y="8098"/>
                  </a:cubicBezTo>
                  <a:cubicBezTo>
                    <a:pt x="8725" y="7680"/>
                    <a:pt x="8767" y="7261"/>
                    <a:pt x="8809" y="6822"/>
                  </a:cubicBezTo>
                  <a:close/>
                  <a:moveTo>
                    <a:pt x="18162" y="6843"/>
                  </a:moveTo>
                  <a:cubicBezTo>
                    <a:pt x="18204" y="7219"/>
                    <a:pt x="18225" y="7575"/>
                    <a:pt x="18267" y="7931"/>
                  </a:cubicBezTo>
                  <a:cubicBezTo>
                    <a:pt x="18308" y="8035"/>
                    <a:pt x="18225" y="8161"/>
                    <a:pt x="18120" y="8182"/>
                  </a:cubicBezTo>
                  <a:cubicBezTo>
                    <a:pt x="17785" y="8328"/>
                    <a:pt x="17471" y="8475"/>
                    <a:pt x="17158" y="8621"/>
                  </a:cubicBezTo>
                  <a:cubicBezTo>
                    <a:pt x="17053" y="8224"/>
                    <a:pt x="16990" y="7805"/>
                    <a:pt x="16990" y="7387"/>
                  </a:cubicBezTo>
                  <a:cubicBezTo>
                    <a:pt x="17367" y="7177"/>
                    <a:pt x="17743" y="6989"/>
                    <a:pt x="18162" y="6843"/>
                  </a:cubicBezTo>
                  <a:close/>
                  <a:moveTo>
                    <a:pt x="10734" y="7324"/>
                  </a:moveTo>
                  <a:cubicBezTo>
                    <a:pt x="11550" y="7721"/>
                    <a:pt x="12345" y="8182"/>
                    <a:pt x="13078" y="8747"/>
                  </a:cubicBezTo>
                  <a:lnTo>
                    <a:pt x="13078" y="10128"/>
                  </a:lnTo>
                  <a:cubicBezTo>
                    <a:pt x="12743" y="9981"/>
                    <a:pt x="12450" y="9835"/>
                    <a:pt x="12136" y="9688"/>
                  </a:cubicBezTo>
                  <a:lnTo>
                    <a:pt x="10713" y="8998"/>
                  </a:lnTo>
                  <a:cubicBezTo>
                    <a:pt x="10567" y="8935"/>
                    <a:pt x="10546" y="8956"/>
                    <a:pt x="10567" y="8747"/>
                  </a:cubicBezTo>
                  <a:cubicBezTo>
                    <a:pt x="10629" y="8286"/>
                    <a:pt x="10671" y="7847"/>
                    <a:pt x="10713" y="7408"/>
                  </a:cubicBezTo>
                  <a:cubicBezTo>
                    <a:pt x="10734" y="7387"/>
                    <a:pt x="10734" y="7345"/>
                    <a:pt x="10734" y="7324"/>
                  </a:cubicBezTo>
                  <a:close/>
                  <a:moveTo>
                    <a:pt x="16237" y="7303"/>
                  </a:moveTo>
                  <a:cubicBezTo>
                    <a:pt x="16300" y="7575"/>
                    <a:pt x="16300" y="7847"/>
                    <a:pt x="16321" y="8098"/>
                  </a:cubicBezTo>
                  <a:cubicBezTo>
                    <a:pt x="16363" y="8370"/>
                    <a:pt x="16404" y="8642"/>
                    <a:pt x="16446" y="8914"/>
                  </a:cubicBezTo>
                  <a:lnTo>
                    <a:pt x="13914" y="10128"/>
                  </a:lnTo>
                  <a:lnTo>
                    <a:pt x="13914" y="9981"/>
                  </a:lnTo>
                  <a:lnTo>
                    <a:pt x="13914" y="8872"/>
                  </a:lnTo>
                  <a:cubicBezTo>
                    <a:pt x="13894" y="8768"/>
                    <a:pt x="13956" y="8684"/>
                    <a:pt x="14019" y="8642"/>
                  </a:cubicBezTo>
                  <a:cubicBezTo>
                    <a:pt x="14124" y="8579"/>
                    <a:pt x="14228" y="8496"/>
                    <a:pt x="14333" y="8412"/>
                  </a:cubicBezTo>
                  <a:cubicBezTo>
                    <a:pt x="14793" y="8119"/>
                    <a:pt x="15254" y="7847"/>
                    <a:pt x="15714" y="7596"/>
                  </a:cubicBezTo>
                  <a:cubicBezTo>
                    <a:pt x="15881" y="7491"/>
                    <a:pt x="16049" y="7408"/>
                    <a:pt x="16237" y="7303"/>
                  </a:cubicBezTo>
                  <a:close/>
                  <a:moveTo>
                    <a:pt x="8265" y="8726"/>
                  </a:moveTo>
                  <a:lnTo>
                    <a:pt x="9791" y="9395"/>
                  </a:lnTo>
                  <a:lnTo>
                    <a:pt x="9791" y="9395"/>
                  </a:lnTo>
                  <a:cubicBezTo>
                    <a:pt x="9708" y="10329"/>
                    <a:pt x="9646" y="11222"/>
                    <a:pt x="9583" y="12136"/>
                  </a:cubicBezTo>
                  <a:cubicBezTo>
                    <a:pt x="9541" y="12136"/>
                    <a:pt x="9520" y="12115"/>
                    <a:pt x="9479" y="12115"/>
                  </a:cubicBezTo>
                  <a:cubicBezTo>
                    <a:pt x="9123" y="11906"/>
                    <a:pt x="8788" y="11718"/>
                    <a:pt x="8432" y="11509"/>
                  </a:cubicBezTo>
                  <a:cubicBezTo>
                    <a:pt x="8370" y="11488"/>
                    <a:pt x="8328" y="11425"/>
                    <a:pt x="8328" y="11341"/>
                  </a:cubicBezTo>
                  <a:cubicBezTo>
                    <a:pt x="8307" y="11090"/>
                    <a:pt x="8286" y="10818"/>
                    <a:pt x="8265" y="10567"/>
                  </a:cubicBezTo>
                  <a:lnTo>
                    <a:pt x="8265" y="10295"/>
                  </a:lnTo>
                  <a:lnTo>
                    <a:pt x="8265" y="8726"/>
                  </a:lnTo>
                  <a:close/>
                  <a:moveTo>
                    <a:pt x="18706" y="8726"/>
                  </a:moveTo>
                  <a:cubicBezTo>
                    <a:pt x="18727" y="9207"/>
                    <a:pt x="18727" y="9688"/>
                    <a:pt x="18706" y="10190"/>
                  </a:cubicBezTo>
                  <a:cubicBezTo>
                    <a:pt x="18685" y="10253"/>
                    <a:pt x="18706" y="10316"/>
                    <a:pt x="18706" y="10379"/>
                  </a:cubicBezTo>
                  <a:cubicBezTo>
                    <a:pt x="18685" y="10714"/>
                    <a:pt x="18664" y="11048"/>
                    <a:pt x="18622" y="11383"/>
                  </a:cubicBezTo>
                  <a:cubicBezTo>
                    <a:pt x="18622" y="11425"/>
                    <a:pt x="18580" y="11467"/>
                    <a:pt x="18539" y="11509"/>
                  </a:cubicBezTo>
                  <a:cubicBezTo>
                    <a:pt x="18183" y="11718"/>
                    <a:pt x="17827" y="11927"/>
                    <a:pt x="17451" y="12136"/>
                  </a:cubicBezTo>
                  <a:lnTo>
                    <a:pt x="17409" y="12136"/>
                  </a:lnTo>
                  <a:cubicBezTo>
                    <a:pt x="17346" y="11216"/>
                    <a:pt x="17262" y="10295"/>
                    <a:pt x="17179" y="9374"/>
                  </a:cubicBezTo>
                  <a:lnTo>
                    <a:pt x="18706" y="8726"/>
                  </a:lnTo>
                  <a:close/>
                  <a:moveTo>
                    <a:pt x="7930" y="12230"/>
                  </a:moveTo>
                  <a:cubicBezTo>
                    <a:pt x="7972" y="12230"/>
                    <a:pt x="8014" y="12241"/>
                    <a:pt x="8056" y="12262"/>
                  </a:cubicBezTo>
                  <a:cubicBezTo>
                    <a:pt x="8370" y="12450"/>
                    <a:pt x="8684" y="12618"/>
                    <a:pt x="8997" y="12806"/>
                  </a:cubicBezTo>
                  <a:lnTo>
                    <a:pt x="9144" y="12890"/>
                  </a:lnTo>
                  <a:lnTo>
                    <a:pt x="6842" y="14459"/>
                  </a:lnTo>
                  <a:lnTo>
                    <a:pt x="5524" y="13517"/>
                  </a:lnTo>
                  <a:cubicBezTo>
                    <a:pt x="5650" y="13434"/>
                    <a:pt x="5733" y="13392"/>
                    <a:pt x="5838" y="13329"/>
                  </a:cubicBezTo>
                  <a:cubicBezTo>
                    <a:pt x="6131" y="13120"/>
                    <a:pt x="6445" y="12973"/>
                    <a:pt x="6759" y="12785"/>
                  </a:cubicBezTo>
                  <a:cubicBezTo>
                    <a:pt x="7093" y="12597"/>
                    <a:pt x="7449" y="12408"/>
                    <a:pt x="7805" y="12262"/>
                  </a:cubicBezTo>
                  <a:cubicBezTo>
                    <a:pt x="7847" y="12241"/>
                    <a:pt x="7888" y="12230"/>
                    <a:pt x="7930" y="12230"/>
                  </a:cubicBezTo>
                  <a:close/>
                  <a:moveTo>
                    <a:pt x="19038" y="12189"/>
                  </a:moveTo>
                  <a:cubicBezTo>
                    <a:pt x="19077" y="12189"/>
                    <a:pt x="19114" y="12199"/>
                    <a:pt x="19145" y="12220"/>
                  </a:cubicBezTo>
                  <a:cubicBezTo>
                    <a:pt x="19376" y="12325"/>
                    <a:pt x="19606" y="12429"/>
                    <a:pt x="19815" y="12534"/>
                  </a:cubicBezTo>
                  <a:cubicBezTo>
                    <a:pt x="19940" y="12597"/>
                    <a:pt x="20087" y="12680"/>
                    <a:pt x="20212" y="12764"/>
                  </a:cubicBezTo>
                  <a:lnTo>
                    <a:pt x="21447" y="13475"/>
                  </a:lnTo>
                  <a:cubicBezTo>
                    <a:pt x="21217" y="13664"/>
                    <a:pt x="20987" y="13789"/>
                    <a:pt x="20777" y="13957"/>
                  </a:cubicBezTo>
                  <a:lnTo>
                    <a:pt x="20129" y="14459"/>
                  </a:lnTo>
                  <a:lnTo>
                    <a:pt x="17848" y="12869"/>
                  </a:lnTo>
                  <a:cubicBezTo>
                    <a:pt x="17869" y="12848"/>
                    <a:pt x="17911" y="12827"/>
                    <a:pt x="17932" y="12806"/>
                  </a:cubicBezTo>
                  <a:cubicBezTo>
                    <a:pt x="18267" y="12618"/>
                    <a:pt x="18601" y="12429"/>
                    <a:pt x="18915" y="12220"/>
                  </a:cubicBezTo>
                  <a:cubicBezTo>
                    <a:pt x="18957" y="12199"/>
                    <a:pt x="18999" y="12189"/>
                    <a:pt x="19038" y="12189"/>
                  </a:cubicBezTo>
                  <a:close/>
                  <a:moveTo>
                    <a:pt x="5210" y="14145"/>
                  </a:moveTo>
                  <a:lnTo>
                    <a:pt x="6235" y="14898"/>
                  </a:lnTo>
                  <a:cubicBezTo>
                    <a:pt x="5901" y="15170"/>
                    <a:pt x="5566" y="15442"/>
                    <a:pt x="5210" y="15672"/>
                  </a:cubicBezTo>
                  <a:lnTo>
                    <a:pt x="4164" y="14919"/>
                  </a:lnTo>
                  <a:lnTo>
                    <a:pt x="5210" y="14145"/>
                  </a:lnTo>
                  <a:close/>
                  <a:moveTo>
                    <a:pt x="21782" y="14145"/>
                  </a:moveTo>
                  <a:lnTo>
                    <a:pt x="22828" y="14919"/>
                  </a:lnTo>
                  <a:lnTo>
                    <a:pt x="21782" y="15672"/>
                  </a:lnTo>
                  <a:cubicBezTo>
                    <a:pt x="21426" y="15442"/>
                    <a:pt x="21091" y="15191"/>
                    <a:pt x="20777" y="14919"/>
                  </a:cubicBezTo>
                  <a:cubicBezTo>
                    <a:pt x="21091" y="14626"/>
                    <a:pt x="21426" y="14375"/>
                    <a:pt x="21782" y="14145"/>
                  </a:cubicBezTo>
                  <a:close/>
                  <a:moveTo>
                    <a:pt x="6842" y="15359"/>
                  </a:moveTo>
                  <a:lnTo>
                    <a:pt x="9144" y="16928"/>
                  </a:lnTo>
                  <a:cubicBezTo>
                    <a:pt x="8746" y="17158"/>
                    <a:pt x="8370" y="17388"/>
                    <a:pt x="7993" y="17597"/>
                  </a:cubicBezTo>
                  <a:cubicBezTo>
                    <a:pt x="7972" y="17608"/>
                    <a:pt x="7951" y="17613"/>
                    <a:pt x="7928" y="17613"/>
                  </a:cubicBezTo>
                  <a:cubicBezTo>
                    <a:pt x="7904" y="17613"/>
                    <a:pt x="7878" y="17608"/>
                    <a:pt x="7847" y="17597"/>
                  </a:cubicBezTo>
                  <a:cubicBezTo>
                    <a:pt x="7512" y="17451"/>
                    <a:pt x="7156" y="17284"/>
                    <a:pt x="6842" y="17095"/>
                  </a:cubicBezTo>
                  <a:cubicBezTo>
                    <a:pt x="6424" y="16844"/>
                    <a:pt x="5984" y="16593"/>
                    <a:pt x="5524" y="16342"/>
                  </a:cubicBezTo>
                  <a:cubicBezTo>
                    <a:pt x="5671" y="16216"/>
                    <a:pt x="5817" y="16112"/>
                    <a:pt x="5963" y="16007"/>
                  </a:cubicBezTo>
                  <a:lnTo>
                    <a:pt x="6403" y="15693"/>
                  </a:lnTo>
                  <a:lnTo>
                    <a:pt x="6842" y="15359"/>
                  </a:lnTo>
                  <a:close/>
                  <a:moveTo>
                    <a:pt x="20150" y="15359"/>
                  </a:moveTo>
                  <a:lnTo>
                    <a:pt x="21447" y="16342"/>
                  </a:lnTo>
                  <a:cubicBezTo>
                    <a:pt x="21070" y="16572"/>
                    <a:pt x="20715" y="16760"/>
                    <a:pt x="20359" y="16991"/>
                  </a:cubicBezTo>
                  <a:cubicBezTo>
                    <a:pt x="19961" y="17221"/>
                    <a:pt x="19564" y="17430"/>
                    <a:pt x="19145" y="17597"/>
                  </a:cubicBezTo>
                  <a:cubicBezTo>
                    <a:pt x="19124" y="17608"/>
                    <a:pt x="19093" y="17613"/>
                    <a:pt x="19062" y="17613"/>
                  </a:cubicBezTo>
                  <a:cubicBezTo>
                    <a:pt x="19030" y="17613"/>
                    <a:pt x="18999" y="17608"/>
                    <a:pt x="18978" y="17597"/>
                  </a:cubicBezTo>
                  <a:lnTo>
                    <a:pt x="17827" y="16928"/>
                  </a:lnTo>
                  <a:lnTo>
                    <a:pt x="20150" y="15359"/>
                  </a:lnTo>
                  <a:close/>
                  <a:moveTo>
                    <a:pt x="13433" y="11697"/>
                  </a:moveTo>
                  <a:cubicBezTo>
                    <a:pt x="13517" y="11697"/>
                    <a:pt x="13601" y="11697"/>
                    <a:pt x="13684" y="11718"/>
                  </a:cubicBezTo>
                  <a:cubicBezTo>
                    <a:pt x="14082" y="11739"/>
                    <a:pt x="14375" y="12011"/>
                    <a:pt x="14689" y="12199"/>
                  </a:cubicBezTo>
                  <a:cubicBezTo>
                    <a:pt x="15002" y="12408"/>
                    <a:pt x="15316" y="12576"/>
                    <a:pt x="15651" y="12722"/>
                  </a:cubicBezTo>
                  <a:cubicBezTo>
                    <a:pt x="15902" y="12848"/>
                    <a:pt x="16111" y="13036"/>
                    <a:pt x="16237" y="13287"/>
                  </a:cubicBezTo>
                  <a:cubicBezTo>
                    <a:pt x="16363" y="13496"/>
                    <a:pt x="16446" y="13727"/>
                    <a:pt x="16446" y="13957"/>
                  </a:cubicBezTo>
                  <a:lnTo>
                    <a:pt x="16446" y="13978"/>
                  </a:lnTo>
                  <a:cubicBezTo>
                    <a:pt x="16425" y="14291"/>
                    <a:pt x="16404" y="14584"/>
                    <a:pt x="16383" y="14856"/>
                  </a:cubicBezTo>
                  <a:cubicBezTo>
                    <a:pt x="16383" y="15003"/>
                    <a:pt x="16404" y="15149"/>
                    <a:pt x="16404" y="15296"/>
                  </a:cubicBezTo>
                  <a:cubicBezTo>
                    <a:pt x="16425" y="15484"/>
                    <a:pt x="16446" y="15672"/>
                    <a:pt x="16446" y="15861"/>
                  </a:cubicBezTo>
                  <a:cubicBezTo>
                    <a:pt x="16404" y="16154"/>
                    <a:pt x="16300" y="16447"/>
                    <a:pt x="16111" y="16698"/>
                  </a:cubicBezTo>
                  <a:cubicBezTo>
                    <a:pt x="15860" y="16949"/>
                    <a:pt x="15546" y="17137"/>
                    <a:pt x="15212" y="17263"/>
                  </a:cubicBezTo>
                  <a:cubicBezTo>
                    <a:pt x="14898" y="17430"/>
                    <a:pt x="14584" y="17618"/>
                    <a:pt x="14291" y="17828"/>
                  </a:cubicBezTo>
                  <a:cubicBezTo>
                    <a:pt x="14082" y="17974"/>
                    <a:pt x="13810" y="18058"/>
                    <a:pt x="13559" y="18100"/>
                  </a:cubicBezTo>
                  <a:cubicBezTo>
                    <a:pt x="13454" y="18100"/>
                    <a:pt x="13370" y="18079"/>
                    <a:pt x="13266" y="18058"/>
                  </a:cubicBezTo>
                  <a:cubicBezTo>
                    <a:pt x="12889" y="18037"/>
                    <a:pt x="12596" y="17786"/>
                    <a:pt x="12303" y="17597"/>
                  </a:cubicBezTo>
                  <a:cubicBezTo>
                    <a:pt x="11969" y="17388"/>
                    <a:pt x="11634" y="17221"/>
                    <a:pt x="11299" y="17053"/>
                  </a:cubicBezTo>
                  <a:cubicBezTo>
                    <a:pt x="11027" y="16907"/>
                    <a:pt x="10818" y="16698"/>
                    <a:pt x="10671" y="16426"/>
                  </a:cubicBezTo>
                  <a:cubicBezTo>
                    <a:pt x="10546" y="16154"/>
                    <a:pt x="10504" y="15882"/>
                    <a:pt x="10546" y="15589"/>
                  </a:cubicBezTo>
                  <a:cubicBezTo>
                    <a:pt x="10567" y="15275"/>
                    <a:pt x="10567" y="14961"/>
                    <a:pt x="10567" y="14647"/>
                  </a:cubicBezTo>
                  <a:cubicBezTo>
                    <a:pt x="10567" y="14417"/>
                    <a:pt x="10525" y="14166"/>
                    <a:pt x="10546" y="13936"/>
                  </a:cubicBezTo>
                  <a:cubicBezTo>
                    <a:pt x="10546" y="13622"/>
                    <a:pt x="10671" y="13329"/>
                    <a:pt x="10881" y="13099"/>
                  </a:cubicBezTo>
                  <a:cubicBezTo>
                    <a:pt x="11048" y="12911"/>
                    <a:pt x="11257" y="12764"/>
                    <a:pt x="11487" y="12659"/>
                  </a:cubicBezTo>
                  <a:cubicBezTo>
                    <a:pt x="11906" y="12450"/>
                    <a:pt x="12303" y="12220"/>
                    <a:pt x="12680" y="11948"/>
                  </a:cubicBezTo>
                  <a:cubicBezTo>
                    <a:pt x="12910" y="11802"/>
                    <a:pt x="13161" y="11718"/>
                    <a:pt x="13433" y="11697"/>
                  </a:cubicBezTo>
                  <a:close/>
                  <a:moveTo>
                    <a:pt x="9562" y="17681"/>
                  </a:moveTo>
                  <a:cubicBezTo>
                    <a:pt x="9625" y="18623"/>
                    <a:pt x="9709" y="19501"/>
                    <a:pt x="9793" y="20443"/>
                  </a:cubicBezTo>
                  <a:lnTo>
                    <a:pt x="8265" y="21092"/>
                  </a:lnTo>
                  <a:lnTo>
                    <a:pt x="8265" y="20548"/>
                  </a:lnTo>
                  <a:cubicBezTo>
                    <a:pt x="8244" y="20045"/>
                    <a:pt x="8244" y="19564"/>
                    <a:pt x="8265" y="19062"/>
                  </a:cubicBezTo>
                  <a:cubicBezTo>
                    <a:pt x="8286" y="18853"/>
                    <a:pt x="8307" y="18644"/>
                    <a:pt x="8349" y="18455"/>
                  </a:cubicBezTo>
                  <a:cubicBezTo>
                    <a:pt x="8349" y="18392"/>
                    <a:pt x="8370" y="18351"/>
                    <a:pt x="8412" y="18330"/>
                  </a:cubicBezTo>
                  <a:cubicBezTo>
                    <a:pt x="8767" y="18100"/>
                    <a:pt x="9144" y="17890"/>
                    <a:pt x="9500" y="17681"/>
                  </a:cubicBezTo>
                  <a:close/>
                  <a:moveTo>
                    <a:pt x="17471" y="17681"/>
                  </a:moveTo>
                  <a:cubicBezTo>
                    <a:pt x="17827" y="17890"/>
                    <a:pt x="18183" y="18079"/>
                    <a:pt x="18539" y="18288"/>
                  </a:cubicBezTo>
                  <a:cubicBezTo>
                    <a:pt x="18580" y="18330"/>
                    <a:pt x="18622" y="18372"/>
                    <a:pt x="18622" y="18413"/>
                  </a:cubicBezTo>
                  <a:cubicBezTo>
                    <a:pt x="18643" y="18539"/>
                    <a:pt x="18664" y="18664"/>
                    <a:pt x="18685" y="18790"/>
                  </a:cubicBezTo>
                  <a:cubicBezTo>
                    <a:pt x="18727" y="19041"/>
                    <a:pt x="18727" y="19313"/>
                    <a:pt x="18706" y="19564"/>
                  </a:cubicBezTo>
                  <a:cubicBezTo>
                    <a:pt x="18706" y="19648"/>
                    <a:pt x="18706" y="19732"/>
                    <a:pt x="18727" y="19815"/>
                  </a:cubicBezTo>
                  <a:cubicBezTo>
                    <a:pt x="18706" y="20108"/>
                    <a:pt x="18706" y="20380"/>
                    <a:pt x="18706" y="20673"/>
                  </a:cubicBezTo>
                  <a:lnTo>
                    <a:pt x="18706" y="21092"/>
                  </a:lnTo>
                  <a:lnTo>
                    <a:pt x="17179" y="20443"/>
                  </a:lnTo>
                  <a:cubicBezTo>
                    <a:pt x="17262" y="19501"/>
                    <a:pt x="17346" y="18602"/>
                    <a:pt x="17409" y="17681"/>
                  </a:cubicBezTo>
                  <a:close/>
                  <a:moveTo>
                    <a:pt x="13057" y="19690"/>
                  </a:moveTo>
                  <a:lnTo>
                    <a:pt x="13057" y="21092"/>
                  </a:lnTo>
                  <a:cubicBezTo>
                    <a:pt x="12764" y="21343"/>
                    <a:pt x="12450" y="21552"/>
                    <a:pt x="12115" y="21740"/>
                  </a:cubicBezTo>
                  <a:lnTo>
                    <a:pt x="12031" y="21782"/>
                  </a:lnTo>
                  <a:lnTo>
                    <a:pt x="10776" y="22494"/>
                  </a:lnTo>
                  <a:lnTo>
                    <a:pt x="10734" y="22494"/>
                  </a:lnTo>
                  <a:cubicBezTo>
                    <a:pt x="10671" y="21950"/>
                    <a:pt x="10609" y="21426"/>
                    <a:pt x="10567" y="20882"/>
                  </a:cubicBezTo>
                  <a:lnTo>
                    <a:pt x="13057" y="19690"/>
                  </a:lnTo>
                  <a:close/>
                  <a:moveTo>
                    <a:pt x="13894" y="19690"/>
                  </a:moveTo>
                  <a:lnTo>
                    <a:pt x="16425" y="20882"/>
                  </a:lnTo>
                  <a:cubicBezTo>
                    <a:pt x="16363" y="21426"/>
                    <a:pt x="16300" y="21970"/>
                    <a:pt x="16237" y="22514"/>
                  </a:cubicBezTo>
                  <a:cubicBezTo>
                    <a:pt x="15421" y="22117"/>
                    <a:pt x="14626" y="21636"/>
                    <a:pt x="13894" y="21092"/>
                  </a:cubicBezTo>
                  <a:lnTo>
                    <a:pt x="13894" y="19690"/>
                  </a:lnTo>
                  <a:close/>
                  <a:moveTo>
                    <a:pt x="9834" y="21196"/>
                  </a:moveTo>
                  <a:cubicBezTo>
                    <a:pt x="9918" y="21615"/>
                    <a:pt x="9981" y="22033"/>
                    <a:pt x="10002" y="22452"/>
                  </a:cubicBezTo>
                  <a:cubicBezTo>
                    <a:pt x="9625" y="22661"/>
                    <a:pt x="9207" y="22786"/>
                    <a:pt x="8809" y="22996"/>
                  </a:cubicBezTo>
                  <a:cubicBezTo>
                    <a:pt x="8767" y="22556"/>
                    <a:pt x="8725" y="22138"/>
                    <a:pt x="8684" y="21719"/>
                  </a:cubicBezTo>
                  <a:cubicBezTo>
                    <a:pt x="8809" y="21657"/>
                    <a:pt x="8914" y="21615"/>
                    <a:pt x="9018" y="21552"/>
                  </a:cubicBezTo>
                  <a:cubicBezTo>
                    <a:pt x="9290" y="21426"/>
                    <a:pt x="9562" y="21322"/>
                    <a:pt x="9834" y="21196"/>
                  </a:cubicBezTo>
                  <a:close/>
                  <a:moveTo>
                    <a:pt x="17137" y="21196"/>
                  </a:moveTo>
                  <a:lnTo>
                    <a:pt x="18267" y="21677"/>
                  </a:lnTo>
                  <a:cubicBezTo>
                    <a:pt x="18246" y="22117"/>
                    <a:pt x="18225" y="22556"/>
                    <a:pt x="18162" y="22996"/>
                  </a:cubicBezTo>
                  <a:lnTo>
                    <a:pt x="16969" y="22473"/>
                  </a:lnTo>
                  <a:cubicBezTo>
                    <a:pt x="16990" y="22033"/>
                    <a:pt x="17053" y="21615"/>
                    <a:pt x="17137" y="21196"/>
                  </a:cubicBezTo>
                  <a:close/>
                  <a:moveTo>
                    <a:pt x="14432" y="0"/>
                  </a:moveTo>
                  <a:cubicBezTo>
                    <a:pt x="14346" y="0"/>
                    <a:pt x="14259" y="33"/>
                    <a:pt x="14186" y="105"/>
                  </a:cubicBezTo>
                  <a:cubicBezTo>
                    <a:pt x="13998" y="273"/>
                    <a:pt x="13831" y="461"/>
                    <a:pt x="13663" y="628"/>
                  </a:cubicBezTo>
                  <a:lnTo>
                    <a:pt x="13475" y="817"/>
                  </a:lnTo>
                  <a:cubicBezTo>
                    <a:pt x="13391" y="733"/>
                    <a:pt x="13329" y="670"/>
                    <a:pt x="13266" y="607"/>
                  </a:cubicBezTo>
                  <a:cubicBezTo>
                    <a:pt x="13098" y="440"/>
                    <a:pt x="12931" y="273"/>
                    <a:pt x="12764" y="105"/>
                  </a:cubicBezTo>
                  <a:cubicBezTo>
                    <a:pt x="12693" y="45"/>
                    <a:pt x="12603" y="14"/>
                    <a:pt x="12515" y="14"/>
                  </a:cubicBezTo>
                  <a:cubicBezTo>
                    <a:pt x="12420" y="14"/>
                    <a:pt x="12327" y="50"/>
                    <a:pt x="12261" y="126"/>
                  </a:cubicBezTo>
                  <a:cubicBezTo>
                    <a:pt x="12115" y="294"/>
                    <a:pt x="12136" y="524"/>
                    <a:pt x="12282" y="649"/>
                  </a:cubicBezTo>
                  <a:cubicBezTo>
                    <a:pt x="12513" y="859"/>
                    <a:pt x="12722" y="1089"/>
                    <a:pt x="12952" y="1298"/>
                  </a:cubicBezTo>
                  <a:cubicBezTo>
                    <a:pt x="13098" y="1403"/>
                    <a:pt x="13161" y="1570"/>
                    <a:pt x="13098" y="1737"/>
                  </a:cubicBezTo>
                  <a:cubicBezTo>
                    <a:pt x="13098" y="1800"/>
                    <a:pt x="13098" y="1863"/>
                    <a:pt x="13098" y="1905"/>
                  </a:cubicBezTo>
                  <a:cubicBezTo>
                    <a:pt x="13078" y="2072"/>
                    <a:pt x="13078" y="2219"/>
                    <a:pt x="13078" y="2386"/>
                  </a:cubicBezTo>
                  <a:lnTo>
                    <a:pt x="13036" y="2386"/>
                  </a:lnTo>
                  <a:cubicBezTo>
                    <a:pt x="12701" y="2030"/>
                    <a:pt x="12282" y="1758"/>
                    <a:pt x="11989" y="1340"/>
                  </a:cubicBezTo>
                  <a:cubicBezTo>
                    <a:pt x="11928" y="1248"/>
                    <a:pt x="11833" y="1190"/>
                    <a:pt x="11729" y="1190"/>
                  </a:cubicBezTo>
                  <a:cubicBezTo>
                    <a:pt x="11691" y="1190"/>
                    <a:pt x="11652" y="1197"/>
                    <a:pt x="11613" y="1214"/>
                  </a:cubicBezTo>
                  <a:cubicBezTo>
                    <a:pt x="11362" y="1277"/>
                    <a:pt x="11257" y="1591"/>
                    <a:pt x="11425" y="1800"/>
                  </a:cubicBezTo>
                  <a:cubicBezTo>
                    <a:pt x="11634" y="2072"/>
                    <a:pt x="11864" y="2302"/>
                    <a:pt x="12115" y="2511"/>
                  </a:cubicBezTo>
                  <a:cubicBezTo>
                    <a:pt x="12408" y="2825"/>
                    <a:pt x="12722" y="3118"/>
                    <a:pt x="13015" y="3411"/>
                  </a:cubicBezTo>
                  <a:cubicBezTo>
                    <a:pt x="13098" y="3474"/>
                    <a:pt x="13119" y="3579"/>
                    <a:pt x="13119" y="3683"/>
                  </a:cubicBezTo>
                  <a:cubicBezTo>
                    <a:pt x="13098" y="3892"/>
                    <a:pt x="13098" y="4102"/>
                    <a:pt x="13078" y="4290"/>
                  </a:cubicBezTo>
                  <a:cubicBezTo>
                    <a:pt x="13057" y="4436"/>
                    <a:pt x="13057" y="4583"/>
                    <a:pt x="13036" y="4729"/>
                  </a:cubicBezTo>
                  <a:cubicBezTo>
                    <a:pt x="13015" y="4729"/>
                    <a:pt x="12994" y="4708"/>
                    <a:pt x="12973" y="4708"/>
                  </a:cubicBezTo>
                  <a:cubicBezTo>
                    <a:pt x="12617" y="4374"/>
                    <a:pt x="12261" y="4039"/>
                    <a:pt x="11906" y="3704"/>
                  </a:cubicBezTo>
                  <a:cubicBezTo>
                    <a:pt x="11592" y="3411"/>
                    <a:pt x="11278" y="3118"/>
                    <a:pt x="10985" y="2825"/>
                  </a:cubicBezTo>
                  <a:cubicBezTo>
                    <a:pt x="10912" y="2752"/>
                    <a:pt x="10813" y="2715"/>
                    <a:pt x="10713" y="2715"/>
                  </a:cubicBezTo>
                  <a:cubicBezTo>
                    <a:pt x="10614" y="2715"/>
                    <a:pt x="10514" y="2752"/>
                    <a:pt x="10441" y="2825"/>
                  </a:cubicBezTo>
                  <a:cubicBezTo>
                    <a:pt x="10295" y="2972"/>
                    <a:pt x="10316" y="3223"/>
                    <a:pt x="10462" y="3348"/>
                  </a:cubicBezTo>
                  <a:cubicBezTo>
                    <a:pt x="10818" y="3683"/>
                    <a:pt x="11153" y="4018"/>
                    <a:pt x="11508" y="4332"/>
                  </a:cubicBezTo>
                  <a:cubicBezTo>
                    <a:pt x="11989" y="4792"/>
                    <a:pt x="12492" y="5232"/>
                    <a:pt x="12994" y="5671"/>
                  </a:cubicBezTo>
                  <a:cubicBezTo>
                    <a:pt x="13057" y="5734"/>
                    <a:pt x="13098" y="5838"/>
                    <a:pt x="13098" y="5943"/>
                  </a:cubicBezTo>
                  <a:lnTo>
                    <a:pt x="13098" y="7701"/>
                  </a:lnTo>
                  <a:lnTo>
                    <a:pt x="13098" y="7847"/>
                  </a:lnTo>
                  <a:lnTo>
                    <a:pt x="12910" y="7742"/>
                  </a:lnTo>
                  <a:cubicBezTo>
                    <a:pt x="12785" y="7638"/>
                    <a:pt x="12638" y="7554"/>
                    <a:pt x="12513" y="7470"/>
                  </a:cubicBezTo>
                  <a:cubicBezTo>
                    <a:pt x="12387" y="7408"/>
                    <a:pt x="12282" y="7345"/>
                    <a:pt x="12157" y="7282"/>
                  </a:cubicBezTo>
                  <a:lnTo>
                    <a:pt x="11613" y="6968"/>
                  </a:lnTo>
                  <a:lnTo>
                    <a:pt x="10797" y="6487"/>
                  </a:lnTo>
                  <a:cubicBezTo>
                    <a:pt x="10818" y="6299"/>
                    <a:pt x="10818" y="6131"/>
                    <a:pt x="10839" y="5943"/>
                  </a:cubicBezTo>
                  <a:cubicBezTo>
                    <a:pt x="10881" y="5692"/>
                    <a:pt x="10901" y="5462"/>
                    <a:pt x="10943" y="5211"/>
                  </a:cubicBezTo>
                  <a:cubicBezTo>
                    <a:pt x="10985" y="5022"/>
                    <a:pt x="10881" y="4834"/>
                    <a:pt x="10692" y="4771"/>
                  </a:cubicBezTo>
                  <a:cubicBezTo>
                    <a:pt x="10650" y="4757"/>
                    <a:pt x="10607" y="4750"/>
                    <a:pt x="10566" y="4750"/>
                  </a:cubicBezTo>
                  <a:cubicBezTo>
                    <a:pt x="10424" y="4750"/>
                    <a:pt x="10297" y="4830"/>
                    <a:pt x="10232" y="4960"/>
                  </a:cubicBezTo>
                  <a:cubicBezTo>
                    <a:pt x="10211" y="5022"/>
                    <a:pt x="10211" y="5064"/>
                    <a:pt x="10211" y="5127"/>
                  </a:cubicBezTo>
                  <a:cubicBezTo>
                    <a:pt x="10169" y="5378"/>
                    <a:pt x="10148" y="5692"/>
                    <a:pt x="10106" y="5901"/>
                  </a:cubicBezTo>
                  <a:cubicBezTo>
                    <a:pt x="10085" y="6131"/>
                    <a:pt x="10065" y="6340"/>
                    <a:pt x="10044" y="6592"/>
                  </a:cubicBezTo>
                  <a:lnTo>
                    <a:pt x="8851" y="6068"/>
                  </a:lnTo>
                  <a:cubicBezTo>
                    <a:pt x="8851" y="6027"/>
                    <a:pt x="8851" y="6006"/>
                    <a:pt x="8851" y="5964"/>
                  </a:cubicBezTo>
                  <a:cubicBezTo>
                    <a:pt x="8935" y="5441"/>
                    <a:pt x="8997" y="4939"/>
                    <a:pt x="9081" y="4416"/>
                  </a:cubicBezTo>
                  <a:cubicBezTo>
                    <a:pt x="9102" y="4164"/>
                    <a:pt x="9165" y="3892"/>
                    <a:pt x="9165" y="3641"/>
                  </a:cubicBezTo>
                  <a:cubicBezTo>
                    <a:pt x="9186" y="3380"/>
                    <a:pt x="8997" y="3249"/>
                    <a:pt x="8809" y="3249"/>
                  </a:cubicBezTo>
                  <a:cubicBezTo>
                    <a:pt x="8621" y="3249"/>
                    <a:pt x="8432" y="3380"/>
                    <a:pt x="8453" y="3641"/>
                  </a:cubicBezTo>
                  <a:cubicBezTo>
                    <a:pt x="8432" y="3767"/>
                    <a:pt x="8432" y="3892"/>
                    <a:pt x="8412" y="4018"/>
                  </a:cubicBezTo>
                  <a:cubicBezTo>
                    <a:pt x="8349" y="4499"/>
                    <a:pt x="8265" y="4980"/>
                    <a:pt x="8202" y="5462"/>
                  </a:cubicBezTo>
                  <a:cubicBezTo>
                    <a:pt x="8181" y="5566"/>
                    <a:pt x="8160" y="5671"/>
                    <a:pt x="8140" y="5776"/>
                  </a:cubicBezTo>
                  <a:lnTo>
                    <a:pt x="8098" y="5776"/>
                  </a:lnTo>
                  <a:lnTo>
                    <a:pt x="6131" y="4960"/>
                  </a:lnTo>
                  <a:cubicBezTo>
                    <a:pt x="6080" y="4934"/>
                    <a:pt x="6027" y="4922"/>
                    <a:pt x="5974" y="4922"/>
                  </a:cubicBezTo>
                  <a:cubicBezTo>
                    <a:pt x="5856" y="4922"/>
                    <a:pt x="5743" y="4983"/>
                    <a:pt x="5671" y="5085"/>
                  </a:cubicBezTo>
                  <a:cubicBezTo>
                    <a:pt x="5566" y="5232"/>
                    <a:pt x="5587" y="5420"/>
                    <a:pt x="5733" y="5545"/>
                  </a:cubicBezTo>
                  <a:cubicBezTo>
                    <a:pt x="5796" y="5608"/>
                    <a:pt x="5859" y="5650"/>
                    <a:pt x="5943" y="5671"/>
                  </a:cubicBezTo>
                  <a:cubicBezTo>
                    <a:pt x="6194" y="5776"/>
                    <a:pt x="6445" y="5880"/>
                    <a:pt x="6717" y="5985"/>
                  </a:cubicBezTo>
                  <a:lnTo>
                    <a:pt x="8056" y="6508"/>
                  </a:lnTo>
                  <a:cubicBezTo>
                    <a:pt x="8014" y="6947"/>
                    <a:pt x="7972" y="7387"/>
                    <a:pt x="7909" y="7826"/>
                  </a:cubicBezTo>
                  <a:lnTo>
                    <a:pt x="7344" y="7554"/>
                  </a:lnTo>
                  <a:cubicBezTo>
                    <a:pt x="7072" y="7449"/>
                    <a:pt x="6800" y="7303"/>
                    <a:pt x="6507" y="7198"/>
                  </a:cubicBezTo>
                  <a:cubicBezTo>
                    <a:pt x="6467" y="7185"/>
                    <a:pt x="6425" y="7178"/>
                    <a:pt x="6383" y="7178"/>
                  </a:cubicBezTo>
                  <a:cubicBezTo>
                    <a:pt x="6235" y="7178"/>
                    <a:pt x="6096" y="7265"/>
                    <a:pt x="6047" y="7429"/>
                  </a:cubicBezTo>
                  <a:cubicBezTo>
                    <a:pt x="5984" y="7617"/>
                    <a:pt x="6068" y="7826"/>
                    <a:pt x="6277" y="7889"/>
                  </a:cubicBezTo>
                  <a:cubicBezTo>
                    <a:pt x="6570" y="8014"/>
                    <a:pt x="6863" y="8140"/>
                    <a:pt x="7156" y="8265"/>
                  </a:cubicBezTo>
                  <a:lnTo>
                    <a:pt x="7470" y="8412"/>
                  </a:lnTo>
                  <a:lnTo>
                    <a:pt x="7470" y="9186"/>
                  </a:lnTo>
                  <a:lnTo>
                    <a:pt x="7470" y="9960"/>
                  </a:lnTo>
                  <a:cubicBezTo>
                    <a:pt x="7470" y="10107"/>
                    <a:pt x="7449" y="10253"/>
                    <a:pt x="7449" y="10379"/>
                  </a:cubicBezTo>
                  <a:cubicBezTo>
                    <a:pt x="7449" y="10462"/>
                    <a:pt x="7449" y="10546"/>
                    <a:pt x="7449" y="10609"/>
                  </a:cubicBezTo>
                  <a:cubicBezTo>
                    <a:pt x="7470" y="10755"/>
                    <a:pt x="7491" y="10881"/>
                    <a:pt x="7491" y="11048"/>
                  </a:cubicBezTo>
                  <a:lnTo>
                    <a:pt x="7303" y="10944"/>
                  </a:lnTo>
                  <a:cubicBezTo>
                    <a:pt x="6821" y="10672"/>
                    <a:pt x="6319" y="10379"/>
                    <a:pt x="5838" y="10107"/>
                  </a:cubicBezTo>
                  <a:cubicBezTo>
                    <a:pt x="5733" y="10044"/>
                    <a:pt x="5671" y="9960"/>
                    <a:pt x="5650" y="9835"/>
                  </a:cubicBezTo>
                  <a:cubicBezTo>
                    <a:pt x="5608" y="9563"/>
                    <a:pt x="5545" y="9291"/>
                    <a:pt x="5482" y="8998"/>
                  </a:cubicBezTo>
                  <a:cubicBezTo>
                    <a:pt x="5378" y="8537"/>
                    <a:pt x="5273" y="8077"/>
                    <a:pt x="5168" y="7617"/>
                  </a:cubicBezTo>
                  <a:cubicBezTo>
                    <a:pt x="5127" y="7449"/>
                    <a:pt x="5085" y="7282"/>
                    <a:pt x="5043" y="7094"/>
                  </a:cubicBezTo>
                  <a:cubicBezTo>
                    <a:pt x="5001" y="6885"/>
                    <a:pt x="4959" y="6696"/>
                    <a:pt x="4896" y="6508"/>
                  </a:cubicBezTo>
                  <a:cubicBezTo>
                    <a:pt x="4860" y="6344"/>
                    <a:pt x="4713" y="6228"/>
                    <a:pt x="4551" y="6228"/>
                  </a:cubicBezTo>
                  <a:cubicBezTo>
                    <a:pt x="4527" y="6228"/>
                    <a:pt x="4502" y="6230"/>
                    <a:pt x="4478" y="6236"/>
                  </a:cubicBezTo>
                  <a:cubicBezTo>
                    <a:pt x="4290" y="6278"/>
                    <a:pt x="4164" y="6445"/>
                    <a:pt x="4185" y="6612"/>
                  </a:cubicBezTo>
                  <a:cubicBezTo>
                    <a:pt x="4206" y="6654"/>
                    <a:pt x="4206" y="6717"/>
                    <a:pt x="4206" y="6759"/>
                  </a:cubicBezTo>
                  <a:cubicBezTo>
                    <a:pt x="4248" y="6905"/>
                    <a:pt x="4290" y="7052"/>
                    <a:pt x="4331" y="7198"/>
                  </a:cubicBezTo>
                  <a:cubicBezTo>
                    <a:pt x="4394" y="7429"/>
                    <a:pt x="4436" y="7659"/>
                    <a:pt x="4478" y="7889"/>
                  </a:cubicBezTo>
                  <a:cubicBezTo>
                    <a:pt x="4603" y="8391"/>
                    <a:pt x="4708" y="8893"/>
                    <a:pt x="4834" y="9374"/>
                  </a:cubicBezTo>
                  <a:cubicBezTo>
                    <a:pt x="4834" y="9395"/>
                    <a:pt x="4834" y="9416"/>
                    <a:pt x="4834" y="9437"/>
                  </a:cubicBezTo>
                  <a:cubicBezTo>
                    <a:pt x="4771" y="9416"/>
                    <a:pt x="4708" y="9374"/>
                    <a:pt x="4645" y="9353"/>
                  </a:cubicBezTo>
                  <a:cubicBezTo>
                    <a:pt x="4478" y="9249"/>
                    <a:pt x="4311" y="9144"/>
                    <a:pt x="4122" y="9081"/>
                  </a:cubicBezTo>
                  <a:cubicBezTo>
                    <a:pt x="3704" y="8893"/>
                    <a:pt x="3767" y="8956"/>
                    <a:pt x="3641" y="8517"/>
                  </a:cubicBezTo>
                  <a:cubicBezTo>
                    <a:pt x="3515" y="8014"/>
                    <a:pt x="3390" y="7491"/>
                    <a:pt x="3264" y="6989"/>
                  </a:cubicBezTo>
                  <a:cubicBezTo>
                    <a:pt x="3222" y="6843"/>
                    <a:pt x="3160" y="6696"/>
                    <a:pt x="3097" y="6550"/>
                  </a:cubicBezTo>
                  <a:cubicBezTo>
                    <a:pt x="3023" y="6416"/>
                    <a:pt x="2896" y="6346"/>
                    <a:pt x="2769" y="6346"/>
                  </a:cubicBezTo>
                  <a:cubicBezTo>
                    <a:pt x="2717" y="6346"/>
                    <a:pt x="2665" y="6358"/>
                    <a:pt x="2616" y="6382"/>
                  </a:cubicBezTo>
                  <a:cubicBezTo>
                    <a:pt x="2427" y="6466"/>
                    <a:pt x="2365" y="6675"/>
                    <a:pt x="2448" y="6864"/>
                  </a:cubicBezTo>
                  <a:cubicBezTo>
                    <a:pt x="2448" y="6905"/>
                    <a:pt x="2490" y="6947"/>
                    <a:pt x="2511" y="7010"/>
                  </a:cubicBezTo>
                  <a:cubicBezTo>
                    <a:pt x="2532" y="7073"/>
                    <a:pt x="2553" y="7136"/>
                    <a:pt x="2574" y="7198"/>
                  </a:cubicBezTo>
                  <a:cubicBezTo>
                    <a:pt x="2658" y="7533"/>
                    <a:pt x="2720" y="7847"/>
                    <a:pt x="2804" y="8182"/>
                  </a:cubicBezTo>
                  <a:cubicBezTo>
                    <a:pt x="2825" y="8224"/>
                    <a:pt x="2825" y="8265"/>
                    <a:pt x="2825" y="8307"/>
                  </a:cubicBezTo>
                  <a:lnTo>
                    <a:pt x="2114" y="7952"/>
                  </a:lnTo>
                  <a:cubicBezTo>
                    <a:pt x="2051" y="7910"/>
                    <a:pt x="1988" y="7847"/>
                    <a:pt x="1967" y="7763"/>
                  </a:cubicBezTo>
                  <a:cubicBezTo>
                    <a:pt x="1883" y="7408"/>
                    <a:pt x="1800" y="7073"/>
                    <a:pt x="1695" y="6738"/>
                  </a:cubicBezTo>
                  <a:cubicBezTo>
                    <a:pt x="1674" y="6675"/>
                    <a:pt x="1632" y="6592"/>
                    <a:pt x="1570" y="6550"/>
                  </a:cubicBezTo>
                  <a:cubicBezTo>
                    <a:pt x="1499" y="6485"/>
                    <a:pt x="1417" y="6457"/>
                    <a:pt x="1338" y="6457"/>
                  </a:cubicBezTo>
                  <a:cubicBezTo>
                    <a:pt x="1133" y="6457"/>
                    <a:pt x="944" y="6644"/>
                    <a:pt x="1005" y="6885"/>
                  </a:cubicBezTo>
                  <a:cubicBezTo>
                    <a:pt x="1046" y="7115"/>
                    <a:pt x="1109" y="7366"/>
                    <a:pt x="1172" y="7596"/>
                  </a:cubicBezTo>
                  <a:cubicBezTo>
                    <a:pt x="1193" y="7659"/>
                    <a:pt x="1214" y="7763"/>
                    <a:pt x="1256" y="7847"/>
                  </a:cubicBezTo>
                  <a:cubicBezTo>
                    <a:pt x="1130" y="7889"/>
                    <a:pt x="1026" y="7910"/>
                    <a:pt x="921" y="7931"/>
                  </a:cubicBezTo>
                  <a:cubicBezTo>
                    <a:pt x="691" y="7993"/>
                    <a:pt x="481" y="8056"/>
                    <a:pt x="272" y="8119"/>
                  </a:cubicBezTo>
                  <a:cubicBezTo>
                    <a:pt x="126" y="8161"/>
                    <a:pt x="21" y="8286"/>
                    <a:pt x="21" y="8433"/>
                  </a:cubicBezTo>
                  <a:cubicBezTo>
                    <a:pt x="21" y="8579"/>
                    <a:pt x="105" y="8705"/>
                    <a:pt x="230" y="8768"/>
                  </a:cubicBezTo>
                  <a:cubicBezTo>
                    <a:pt x="276" y="8802"/>
                    <a:pt x="335" y="8818"/>
                    <a:pt x="396" y="8818"/>
                  </a:cubicBezTo>
                  <a:cubicBezTo>
                    <a:pt x="446" y="8818"/>
                    <a:pt x="497" y="8807"/>
                    <a:pt x="544" y="8789"/>
                  </a:cubicBezTo>
                  <a:cubicBezTo>
                    <a:pt x="879" y="8705"/>
                    <a:pt x="1214" y="8621"/>
                    <a:pt x="1549" y="8537"/>
                  </a:cubicBezTo>
                  <a:cubicBezTo>
                    <a:pt x="1566" y="8529"/>
                    <a:pt x="1587" y="8524"/>
                    <a:pt x="1610" y="8524"/>
                  </a:cubicBezTo>
                  <a:cubicBezTo>
                    <a:pt x="1642" y="8524"/>
                    <a:pt x="1679" y="8534"/>
                    <a:pt x="1716" y="8558"/>
                  </a:cubicBezTo>
                  <a:cubicBezTo>
                    <a:pt x="1946" y="8684"/>
                    <a:pt x="2176" y="8851"/>
                    <a:pt x="2427" y="8998"/>
                  </a:cubicBezTo>
                  <a:cubicBezTo>
                    <a:pt x="2134" y="9102"/>
                    <a:pt x="1883" y="9186"/>
                    <a:pt x="1611" y="9270"/>
                  </a:cubicBezTo>
                  <a:cubicBezTo>
                    <a:pt x="1423" y="9333"/>
                    <a:pt x="1214" y="9395"/>
                    <a:pt x="984" y="9395"/>
                  </a:cubicBezTo>
                  <a:cubicBezTo>
                    <a:pt x="795" y="9416"/>
                    <a:pt x="628" y="9584"/>
                    <a:pt x="649" y="9772"/>
                  </a:cubicBezTo>
                  <a:cubicBezTo>
                    <a:pt x="669" y="9969"/>
                    <a:pt x="819" y="10129"/>
                    <a:pt x="1011" y="10129"/>
                  </a:cubicBezTo>
                  <a:cubicBezTo>
                    <a:pt x="1023" y="10129"/>
                    <a:pt x="1035" y="10129"/>
                    <a:pt x="1046" y="10128"/>
                  </a:cubicBezTo>
                  <a:cubicBezTo>
                    <a:pt x="1193" y="10128"/>
                    <a:pt x="1339" y="10086"/>
                    <a:pt x="1486" y="10065"/>
                  </a:cubicBezTo>
                  <a:cubicBezTo>
                    <a:pt x="1737" y="10002"/>
                    <a:pt x="1967" y="9898"/>
                    <a:pt x="2218" y="9835"/>
                  </a:cubicBezTo>
                  <a:cubicBezTo>
                    <a:pt x="2574" y="9730"/>
                    <a:pt x="2930" y="9646"/>
                    <a:pt x="3285" y="9542"/>
                  </a:cubicBezTo>
                  <a:cubicBezTo>
                    <a:pt x="3308" y="9536"/>
                    <a:pt x="3329" y="9534"/>
                    <a:pt x="3348" y="9534"/>
                  </a:cubicBezTo>
                  <a:cubicBezTo>
                    <a:pt x="3403" y="9534"/>
                    <a:pt x="3449" y="9553"/>
                    <a:pt x="3494" y="9584"/>
                  </a:cubicBezTo>
                  <a:lnTo>
                    <a:pt x="4331" y="10149"/>
                  </a:lnTo>
                  <a:cubicBezTo>
                    <a:pt x="4352" y="10149"/>
                    <a:pt x="4394" y="10190"/>
                    <a:pt x="4415" y="10211"/>
                  </a:cubicBezTo>
                  <a:lnTo>
                    <a:pt x="2950" y="10672"/>
                  </a:lnTo>
                  <a:cubicBezTo>
                    <a:pt x="2553" y="10797"/>
                    <a:pt x="2134" y="10902"/>
                    <a:pt x="1737" y="11027"/>
                  </a:cubicBezTo>
                  <a:cubicBezTo>
                    <a:pt x="1632" y="11048"/>
                    <a:pt x="1549" y="11111"/>
                    <a:pt x="1507" y="11195"/>
                  </a:cubicBezTo>
                  <a:cubicBezTo>
                    <a:pt x="1423" y="11320"/>
                    <a:pt x="1423" y="11488"/>
                    <a:pt x="1528" y="11592"/>
                  </a:cubicBezTo>
                  <a:cubicBezTo>
                    <a:pt x="1586" y="11695"/>
                    <a:pt x="1686" y="11746"/>
                    <a:pt x="1791" y="11746"/>
                  </a:cubicBezTo>
                  <a:cubicBezTo>
                    <a:pt x="1835" y="11746"/>
                    <a:pt x="1881" y="11737"/>
                    <a:pt x="1925" y="11718"/>
                  </a:cubicBezTo>
                  <a:cubicBezTo>
                    <a:pt x="2386" y="11592"/>
                    <a:pt x="2825" y="11467"/>
                    <a:pt x="3285" y="11320"/>
                  </a:cubicBezTo>
                  <a:cubicBezTo>
                    <a:pt x="3913" y="11132"/>
                    <a:pt x="4541" y="10923"/>
                    <a:pt x="5168" y="10714"/>
                  </a:cubicBezTo>
                  <a:lnTo>
                    <a:pt x="5231" y="10693"/>
                  </a:lnTo>
                  <a:cubicBezTo>
                    <a:pt x="5266" y="10684"/>
                    <a:pt x="5297" y="10679"/>
                    <a:pt x="5326" y="10679"/>
                  </a:cubicBezTo>
                  <a:cubicBezTo>
                    <a:pt x="5367" y="10679"/>
                    <a:pt x="5404" y="10689"/>
                    <a:pt x="5440" y="10714"/>
                  </a:cubicBezTo>
                  <a:cubicBezTo>
                    <a:pt x="5984" y="11027"/>
                    <a:pt x="6507" y="11341"/>
                    <a:pt x="7031" y="11634"/>
                  </a:cubicBezTo>
                  <a:cubicBezTo>
                    <a:pt x="7052" y="11655"/>
                    <a:pt x="7072" y="11676"/>
                    <a:pt x="7093" y="11697"/>
                  </a:cubicBezTo>
                  <a:cubicBezTo>
                    <a:pt x="6800" y="11864"/>
                    <a:pt x="6487" y="12053"/>
                    <a:pt x="6235" y="12199"/>
                  </a:cubicBezTo>
                  <a:cubicBezTo>
                    <a:pt x="6005" y="12346"/>
                    <a:pt x="5733" y="12492"/>
                    <a:pt x="5482" y="12638"/>
                  </a:cubicBezTo>
                  <a:cubicBezTo>
                    <a:pt x="5252" y="12764"/>
                    <a:pt x="5043" y="12869"/>
                    <a:pt x="4813" y="12994"/>
                  </a:cubicBezTo>
                  <a:cubicBezTo>
                    <a:pt x="4478" y="12722"/>
                    <a:pt x="4143" y="12471"/>
                    <a:pt x="3808" y="12199"/>
                  </a:cubicBezTo>
                  <a:cubicBezTo>
                    <a:pt x="3731" y="12147"/>
                    <a:pt x="3645" y="12112"/>
                    <a:pt x="3557" y="12112"/>
                  </a:cubicBezTo>
                  <a:cubicBezTo>
                    <a:pt x="3502" y="12112"/>
                    <a:pt x="3446" y="12125"/>
                    <a:pt x="3390" y="12157"/>
                  </a:cubicBezTo>
                  <a:cubicBezTo>
                    <a:pt x="3264" y="12199"/>
                    <a:pt x="3181" y="12346"/>
                    <a:pt x="3181" y="12492"/>
                  </a:cubicBezTo>
                  <a:cubicBezTo>
                    <a:pt x="3181" y="12618"/>
                    <a:pt x="3243" y="12722"/>
                    <a:pt x="3348" y="12785"/>
                  </a:cubicBezTo>
                  <a:lnTo>
                    <a:pt x="4059" y="13308"/>
                  </a:lnTo>
                  <a:lnTo>
                    <a:pt x="4541" y="13685"/>
                  </a:lnTo>
                  <a:lnTo>
                    <a:pt x="3494" y="14438"/>
                  </a:lnTo>
                  <a:cubicBezTo>
                    <a:pt x="3453" y="14417"/>
                    <a:pt x="3411" y="14396"/>
                    <a:pt x="3369" y="14354"/>
                  </a:cubicBezTo>
                  <a:lnTo>
                    <a:pt x="2302" y="13517"/>
                  </a:lnTo>
                  <a:cubicBezTo>
                    <a:pt x="2051" y="13329"/>
                    <a:pt x="1821" y="13141"/>
                    <a:pt x="1570" y="12973"/>
                  </a:cubicBezTo>
                  <a:cubicBezTo>
                    <a:pt x="1505" y="12925"/>
                    <a:pt x="1429" y="12902"/>
                    <a:pt x="1353" y="12902"/>
                  </a:cubicBezTo>
                  <a:cubicBezTo>
                    <a:pt x="1231" y="12902"/>
                    <a:pt x="1111" y="12962"/>
                    <a:pt x="1046" y="13078"/>
                  </a:cubicBezTo>
                  <a:cubicBezTo>
                    <a:pt x="942" y="13266"/>
                    <a:pt x="1005" y="13496"/>
                    <a:pt x="1193" y="13580"/>
                  </a:cubicBezTo>
                  <a:cubicBezTo>
                    <a:pt x="1318" y="13664"/>
                    <a:pt x="1444" y="13747"/>
                    <a:pt x="1570" y="13852"/>
                  </a:cubicBezTo>
                  <a:lnTo>
                    <a:pt x="2762" y="14773"/>
                  </a:lnTo>
                  <a:cubicBezTo>
                    <a:pt x="2804" y="14815"/>
                    <a:pt x="2825" y="14856"/>
                    <a:pt x="2867" y="14877"/>
                  </a:cubicBezTo>
                  <a:cubicBezTo>
                    <a:pt x="2469" y="15191"/>
                    <a:pt x="2093" y="15505"/>
                    <a:pt x="1716" y="15819"/>
                  </a:cubicBezTo>
                  <a:cubicBezTo>
                    <a:pt x="1528" y="15965"/>
                    <a:pt x="1339" y="16091"/>
                    <a:pt x="1151" y="16237"/>
                  </a:cubicBezTo>
                  <a:cubicBezTo>
                    <a:pt x="1005" y="16342"/>
                    <a:pt x="963" y="16530"/>
                    <a:pt x="1026" y="16677"/>
                  </a:cubicBezTo>
                  <a:cubicBezTo>
                    <a:pt x="1095" y="16798"/>
                    <a:pt x="1221" y="16876"/>
                    <a:pt x="1357" y="16876"/>
                  </a:cubicBezTo>
                  <a:cubicBezTo>
                    <a:pt x="1386" y="16876"/>
                    <a:pt x="1415" y="16872"/>
                    <a:pt x="1444" y="16865"/>
                  </a:cubicBezTo>
                  <a:cubicBezTo>
                    <a:pt x="1528" y="16844"/>
                    <a:pt x="1590" y="16802"/>
                    <a:pt x="1632" y="16781"/>
                  </a:cubicBezTo>
                  <a:cubicBezTo>
                    <a:pt x="1758" y="16698"/>
                    <a:pt x="1862" y="16614"/>
                    <a:pt x="1946" y="16530"/>
                  </a:cubicBezTo>
                  <a:lnTo>
                    <a:pt x="3264" y="15526"/>
                  </a:lnTo>
                  <a:lnTo>
                    <a:pt x="3494" y="15338"/>
                  </a:lnTo>
                  <a:cubicBezTo>
                    <a:pt x="3871" y="15589"/>
                    <a:pt x="4206" y="15840"/>
                    <a:pt x="4541" y="16112"/>
                  </a:cubicBezTo>
                  <a:lnTo>
                    <a:pt x="4373" y="16258"/>
                  </a:lnTo>
                  <a:lnTo>
                    <a:pt x="3474" y="16907"/>
                  </a:lnTo>
                  <a:cubicBezTo>
                    <a:pt x="3411" y="16949"/>
                    <a:pt x="3348" y="16991"/>
                    <a:pt x="3306" y="17053"/>
                  </a:cubicBezTo>
                  <a:cubicBezTo>
                    <a:pt x="3160" y="17200"/>
                    <a:pt x="3160" y="17409"/>
                    <a:pt x="3306" y="17556"/>
                  </a:cubicBezTo>
                  <a:cubicBezTo>
                    <a:pt x="3374" y="17635"/>
                    <a:pt x="3467" y="17671"/>
                    <a:pt x="3561" y="17671"/>
                  </a:cubicBezTo>
                  <a:cubicBezTo>
                    <a:pt x="3640" y="17671"/>
                    <a:pt x="3720" y="17645"/>
                    <a:pt x="3787" y="17597"/>
                  </a:cubicBezTo>
                  <a:cubicBezTo>
                    <a:pt x="3955" y="17451"/>
                    <a:pt x="4122" y="17325"/>
                    <a:pt x="4311" y="17200"/>
                  </a:cubicBezTo>
                  <a:cubicBezTo>
                    <a:pt x="4478" y="17053"/>
                    <a:pt x="4666" y="16928"/>
                    <a:pt x="4855" y="16802"/>
                  </a:cubicBezTo>
                  <a:cubicBezTo>
                    <a:pt x="5106" y="16949"/>
                    <a:pt x="5357" y="17095"/>
                    <a:pt x="5608" y="17242"/>
                  </a:cubicBezTo>
                  <a:cubicBezTo>
                    <a:pt x="6089" y="17493"/>
                    <a:pt x="6528" y="17786"/>
                    <a:pt x="7031" y="18016"/>
                  </a:cubicBezTo>
                  <a:cubicBezTo>
                    <a:pt x="7052" y="18037"/>
                    <a:pt x="7093" y="18058"/>
                    <a:pt x="7135" y="18079"/>
                  </a:cubicBezTo>
                  <a:lnTo>
                    <a:pt x="6989" y="18183"/>
                  </a:lnTo>
                  <a:cubicBezTo>
                    <a:pt x="6507" y="18455"/>
                    <a:pt x="6026" y="18727"/>
                    <a:pt x="5524" y="19020"/>
                  </a:cubicBezTo>
                  <a:cubicBezTo>
                    <a:pt x="5463" y="19069"/>
                    <a:pt x="5387" y="19090"/>
                    <a:pt x="5310" y="19090"/>
                  </a:cubicBezTo>
                  <a:cubicBezTo>
                    <a:pt x="5255" y="19090"/>
                    <a:pt x="5199" y="19079"/>
                    <a:pt x="5147" y="19062"/>
                  </a:cubicBezTo>
                  <a:cubicBezTo>
                    <a:pt x="4917" y="18978"/>
                    <a:pt x="4708" y="18895"/>
                    <a:pt x="4478" y="18832"/>
                  </a:cubicBezTo>
                  <a:lnTo>
                    <a:pt x="2469" y="18204"/>
                  </a:lnTo>
                  <a:cubicBezTo>
                    <a:pt x="2281" y="18141"/>
                    <a:pt x="2093" y="18100"/>
                    <a:pt x="1904" y="18058"/>
                  </a:cubicBezTo>
                  <a:cubicBezTo>
                    <a:pt x="1877" y="18052"/>
                    <a:pt x="1849" y="18049"/>
                    <a:pt x="1821" y="18049"/>
                  </a:cubicBezTo>
                  <a:cubicBezTo>
                    <a:pt x="1663" y="18049"/>
                    <a:pt x="1518" y="18148"/>
                    <a:pt x="1465" y="18309"/>
                  </a:cubicBezTo>
                  <a:cubicBezTo>
                    <a:pt x="1423" y="18497"/>
                    <a:pt x="1528" y="18685"/>
                    <a:pt x="1716" y="18769"/>
                  </a:cubicBezTo>
                  <a:cubicBezTo>
                    <a:pt x="1800" y="18790"/>
                    <a:pt x="1904" y="18811"/>
                    <a:pt x="1988" y="18832"/>
                  </a:cubicBezTo>
                  <a:lnTo>
                    <a:pt x="2260" y="18916"/>
                  </a:lnTo>
                  <a:lnTo>
                    <a:pt x="2909" y="19104"/>
                  </a:lnTo>
                  <a:lnTo>
                    <a:pt x="4311" y="19543"/>
                  </a:lnTo>
                  <a:lnTo>
                    <a:pt x="4415" y="19585"/>
                  </a:lnTo>
                  <a:cubicBezTo>
                    <a:pt x="4394" y="19606"/>
                    <a:pt x="4394" y="19627"/>
                    <a:pt x="4394" y="19627"/>
                  </a:cubicBezTo>
                  <a:lnTo>
                    <a:pt x="3494" y="20213"/>
                  </a:lnTo>
                  <a:cubicBezTo>
                    <a:pt x="3464" y="20243"/>
                    <a:pt x="3411" y="20263"/>
                    <a:pt x="3360" y="20263"/>
                  </a:cubicBezTo>
                  <a:cubicBezTo>
                    <a:pt x="3341" y="20263"/>
                    <a:pt x="3323" y="20260"/>
                    <a:pt x="3306" y="20255"/>
                  </a:cubicBezTo>
                  <a:cubicBezTo>
                    <a:pt x="2909" y="20129"/>
                    <a:pt x="2532" y="20045"/>
                    <a:pt x="2134" y="19920"/>
                  </a:cubicBezTo>
                  <a:cubicBezTo>
                    <a:pt x="1821" y="19815"/>
                    <a:pt x="1486" y="19732"/>
                    <a:pt x="1130" y="19669"/>
                  </a:cubicBezTo>
                  <a:cubicBezTo>
                    <a:pt x="1103" y="19663"/>
                    <a:pt x="1076" y="19661"/>
                    <a:pt x="1049" y="19661"/>
                  </a:cubicBezTo>
                  <a:cubicBezTo>
                    <a:pt x="870" y="19661"/>
                    <a:pt x="706" y="19780"/>
                    <a:pt x="670" y="19962"/>
                  </a:cubicBezTo>
                  <a:cubicBezTo>
                    <a:pt x="649" y="20171"/>
                    <a:pt x="774" y="20359"/>
                    <a:pt x="984" y="20380"/>
                  </a:cubicBezTo>
                  <a:cubicBezTo>
                    <a:pt x="1046" y="20401"/>
                    <a:pt x="1088" y="20401"/>
                    <a:pt x="1151" y="20401"/>
                  </a:cubicBezTo>
                  <a:cubicBezTo>
                    <a:pt x="1214" y="20401"/>
                    <a:pt x="1277" y="20422"/>
                    <a:pt x="1339" y="20443"/>
                  </a:cubicBezTo>
                  <a:cubicBezTo>
                    <a:pt x="1674" y="20527"/>
                    <a:pt x="2009" y="20631"/>
                    <a:pt x="2344" y="20736"/>
                  </a:cubicBezTo>
                  <a:lnTo>
                    <a:pt x="2448" y="20778"/>
                  </a:lnTo>
                  <a:cubicBezTo>
                    <a:pt x="2197" y="20924"/>
                    <a:pt x="1988" y="21071"/>
                    <a:pt x="1758" y="21217"/>
                  </a:cubicBezTo>
                  <a:cubicBezTo>
                    <a:pt x="1719" y="21243"/>
                    <a:pt x="1672" y="21261"/>
                    <a:pt x="1622" y="21261"/>
                  </a:cubicBezTo>
                  <a:cubicBezTo>
                    <a:pt x="1592" y="21261"/>
                    <a:pt x="1560" y="21254"/>
                    <a:pt x="1528" y="21238"/>
                  </a:cubicBezTo>
                  <a:cubicBezTo>
                    <a:pt x="1339" y="21196"/>
                    <a:pt x="1130" y="21133"/>
                    <a:pt x="921" y="21092"/>
                  </a:cubicBezTo>
                  <a:cubicBezTo>
                    <a:pt x="774" y="21050"/>
                    <a:pt x="649" y="21008"/>
                    <a:pt x="523" y="20966"/>
                  </a:cubicBezTo>
                  <a:cubicBezTo>
                    <a:pt x="487" y="20955"/>
                    <a:pt x="450" y="20950"/>
                    <a:pt x="414" y="20950"/>
                  </a:cubicBezTo>
                  <a:cubicBezTo>
                    <a:pt x="246" y="20950"/>
                    <a:pt x="98" y="21066"/>
                    <a:pt x="63" y="21238"/>
                  </a:cubicBezTo>
                  <a:cubicBezTo>
                    <a:pt x="0" y="21426"/>
                    <a:pt x="126" y="21615"/>
                    <a:pt x="314" y="21677"/>
                  </a:cubicBezTo>
                  <a:cubicBezTo>
                    <a:pt x="440" y="21719"/>
                    <a:pt x="565" y="21740"/>
                    <a:pt x="691" y="21782"/>
                  </a:cubicBezTo>
                  <a:lnTo>
                    <a:pt x="1277" y="21929"/>
                  </a:lnTo>
                  <a:cubicBezTo>
                    <a:pt x="1235" y="22033"/>
                    <a:pt x="1214" y="22117"/>
                    <a:pt x="1193" y="22222"/>
                  </a:cubicBezTo>
                  <a:cubicBezTo>
                    <a:pt x="1130" y="22452"/>
                    <a:pt x="1067" y="22682"/>
                    <a:pt x="1026" y="22912"/>
                  </a:cubicBezTo>
                  <a:cubicBezTo>
                    <a:pt x="984" y="23121"/>
                    <a:pt x="1109" y="23310"/>
                    <a:pt x="1318" y="23330"/>
                  </a:cubicBezTo>
                  <a:cubicBezTo>
                    <a:pt x="1343" y="23336"/>
                    <a:pt x="1367" y="23339"/>
                    <a:pt x="1391" y="23339"/>
                  </a:cubicBezTo>
                  <a:cubicBezTo>
                    <a:pt x="1549" y="23339"/>
                    <a:pt x="1682" y="23222"/>
                    <a:pt x="1737" y="23058"/>
                  </a:cubicBezTo>
                  <a:cubicBezTo>
                    <a:pt x="1800" y="22786"/>
                    <a:pt x="1862" y="22514"/>
                    <a:pt x="1946" y="22242"/>
                  </a:cubicBezTo>
                  <a:cubicBezTo>
                    <a:pt x="2051" y="21845"/>
                    <a:pt x="1967" y="21950"/>
                    <a:pt x="2323" y="21761"/>
                  </a:cubicBezTo>
                  <a:lnTo>
                    <a:pt x="2406" y="21719"/>
                  </a:lnTo>
                  <a:cubicBezTo>
                    <a:pt x="2553" y="21636"/>
                    <a:pt x="2699" y="21573"/>
                    <a:pt x="2867" y="21489"/>
                  </a:cubicBezTo>
                  <a:lnTo>
                    <a:pt x="2867" y="21489"/>
                  </a:lnTo>
                  <a:cubicBezTo>
                    <a:pt x="2825" y="21657"/>
                    <a:pt x="2783" y="21803"/>
                    <a:pt x="2762" y="21929"/>
                  </a:cubicBezTo>
                  <a:cubicBezTo>
                    <a:pt x="2699" y="22284"/>
                    <a:pt x="2595" y="22619"/>
                    <a:pt x="2469" y="22933"/>
                  </a:cubicBezTo>
                  <a:cubicBezTo>
                    <a:pt x="2448" y="22954"/>
                    <a:pt x="2448" y="22975"/>
                    <a:pt x="2448" y="22996"/>
                  </a:cubicBezTo>
                  <a:cubicBezTo>
                    <a:pt x="2406" y="23142"/>
                    <a:pt x="2448" y="23289"/>
                    <a:pt x="2574" y="23372"/>
                  </a:cubicBezTo>
                  <a:cubicBezTo>
                    <a:pt x="2637" y="23425"/>
                    <a:pt x="2710" y="23451"/>
                    <a:pt x="2783" y="23451"/>
                  </a:cubicBezTo>
                  <a:cubicBezTo>
                    <a:pt x="2856" y="23451"/>
                    <a:pt x="2930" y="23425"/>
                    <a:pt x="2992" y="23372"/>
                  </a:cubicBezTo>
                  <a:cubicBezTo>
                    <a:pt x="3055" y="23330"/>
                    <a:pt x="3118" y="23268"/>
                    <a:pt x="3139" y="23184"/>
                  </a:cubicBezTo>
                  <a:cubicBezTo>
                    <a:pt x="3264" y="22933"/>
                    <a:pt x="3348" y="22640"/>
                    <a:pt x="3411" y="22368"/>
                  </a:cubicBezTo>
                  <a:cubicBezTo>
                    <a:pt x="3515" y="21929"/>
                    <a:pt x="3641" y="21489"/>
                    <a:pt x="3746" y="21050"/>
                  </a:cubicBezTo>
                  <a:cubicBezTo>
                    <a:pt x="3767" y="20966"/>
                    <a:pt x="3829" y="20882"/>
                    <a:pt x="3934" y="20841"/>
                  </a:cubicBezTo>
                  <a:lnTo>
                    <a:pt x="4771" y="20422"/>
                  </a:lnTo>
                  <a:cubicBezTo>
                    <a:pt x="4813" y="20401"/>
                    <a:pt x="4855" y="20380"/>
                    <a:pt x="4875" y="20380"/>
                  </a:cubicBezTo>
                  <a:cubicBezTo>
                    <a:pt x="4771" y="20924"/>
                    <a:pt x="4645" y="21447"/>
                    <a:pt x="4541" y="21970"/>
                  </a:cubicBezTo>
                  <a:cubicBezTo>
                    <a:pt x="4457" y="22347"/>
                    <a:pt x="4352" y="22724"/>
                    <a:pt x="4269" y="23100"/>
                  </a:cubicBezTo>
                  <a:cubicBezTo>
                    <a:pt x="4248" y="23184"/>
                    <a:pt x="4248" y="23310"/>
                    <a:pt x="4311" y="23393"/>
                  </a:cubicBezTo>
                  <a:cubicBezTo>
                    <a:pt x="4367" y="23506"/>
                    <a:pt x="4490" y="23585"/>
                    <a:pt x="4621" y="23585"/>
                  </a:cubicBezTo>
                  <a:cubicBezTo>
                    <a:pt x="4636" y="23585"/>
                    <a:pt x="4651" y="23584"/>
                    <a:pt x="4666" y="23582"/>
                  </a:cubicBezTo>
                  <a:cubicBezTo>
                    <a:pt x="4813" y="23561"/>
                    <a:pt x="4938" y="23435"/>
                    <a:pt x="4959" y="23289"/>
                  </a:cubicBezTo>
                  <a:cubicBezTo>
                    <a:pt x="5085" y="22849"/>
                    <a:pt x="5189" y="22389"/>
                    <a:pt x="5294" y="21929"/>
                  </a:cubicBezTo>
                  <a:cubicBezTo>
                    <a:pt x="5440" y="21259"/>
                    <a:pt x="5587" y="20610"/>
                    <a:pt x="5733" y="19941"/>
                  </a:cubicBezTo>
                  <a:cubicBezTo>
                    <a:pt x="5733" y="19857"/>
                    <a:pt x="5796" y="19773"/>
                    <a:pt x="5880" y="19732"/>
                  </a:cubicBezTo>
                  <a:cubicBezTo>
                    <a:pt x="6382" y="19439"/>
                    <a:pt x="6884" y="19146"/>
                    <a:pt x="7407" y="18853"/>
                  </a:cubicBezTo>
                  <a:cubicBezTo>
                    <a:pt x="7449" y="18832"/>
                    <a:pt x="7491" y="18811"/>
                    <a:pt x="7533" y="18790"/>
                  </a:cubicBezTo>
                  <a:lnTo>
                    <a:pt x="7533" y="19794"/>
                  </a:lnTo>
                  <a:lnTo>
                    <a:pt x="7533" y="19941"/>
                  </a:lnTo>
                  <a:cubicBezTo>
                    <a:pt x="7533" y="20087"/>
                    <a:pt x="7533" y="20213"/>
                    <a:pt x="7533" y="20359"/>
                  </a:cubicBezTo>
                  <a:cubicBezTo>
                    <a:pt x="7575" y="20715"/>
                    <a:pt x="7575" y="21071"/>
                    <a:pt x="7512" y="21405"/>
                  </a:cubicBezTo>
                  <a:cubicBezTo>
                    <a:pt x="7470" y="21426"/>
                    <a:pt x="7428" y="21447"/>
                    <a:pt x="7386" y="21468"/>
                  </a:cubicBezTo>
                  <a:lnTo>
                    <a:pt x="6340" y="21908"/>
                  </a:lnTo>
                  <a:cubicBezTo>
                    <a:pt x="6152" y="21991"/>
                    <a:pt x="6047" y="22201"/>
                    <a:pt x="6110" y="22389"/>
                  </a:cubicBezTo>
                  <a:cubicBezTo>
                    <a:pt x="6175" y="22536"/>
                    <a:pt x="6304" y="22619"/>
                    <a:pt x="6446" y="22619"/>
                  </a:cubicBezTo>
                  <a:cubicBezTo>
                    <a:pt x="6487" y="22619"/>
                    <a:pt x="6529" y="22612"/>
                    <a:pt x="6570" y="22598"/>
                  </a:cubicBezTo>
                  <a:cubicBezTo>
                    <a:pt x="6633" y="22577"/>
                    <a:pt x="6675" y="22556"/>
                    <a:pt x="6738" y="22535"/>
                  </a:cubicBezTo>
                  <a:lnTo>
                    <a:pt x="7428" y="22222"/>
                  </a:lnTo>
                  <a:lnTo>
                    <a:pt x="7972" y="21991"/>
                  </a:lnTo>
                  <a:cubicBezTo>
                    <a:pt x="8035" y="22452"/>
                    <a:pt x="8098" y="22870"/>
                    <a:pt x="8119" y="23289"/>
                  </a:cubicBezTo>
                  <a:lnTo>
                    <a:pt x="7993" y="23351"/>
                  </a:lnTo>
                  <a:cubicBezTo>
                    <a:pt x="7428" y="23561"/>
                    <a:pt x="6863" y="23791"/>
                    <a:pt x="6298" y="24021"/>
                  </a:cubicBezTo>
                  <a:cubicBezTo>
                    <a:pt x="6152" y="24084"/>
                    <a:pt x="6026" y="24146"/>
                    <a:pt x="5901" y="24209"/>
                  </a:cubicBezTo>
                  <a:cubicBezTo>
                    <a:pt x="5775" y="24251"/>
                    <a:pt x="5691" y="24356"/>
                    <a:pt x="5671" y="24481"/>
                  </a:cubicBezTo>
                  <a:cubicBezTo>
                    <a:pt x="5650" y="24628"/>
                    <a:pt x="5712" y="24753"/>
                    <a:pt x="5817" y="24837"/>
                  </a:cubicBezTo>
                  <a:cubicBezTo>
                    <a:pt x="5878" y="24886"/>
                    <a:pt x="5954" y="24906"/>
                    <a:pt x="6027" y="24906"/>
                  </a:cubicBezTo>
                  <a:cubicBezTo>
                    <a:pt x="6079" y="24906"/>
                    <a:pt x="6129" y="24896"/>
                    <a:pt x="6173" y="24879"/>
                  </a:cubicBezTo>
                  <a:cubicBezTo>
                    <a:pt x="6340" y="24816"/>
                    <a:pt x="6487" y="24732"/>
                    <a:pt x="6654" y="24670"/>
                  </a:cubicBezTo>
                  <a:cubicBezTo>
                    <a:pt x="7114" y="24481"/>
                    <a:pt x="7596" y="24293"/>
                    <a:pt x="8077" y="24105"/>
                  </a:cubicBezTo>
                  <a:lnTo>
                    <a:pt x="8202" y="24042"/>
                  </a:lnTo>
                  <a:cubicBezTo>
                    <a:pt x="8244" y="24105"/>
                    <a:pt x="8244" y="24146"/>
                    <a:pt x="8244" y="24188"/>
                  </a:cubicBezTo>
                  <a:cubicBezTo>
                    <a:pt x="8286" y="24502"/>
                    <a:pt x="8328" y="24816"/>
                    <a:pt x="8370" y="25130"/>
                  </a:cubicBezTo>
                  <a:cubicBezTo>
                    <a:pt x="8412" y="25465"/>
                    <a:pt x="8474" y="25820"/>
                    <a:pt x="8495" y="26176"/>
                  </a:cubicBezTo>
                  <a:cubicBezTo>
                    <a:pt x="8537" y="26385"/>
                    <a:pt x="8642" y="26532"/>
                    <a:pt x="8851" y="26532"/>
                  </a:cubicBezTo>
                  <a:cubicBezTo>
                    <a:pt x="9060" y="26532"/>
                    <a:pt x="9228" y="26364"/>
                    <a:pt x="9207" y="26155"/>
                  </a:cubicBezTo>
                  <a:cubicBezTo>
                    <a:pt x="9207" y="25988"/>
                    <a:pt x="9207" y="25841"/>
                    <a:pt x="9186" y="25674"/>
                  </a:cubicBezTo>
                  <a:cubicBezTo>
                    <a:pt x="9081" y="25109"/>
                    <a:pt x="8997" y="24544"/>
                    <a:pt x="8914" y="23958"/>
                  </a:cubicBezTo>
                  <a:cubicBezTo>
                    <a:pt x="8914" y="23895"/>
                    <a:pt x="8893" y="23812"/>
                    <a:pt x="8893" y="23728"/>
                  </a:cubicBezTo>
                  <a:lnTo>
                    <a:pt x="10085" y="23205"/>
                  </a:lnTo>
                  <a:cubicBezTo>
                    <a:pt x="10127" y="23602"/>
                    <a:pt x="10169" y="23979"/>
                    <a:pt x="10211" y="24356"/>
                  </a:cubicBezTo>
                  <a:cubicBezTo>
                    <a:pt x="10232" y="24502"/>
                    <a:pt x="10253" y="24649"/>
                    <a:pt x="10274" y="24795"/>
                  </a:cubicBezTo>
                  <a:cubicBezTo>
                    <a:pt x="10327" y="24938"/>
                    <a:pt x="10471" y="25035"/>
                    <a:pt x="10616" y="25035"/>
                  </a:cubicBezTo>
                  <a:cubicBezTo>
                    <a:pt x="10642" y="25035"/>
                    <a:pt x="10667" y="25032"/>
                    <a:pt x="10692" y="25025"/>
                  </a:cubicBezTo>
                  <a:cubicBezTo>
                    <a:pt x="10881" y="24983"/>
                    <a:pt x="11006" y="24816"/>
                    <a:pt x="10985" y="24628"/>
                  </a:cubicBezTo>
                  <a:cubicBezTo>
                    <a:pt x="10964" y="24418"/>
                    <a:pt x="10922" y="24272"/>
                    <a:pt x="10901" y="24021"/>
                  </a:cubicBezTo>
                  <a:cubicBezTo>
                    <a:pt x="10881" y="23791"/>
                    <a:pt x="10860" y="23561"/>
                    <a:pt x="10839" y="23289"/>
                  </a:cubicBezTo>
                  <a:cubicBezTo>
                    <a:pt x="11090" y="23142"/>
                    <a:pt x="11362" y="22996"/>
                    <a:pt x="11613" y="22849"/>
                  </a:cubicBezTo>
                  <a:cubicBezTo>
                    <a:pt x="12073" y="22577"/>
                    <a:pt x="12533" y="22326"/>
                    <a:pt x="12973" y="22033"/>
                  </a:cubicBezTo>
                  <a:cubicBezTo>
                    <a:pt x="13015" y="22012"/>
                    <a:pt x="13036" y="21991"/>
                    <a:pt x="13098" y="21970"/>
                  </a:cubicBezTo>
                  <a:lnTo>
                    <a:pt x="13098" y="22180"/>
                  </a:lnTo>
                  <a:lnTo>
                    <a:pt x="13098" y="23812"/>
                  </a:lnTo>
                  <a:cubicBezTo>
                    <a:pt x="13119" y="23958"/>
                    <a:pt x="13036" y="24105"/>
                    <a:pt x="12910" y="24188"/>
                  </a:cubicBezTo>
                  <a:cubicBezTo>
                    <a:pt x="12659" y="24418"/>
                    <a:pt x="12408" y="24649"/>
                    <a:pt x="12157" y="24879"/>
                  </a:cubicBezTo>
                  <a:lnTo>
                    <a:pt x="10881" y="26051"/>
                  </a:lnTo>
                  <a:cubicBezTo>
                    <a:pt x="10734" y="26197"/>
                    <a:pt x="10588" y="26323"/>
                    <a:pt x="10441" y="26469"/>
                  </a:cubicBezTo>
                  <a:cubicBezTo>
                    <a:pt x="10232" y="26699"/>
                    <a:pt x="10378" y="27055"/>
                    <a:pt x="10692" y="27076"/>
                  </a:cubicBezTo>
                  <a:cubicBezTo>
                    <a:pt x="10710" y="27079"/>
                    <a:pt x="10728" y="27081"/>
                    <a:pt x="10746" y="27081"/>
                  </a:cubicBezTo>
                  <a:cubicBezTo>
                    <a:pt x="10832" y="27081"/>
                    <a:pt x="10916" y="27041"/>
                    <a:pt x="10985" y="26971"/>
                  </a:cubicBezTo>
                  <a:cubicBezTo>
                    <a:pt x="11090" y="26867"/>
                    <a:pt x="11194" y="26741"/>
                    <a:pt x="11299" y="26636"/>
                  </a:cubicBezTo>
                  <a:lnTo>
                    <a:pt x="12931" y="25130"/>
                  </a:lnTo>
                  <a:cubicBezTo>
                    <a:pt x="12973" y="25109"/>
                    <a:pt x="12994" y="25088"/>
                    <a:pt x="13057" y="25046"/>
                  </a:cubicBezTo>
                  <a:cubicBezTo>
                    <a:pt x="13057" y="25276"/>
                    <a:pt x="13078" y="25486"/>
                    <a:pt x="13078" y="25695"/>
                  </a:cubicBezTo>
                  <a:cubicBezTo>
                    <a:pt x="13098" y="25799"/>
                    <a:pt x="13119" y="25925"/>
                    <a:pt x="13119" y="26030"/>
                  </a:cubicBezTo>
                  <a:cubicBezTo>
                    <a:pt x="13140" y="26155"/>
                    <a:pt x="13098" y="26281"/>
                    <a:pt x="13015" y="26385"/>
                  </a:cubicBezTo>
                  <a:cubicBezTo>
                    <a:pt x="12722" y="26678"/>
                    <a:pt x="12408" y="26971"/>
                    <a:pt x="12115" y="27264"/>
                  </a:cubicBezTo>
                  <a:cubicBezTo>
                    <a:pt x="11864" y="27473"/>
                    <a:pt x="11634" y="27724"/>
                    <a:pt x="11425" y="27996"/>
                  </a:cubicBezTo>
                  <a:cubicBezTo>
                    <a:pt x="11299" y="28164"/>
                    <a:pt x="11341" y="28394"/>
                    <a:pt x="11508" y="28520"/>
                  </a:cubicBezTo>
                  <a:cubicBezTo>
                    <a:pt x="11572" y="28575"/>
                    <a:pt x="11647" y="28600"/>
                    <a:pt x="11722" y="28600"/>
                  </a:cubicBezTo>
                  <a:cubicBezTo>
                    <a:pt x="11845" y="28600"/>
                    <a:pt x="11966" y="28532"/>
                    <a:pt x="12031" y="28415"/>
                  </a:cubicBezTo>
                  <a:cubicBezTo>
                    <a:pt x="12157" y="28248"/>
                    <a:pt x="12282" y="28101"/>
                    <a:pt x="12450" y="27955"/>
                  </a:cubicBezTo>
                  <a:cubicBezTo>
                    <a:pt x="12638" y="27766"/>
                    <a:pt x="12847" y="27578"/>
                    <a:pt x="13078" y="27369"/>
                  </a:cubicBezTo>
                  <a:cubicBezTo>
                    <a:pt x="13091" y="27409"/>
                    <a:pt x="13096" y="27432"/>
                    <a:pt x="13098" y="27432"/>
                  </a:cubicBezTo>
                  <a:cubicBezTo>
                    <a:pt x="13098" y="27432"/>
                    <a:pt x="13098" y="27425"/>
                    <a:pt x="13098" y="27411"/>
                  </a:cubicBezTo>
                  <a:cubicBezTo>
                    <a:pt x="13119" y="27662"/>
                    <a:pt x="13119" y="27892"/>
                    <a:pt x="13140" y="28122"/>
                  </a:cubicBezTo>
                  <a:cubicBezTo>
                    <a:pt x="13140" y="28206"/>
                    <a:pt x="13119" y="28289"/>
                    <a:pt x="13057" y="28331"/>
                  </a:cubicBezTo>
                  <a:cubicBezTo>
                    <a:pt x="12806" y="28582"/>
                    <a:pt x="12575" y="28833"/>
                    <a:pt x="12303" y="29084"/>
                  </a:cubicBezTo>
                  <a:cubicBezTo>
                    <a:pt x="12157" y="29210"/>
                    <a:pt x="12136" y="29440"/>
                    <a:pt x="12261" y="29608"/>
                  </a:cubicBezTo>
                  <a:cubicBezTo>
                    <a:pt x="12340" y="29686"/>
                    <a:pt x="12442" y="29728"/>
                    <a:pt x="12543" y="29728"/>
                  </a:cubicBezTo>
                  <a:cubicBezTo>
                    <a:pt x="12630" y="29728"/>
                    <a:pt x="12717" y="29696"/>
                    <a:pt x="12785" y="29628"/>
                  </a:cubicBezTo>
                  <a:cubicBezTo>
                    <a:pt x="12889" y="29545"/>
                    <a:pt x="12994" y="29461"/>
                    <a:pt x="13078" y="29356"/>
                  </a:cubicBezTo>
                  <a:cubicBezTo>
                    <a:pt x="13224" y="29231"/>
                    <a:pt x="13370" y="29084"/>
                    <a:pt x="13496" y="28938"/>
                  </a:cubicBezTo>
                  <a:lnTo>
                    <a:pt x="13705" y="29126"/>
                  </a:lnTo>
                  <a:cubicBezTo>
                    <a:pt x="13873" y="29294"/>
                    <a:pt x="14040" y="29482"/>
                    <a:pt x="14228" y="29628"/>
                  </a:cubicBezTo>
                  <a:cubicBezTo>
                    <a:pt x="14296" y="29696"/>
                    <a:pt x="14382" y="29728"/>
                    <a:pt x="14468" y="29728"/>
                  </a:cubicBezTo>
                  <a:cubicBezTo>
                    <a:pt x="14566" y="29728"/>
                    <a:pt x="14663" y="29686"/>
                    <a:pt x="14730" y="29608"/>
                  </a:cubicBezTo>
                  <a:cubicBezTo>
                    <a:pt x="14877" y="29461"/>
                    <a:pt x="14856" y="29210"/>
                    <a:pt x="14710" y="29084"/>
                  </a:cubicBezTo>
                  <a:cubicBezTo>
                    <a:pt x="14500" y="28875"/>
                    <a:pt x="14291" y="28645"/>
                    <a:pt x="14061" y="28457"/>
                  </a:cubicBezTo>
                  <a:cubicBezTo>
                    <a:pt x="13894" y="28352"/>
                    <a:pt x="13831" y="28143"/>
                    <a:pt x="13873" y="27955"/>
                  </a:cubicBezTo>
                  <a:cubicBezTo>
                    <a:pt x="13873" y="27913"/>
                    <a:pt x="13873" y="27871"/>
                    <a:pt x="13873" y="27850"/>
                  </a:cubicBezTo>
                  <a:cubicBezTo>
                    <a:pt x="13894" y="27683"/>
                    <a:pt x="13914" y="27515"/>
                    <a:pt x="13914" y="27348"/>
                  </a:cubicBezTo>
                  <a:lnTo>
                    <a:pt x="13956" y="27348"/>
                  </a:lnTo>
                  <a:cubicBezTo>
                    <a:pt x="14291" y="27703"/>
                    <a:pt x="14710" y="27976"/>
                    <a:pt x="14982" y="28394"/>
                  </a:cubicBezTo>
                  <a:cubicBezTo>
                    <a:pt x="15043" y="28486"/>
                    <a:pt x="15138" y="28544"/>
                    <a:pt x="15242" y="28544"/>
                  </a:cubicBezTo>
                  <a:cubicBezTo>
                    <a:pt x="15280" y="28544"/>
                    <a:pt x="15319" y="28536"/>
                    <a:pt x="15358" y="28520"/>
                  </a:cubicBezTo>
                  <a:cubicBezTo>
                    <a:pt x="15609" y="28436"/>
                    <a:pt x="15714" y="28122"/>
                    <a:pt x="15546" y="27913"/>
                  </a:cubicBezTo>
                  <a:cubicBezTo>
                    <a:pt x="15337" y="27662"/>
                    <a:pt x="15107" y="27411"/>
                    <a:pt x="14856" y="27201"/>
                  </a:cubicBezTo>
                  <a:cubicBezTo>
                    <a:pt x="14563" y="26908"/>
                    <a:pt x="14270" y="26636"/>
                    <a:pt x="13977" y="26343"/>
                  </a:cubicBezTo>
                  <a:cubicBezTo>
                    <a:pt x="13873" y="26260"/>
                    <a:pt x="13831" y="26113"/>
                    <a:pt x="13873" y="25988"/>
                  </a:cubicBezTo>
                  <a:cubicBezTo>
                    <a:pt x="13873" y="25820"/>
                    <a:pt x="13894" y="25632"/>
                    <a:pt x="13894" y="25444"/>
                  </a:cubicBezTo>
                  <a:cubicBezTo>
                    <a:pt x="13914" y="25297"/>
                    <a:pt x="13914" y="25151"/>
                    <a:pt x="13935" y="25004"/>
                  </a:cubicBezTo>
                  <a:cubicBezTo>
                    <a:pt x="13956" y="25004"/>
                    <a:pt x="13977" y="25025"/>
                    <a:pt x="13998" y="25025"/>
                  </a:cubicBezTo>
                  <a:cubicBezTo>
                    <a:pt x="14333" y="25360"/>
                    <a:pt x="14730" y="25716"/>
                    <a:pt x="15044" y="26009"/>
                  </a:cubicBezTo>
                  <a:cubicBezTo>
                    <a:pt x="15358" y="26302"/>
                    <a:pt x="15672" y="26615"/>
                    <a:pt x="15986" y="26908"/>
                  </a:cubicBezTo>
                  <a:cubicBezTo>
                    <a:pt x="16059" y="26982"/>
                    <a:pt x="16153" y="27018"/>
                    <a:pt x="16250" y="27018"/>
                  </a:cubicBezTo>
                  <a:cubicBezTo>
                    <a:pt x="16347" y="27018"/>
                    <a:pt x="16446" y="26982"/>
                    <a:pt x="16530" y="26908"/>
                  </a:cubicBezTo>
                  <a:cubicBezTo>
                    <a:pt x="16676" y="26762"/>
                    <a:pt x="16655" y="26511"/>
                    <a:pt x="16488" y="26385"/>
                  </a:cubicBezTo>
                  <a:cubicBezTo>
                    <a:pt x="16153" y="26051"/>
                    <a:pt x="15798" y="25716"/>
                    <a:pt x="15442" y="25381"/>
                  </a:cubicBezTo>
                  <a:cubicBezTo>
                    <a:pt x="14961" y="24942"/>
                    <a:pt x="14479" y="24481"/>
                    <a:pt x="13977" y="24042"/>
                  </a:cubicBezTo>
                  <a:cubicBezTo>
                    <a:pt x="13914" y="23979"/>
                    <a:pt x="13873" y="23895"/>
                    <a:pt x="13873" y="23812"/>
                  </a:cubicBezTo>
                  <a:lnTo>
                    <a:pt x="13873" y="22012"/>
                  </a:lnTo>
                  <a:cubicBezTo>
                    <a:pt x="13873" y="21970"/>
                    <a:pt x="13894" y="21929"/>
                    <a:pt x="13894" y="21887"/>
                  </a:cubicBezTo>
                  <a:cubicBezTo>
                    <a:pt x="13956" y="21929"/>
                    <a:pt x="14019" y="21970"/>
                    <a:pt x="14082" y="22012"/>
                  </a:cubicBezTo>
                  <a:cubicBezTo>
                    <a:pt x="14186" y="22096"/>
                    <a:pt x="14291" y="22159"/>
                    <a:pt x="14438" y="22242"/>
                  </a:cubicBezTo>
                  <a:cubicBezTo>
                    <a:pt x="14605" y="22347"/>
                    <a:pt x="14793" y="22431"/>
                    <a:pt x="14898" y="22514"/>
                  </a:cubicBezTo>
                  <a:cubicBezTo>
                    <a:pt x="15023" y="22577"/>
                    <a:pt x="15149" y="22661"/>
                    <a:pt x="15295" y="22724"/>
                  </a:cubicBezTo>
                  <a:cubicBezTo>
                    <a:pt x="15588" y="22891"/>
                    <a:pt x="15881" y="23058"/>
                    <a:pt x="16153" y="23247"/>
                  </a:cubicBezTo>
                  <a:lnTo>
                    <a:pt x="16070" y="24063"/>
                  </a:lnTo>
                  <a:cubicBezTo>
                    <a:pt x="16049" y="24209"/>
                    <a:pt x="16028" y="24335"/>
                    <a:pt x="16007" y="24481"/>
                  </a:cubicBezTo>
                  <a:cubicBezTo>
                    <a:pt x="15944" y="24690"/>
                    <a:pt x="16049" y="24900"/>
                    <a:pt x="16258" y="24963"/>
                  </a:cubicBezTo>
                  <a:cubicBezTo>
                    <a:pt x="16288" y="24969"/>
                    <a:pt x="16319" y="24972"/>
                    <a:pt x="16348" y="24972"/>
                  </a:cubicBezTo>
                  <a:cubicBezTo>
                    <a:pt x="16519" y="24972"/>
                    <a:pt x="16665" y="24869"/>
                    <a:pt x="16718" y="24690"/>
                  </a:cubicBezTo>
                  <a:cubicBezTo>
                    <a:pt x="16718" y="24628"/>
                    <a:pt x="16739" y="24565"/>
                    <a:pt x="16739" y="24502"/>
                  </a:cubicBezTo>
                  <a:cubicBezTo>
                    <a:pt x="16781" y="24126"/>
                    <a:pt x="16823" y="23728"/>
                    <a:pt x="16865" y="23351"/>
                  </a:cubicBezTo>
                  <a:cubicBezTo>
                    <a:pt x="16865" y="23289"/>
                    <a:pt x="16907" y="23226"/>
                    <a:pt x="16907" y="23142"/>
                  </a:cubicBezTo>
                  <a:lnTo>
                    <a:pt x="18078" y="23665"/>
                  </a:lnTo>
                  <a:lnTo>
                    <a:pt x="18078" y="23812"/>
                  </a:lnTo>
                  <a:cubicBezTo>
                    <a:pt x="18036" y="24063"/>
                    <a:pt x="18015" y="24335"/>
                    <a:pt x="17974" y="24586"/>
                  </a:cubicBezTo>
                  <a:cubicBezTo>
                    <a:pt x="17932" y="24963"/>
                    <a:pt x="17848" y="25318"/>
                    <a:pt x="17806" y="25695"/>
                  </a:cubicBezTo>
                  <a:cubicBezTo>
                    <a:pt x="17785" y="25862"/>
                    <a:pt x="17764" y="26009"/>
                    <a:pt x="17785" y="26176"/>
                  </a:cubicBezTo>
                  <a:cubicBezTo>
                    <a:pt x="17785" y="26239"/>
                    <a:pt x="17806" y="26302"/>
                    <a:pt x="17848" y="26343"/>
                  </a:cubicBezTo>
                  <a:cubicBezTo>
                    <a:pt x="17907" y="26446"/>
                    <a:pt x="18006" y="26497"/>
                    <a:pt x="18111" y="26497"/>
                  </a:cubicBezTo>
                  <a:cubicBezTo>
                    <a:pt x="18156" y="26497"/>
                    <a:pt x="18202" y="26488"/>
                    <a:pt x="18246" y="26469"/>
                  </a:cubicBezTo>
                  <a:cubicBezTo>
                    <a:pt x="18392" y="26427"/>
                    <a:pt x="18476" y="26302"/>
                    <a:pt x="18497" y="26155"/>
                  </a:cubicBezTo>
                  <a:cubicBezTo>
                    <a:pt x="18497" y="26030"/>
                    <a:pt x="18497" y="25904"/>
                    <a:pt x="18518" y="25779"/>
                  </a:cubicBezTo>
                  <a:cubicBezTo>
                    <a:pt x="18580" y="25318"/>
                    <a:pt x="18643" y="24900"/>
                    <a:pt x="18706" y="24460"/>
                  </a:cubicBezTo>
                  <a:cubicBezTo>
                    <a:pt x="18727" y="24314"/>
                    <a:pt x="18748" y="24146"/>
                    <a:pt x="18790" y="23979"/>
                  </a:cubicBezTo>
                  <a:lnTo>
                    <a:pt x="19020" y="24084"/>
                  </a:lnTo>
                  <a:cubicBezTo>
                    <a:pt x="19229" y="24167"/>
                    <a:pt x="19417" y="24251"/>
                    <a:pt x="19627" y="24335"/>
                  </a:cubicBezTo>
                  <a:cubicBezTo>
                    <a:pt x="20024" y="24502"/>
                    <a:pt x="20401" y="24649"/>
                    <a:pt x="20777" y="24816"/>
                  </a:cubicBezTo>
                  <a:cubicBezTo>
                    <a:pt x="20842" y="24852"/>
                    <a:pt x="20906" y="24867"/>
                    <a:pt x="20966" y="24867"/>
                  </a:cubicBezTo>
                  <a:cubicBezTo>
                    <a:pt x="21293" y="24867"/>
                    <a:pt x="21508" y="24401"/>
                    <a:pt x="21154" y="24188"/>
                  </a:cubicBezTo>
                  <a:cubicBezTo>
                    <a:pt x="21091" y="24146"/>
                    <a:pt x="21028" y="24105"/>
                    <a:pt x="20945" y="24084"/>
                  </a:cubicBezTo>
                  <a:cubicBezTo>
                    <a:pt x="20610" y="23937"/>
                    <a:pt x="20254" y="23812"/>
                    <a:pt x="19899" y="23665"/>
                  </a:cubicBezTo>
                  <a:cubicBezTo>
                    <a:pt x="19564" y="23540"/>
                    <a:pt x="19208" y="23393"/>
                    <a:pt x="18852" y="23247"/>
                  </a:cubicBezTo>
                  <a:cubicBezTo>
                    <a:pt x="18915" y="22807"/>
                    <a:pt x="18957" y="22389"/>
                    <a:pt x="18999" y="21950"/>
                  </a:cubicBezTo>
                  <a:cubicBezTo>
                    <a:pt x="19062" y="21970"/>
                    <a:pt x="19104" y="21991"/>
                    <a:pt x="19166" y="22012"/>
                  </a:cubicBezTo>
                  <a:cubicBezTo>
                    <a:pt x="19313" y="22075"/>
                    <a:pt x="19438" y="22138"/>
                    <a:pt x="19585" y="22201"/>
                  </a:cubicBezTo>
                  <a:cubicBezTo>
                    <a:pt x="19857" y="22305"/>
                    <a:pt x="20129" y="22431"/>
                    <a:pt x="20401" y="22535"/>
                  </a:cubicBezTo>
                  <a:cubicBezTo>
                    <a:pt x="20445" y="22555"/>
                    <a:pt x="20491" y="22564"/>
                    <a:pt x="20537" y="22564"/>
                  </a:cubicBezTo>
                  <a:cubicBezTo>
                    <a:pt x="20688" y="22564"/>
                    <a:pt x="20834" y="22465"/>
                    <a:pt x="20882" y="22305"/>
                  </a:cubicBezTo>
                  <a:cubicBezTo>
                    <a:pt x="20945" y="22117"/>
                    <a:pt x="20819" y="21908"/>
                    <a:pt x="20631" y="21845"/>
                  </a:cubicBezTo>
                  <a:cubicBezTo>
                    <a:pt x="20380" y="21740"/>
                    <a:pt x="20129" y="21636"/>
                    <a:pt x="19857" y="21531"/>
                  </a:cubicBezTo>
                  <a:cubicBezTo>
                    <a:pt x="19731" y="21468"/>
                    <a:pt x="19606" y="21405"/>
                    <a:pt x="19438" y="21343"/>
                  </a:cubicBezTo>
                  <a:lnTo>
                    <a:pt x="19438" y="20548"/>
                  </a:lnTo>
                  <a:lnTo>
                    <a:pt x="19438" y="19585"/>
                  </a:lnTo>
                  <a:cubicBezTo>
                    <a:pt x="19438" y="19355"/>
                    <a:pt x="19417" y="19125"/>
                    <a:pt x="19417" y="18874"/>
                  </a:cubicBezTo>
                  <a:lnTo>
                    <a:pt x="19417" y="18727"/>
                  </a:lnTo>
                  <a:cubicBezTo>
                    <a:pt x="19480" y="18769"/>
                    <a:pt x="19522" y="18769"/>
                    <a:pt x="19564" y="18811"/>
                  </a:cubicBezTo>
                  <a:cubicBezTo>
                    <a:pt x="20045" y="19083"/>
                    <a:pt x="20526" y="19376"/>
                    <a:pt x="21028" y="19648"/>
                  </a:cubicBezTo>
                  <a:cubicBezTo>
                    <a:pt x="21154" y="19711"/>
                    <a:pt x="21259" y="19836"/>
                    <a:pt x="21280" y="20004"/>
                  </a:cubicBezTo>
                  <a:cubicBezTo>
                    <a:pt x="21321" y="20317"/>
                    <a:pt x="21405" y="20631"/>
                    <a:pt x="21468" y="20924"/>
                  </a:cubicBezTo>
                  <a:cubicBezTo>
                    <a:pt x="21510" y="21050"/>
                    <a:pt x="21531" y="21154"/>
                    <a:pt x="21552" y="21280"/>
                  </a:cubicBezTo>
                  <a:cubicBezTo>
                    <a:pt x="21677" y="21782"/>
                    <a:pt x="21782" y="22305"/>
                    <a:pt x="21886" y="22807"/>
                  </a:cubicBezTo>
                  <a:cubicBezTo>
                    <a:pt x="21928" y="22954"/>
                    <a:pt x="21970" y="23121"/>
                    <a:pt x="22012" y="23268"/>
                  </a:cubicBezTo>
                  <a:cubicBezTo>
                    <a:pt x="22033" y="23414"/>
                    <a:pt x="22158" y="23519"/>
                    <a:pt x="22326" y="23519"/>
                  </a:cubicBezTo>
                  <a:cubicBezTo>
                    <a:pt x="22344" y="23522"/>
                    <a:pt x="22363" y="23523"/>
                    <a:pt x="22381" y="23523"/>
                  </a:cubicBezTo>
                  <a:cubicBezTo>
                    <a:pt x="22606" y="23523"/>
                    <a:pt x="22780" y="23291"/>
                    <a:pt x="22702" y="23058"/>
                  </a:cubicBezTo>
                  <a:cubicBezTo>
                    <a:pt x="22661" y="22891"/>
                    <a:pt x="22619" y="22745"/>
                    <a:pt x="22577" y="22598"/>
                  </a:cubicBezTo>
                  <a:cubicBezTo>
                    <a:pt x="22409" y="21887"/>
                    <a:pt x="22263" y="21196"/>
                    <a:pt x="22096" y="20506"/>
                  </a:cubicBezTo>
                  <a:cubicBezTo>
                    <a:pt x="22096" y="20443"/>
                    <a:pt x="22096" y="20401"/>
                    <a:pt x="22075" y="20317"/>
                  </a:cubicBezTo>
                  <a:lnTo>
                    <a:pt x="22075" y="20317"/>
                  </a:lnTo>
                  <a:cubicBezTo>
                    <a:pt x="22158" y="20359"/>
                    <a:pt x="22200" y="20380"/>
                    <a:pt x="22263" y="20401"/>
                  </a:cubicBezTo>
                  <a:cubicBezTo>
                    <a:pt x="22493" y="20527"/>
                    <a:pt x="22744" y="20652"/>
                    <a:pt x="22995" y="20757"/>
                  </a:cubicBezTo>
                  <a:cubicBezTo>
                    <a:pt x="23121" y="20799"/>
                    <a:pt x="23205" y="20924"/>
                    <a:pt x="23225" y="21050"/>
                  </a:cubicBezTo>
                  <a:cubicBezTo>
                    <a:pt x="23246" y="21113"/>
                    <a:pt x="23267" y="21196"/>
                    <a:pt x="23288" y="21259"/>
                  </a:cubicBezTo>
                  <a:cubicBezTo>
                    <a:pt x="23414" y="21761"/>
                    <a:pt x="23539" y="22263"/>
                    <a:pt x="23665" y="22766"/>
                  </a:cubicBezTo>
                  <a:cubicBezTo>
                    <a:pt x="23707" y="22912"/>
                    <a:pt x="23769" y="23079"/>
                    <a:pt x="23832" y="23205"/>
                  </a:cubicBezTo>
                  <a:cubicBezTo>
                    <a:pt x="23889" y="23336"/>
                    <a:pt x="24012" y="23417"/>
                    <a:pt x="24158" y="23417"/>
                  </a:cubicBezTo>
                  <a:cubicBezTo>
                    <a:pt x="24175" y="23417"/>
                    <a:pt x="24192" y="23416"/>
                    <a:pt x="24209" y="23414"/>
                  </a:cubicBezTo>
                  <a:cubicBezTo>
                    <a:pt x="24355" y="23393"/>
                    <a:pt x="24481" y="23289"/>
                    <a:pt x="24523" y="23142"/>
                  </a:cubicBezTo>
                  <a:cubicBezTo>
                    <a:pt x="24544" y="23038"/>
                    <a:pt x="24523" y="22954"/>
                    <a:pt x="24481" y="22870"/>
                  </a:cubicBezTo>
                  <a:cubicBezTo>
                    <a:pt x="24397" y="22724"/>
                    <a:pt x="24355" y="22577"/>
                    <a:pt x="24313" y="22431"/>
                  </a:cubicBezTo>
                  <a:cubicBezTo>
                    <a:pt x="24251" y="22138"/>
                    <a:pt x="24188" y="21845"/>
                    <a:pt x="24125" y="21552"/>
                  </a:cubicBezTo>
                  <a:cubicBezTo>
                    <a:pt x="24104" y="21531"/>
                    <a:pt x="24104" y="21510"/>
                    <a:pt x="24125" y="21468"/>
                  </a:cubicBezTo>
                  <a:cubicBezTo>
                    <a:pt x="24355" y="21594"/>
                    <a:pt x="24586" y="21719"/>
                    <a:pt x="24837" y="21845"/>
                  </a:cubicBezTo>
                  <a:cubicBezTo>
                    <a:pt x="24899" y="21866"/>
                    <a:pt x="24941" y="21929"/>
                    <a:pt x="24962" y="22012"/>
                  </a:cubicBezTo>
                  <a:cubicBezTo>
                    <a:pt x="25004" y="22222"/>
                    <a:pt x="25067" y="22431"/>
                    <a:pt x="25130" y="22619"/>
                  </a:cubicBezTo>
                  <a:cubicBezTo>
                    <a:pt x="25171" y="22766"/>
                    <a:pt x="25192" y="22891"/>
                    <a:pt x="25213" y="23017"/>
                  </a:cubicBezTo>
                  <a:cubicBezTo>
                    <a:pt x="25250" y="23199"/>
                    <a:pt x="25413" y="23318"/>
                    <a:pt x="25579" y="23318"/>
                  </a:cubicBezTo>
                  <a:cubicBezTo>
                    <a:pt x="25604" y="23318"/>
                    <a:pt x="25628" y="23315"/>
                    <a:pt x="25653" y="23310"/>
                  </a:cubicBezTo>
                  <a:cubicBezTo>
                    <a:pt x="25862" y="23268"/>
                    <a:pt x="25966" y="23079"/>
                    <a:pt x="25925" y="22870"/>
                  </a:cubicBezTo>
                  <a:cubicBezTo>
                    <a:pt x="25904" y="22745"/>
                    <a:pt x="25862" y="22598"/>
                    <a:pt x="25820" y="22473"/>
                  </a:cubicBezTo>
                  <a:cubicBezTo>
                    <a:pt x="25778" y="22284"/>
                    <a:pt x="25715" y="22096"/>
                    <a:pt x="25674" y="21908"/>
                  </a:cubicBezTo>
                  <a:lnTo>
                    <a:pt x="25925" y="21845"/>
                  </a:lnTo>
                  <a:cubicBezTo>
                    <a:pt x="26176" y="21782"/>
                    <a:pt x="26406" y="21719"/>
                    <a:pt x="26657" y="21636"/>
                  </a:cubicBezTo>
                  <a:cubicBezTo>
                    <a:pt x="26803" y="21594"/>
                    <a:pt x="26908" y="21468"/>
                    <a:pt x="26908" y="21322"/>
                  </a:cubicBezTo>
                  <a:cubicBezTo>
                    <a:pt x="26929" y="21175"/>
                    <a:pt x="26845" y="21050"/>
                    <a:pt x="26720" y="20987"/>
                  </a:cubicBezTo>
                  <a:cubicBezTo>
                    <a:pt x="26657" y="20956"/>
                    <a:pt x="26594" y="20940"/>
                    <a:pt x="26534" y="20940"/>
                  </a:cubicBezTo>
                  <a:cubicBezTo>
                    <a:pt x="26474" y="20940"/>
                    <a:pt x="26416" y="20956"/>
                    <a:pt x="26364" y="20987"/>
                  </a:cubicBezTo>
                  <a:cubicBezTo>
                    <a:pt x="26050" y="21071"/>
                    <a:pt x="25715" y="21154"/>
                    <a:pt x="25402" y="21238"/>
                  </a:cubicBezTo>
                  <a:cubicBezTo>
                    <a:pt x="25376" y="21247"/>
                    <a:pt x="25350" y="21252"/>
                    <a:pt x="25325" y="21252"/>
                  </a:cubicBezTo>
                  <a:cubicBezTo>
                    <a:pt x="25290" y="21252"/>
                    <a:pt x="25259" y="21242"/>
                    <a:pt x="25234" y="21217"/>
                  </a:cubicBezTo>
                  <a:cubicBezTo>
                    <a:pt x="24983" y="21071"/>
                    <a:pt x="24774" y="20924"/>
                    <a:pt x="24502" y="20757"/>
                  </a:cubicBezTo>
                  <a:lnTo>
                    <a:pt x="24941" y="20631"/>
                  </a:lnTo>
                  <a:cubicBezTo>
                    <a:pt x="25255" y="20506"/>
                    <a:pt x="25590" y="20422"/>
                    <a:pt x="25946" y="20380"/>
                  </a:cubicBezTo>
                  <a:lnTo>
                    <a:pt x="25987" y="20380"/>
                  </a:lnTo>
                  <a:cubicBezTo>
                    <a:pt x="26176" y="20359"/>
                    <a:pt x="26322" y="20171"/>
                    <a:pt x="26280" y="19983"/>
                  </a:cubicBezTo>
                  <a:cubicBezTo>
                    <a:pt x="26261" y="19806"/>
                    <a:pt x="26095" y="19667"/>
                    <a:pt x="25919" y="19667"/>
                  </a:cubicBezTo>
                  <a:cubicBezTo>
                    <a:pt x="25907" y="19667"/>
                    <a:pt x="25895" y="19667"/>
                    <a:pt x="25883" y="19669"/>
                  </a:cubicBezTo>
                  <a:cubicBezTo>
                    <a:pt x="25715" y="19669"/>
                    <a:pt x="25569" y="19711"/>
                    <a:pt x="25422" y="19732"/>
                  </a:cubicBezTo>
                  <a:cubicBezTo>
                    <a:pt x="25171" y="19815"/>
                    <a:pt x="24941" y="19899"/>
                    <a:pt x="24690" y="19962"/>
                  </a:cubicBezTo>
                  <a:cubicBezTo>
                    <a:pt x="24355" y="20066"/>
                    <a:pt x="24000" y="20150"/>
                    <a:pt x="23665" y="20234"/>
                  </a:cubicBezTo>
                  <a:cubicBezTo>
                    <a:pt x="23635" y="20249"/>
                    <a:pt x="23603" y="20256"/>
                    <a:pt x="23571" y="20256"/>
                  </a:cubicBezTo>
                  <a:cubicBezTo>
                    <a:pt x="23512" y="20256"/>
                    <a:pt x="23454" y="20232"/>
                    <a:pt x="23414" y="20192"/>
                  </a:cubicBezTo>
                  <a:lnTo>
                    <a:pt x="22598" y="19648"/>
                  </a:lnTo>
                  <a:cubicBezTo>
                    <a:pt x="22556" y="19627"/>
                    <a:pt x="22535" y="19606"/>
                    <a:pt x="22514" y="19564"/>
                  </a:cubicBezTo>
                  <a:cubicBezTo>
                    <a:pt x="22661" y="19543"/>
                    <a:pt x="22786" y="19501"/>
                    <a:pt x="22912" y="19460"/>
                  </a:cubicBezTo>
                  <a:lnTo>
                    <a:pt x="24397" y="18999"/>
                  </a:lnTo>
                  <a:lnTo>
                    <a:pt x="25192" y="18769"/>
                  </a:lnTo>
                  <a:cubicBezTo>
                    <a:pt x="25360" y="18727"/>
                    <a:pt x="25464" y="18581"/>
                    <a:pt x="25485" y="18413"/>
                  </a:cubicBezTo>
                  <a:cubicBezTo>
                    <a:pt x="25485" y="18246"/>
                    <a:pt x="25381" y="18120"/>
                    <a:pt x="25234" y="18079"/>
                  </a:cubicBezTo>
                  <a:cubicBezTo>
                    <a:pt x="25192" y="18068"/>
                    <a:pt x="25150" y="18063"/>
                    <a:pt x="25109" y="18063"/>
                  </a:cubicBezTo>
                  <a:cubicBezTo>
                    <a:pt x="25067" y="18063"/>
                    <a:pt x="25025" y="18068"/>
                    <a:pt x="24983" y="18079"/>
                  </a:cubicBezTo>
                  <a:cubicBezTo>
                    <a:pt x="24376" y="18246"/>
                    <a:pt x="23769" y="18434"/>
                    <a:pt x="23184" y="18623"/>
                  </a:cubicBezTo>
                  <a:cubicBezTo>
                    <a:pt x="22681" y="18790"/>
                    <a:pt x="22200" y="18937"/>
                    <a:pt x="21698" y="19083"/>
                  </a:cubicBezTo>
                  <a:cubicBezTo>
                    <a:pt x="21674" y="19099"/>
                    <a:pt x="21644" y="19106"/>
                    <a:pt x="21612" y="19106"/>
                  </a:cubicBezTo>
                  <a:cubicBezTo>
                    <a:pt x="21561" y="19106"/>
                    <a:pt x="21507" y="19088"/>
                    <a:pt x="21468" y="19062"/>
                  </a:cubicBezTo>
                  <a:cubicBezTo>
                    <a:pt x="20945" y="18748"/>
                    <a:pt x="20422" y="18455"/>
                    <a:pt x="19899" y="18162"/>
                  </a:cubicBezTo>
                  <a:cubicBezTo>
                    <a:pt x="19878" y="18120"/>
                    <a:pt x="19836" y="18100"/>
                    <a:pt x="19815" y="18079"/>
                  </a:cubicBezTo>
                  <a:lnTo>
                    <a:pt x="20401" y="17765"/>
                  </a:lnTo>
                  <a:cubicBezTo>
                    <a:pt x="20526" y="17702"/>
                    <a:pt x="20652" y="17618"/>
                    <a:pt x="20777" y="17556"/>
                  </a:cubicBezTo>
                  <a:cubicBezTo>
                    <a:pt x="20945" y="17451"/>
                    <a:pt x="21112" y="17367"/>
                    <a:pt x="21280" y="17263"/>
                  </a:cubicBezTo>
                  <a:cubicBezTo>
                    <a:pt x="21552" y="17095"/>
                    <a:pt x="21824" y="16928"/>
                    <a:pt x="22117" y="16802"/>
                  </a:cubicBezTo>
                  <a:cubicBezTo>
                    <a:pt x="22451" y="17053"/>
                    <a:pt x="22786" y="17304"/>
                    <a:pt x="23121" y="17576"/>
                  </a:cubicBezTo>
                  <a:cubicBezTo>
                    <a:pt x="23191" y="17637"/>
                    <a:pt x="23281" y="17668"/>
                    <a:pt x="23372" y="17668"/>
                  </a:cubicBezTo>
                  <a:cubicBezTo>
                    <a:pt x="23469" y="17668"/>
                    <a:pt x="23568" y="17632"/>
                    <a:pt x="23644" y="17556"/>
                  </a:cubicBezTo>
                  <a:cubicBezTo>
                    <a:pt x="23769" y="17409"/>
                    <a:pt x="23769" y="17158"/>
                    <a:pt x="23623" y="17032"/>
                  </a:cubicBezTo>
                  <a:cubicBezTo>
                    <a:pt x="23581" y="16991"/>
                    <a:pt x="23518" y="16949"/>
                    <a:pt x="23477" y="16907"/>
                  </a:cubicBezTo>
                  <a:lnTo>
                    <a:pt x="22849" y="16447"/>
                  </a:lnTo>
                  <a:lnTo>
                    <a:pt x="22368" y="16112"/>
                  </a:lnTo>
                  <a:lnTo>
                    <a:pt x="23414" y="15317"/>
                  </a:lnTo>
                  <a:lnTo>
                    <a:pt x="23581" y="15442"/>
                  </a:lnTo>
                  <a:lnTo>
                    <a:pt x="24983" y="16551"/>
                  </a:lnTo>
                  <a:cubicBezTo>
                    <a:pt x="25109" y="16635"/>
                    <a:pt x="25234" y="16719"/>
                    <a:pt x="25360" y="16802"/>
                  </a:cubicBezTo>
                  <a:cubicBezTo>
                    <a:pt x="25427" y="16843"/>
                    <a:pt x="25494" y="16860"/>
                    <a:pt x="25556" y="16860"/>
                  </a:cubicBezTo>
                  <a:cubicBezTo>
                    <a:pt x="25879" y="16860"/>
                    <a:pt x="26084" y="16385"/>
                    <a:pt x="25715" y="16175"/>
                  </a:cubicBezTo>
                  <a:cubicBezTo>
                    <a:pt x="25590" y="16112"/>
                    <a:pt x="25464" y="16007"/>
                    <a:pt x="25360" y="15924"/>
                  </a:cubicBezTo>
                  <a:lnTo>
                    <a:pt x="24146" y="14982"/>
                  </a:lnTo>
                  <a:lnTo>
                    <a:pt x="24041" y="14877"/>
                  </a:lnTo>
                  <a:cubicBezTo>
                    <a:pt x="24083" y="14835"/>
                    <a:pt x="24125" y="14794"/>
                    <a:pt x="24167" y="14752"/>
                  </a:cubicBezTo>
                  <a:cubicBezTo>
                    <a:pt x="24418" y="14563"/>
                    <a:pt x="24669" y="14354"/>
                    <a:pt x="24941" y="14145"/>
                  </a:cubicBezTo>
                  <a:cubicBezTo>
                    <a:pt x="25213" y="13957"/>
                    <a:pt x="25485" y="13747"/>
                    <a:pt x="25757" y="13538"/>
                  </a:cubicBezTo>
                  <a:cubicBezTo>
                    <a:pt x="25904" y="13434"/>
                    <a:pt x="25966" y="13224"/>
                    <a:pt x="25883" y="13078"/>
                  </a:cubicBezTo>
                  <a:cubicBezTo>
                    <a:pt x="25805" y="12953"/>
                    <a:pt x="25681" y="12887"/>
                    <a:pt x="25553" y="12887"/>
                  </a:cubicBezTo>
                  <a:cubicBezTo>
                    <a:pt x="25509" y="12887"/>
                    <a:pt x="25465" y="12894"/>
                    <a:pt x="25422" y="12911"/>
                  </a:cubicBezTo>
                  <a:cubicBezTo>
                    <a:pt x="25360" y="12931"/>
                    <a:pt x="25318" y="12952"/>
                    <a:pt x="25255" y="12994"/>
                  </a:cubicBezTo>
                  <a:cubicBezTo>
                    <a:pt x="25150" y="13057"/>
                    <a:pt x="25067" y="13141"/>
                    <a:pt x="24962" y="13224"/>
                  </a:cubicBezTo>
                  <a:lnTo>
                    <a:pt x="23539" y="14333"/>
                  </a:lnTo>
                  <a:cubicBezTo>
                    <a:pt x="23497" y="14375"/>
                    <a:pt x="23456" y="14396"/>
                    <a:pt x="23414" y="14417"/>
                  </a:cubicBezTo>
                  <a:lnTo>
                    <a:pt x="22368" y="13664"/>
                  </a:lnTo>
                  <a:cubicBezTo>
                    <a:pt x="22409" y="13601"/>
                    <a:pt x="22451" y="13580"/>
                    <a:pt x="22493" y="13559"/>
                  </a:cubicBezTo>
                  <a:cubicBezTo>
                    <a:pt x="22765" y="13350"/>
                    <a:pt x="23058" y="13141"/>
                    <a:pt x="23330" y="12931"/>
                  </a:cubicBezTo>
                  <a:cubicBezTo>
                    <a:pt x="23435" y="12869"/>
                    <a:pt x="23539" y="12785"/>
                    <a:pt x="23623" y="12722"/>
                  </a:cubicBezTo>
                  <a:cubicBezTo>
                    <a:pt x="23749" y="12576"/>
                    <a:pt x="23749" y="12346"/>
                    <a:pt x="23623" y="12220"/>
                  </a:cubicBezTo>
                  <a:cubicBezTo>
                    <a:pt x="23545" y="12130"/>
                    <a:pt x="23442" y="12089"/>
                    <a:pt x="23341" y="12089"/>
                  </a:cubicBezTo>
                  <a:cubicBezTo>
                    <a:pt x="23254" y="12089"/>
                    <a:pt x="23168" y="12120"/>
                    <a:pt x="23100" y="12178"/>
                  </a:cubicBezTo>
                  <a:cubicBezTo>
                    <a:pt x="22933" y="12325"/>
                    <a:pt x="22744" y="12471"/>
                    <a:pt x="22577" y="12597"/>
                  </a:cubicBezTo>
                  <a:cubicBezTo>
                    <a:pt x="22409" y="12701"/>
                    <a:pt x="22242" y="12848"/>
                    <a:pt x="22054" y="12973"/>
                  </a:cubicBezTo>
                  <a:lnTo>
                    <a:pt x="21133" y="12429"/>
                  </a:lnTo>
                  <a:cubicBezTo>
                    <a:pt x="21049" y="12387"/>
                    <a:pt x="20966" y="12325"/>
                    <a:pt x="20882" y="12283"/>
                  </a:cubicBezTo>
                  <a:lnTo>
                    <a:pt x="19794" y="11697"/>
                  </a:lnTo>
                  <a:lnTo>
                    <a:pt x="19794" y="11676"/>
                  </a:lnTo>
                  <a:cubicBezTo>
                    <a:pt x="19836" y="11634"/>
                    <a:pt x="19878" y="11613"/>
                    <a:pt x="19940" y="11571"/>
                  </a:cubicBezTo>
                  <a:cubicBezTo>
                    <a:pt x="20422" y="11299"/>
                    <a:pt x="20924" y="11027"/>
                    <a:pt x="21405" y="10734"/>
                  </a:cubicBezTo>
                  <a:cubicBezTo>
                    <a:pt x="21473" y="10694"/>
                    <a:pt x="21549" y="10671"/>
                    <a:pt x="21623" y="10671"/>
                  </a:cubicBezTo>
                  <a:cubicBezTo>
                    <a:pt x="21663" y="10671"/>
                    <a:pt x="21703" y="10678"/>
                    <a:pt x="21740" y="10693"/>
                  </a:cubicBezTo>
                  <a:cubicBezTo>
                    <a:pt x="21949" y="10776"/>
                    <a:pt x="22137" y="10839"/>
                    <a:pt x="22326" y="10902"/>
                  </a:cubicBezTo>
                  <a:cubicBezTo>
                    <a:pt x="23058" y="11132"/>
                    <a:pt x="23769" y="11362"/>
                    <a:pt x="24502" y="11571"/>
                  </a:cubicBezTo>
                  <a:cubicBezTo>
                    <a:pt x="24669" y="11634"/>
                    <a:pt x="24858" y="11676"/>
                    <a:pt x="25025" y="11718"/>
                  </a:cubicBezTo>
                  <a:cubicBezTo>
                    <a:pt x="25053" y="11724"/>
                    <a:pt x="25080" y="11727"/>
                    <a:pt x="25108" y="11727"/>
                  </a:cubicBezTo>
                  <a:cubicBezTo>
                    <a:pt x="25266" y="11727"/>
                    <a:pt x="25408" y="11627"/>
                    <a:pt x="25443" y="11467"/>
                  </a:cubicBezTo>
                  <a:cubicBezTo>
                    <a:pt x="25506" y="11258"/>
                    <a:pt x="25381" y="11048"/>
                    <a:pt x="25171" y="11006"/>
                  </a:cubicBezTo>
                  <a:cubicBezTo>
                    <a:pt x="25025" y="10944"/>
                    <a:pt x="24858" y="10923"/>
                    <a:pt x="24690" y="10881"/>
                  </a:cubicBezTo>
                  <a:cubicBezTo>
                    <a:pt x="24460" y="10797"/>
                    <a:pt x="24230" y="10734"/>
                    <a:pt x="24000" y="10651"/>
                  </a:cubicBezTo>
                  <a:lnTo>
                    <a:pt x="22744" y="10253"/>
                  </a:lnTo>
                  <a:lnTo>
                    <a:pt x="22472" y="10190"/>
                  </a:lnTo>
                  <a:cubicBezTo>
                    <a:pt x="22535" y="10149"/>
                    <a:pt x="22577" y="10107"/>
                    <a:pt x="22619" y="10086"/>
                  </a:cubicBezTo>
                  <a:cubicBezTo>
                    <a:pt x="22849" y="9918"/>
                    <a:pt x="23100" y="9772"/>
                    <a:pt x="23330" y="9605"/>
                  </a:cubicBezTo>
                  <a:cubicBezTo>
                    <a:pt x="23400" y="9549"/>
                    <a:pt x="23479" y="9521"/>
                    <a:pt x="23561" y="9521"/>
                  </a:cubicBezTo>
                  <a:cubicBezTo>
                    <a:pt x="23602" y="9521"/>
                    <a:pt x="23644" y="9528"/>
                    <a:pt x="23686" y="9542"/>
                  </a:cubicBezTo>
                  <a:cubicBezTo>
                    <a:pt x="23749" y="9563"/>
                    <a:pt x="23811" y="9563"/>
                    <a:pt x="23874" y="9584"/>
                  </a:cubicBezTo>
                  <a:cubicBezTo>
                    <a:pt x="24376" y="9730"/>
                    <a:pt x="24858" y="9877"/>
                    <a:pt x="25360" y="10023"/>
                  </a:cubicBezTo>
                  <a:cubicBezTo>
                    <a:pt x="25527" y="10065"/>
                    <a:pt x="25694" y="10086"/>
                    <a:pt x="25841" y="10107"/>
                  </a:cubicBezTo>
                  <a:cubicBezTo>
                    <a:pt x="26050" y="10107"/>
                    <a:pt x="26238" y="9960"/>
                    <a:pt x="26259" y="9751"/>
                  </a:cubicBezTo>
                  <a:cubicBezTo>
                    <a:pt x="26259" y="9563"/>
                    <a:pt x="26113" y="9395"/>
                    <a:pt x="25904" y="9374"/>
                  </a:cubicBezTo>
                  <a:cubicBezTo>
                    <a:pt x="25757" y="9353"/>
                    <a:pt x="25590" y="9333"/>
                    <a:pt x="25443" y="9291"/>
                  </a:cubicBezTo>
                  <a:cubicBezTo>
                    <a:pt x="25150" y="9207"/>
                    <a:pt x="24858" y="9102"/>
                    <a:pt x="24565" y="9019"/>
                  </a:cubicBezTo>
                  <a:cubicBezTo>
                    <a:pt x="24523" y="9019"/>
                    <a:pt x="24502" y="8998"/>
                    <a:pt x="24481" y="8998"/>
                  </a:cubicBezTo>
                  <a:cubicBezTo>
                    <a:pt x="24711" y="8830"/>
                    <a:pt x="24920" y="8705"/>
                    <a:pt x="25130" y="8558"/>
                  </a:cubicBezTo>
                  <a:cubicBezTo>
                    <a:pt x="25191" y="8528"/>
                    <a:pt x="25252" y="8508"/>
                    <a:pt x="25322" y="8508"/>
                  </a:cubicBezTo>
                  <a:cubicBezTo>
                    <a:pt x="25347" y="8508"/>
                    <a:pt x="25373" y="8511"/>
                    <a:pt x="25402" y="8517"/>
                  </a:cubicBezTo>
                  <a:cubicBezTo>
                    <a:pt x="25715" y="8621"/>
                    <a:pt x="26050" y="8684"/>
                    <a:pt x="26364" y="8789"/>
                  </a:cubicBezTo>
                  <a:cubicBezTo>
                    <a:pt x="26405" y="8801"/>
                    <a:pt x="26445" y="8807"/>
                    <a:pt x="26485" y="8807"/>
                  </a:cubicBezTo>
                  <a:cubicBezTo>
                    <a:pt x="26649" y="8807"/>
                    <a:pt x="26795" y="8706"/>
                    <a:pt x="26845" y="8537"/>
                  </a:cubicBezTo>
                  <a:cubicBezTo>
                    <a:pt x="26908" y="8349"/>
                    <a:pt x="26803" y="8140"/>
                    <a:pt x="26594" y="8098"/>
                  </a:cubicBezTo>
                  <a:cubicBezTo>
                    <a:pt x="26490" y="8056"/>
                    <a:pt x="26364" y="8035"/>
                    <a:pt x="26259" y="7993"/>
                  </a:cubicBezTo>
                  <a:lnTo>
                    <a:pt x="25653" y="7826"/>
                  </a:lnTo>
                  <a:cubicBezTo>
                    <a:pt x="25674" y="7742"/>
                    <a:pt x="25694" y="7659"/>
                    <a:pt x="25715" y="7575"/>
                  </a:cubicBezTo>
                  <a:cubicBezTo>
                    <a:pt x="25778" y="7345"/>
                    <a:pt x="25841" y="7115"/>
                    <a:pt x="25904" y="6864"/>
                  </a:cubicBezTo>
                  <a:cubicBezTo>
                    <a:pt x="25946" y="6675"/>
                    <a:pt x="25820" y="6466"/>
                    <a:pt x="25632" y="6424"/>
                  </a:cubicBezTo>
                  <a:cubicBezTo>
                    <a:pt x="25616" y="6423"/>
                    <a:pt x="25601" y="6422"/>
                    <a:pt x="25587" y="6422"/>
                  </a:cubicBezTo>
                  <a:cubicBezTo>
                    <a:pt x="25396" y="6422"/>
                    <a:pt x="25231" y="6544"/>
                    <a:pt x="25192" y="6738"/>
                  </a:cubicBezTo>
                  <a:cubicBezTo>
                    <a:pt x="25109" y="7073"/>
                    <a:pt x="25004" y="7408"/>
                    <a:pt x="24920" y="7742"/>
                  </a:cubicBezTo>
                  <a:cubicBezTo>
                    <a:pt x="24920" y="7805"/>
                    <a:pt x="24878" y="7868"/>
                    <a:pt x="24816" y="7889"/>
                  </a:cubicBezTo>
                  <a:lnTo>
                    <a:pt x="24083" y="8265"/>
                  </a:lnTo>
                  <a:cubicBezTo>
                    <a:pt x="24083" y="8245"/>
                    <a:pt x="24083" y="8224"/>
                    <a:pt x="24083" y="8203"/>
                  </a:cubicBezTo>
                  <a:cubicBezTo>
                    <a:pt x="24146" y="7931"/>
                    <a:pt x="24188" y="7701"/>
                    <a:pt x="24251" y="7429"/>
                  </a:cubicBezTo>
                  <a:cubicBezTo>
                    <a:pt x="24293" y="7219"/>
                    <a:pt x="24376" y="6989"/>
                    <a:pt x="24460" y="6801"/>
                  </a:cubicBezTo>
                  <a:cubicBezTo>
                    <a:pt x="24523" y="6633"/>
                    <a:pt x="24460" y="6466"/>
                    <a:pt x="24313" y="6382"/>
                  </a:cubicBezTo>
                  <a:cubicBezTo>
                    <a:pt x="24259" y="6337"/>
                    <a:pt x="24193" y="6315"/>
                    <a:pt x="24126" y="6315"/>
                  </a:cubicBezTo>
                  <a:cubicBezTo>
                    <a:pt x="24037" y="6315"/>
                    <a:pt x="23945" y="6353"/>
                    <a:pt x="23874" y="6424"/>
                  </a:cubicBezTo>
                  <a:cubicBezTo>
                    <a:pt x="23832" y="6466"/>
                    <a:pt x="23790" y="6529"/>
                    <a:pt x="23769" y="6592"/>
                  </a:cubicBezTo>
                  <a:cubicBezTo>
                    <a:pt x="23644" y="6885"/>
                    <a:pt x="23560" y="7177"/>
                    <a:pt x="23497" y="7470"/>
                  </a:cubicBezTo>
                  <a:cubicBezTo>
                    <a:pt x="23393" y="7889"/>
                    <a:pt x="23288" y="8286"/>
                    <a:pt x="23184" y="8705"/>
                  </a:cubicBezTo>
                  <a:cubicBezTo>
                    <a:pt x="23163" y="8809"/>
                    <a:pt x="23079" y="8914"/>
                    <a:pt x="22974" y="8956"/>
                  </a:cubicBezTo>
                  <a:lnTo>
                    <a:pt x="22179" y="9353"/>
                  </a:lnTo>
                  <a:cubicBezTo>
                    <a:pt x="22137" y="9374"/>
                    <a:pt x="22096" y="9374"/>
                    <a:pt x="22054" y="9395"/>
                  </a:cubicBezTo>
                  <a:lnTo>
                    <a:pt x="22054" y="9312"/>
                  </a:lnTo>
                  <a:lnTo>
                    <a:pt x="22430" y="7680"/>
                  </a:lnTo>
                  <a:cubicBezTo>
                    <a:pt x="22514" y="7345"/>
                    <a:pt x="22598" y="7010"/>
                    <a:pt x="22681" y="6675"/>
                  </a:cubicBezTo>
                  <a:cubicBezTo>
                    <a:pt x="22723" y="6466"/>
                    <a:pt x="22619" y="6278"/>
                    <a:pt x="22430" y="6215"/>
                  </a:cubicBezTo>
                  <a:cubicBezTo>
                    <a:pt x="22394" y="6204"/>
                    <a:pt x="22357" y="6199"/>
                    <a:pt x="22321" y="6199"/>
                  </a:cubicBezTo>
                  <a:cubicBezTo>
                    <a:pt x="22153" y="6199"/>
                    <a:pt x="22005" y="6314"/>
                    <a:pt x="21970" y="6487"/>
                  </a:cubicBezTo>
                  <a:cubicBezTo>
                    <a:pt x="21928" y="6633"/>
                    <a:pt x="21886" y="6780"/>
                    <a:pt x="21845" y="6947"/>
                  </a:cubicBezTo>
                  <a:cubicBezTo>
                    <a:pt x="21740" y="7429"/>
                    <a:pt x="21635" y="7931"/>
                    <a:pt x="21531" y="8433"/>
                  </a:cubicBezTo>
                  <a:cubicBezTo>
                    <a:pt x="21447" y="8768"/>
                    <a:pt x="21363" y="9102"/>
                    <a:pt x="21280" y="9437"/>
                  </a:cubicBezTo>
                  <a:cubicBezTo>
                    <a:pt x="21259" y="9584"/>
                    <a:pt x="21217" y="9730"/>
                    <a:pt x="21196" y="9877"/>
                  </a:cubicBezTo>
                  <a:cubicBezTo>
                    <a:pt x="21196" y="9939"/>
                    <a:pt x="21133" y="10002"/>
                    <a:pt x="21070" y="10044"/>
                  </a:cubicBezTo>
                  <a:lnTo>
                    <a:pt x="19501" y="10944"/>
                  </a:lnTo>
                  <a:cubicBezTo>
                    <a:pt x="19459" y="10965"/>
                    <a:pt x="19438" y="10986"/>
                    <a:pt x="19396" y="10986"/>
                  </a:cubicBezTo>
                  <a:cubicBezTo>
                    <a:pt x="19396" y="10567"/>
                    <a:pt x="19417" y="10190"/>
                    <a:pt x="19417" y="9793"/>
                  </a:cubicBezTo>
                  <a:lnTo>
                    <a:pt x="19417" y="9395"/>
                  </a:lnTo>
                  <a:cubicBezTo>
                    <a:pt x="19396" y="9102"/>
                    <a:pt x="19396" y="8789"/>
                    <a:pt x="19417" y="8475"/>
                  </a:cubicBezTo>
                  <a:cubicBezTo>
                    <a:pt x="19417" y="8412"/>
                    <a:pt x="19459" y="8349"/>
                    <a:pt x="19522" y="8328"/>
                  </a:cubicBezTo>
                  <a:lnTo>
                    <a:pt x="19668" y="8265"/>
                  </a:lnTo>
                  <a:lnTo>
                    <a:pt x="20631" y="7868"/>
                  </a:lnTo>
                  <a:cubicBezTo>
                    <a:pt x="20819" y="7784"/>
                    <a:pt x="20903" y="7575"/>
                    <a:pt x="20840" y="7387"/>
                  </a:cubicBezTo>
                  <a:cubicBezTo>
                    <a:pt x="20792" y="7243"/>
                    <a:pt x="20659" y="7148"/>
                    <a:pt x="20516" y="7148"/>
                  </a:cubicBezTo>
                  <a:cubicBezTo>
                    <a:pt x="20471" y="7148"/>
                    <a:pt x="20425" y="7158"/>
                    <a:pt x="20380" y="7177"/>
                  </a:cubicBezTo>
                  <a:cubicBezTo>
                    <a:pt x="20296" y="7198"/>
                    <a:pt x="20212" y="7240"/>
                    <a:pt x="20129" y="7282"/>
                  </a:cubicBezTo>
                  <a:lnTo>
                    <a:pt x="19166" y="7701"/>
                  </a:lnTo>
                  <a:cubicBezTo>
                    <a:pt x="19116" y="7717"/>
                    <a:pt x="19065" y="7748"/>
                    <a:pt x="19014" y="7748"/>
                  </a:cubicBezTo>
                  <a:cubicBezTo>
                    <a:pt x="19002" y="7748"/>
                    <a:pt x="18990" y="7746"/>
                    <a:pt x="18978" y="7742"/>
                  </a:cubicBezTo>
                  <a:cubicBezTo>
                    <a:pt x="18915" y="7324"/>
                    <a:pt x="18852" y="6905"/>
                    <a:pt x="18852" y="6487"/>
                  </a:cubicBezTo>
                  <a:cubicBezTo>
                    <a:pt x="18915" y="6445"/>
                    <a:pt x="18957" y="6424"/>
                    <a:pt x="19020" y="6403"/>
                  </a:cubicBezTo>
                  <a:cubicBezTo>
                    <a:pt x="19564" y="6194"/>
                    <a:pt x="20108" y="5964"/>
                    <a:pt x="20673" y="5755"/>
                  </a:cubicBezTo>
                  <a:cubicBezTo>
                    <a:pt x="20819" y="5692"/>
                    <a:pt x="20966" y="5629"/>
                    <a:pt x="21091" y="5545"/>
                  </a:cubicBezTo>
                  <a:cubicBezTo>
                    <a:pt x="21476" y="5353"/>
                    <a:pt x="21276" y="4854"/>
                    <a:pt x="20944" y="4854"/>
                  </a:cubicBezTo>
                  <a:cubicBezTo>
                    <a:pt x="20878" y="4854"/>
                    <a:pt x="20808" y="4873"/>
                    <a:pt x="20736" y="4918"/>
                  </a:cubicBezTo>
                  <a:cubicBezTo>
                    <a:pt x="20631" y="4980"/>
                    <a:pt x="20526" y="5022"/>
                    <a:pt x="20401" y="5085"/>
                  </a:cubicBezTo>
                  <a:cubicBezTo>
                    <a:pt x="19899" y="5294"/>
                    <a:pt x="19376" y="5483"/>
                    <a:pt x="18852" y="5692"/>
                  </a:cubicBezTo>
                  <a:lnTo>
                    <a:pt x="18748" y="5734"/>
                  </a:lnTo>
                  <a:cubicBezTo>
                    <a:pt x="18727" y="5566"/>
                    <a:pt x="18706" y="5441"/>
                    <a:pt x="18685" y="5315"/>
                  </a:cubicBezTo>
                  <a:cubicBezTo>
                    <a:pt x="18643" y="4939"/>
                    <a:pt x="18580" y="4562"/>
                    <a:pt x="18518" y="4185"/>
                  </a:cubicBezTo>
                  <a:cubicBezTo>
                    <a:pt x="18497" y="3997"/>
                    <a:pt x="18476" y="3788"/>
                    <a:pt x="18455" y="3579"/>
                  </a:cubicBezTo>
                  <a:cubicBezTo>
                    <a:pt x="18455" y="3401"/>
                    <a:pt x="18306" y="3242"/>
                    <a:pt x="18131" y="3242"/>
                  </a:cubicBezTo>
                  <a:cubicBezTo>
                    <a:pt x="18121" y="3242"/>
                    <a:pt x="18110" y="3243"/>
                    <a:pt x="18099" y="3244"/>
                  </a:cubicBezTo>
                  <a:cubicBezTo>
                    <a:pt x="18087" y="3243"/>
                    <a:pt x="18076" y="3242"/>
                    <a:pt x="18064" y="3242"/>
                  </a:cubicBezTo>
                  <a:cubicBezTo>
                    <a:pt x="17874" y="3242"/>
                    <a:pt x="17743" y="3401"/>
                    <a:pt x="17743" y="3579"/>
                  </a:cubicBezTo>
                  <a:cubicBezTo>
                    <a:pt x="17743" y="3725"/>
                    <a:pt x="17743" y="3872"/>
                    <a:pt x="17764" y="4018"/>
                  </a:cubicBezTo>
                  <a:cubicBezTo>
                    <a:pt x="17827" y="4478"/>
                    <a:pt x="17911" y="4960"/>
                    <a:pt x="17974" y="5420"/>
                  </a:cubicBezTo>
                  <a:cubicBezTo>
                    <a:pt x="18015" y="5629"/>
                    <a:pt x="18015" y="5817"/>
                    <a:pt x="18057" y="6048"/>
                  </a:cubicBezTo>
                  <a:lnTo>
                    <a:pt x="16865" y="6571"/>
                  </a:lnTo>
                  <a:cubicBezTo>
                    <a:pt x="16844" y="6487"/>
                    <a:pt x="16823" y="6424"/>
                    <a:pt x="16823" y="6382"/>
                  </a:cubicBezTo>
                  <a:cubicBezTo>
                    <a:pt x="16781" y="6006"/>
                    <a:pt x="16760" y="5629"/>
                    <a:pt x="16718" y="5252"/>
                  </a:cubicBezTo>
                  <a:cubicBezTo>
                    <a:pt x="16697" y="5169"/>
                    <a:pt x="16697" y="5085"/>
                    <a:pt x="16676" y="5001"/>
                  </a:cubicBezTo>
                  <a:cubicBezTo>
                    <a:pt x="16622" y="4838"/>
                    <a:pt x="16472" y="4721"/>
                    <a:pt x="16324" y="4721"/>
                  </a:cubicBezTo>
                  <a:cubicBezTo>
                    <a:pt x="16302" y="4721"/>
                    <a:pt x="16280" y="4724"/>
                    <a:pt x="16258" y="4729"/>
                  </a:cubicBezTo>
                  <a:cubicBezTo>
                    <a:pt x="16070" y="4771"/>
                    <a:pt x="15944" y="4939"/>
                    <a:pt x="15944" y="5148"/>
                  </a:cubicBezTo>
                  <a:cubicBezTo>
                    <a:pt x="15965" y="5315"/>
                    <a:pt x="16007" y="5483"/>
                    <a:pt x="16028" y="5650"/>
                  </a:cubicBezTo>
                  <a:cubicBezTo>
                    <a:pt x="16070" y="5901"/>
                    <a:pt x="16091" y="6173"/>
                    <a:pt x="16111" y="6466"/>
                  </a:cubicBezTo>
                  <a:lnTo>
                    <a:pt x="15191" y="6989"/>
                  </a:lnTo>
                  <a:cubicBezTo>
                    <a:pt x="15128" y="7031"/>
                    <a:pt x="15065" y="7052"/>
                    <a:pt x="15002" y="7094"/>
                  </a:cubicBezTo>
                  <a:lnTo>
                    <a:pt x="13914" y="7784"/>
                  </a:lnTo>
                  <a:lnTo>
                    <a:pt x="13852" y="7784"/>
                  </a:lnTo>
                  <a:lnTo>
                    <a:pt x="13852" y="7617"/>
                  </a:lnTo>
                  <a:lnTo>
                    <a:pt x="13852" y="5985"/>
                  </a:lnTo>
                  <a:cubicBezTo>
                    <a:pt x="13831" y="5817"/>
                    <a:pt x="13914" y="5671"/>
                    <a:pt x="14040" y="5566"/>
                  </a:cubicBezTo>
                  <a:cubicBezTo>
                    <a:pt x="14312" y="5336"/>
                    <a:pt x="14584" y="5085"/>
                    <a:pt x="14856" y="4834"/>
                  </a:cubicBezTo>
                  <a:lnTo>
                    <a:pt x="15107" y="4583"/>
                  </a:lnTo>
                  <a:lnTo>
                    <a:pt x="16174" y="3620"/>
                  </a:lnTo>
                  <a:cubicBezTo>
                    <a:pt x="16279" y="3516"/>
                    <a:pt x="16383" y="3411"/>
                    <a:pt x="16467" y="3307"/>
                  </a:cubicBezTo>
                  <a:cubicBezTo>
                    <a:pt x="16572" y="3244"/>
                    <a:pt x="16614" y="3118"/>
                    <a:pt x="16593" y="2972"/>
                  </a:cubicBezTo>
                  <a:cubicBezTo>
                    <a:pt x="16565" y="2794"/>
                    <a:pt x="16404" y="2679"/>
                    <a:pt x="16237" y="2679"/>
                  </a:cubicBezTo>
                  <a:cubicBezTo>
                    <a:pt x="16148" y="2679"/>
                    <a:pt x="16058" y="2711"/>
                    <a:pt x="15986" y="2783"/>
                  </a:cubicBezTo>
                  <a:cubicBezTo>
                    <a:pt x="15881" y="2888"/>
                    <a:pt x="15777" y="3014"/>
                    <a:pt x="15651" y="3118"/>
                  </a:cubicBezTo>
                  <a:cubicBezTo>
                    <a:pt x="15107" y="3620"/>
                    <a:pt x="14563" y="4144"/>
                    <a:pt x="14019" y="4646"/>
                  </a:cubicBezTo>
                  <a:cubicBezTo>
                    <a:pt x="13977" y="4667"/>
                    <a:pt x="13935" y="4688"/>
                    <a:pt x="13914" y="4729"/>
                  </a:cubicBezTo>
                  <a:cubicBezTo>
                    <a:pt x="13873" y="4353"/>
                    <a:pt x="13852" y="3997"/>
                    <a:pt x="13831" y="3641"/>
                  </a:cubicBezTo>
                  <a:cubicBezTo>
                    <a:pt x="13831" y="3558"/>
                    <a:pt x="13852" y="3453"/>
                    <a:pt x="13935" y="3390"/>
                  </a:cubicBezTo>
                  <a:cubicBezTo>
                    <a:pt x="14354" y="2993"/>
                    <a:pt x="14772" y="2595"/>
                    <a:pt x="15170" y="2177"/>
                  </a:cubicBezTo>
                  <a:cubicBezTo>
                    <a:pt x="15295" y="2051"/>
                    <a:pt x="15421" y="1905"/>
                    <a:pt x="15526" y="1758"/>
                  </a:cubicBezTo>
                  <a:cubicBezTo>
                    <a:pt x="15651" y="1591"/>
                    <a:pt x="15609" y="1361"/>
                    <a:pt x="15442" y="1256"/>
                  </a:cubicBezTo>
                  <a:cubicBezTo>
                    <a:pt x="15374" y="1205"/>
                    <a:pt x="15299" y="1182"/>
                    <a:pt x="15227" y="1182"/>
                  </a:cubicBezTo>
                  <a:cubicBezTo>
                    <a:pt x="15122" y="1182"/>
                    <a:pt x="15023" y="1232"/>
                    <a:pt x="14961" y="1319"/>
                  </a:cubicBezTo>
                  <a:cubicBezTo>
                    <a:pt x="14919" y="1361"/>
                    <a:pt x="14898" y="1403"/>
                    <a:pt x="14877" y="1444"/>
                  </a:cubicBezTo>
                  <a:cubicBezTo>
                    <a:pt x="14814" y="1507"/>
                    <a:pt x="14751" y="1591"/>
                    <a:pt x="14689" y="1654"/>
                  </a:cubicBezTo>
                  <a:lnTo>
                    <a:pt x="13998" y="2302"/>
                  </a:lnTo>
                  <a:cubicBezTo>
                    <a:pt x="13956" y="2323"/>
                    <a:pt x="13935" y="2344"/>
                    <a:pt x="13873" y="2386"/>
                  </a:cubicBezTo>
                  <a:cubicBezTo>
                    <a:pt x="13873" y="2093"/>
                    <a:pt x="13852" y="1842"/>
                    <a:pt x="13831" y="1570"/>
                  </a:cubicBezTo>
                  <a:cubicBezTo>
                    <a:pt x="13831" y="1507"/>
                    <a:pt x="13852" y="1444"/>
                    <a:pt x="13914" y="1382"/>
                  </a:cubicBezTo>
                  <a:cubicBezTo>
                    <a:pt x="14166" y="1151"/>
                    <a:pt x="14396" y="900"/>
                    <a:pt x="14668" y="649"/>
                  </a:cubicBezTo>
                  <a:cubicBezTo>
                    <a:pt x="14772" y="566"/>
                    <a:pt x="14814" y="440"/>
                    <a:pt x="14793" y="294"/>
                  </a:cubicBezTo>
                  <a:cubicBezTo>
                    <a:pt x="14752" y="116"/>
                    <a:pt x="14595" y="0"/>
                    <a:pt x="144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6"/>
            <p:cNvSpPr/>
            <p:nvPr/>
          </p:nvSpPr>
          <p:spPr>
            <a:xfrm>
              <a:off x="8423100" y="250939"/>
              <a:ext cx="660707" cy="577136"/>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6"/>
            <p:cNvSpPr/>
            <p:nvPr/>
          </p:nvSpPr>
          <p:spPr>
            <a:xfrm>
              <a:off x="290363" y="430775"/>
              <a:ext cx="333674" cy="333174"/>
            </a:xfrm>
            <a:custGeom>
              <a:rect b="b" l="l" r="r" t="t"/>
              <a:pathLst>
                <a:path extrusionOk="0" h="25322" w="25360">
                  <a:moveTo>
                    <a:pt x="10588" y="7636"/>
                  </a:moveTo>
                  <a:lnTo>
                    <a:pt x="12178" y="8138"/>
                  </a:lnTo>
                  <a:cubicBezTo>
                    <a:pt x="12199" y="8327"/>
                    <a:pt x="12199" y="8515"/>
                    <a:pt x="12199" y="8703"/>
                  </a:cubicBezTo>
                  <a:lnTo>
                    <a:pt x="12199" y="9540"/>
                  </a:lnTo>
                  <a:cubicBezTo>
                    <a:pt x="12199" y="9749"/>
                    <a:pt x="12220" y="9938"/>
                    <a:pt x="12220" y="10147"/>
                  </a:cubicBezTo>
                  <a:cubicBezTo>
                    <a:pt x="12220" y="10566"/>
                    <a:pt x="12178" y="10984"/>
                    <a:pt x="12178" y="11402"/>
                  </a:cubicBezTo>
                  <a:cubicBezTo>
                    <a:pt x="11885" y="11277"/>
                    <a:pt x="10357" y="9770"/>
                    <a:pt x="9834" y="9101"/>
                  </a:cubicBezTo>
                  <a:cubicBezTo>
                    <a:pt x="10085" y="8599"/>
                    <a:pt x="10337" y="8117"/>
                    <a:pt x="10588" y="7636"/>
                  </a:cubicBezTo>
                  <a:close/>
                  <a:moveTo>
                    <a:pt x="14730" y="7636"/>
                  </a:moveTo>
                  <a:lnTo>
                    <a:pt x="15505" y="9122"/>
                  </a:lnTo>
                  <a:cubicBezTo>
                    <a:pt x="14730" y="9875"/>
                    <a:pt x="14019" y="10712"/>
                    <a:pt x="13140" y="11444"/>
                  </a:cubicBezTo>
                  <a:cubicBezTo>
                    <a:pt x="13057" y="10335"/>
                    <a:pt x="13119" y="9247"/>
                    <a:pt x="13119" y="8159"/>
                  </a:cubicBezTo>
                  <a:lnTo>
                    <a:pt x="14730" y="7636"/>
                  </a:lnTo>
                  <a:close/>
                  <a:moveTo>
                    <a:pt x="9123" y="9812"/>
                  </a:moveTo>
                  <a:cubicBezTo>
                    <a:pt x="9228" y="9917"/>
                    <a:pt x="9353" y="10022"/>
                    <a:pt x="9479" y="10126"/>
                  </a:cubicBezTo>
                  <a:cubicBezTo>
                    <a:pt x="9897" y="10524"/>
                    <a:pt x="10316" y="10921"/>
                    <a:pt x="10713" y="11340"/>
                  </a:cubicBezTo>
                  <a:cubicBezTo>
                    <a:pt x="10964" y="11591"/>
                    <a:pt x="11194" y="11863"/>
                    <a:pt x="11445" y="12156"/>
                  </a:cubicBezTo>
                  <a:cubicBezTo>
                    <a:pt x="11062" y="12192"/>
                    <a:pt x="10682" y="12203"/>
                    <a:pt x="10303" y="12203"/>
                  </a:cubicBezTo>
                  <a:cubicBezTo>
                    <a:pt x="9689" y="12203"/>
                    <a:pt x="9081" y="12174"/>
                    <a:pt x="8472" y="12174"/>
                  </a:cubicBezTo>
                  <a:cubicBezTo>
                    <a:pt x="8368" y="12174"/>
                    <a:pt x="8264" y="12175"/>
                    <a:pt x="8160" y="12177"/>
                  </a:cubicBezTo>
                  <a:lnTo>
                    <a:pt x="8181" y="12156"/>
                  </a:lnTo>
                  <a:cubicBezTo>
                    <a:pt x="7993" y="11612"/>
                    <a:pt x="7826" y="11089"/>
                    <a:pt x="7637" y="10566"/>
                  </a:cubicBezTo>
                  <a:lnTo>
                    <a:pt x="9123" y="9812"/>
                  </a:lnTo>
                  <a:close/>
                  <a:moveTo>
                    <a:pt x="16195" y="9812"/>
                  </a:moveTo>
                  <a:lnTo>
                    <a:pt x="17304" y="10398"/>
                  </a:lnTo>
                  <a:cubicBezTo>
                    <a:pt x="17388" y="10440"/>
                    <a:pt x="17471" y="10482"/>
                    <a:pt x="17555" y="10503"/>
                  </a:cubicBezTo>
                  <a:cubicBezTo>
                    <a:pt x="17639" y="10524"/>
                    <a:pt x="17681" y="10628"/>
                    <a:pt x="17639" y="10712"/>
                  </a:cubicBezTo>
                  <a:cubicBezTo>
                    <a:pt x="17576" y="10900"/>
                    <a:pt x="17513" y="11089"/>
                    <a:pt x="17451" y="11277"/>
                  </a:cubicBezTo>
                  <a:cubicBezTo>
                    <a:pt x="17346" y="11570"/>
                    <a:pt x="17262" y="11863"/>
                    <a:pt x="17158" y="12156"/>
                  </a:cubicBezTo>
                  <a:cubicBezTo>
                    <a:pt x="17011" y="12177"/>
                    <a:pt x="16865" y="12177"/>
                    <a:pt x="16676" y="12177"/>
                  </a:cubicBezTo>
                  <a:lnTo>
                    <a:pt x="16111" y="12177"/>
                  </a:lnTo>
                  <a:cubicBezTo>
                    <a:pt x="15798" y="12198"/>
                    <a:pt x="15463" y="12218"/>
                    <a:pt x="15149" y="12218"/>
                  </a:cubicBezTo>
                  <a:cubicBezTo>
                    <a:pt x="14730" y="12198"/>
                    <a:pt x="14312" y="12177"/>
                    <a:pt x="13914" y="12177"/>
                  </a:cubicBezTo>
                  <a:cubicBezTo>
                    <a:pt x="13977" y="11926"/>
                    <a:pt x="15358" y="10524"/>
                    <a:pt x="16195" y="9812"/>
                  </a:cubicBezTo>
                  <a:close/>
                  <a:moveTo>
                    <a:pt x="9951" y="13089"/>
                  </a:moveTo>
                  <a:cubicBezTo>
                    <a:pt x="10445" y="13089"/>
                    <a:pt x="10943" y="13101"/>
                    <a:pt x="11445" y="13139"/>
                  </a:cubicBezTo>
                  <a:cubicBezTo>
                    <a:pt x="10713" y="14018"/>
                    <a:pt x="9876" y="14729"/>
                    <a:pt x="9123" y="15483"/>
                  </a:cubicBezTo>
                  <a:lnTo>
                    <a:pt x="7637" y="14729"/>
                  </a:lnTo>
                  <a:cubicBezTo>
                    <a:pt x="7826" y="14206"/>
                    <a:pt x="7993" y="13683"/>
                    <a:pt x="8160" y="13139"/>
                  </a:cubicBezTo>
                  <a:lnTo>
                    <a:pt x="8181" y="13118"/>
                  </a:lnTo>
                  <a:cubicBezTo>
                    <a:pt x="8765" y="13107"/>
                    <a:pt x="9355" y="13089"/>
                    <a:pt x="9951" y="13089"/>
                  </a:cubicBezTo>
                  <a:close/>
                  <a:moveTo>
                    <a:pt x="15293" y="13080"/>
                  </a:moveTo>
                  <a:cubicBezTo>
                    <a:pt x="15922" y="13080"/>
                    <a:pt x="16536" y="13106"/>
                    <a:pt x="17137" y="13118"/>
                  </a:cubicBezTo>
                  <a:cubicBezTo>
                    <a:pt x="17325" y="13662"/>
                    <a:pt x="17492" y="14185"/>
                    <a:pt x="17660" y="14708"/>
                  </a:cubicBezTo>
                  <a:lnTo>
                    <a:pt x="16195" y="15483"/>
                  </a:lnTo>
                  <a:cubicBezTo>
                    <a:pt x="16070" y="15378"/>
                    <a:pt x="15923" y="15231"/>
                    <a:pt x="15798" y="15106"/>
                  </a:cubicBezTo>
                  <a:cubicBezTo>
                    <a:pt x="15400" y="14729"/>
                    <a:pt x="15003" y="14353"/>
                    <a:pt x="14605" y="13955"/>
                  </a:cubicBezTo>
                  <a:cubicBezTo>
                    <a:pt x="14354" y="13704"/>
                    <a:pt x="14124" y="13432"/>
                    <a:pt x="13852" y="13139"/>
                  </a:cubicBezTo>
                  <a:lnTo>
                    <a:pt x="13873" y="13139"/>
                  </a:lnTo>
                  <a:cubicBezTo>
                    <a:pt x="14354" y="13095"/>
                    <a:pt x="14827" y="13080"/>
                    <a:pt x="15293" y="13080"/>
                  </a:cubicBezTo>
                  <a:close/>
                  <a:moveTo>
                    <a:pt x="12178" y="13830"/>
                  </a:moveTo>
                  <a:cubicBezTo>
                    <a:pt x="12262" y="14980"/>
                    <a:pt x="12178" y="16068"/>
                    <a:pt x="12199" y="17156"/>
                  </a:cubicBezTo>
                  <a:lnTo>
                    <a:pt x="12052" y="17198"/>
                  </a:lnTo>
                  <a:lnTo>
                    <a:pt x="10734" y="17617"/>
                  </a:lnTo>
                  <a:cubicBezTo>
                    <a:pt x="10688" y="17632"/>
                    <a:pt x="10653" y="17642"/>
                    <a:pt x="10626" y="17642"/>
                  </a:cubicBezTo>
                  <a:cubicBezTo>
                    <a:pt x="10578" y="17642"/>
                    <a:pt x="10551" y="17613"/>
                    <a:pt x="10525" y="17533"/>
                  </a:cubicBezTo>
                  <a:cubicBezTo>
                    <a:pt x="10378" y="17240"/>
                    <a:pt x="10253" y="16947"/>
                    <a:pt x="10106" y="16696"/>
                  </a:cubicBezTo>
                  <a:cubicBezTo>
                    <a:pt x="10023" y="16529"/>
                    <a:pt x="9918" y="16361"/>
                    <a:pt x="9813" y="16194"/>
                  </a:cubicBezTo>
                  <a:cubicBezTo>
                    <a:pt x="9939" y="16048"/>
                    <a:pt x="10065" y="15922"/>
                    <a:pt x="10190" y="15796"/>
                  </a:cubicBezTo>
                  <a:cubicBezTo>
                    <a:pt x="10567" y="15378"/>
                    <a:pt x="10943" y="14980"/>
                    <a:pt x="11341" y="14583"/>
                  </a:cubicBezTo>
                  <a:cubicBezTo>
                    <a:pt x="11592" y="14332"/>
                    <a:pt x="11885" y="14102"/>
                    <a:pt x="12178" y="13830"/>
                  </a:cubicBezTo>
                  <a:close/>
                  <a:moveTo>
                    <a:pt x="13161" y="13892"/>
                  </a:moveTo>
                  <a:cubicBezTo>
                    <a:pt x="13475" y="14081"/>
                    <a:pt x="15086" y="15671"/>
                    <a:pt x="15484" y="16194"/>
                  </a:cubicBezTo>
                  <a:cubicBezTo>
                    <a:pt x="15233" y="16675"/>
                    <a:pt x="15003" y="17177"/>
                    <a:pt x="14730" y="17659"/>
                  </a:cubicBezTo>
                  <a:lnTo>
                    <a:pt x="13140" y="17136"/>
                  </a:lnTo>
                  <a:cubicBezTo>
                    <a:pt x="13140" y="16068"/>
                    <a:pt x="13078" y="14980"/>
                    <a:pt x="13161" y="13892"/>
                  </a:cubicBezTo>
                  <a:close/>
                  <a:moveTo>
                    <a:pt x="14974" y="0"/>
                  </a:moveTo>
                  <a:cubicBezTo>
                    <a:pt x="14881" y="0"/>
                    <a:pt x="14788" y="34"/>
                    <a:pt x="14710" y="104"/>
                  </a:cubicBezTo>
                  <a:cubicBezTo>
                    <a:pt x="14668" y="125"/>
                    <a:pt x="14626" y="166"/>
                    <a:pt x="14584" y="187"/>
                  </a:cubicBezTo>
                  <a:lnTo>
                    <a:pt x="12806" y="1547"/>
                  </a:lnTo>
                  <a:cubicBezTo>
                    <a:pt x="12764" y="1568"/>
                    <a:pt x="12722" y="1589"/>
                    <a:pt x="12680" y="1631"/>
                  </a:cubicBezTo>
                  <a:cubicBezTo>
                    <a:pt x="12638" y="1610"/>
                    <a:pt x="12596" y="1589"/>
                    <a:pt x="12575" y="1547"/>
                  </a:cubicBezTo>
                  <a:cubicBezTo>
                    <a:pt x="12241" y="1296"/>
                    <a:pt x="11885" y="1045"/>
                    <a:pt x="11571" y="815"/>
                  </a:cubicBezTo>
                  <a:cubicBezTo>
                    <a:pt x="11278" y="585"/>
                    <a:pt x="10985" y="334"/>
                    <a:pt x="10671" y="104"/>
                  </a:cubicBezTo>
                  <a:cubicBezTo>
                    <a:pt x="10593" y="38"/>
                    <a:pt x="10498" y="6"/>
                    <a:pt x="10402" y="6"/>
                  </a:cubicBezTo>
                  <a:cubicBezTo>
                    <a:pt x="10345" y="6"/>
                    <a:pt x="10287" y="17"/>
                    <a:pt x="10232" y="41"/>
                  </a:cubicBezTo>
                  <a:cubicBezTo>
                    <a:pt x="10085" y="83"/>
                    <a:pt x="9981" y="229"/>
                    <a:pt x="9981" y="376"/>
                  </a:cubicBezTo>
                  <a:cubicBezTo>
                    <a:pt x="9960" y="564"/>
                    <a:pt x="10023" y="731"/>
                    <a:pt x="10190" y="836"/>
                  </a:cubicBezTo>
                  <a:cubicBezTo>
                    <a:pt x="10818" y="1296"/>
                    <a:pt x="11445" y="1778"/>
                    <a:pt x="12073" y="2238"/>
                  </a:cubicBezTo>
                  <a:cubicBezTo>
                    <a:pt x="12115" y="2301"/>
                    <a:pt x="12157" y="2343"/>
                    <a:pt x="12178" y="2405"/>
                  </a:cubicBezTo>
                  <a:cubicBezTo>
                    <a:pt x="12199" y="2510"/>
                    <a:pt x="12220" y="2615"/>
                    <a:pt x="12220" y="2719"/>
                  </a:cubicBezTo>
                  <a:cubicBezTo>
                    <a:pt x="12241" y="3179"/>
                    <a:pt x="12262" y="3640"/>
                    <a:pt x="12262" y="4100"/>
                  </a:cubicBezTo>
                  <a:lnTo>
                    <a:pt x="12262" y="4832"/>
                  </a:lnTo>
                  <a:cubicBezTo>
                    <a:pt x="11906" y="4581"/>
                    <a:pt x="11571" y="4393"/>
                    <a:pt x="11257" y="4163"/>
                  </a:cubicBezTo>
                  <a:cubicBezTo>
                    <a:pt x="11179" y="4084"/>
                    <a:pt x="11077" y="4047"/>
                    <a:pt x="10974" y="4047"/>
                  </a:cubicBezTo>
                  <a:cubicBezTo>
                    <a:pt x="10858" y="4047"/>
                    <a:pt x="10739" y="4095"/>
                    <a:pt x="10650" y="4184"/>
                  </a:cubicBezTo>
                  <a:cubicBezTo>
                    <a:pt x="10483" y="4351"/>
                    <a:pt x="10504" y="4623"/>
                    <a:pt x="10671" y="4791"/>
                  </a:cubicBezTo>
                  <a:cubicBezTo>
                    <a:pt x="10776" y="4874"/>
                    <a:pt x="10881" y="4958"/>
                    <a:pt x="10985" y="5021"/>
                  </a:cubicBezTo>
                  <a:cubicBezTo>
                    <a:pt x="11362" y="5272"/>
                    <a:pt x="11738" y="5523"/>
                    <a:pt x="12094" y="5753"/>
                  </a:cubicBezTo>
                  <a:cubicBezTo>
                    <a:pt x="12178" y="5816"/>
                    <a:pt x="12220" y="5900"/>
                    <a:pt x="12220" y="5983"/>
                  </a:cubicBezTo>
                  <a:cubicBezTo>
                    <a:pt x="12199" y="6339"/>
                    <a:pt x="12178" y="6716"/>
                    <a:pt x="12178" y="7071"/>
                  </a:cubicBezTo>
                  <a:cubicBezTo>
                    <a:pt x="12178" y="7113"/>
                    <a:pt x="12178" y="7155"/>
                    <a:pt x="12157" y="7218"/>
                  </a:cubicBezTo>
                  <a:cubicBezTo>
                    <a:pt x="12094" y="7197"/>
                    <a:pt x="12052" y="7197"/>
                    <a:pt x="11990" y="7176"/>
                  </a:cubicBezTo>
                  <a:lnTo>
                    <a:pt x="11069" y="6862"/>
                  </a:lnTo>
                  <a:cubicBezTo>
                    <a:pt x="10938" y="6796"/>
                    <a:pt x="10789" y="6765"/>
                    <a:pt x="10639" y="6765"/>
                  </a:cubicBezTo>
                  <a:cubicBezTo>
                    <a:pt x="10501" y="6765"/>
                    <a:pt x="10362" y="6791"/>
                    <a:pt x="10232" y="6841"/>
                  </a:cubicBezTo>
                  <a:cubicBezTo>
                    <a:pt x="10023" y="6946"/>
                    <a:pt x="9855" y="7134"/>
                    <a:pt x="9772" y="7364"/>
                  </a:cubicBezTo>
                  <a:cubicBezTo>
                    <a:pt x="9625" y="7636"/>
                    <a:pt x="9500" y="7950"/>
                    <a:pt x="9353" y="8222"/>
                  </a:cubicBezTo>
                  <a:cubicBezTo>
                    <a:pt x="9311" y="8306"/>
                    <a:pt x="9269" y="8369"/>
                    <a:pt x="9228" y="8431"/>
                  </a:cubicBezTo>
                  <a:lnTo>
                    <a:pt x="8286" y="7553"/>
                  </a:lnTo>
                  <a:cubicBezTo>
                    <a:pt x="8223" y="7469"/>
                    <a:pt x="8265" y="7406"/>
                    <a:pt x="8265" y="7322"/>
                  </a:cubicBezTo>
                  <a:lnTo>
                    <a:pt x="8391" y="6611"/>
                  </a:lnTo>
                  <a:cubicBezTo>
                    <a:pt x="8453" y="6318"/>
                    <a:pt x="8537" y="6004"/>
                    <a:pt x="8579" y="5711"/>
                  </a:cubicBezTo>
                  <a:cubicBezTo>
                    <a:pt x="8600" y="5481"/>
                    <a:pt x="8432" y="5251"/>
                    <a:pt x="8202" y="5209"/>
                  </a:cubicBezTo>
                  <a:cubicBezTo>
                    <a:pt x="8189" y="5208"/>
                    <a:pt x="8176" y="5207"/>
                    <a:pt x="8163" y="5207"/>
                  </a:cubicBezTo>
                  <a:cubicBezTo>
                    <a:pt x="7949" y="5207"/>
                    <a:pt x="7761" y="5367"/>
                    <a:pt x="7721" y="5565"/>
                  </a:cubicBezTo>
                  <a:cubicBezTo>
                    <a:pt x="7679" y="5837"/>
                    <a:pt x="7616" y="6109"/>
                    <a:pt x="7575" y="6381"/>
                  </a:cubicBezTo>
                  <a:cubicBezTo>
                    <a:pt x="7554" y="6506"/>
                    <a:pt x="7512" y="6632"/>
                    <a:pt x="7491" y="6778"/>
                  </a:cubicBezTo>
                  <a:lnTo>
                    <a:pt x="7386" y="6674"/>
                  </a:lnTo>
                  <a:cubicBezTo>
                    <a:pt x="6905" y="6213"/>
                    <a:pt x="6445" y="5732"/>
                    <a:pt x="5984" y="5251"/>
                  </a:cubicBezTo>
                  <a:cubicBezTo>
                    <a:pt x="5922" y="5188"/>
                    <a:pt x="5880" y="5125"/>
                    <a:pt x="5817" y="5042"/>
                  </a:cubicBezTo>
                  <a:cubicBezTo>
                    <a:pt x="5775" y="4979"/>
                    <a:pt x="5754" y="4916"/>
                    <a:pt x="5775" y="4832"/>
                  </a:cubicBezTo>
                  <a:cubicBezTo>
                    <a:pt x="5838" y="4456"/>
                    <a:pt x="5880" y="4100"/>
                    <a:pt x="5943" y="3703"/>
                  </a:cubicBezTo>
                  <a:cubicBezTo>
                    <a:pt x="6005" y="3305"/>
                    <a:pt x="6047" y="2907"/>
                    <a:pt x="6110" y="2531"/>
                  </a:cubicBezTo>
                  <a:cubicBezTo>
                    <a:pt x="6173" y="2280"/>
                    <a:pt x="6005" y="2029"/>
                    <a:pt x="5754" y="1966"/>
                  </a:cubicBezTo>
                  <a:cubicBezTo>
                    <a:pt x="5731" y="1962"/>
                    <a:pt x="5707" y="1960"/>
                    <a:pt x="5684" y="1960"/>
                  </a:cubicBezTo>
                  <a:cubicBezTo>
                    <a:pt x="5458" y="1960"/>
                    <a:pt x="5250" y="2138"/>
                    <a:pt x="5231" y="2384"/>
                  </a:cubicBezTo>
                  <a:cubicBezTo>
                    <a:pt x="5210" y="2531"/>
                    <a:pt x="5210" y="2698"/>
                    <a:pt x="5168" y="2866"/>
                  </a:cubicBezTo>
                  <a:lnTo>
                    <a:pt x="4980" y="4247"/>
                  </a:lnTo>
                  <a:lnTo>
                    <a:pt x="4896" y="4853"/>
                  </a:lnTo>
                  <a:cubicBezTo>
                    <a:pt x="4478" y="4916"/>
                    <a:pt x="4080" y="4979"/>
                    <a:pt x="3662" y="5042"/>
                  </a:cubicBezTo>
                  <a:cubicBezTo>
                    <a:pt x="3243" y="5104"/>
                    <a:pt x="2825" y="5146"/>
                    <a:pt x="2386" y="5209"/>
                  </a:cubicBezTo>
                  <a:cubicBezTo>
                    <a:pt x="2155" y="5230"/>
                    <a:pt x="1967" y="5460"/>
                    <a:pt x="2009" y="5690"/>
                  </a:cubicBezTo>
                  <a:cubicBezTo>
                    <a:pt x="2046" y="5915"/>
                    <a:pt x="2235" y="6073"/>
                    <a:pt x="2455" y="6073"/>
                  </a:cubicBezTo>
                  <a:cubicBezTo>
                    <a:pt x="2480" y="6073"/>
                    <a:pt x="2506" y="6071"/>
                    <a:pt x="2532" y="6067"/>
                  </a:cubicBezTo>
                  <a:cubicBezTo>
                    <a:pt x="3327" y="5962"/>
                    <a:pt x="4101" y="5837"/>
                    <a:pt x="4896" y="5732"/>
                  </a:cubicBezTo>
                  <a:cubicBezTo>
                    <a:pt x="4915" y="5726"/>
                    <a:pt x="4931" y="5723"/>
                    <a:pt x="4947" y="5723"/>
                  </a:cubicBezTo>
                  <a:cubicBezTo>
                    <a:pt x="4985" y="5723"/>
                    <a:pt x="5019" y="5738"/>
                    <a:pt x="5064" y="5753"/>
                  </a:cubicBezTo>
                  <a:cubicBezTo>
                    <a:pt x="5147" y="5795"/>
                    <a:pt x="5231" y="5858"/>
                    <a:pt x="5294" y="5920"/>
                  </a:cubicBezTo>
                  <a:cubicBezTo>
                    <a:pt x="5775" y="6381"/>
                    <a:pt x="6236" y="6841"/>
                    <a:pt x="6696" y="7301"/>
                  </a:cubicBezTo>
                  <a:cubicBezTo>
                    <a:pt x="6738" y="7343"/>
                    <a:pt x="6780" y="7385"/>
                    <a:pt x="6800" y="7427"/>
                  </a:cubicBezTo>
                  <a:cubicBezTo>
                    <a:pt x="6780" y="7427"/>
                    <a:pt x="6759" y="7448"/>
                    <a:pt x="6717" y="7448"/>
                  </a:cubicBezTo>
                  <a:cubicBezTo>
                    <a:pt x="6361" y="7511"/>
                    <a:pt x="6005" y="7594"/>
                    <a:pt x="5650" y="7657"/>
                  </a:cubicBezTo>
                  <a:cubicBezTo>
                    <a:pt x="5419" y="7678"/>
                    <a:pt x="5252" y="7866"/>
                    <a:pt x="5252" y="8097"/>
                  </a:cubicBezTo>
                  <a:cubicBezTo>
                    <a:pt x="5272" y="8335"/>
                    <a:pt x="5461" y="8517"/>
                    <a:pt x="5677" y="8517"/>
                  </a:cubicBezTo>
                  <a:cubicBezTo>
                    <a:pt x="5689" y="8517"/>
                    <a:pt x="5701" y="8516"/>
                    <a:pt x="5712" y="8515"/>
                  </a:cubicBezTo>
                  <a:cubicBezTo>
                    <a:pt x="5838" y="8515"/>
                    <a:pt x="5964" y="8494"/>
                    <a:pt x="6068" y="8473"/>
                  </a:cubicBezTo>
                  <a:cubicBezTo>
                    <a:pt x="6508" y="8389"/>
                    <a:pt x="6926" y="8306"/>
                    <a:pt x="7344" y="8201"/>
                  </a:cubicBezTo>
                  <a:cubicBezTo>
                    <a:pt x="7362" y="8198"/>
                    <a:pt x="7381" y="8196"/>
                    <a:pt x="7400" y="8196"/>
                  </a:cubicBezTo>
                  <a:cubicBezTo>
                    <a:pt x="7491" y="8196"/>
                    <a:pt x="7589" y="8236"/>
                    <a:pt x="7658" y="8306"/>
                  </a:cubicBezTo>
                  <a:cubicBezTo>
                    <a:pt x="7826" y="8494"/>
                    <a:pt x="7993" y="8682"/>
                    <a:pt x="8181" y="8850"/>
                  </a:cubicBezTo>
                  <a:lnTo>
                    <a:pt x="8474" y="9164"/>
                  </a:lnTo>
                  <a:cubicBezTo>
                    <a:pt x="8412" y="9205"/>
                    <a:pt x="8370" y="9247"/>
                    <a:pt x="8307" y="9268"/>
                  </a:cubicBezTo>
                  <a:cubicBezTo>
                    <a:pt x="8014" y="9415"/>
                    <a:pt x="7721" y="9561"/>
                    <a:pt x="7428" y="9687"/>
                  </a:cubicBezTo>
                  <a:cubicBezTo>
                    <a:pt x="7219" y="9791"/>
                    <a:pt x="7031" y="9938"/>
                    <a:pt x="6905" y="10126"/>
                  </a:cubicBezTo>
                  <a:cubicBezTo>
                    <a:pt x="6780" y="10398"/>
                    <a:pt x="6780" y="10733"/>
                    <a:pt x="6905" y="11005"/>
                  </a:cubicBezTo>
                  <a:cubicBezTo>
                    <a:pt x="7010" y="11298"/>
                    <a:pt x="7135" y="11612"/>
                    <a:pt x="7240" y="11905"/>
                  </a:cubicBezTo>
                  <a:cubicBezTo>
                    <a:pt x="7240" y="11967"/>
                    <a:pt x="7261" y="12051"/>
                    <a:pt x="7261" y="12114"/>
                  </a:cubicBezTo>
                  <a:lnTo>
                    <a:pt x="7156" y="12114"/>
                  </a:lnTo>
                  <a:lnTo>
                    <a:pt x="6047" y="12156"/>
                  </a:lnTo>
                  <a:cubicBezTo>
                    <a:pt x="5943" y="12156"/>
                    <a:pt x="5859" y="12114"/>
                    <a:pt x="5817" y="12030"/>
                  </a:cubicBezTo>
                  <a:cubicBezTo>
                    <a:pt x="5566" y="11654"/>
                    <a:pt x="5336" y="11277"/>
                    <a:pt x="5085" y="10900"/>
                  </a:cubicBezTo>
                  <a:cubicBezTo>
                    <a:pt x="5001" y="10796"/>
                    <a:pt x="4917" y="10691"/>
                    <a:pt x="4813" y="10586"/>
                  </a:cubicBezTo>
                  <a:cubicBezTo>
                    <a:pt x="4732" y="10516"/>
                    <a:pt x="4631" y="10479"/>
                    <a:pt x="4533" y="10479"/>
                  </a:cubicBezTo>
                  <a:cubicBezTo>
                    <a:pt x="4427" y="10479"/>
                    <a:pt x="4323" y="10521"/>
                    <a:pt x="4248" y="10607"/>
                  </a:cubicBezTo>
                  <a:cubicBezTo>
                    <a:pt x="4080" y="10754"/>
                    <a:pt x="4059" y="10984"/>
                    <a:pt x="4185" y="11151"/>
                  </a:cubicBezTo>
                  <a:cubicBezTo>
                    <a:pt x="4394" y="11444"/>
                    <a:pt x="4603" y="11758"/>
                    <a:pt x="4792" y="12051"/>
                  </a:cubicBezTo>
                  <a:cubicBezTo>
                    <a:pt x="4813" y="12093"/>
                    <a:pt x="4834" y="12135"/>
                    <a:pt x="4875" y="12198"/>
                  </a:cubicBezTo>
                  <a:lnTo>
                    <a:pt x="4666" y="12198"/>
                  </a:lnTo>
                  <a:cubicBezTo>
                    <a:pt x="4331" y="12177"/>
                    <a:pt x="3955" y="12156"/>
                    <a:pt x="3641" y="12156"/>
                  </a:cubicBezTo>
                  <a:lnTo>
                    <a:pt x="2720" y="12156"/>
                  </a:lnTo>
                  <a:cubicBezTo>
                    <a:pt x="2693" y="12159"/>
                    <a:pt x="2667" y="12161"/>
                    <a:pt x="2641" y="12161"/>
                  </a:cubicBezTo>
                  <a:cubicBezTo>
                    <a:pt x="2507" y="12161"/>
                    <a:pt x="2390" y="12114"/>
                    <a:pt x="2302" y="12009"/>
                  </a:cubicBezTo>
                  <a:cubicBezTo>
                    <a:pt x="1925" y="11528"/>
                    <a:pt x="1570" y="11047"/>
                    <a:pt x="1193" y="10545"/>
                  </a:cubicBezTo>
                  <a:cubicBezTo>
                    <a:pt x="1088" y="10398"/>
                    <a:pt x="984" y="10252"/>
                    <a:pt x="879" y="10105"/>
                  </a:cubicBezTo>
                  <a:cubicBezTo>
                    <a:pt x="784" y="9984"/>
                    <a:pt x="638" y="9914"/>
                    <a:pt x="489" y="9914"/>
                  </a:cubicBezTo>
                  <a:cubicBezTo>
                    <a:pt x="407" y="9914"/>
                    <a:pt x="325" y="9935"/>
                    <a:pt x="251" y="9980"/>
                  </a:cubicBezTo>
                  <a:cubicBezTo>
                    <a:pt x="42" y="10126"/>
                    <a:pt x="0" y="10398"/>
                    <a:pt x="147" y="10607"/>
                  </a:cubicBezTo>
                  <a:cubicBezTo>
                    <a:pt x="189" y="10649"/>
                    <a:pt x="210" y="10670"/>
                    <a:pt x="251" y="10712"/>
                  </a:cubicBezTo>
                  <a:lnTo>
                    <a:pt x="1611" y="12511"/>
                  </a:lnTo>
                  <a:cubicBezTo>
                    <a:pt x="1632" y="12553"/>
                    <a:pt x="1653" y="12595"/>
                    <a:pt x="1695" y="12637"/>
                  </a:cubicBezTo>
                  <a:cubicBezTo>
                    <a:pt x="1653" y="12700"/>
                    <a:pt x="1590" y="12783"/>
                    <a:pt x="1549" y="12825"/>
                  </a:cubicBezTo>
                  <a:lnTo>
                    <a:pt x="565" y="14143"/>
                  </a:lnTo>
                  <a:cubicBezTo>
                    <a:pt x="440" y="14311"/>
                    <a:pt x="293" y="14478"/>
                    <a:pt x="168" y="14646"/>
                  </a:cubicBezTo>
                  <a:cubicBezTo>
                    <a:pt x="0" y="14834"/>
                    <a:pt x="42" y="15127"/>
                    <a:pt x="251" y="15273"/>
                  </a:cubicBezTo>
                  <a:cubicBezTo>
                    <a:pt x="329" y="15328"/>
                    <a:pt x="415" y="15353"/>
                    <a:pt x="500" y="15353"/>
                  </a:cubicBezTo>
                  <a:cubicBezTo>
                    <a:pt x="645" y="15353"/>
                    <a:pt x="787" y="15279"/>
                    <a:pt x="879" y="15148"/>
                  </a:cubicBezTo>
                  <a:cubicBezTo>
                    <a:pt x="1339" y="14562"/>
                    <a:pt x="1800" y="13955"/>
                    <a:pt x="2239" y="13348"/>
                  </a:cubicBezTo>
                  <a:cubicBezTo>
                    <a:pt x="2344" y="13202"/>
                    <a:pt x="2511" y="13097"/>
                    <a:pt x="2699" y="13076"/>
                  </a:cubicBezTo>
                  <a:lnTo>
                    <a:pt x="4896" y="13076"/>
                  </a:lnTo>
                  <a:cubicBezTo>
                    <a:pt x="4645" y="13432"/>
                    <a:pt x="4457" y="13746"/>
                    <a:pt x="4227" y="14060"/>
                  </a:cubicBezTo>
                  <a:cubicBezTo>
                    <a:pt x="4080" y="14227"/>
                    <a:pt x="4080" y="14499"/>
                    <a:pt x="4248" y="14667"/>
                  </a:cubicBezTo>
                  <a:cubicBezTo>
                    <a:pt x="4324" y="14743"/>
                    <a:pt x="4427" y="14780"/>
                    <a:pt x="4531" y="14780"/>
                  </a:cubicBezTo>
                  <a:cubicBezTo>
                    <a:pt x="4656" y="14780"/>
                    <a:pt x="4784" y="14727"/>
                    <a:pt x="4875" y="14625"/>
                  </a:cubicBezTo>
                  <a:cubicBezTo>
                    <a:pt x="4959" y="14541"/>
                    <a:pt x="5022" y="14436"/>
                    <a:pt x="5085" y="14332"/>
                  </a:cubicBezTo>
                  <a:cubicBezTo>
                    <a:pt x="5336" y="13976"/>
                    <a:pt x="5566" y="13599"/>
                    <a:pt x="5817" y="13244"/>
                  </a:cubicBezTo>
                  <a:cubicBezTo>
                    <a:pt x="5853" y="13171"/>
                    <a:pt x="5937" y="13114"/>
                    <a:pt x="6013" y="13114"/>
                  </a:cubicBezTo>
                  <a:cubicBezTo>
                    <a:pt x="6025" y="13114"/>
                    <a:pt x="6036" y="13115"/>
                    <a:pt x="6047" y="13118"/>
                  </a:cubicBezTo>
                  <a:cubicBezTo>
                    <a:pt x="6403" y="13139"/>
                    <a:pt x="6780" y="13139"/>
                    <a:pt x="7135" y="13139"/>
                  </a:cubicBezTo>
                  <a:cubicBezTo>
                    <a:pt x="7177" y="13139"/>
                    <a:pt x="7219" y="13139"/>
                    <a:pt x="7282" y="13160"/>
                  </a:cubicBezTo>
                  <a:cubicBezTo>
                    <a:pt x="7261" y="13202"/>
                    <a:pt x="7261" y="13265"/>
                    <a:pt x="7240" y="13327"/>
                  </a:cubicBezTo>
                  <a:cubicBezTo>
                    <a:pt x="7135" y="13641"/>
                    <a:pt x="7031" y="13934"/>
                    <a:pt x="6926" y="14248"/>
                  </a:cubicBezTo>
                  <a:cubicBezTo>
                    <a:pt x="6821" y="14457"/>
                    <a:pt x="6800" y="14687"/>
                    <a:pt x="6842" y="14918"/>
                  </a:cubicBezTo>
                  <a:cubicBezTo>
                    <a:pt x="6926" y="15211"/>
                    <a:pt x="7156" y="15462"/>
                    <a:pt x="7428" y="15566"/>
                  </a:cubicBezTo>
                  <a:cubicBezTo>
                    <a:pt x="7721" y="15692"/>
                    <a:pt x="8014" y="15838"/>
                    <a:pt x="8307" y="15964"/>
                  </a:cubicBezTo>
                  <a:cubicBezTo>
                    <a:pt x="8370" y="16006"/>
                    <a:pt x="8432" y="16048"/>
                    <a:pt x="8495" y="16089"/>
                  </a:cubicBezTo>
                  <a:cubicBezTo>
                    <a:pt x="8181" y="16403"/>
                    <a:pt x="7888" y="16717"/>
                    <a:pt x="7616" y="17010"/>
                  </a:cubicBezTo>
                  <a:cubicBezTo>
                    <a:pt x="7569" y="17057"/>
                    <a:pt x="7522" y="17081"/>
                    <a:pt x="7466" y="17081"/>
                  </a:cubicBezTo>
                  <a:cubicBezTo>
                    <a:pt x="7448" y="17081"/>
                    <a:pt x="7428" y="17078"/>
                    <a:pt x="7407" y="17073"/>
                  </a:cubicBezTo>
                  <a:cubicBezTo>
                    <a:pt x="6989" y="16968"/>
                    <a:pt x="6570" y="16884"/>
                    <a:pt x="6131" y="16801"/>
                  </a:cubicBezTo>
                  <a:cubicBezTo>
                    <a:pt x="5984" y="16780"/>
                    <a:pt x="5838" y="16759"/>
                    <a:pt x="5671" y="16759"/>
                  </a:cubicBezTo>
                  <a:cubicBezTo>
                    <a:pt x="5168" y="16780"/>
                    <a:pt x="5127" y="17512"/>
                    <a:pt x="5629" y="17596"/>
                  </a:cubicBezTo>
                  <a:lnTo>
                    <a:pt x="6445" y="17742"/>
                  </a:lnTo>
                  <a:lnTo>
                    <a:pt x="6842" y="17826"/>
                  </a:lnTo>
                  <a:cubicBezTo>
                    <a:pt x="6780" y="17910"/>
                    <a:pt x="6738" y="17952"/>
                    <a:pt x="6696" y="17972"/>
                  </a:cubicBezTo>
                  <a:cubicBezTo>
                    <a:pt x="6236" y="18433"/>
                    <a:pt x="5775" y="18893"/>
                    <a:pt x="5315" y="19333"/>
                  </a:cubicBezTo>
                  <a:cubicBezTo>
                    <a:pt x="5273" y="19395"/>
                    <a:pt x="5210" y="19437"/>
                    <a:pt x="5147" y="19458"/>
                  </a:cubicBezTo>
                  <a:cubicBezTo>
                    <a:pt x="5096" y="19510"/>
                    <a:pt x="5016" y="19547"/>
                    <a:pt x="4931" y="19547"/>
                  </a:cubicBezTo>
                  <a:cubicBezTo>
                    <a:pt x="4913" y="19547"/>
                    <a:pt x="4894" y="19545"/>
                    <a:pt x="4875" y="19542"/>
                  </a:cubicBezTo>
                  <a:lnTo>
                    <a:pt x="3181" y="19291"/>
                  </a:lnTo>
                  <a:cubicBezTo>
                    <a:pt x="2992" y="19270"/>
                    <a:pt x="2783" y="19228"/>
                    <a:pt x="2574" y="19207"/>
                  </a:cubicBezTo>
                  <a:cubicBezTo>
                    <a:pt x="2538" y="19198"/>
                    <a:pt x="2502" y="19194"/>
                    <a:pt x="2467" y="19194"/>
                  </a:cubicBezTo>
                  <a:cubicBezTo>
                    <a:pt x="2255" y="19194"/>
                    <a:pt x="2066" y="19347"/>
                    <a:pt x="2030" y="19563"/>
                  </a:cubicBezTo>
                  <a:cubicBezTo>
                    <a:pt x="1988" y="19793"/>
                    <a:pt x="2155" y="20023"/>
                    <a:pt x="2386" y="20044"/>
                  </a:cubicBezTo>
                  <a:cubicBezTo>
                    <a:pt x="2532" y="20086"/>
                    <a:pt x="2678" y="20086"/>
                    <a:pt x="2804" y="20107"/>
                  </a:cubicBezTo>
                  <a:lnTo>
                    <a:pt x="4541" y="20337"/>
                  </a:lnTo>
                  <a:cubicBezTo>
                    <a:pt x="4666" y="20358"/>
                    <a:pt x="4792" y="20379"/>
                    <a:pt x="4917" y="20400"/>
                  </a:cubicBezTo>
                  <a:cubicBezTo>
                    <a:pt x="4938" y="20588"/>
                    <a:pt x="4959" y="20755"/>
                    <a:pt x="4980" y="20923"/>
                  </a:cubicBezTo>
                  <a:cubicBezTo>
                    <a:pt x="5043" y="21299"/>
                    <a:pt x="5085" y="21655"/>
                    <a:pt x="5147" y="22032"/>
                  </a:cubicBezTo>
                  <a:cubicBezTo>
                    <a:pt x="5189" y="22325"/>
                    <a:pt x="5210" y="22638"/>
                    <a:pt x="5273" y="22931"/>
                  </a:cubicBezTo>
                  <a:cubicBezTo>
                    <a:pt x="5291" y="23147"/>
                    <a:pt x="5463" y="23300"/>
                    <a:pt x="5669" y="23300"/>
                  </a:cubicBezTo>
                  <a:cubicBezTo>
                    <a:pt x="5704" y="23300"/>
                    <a:pt x="5739" y="23296"/>
                    <a:pt x="5775" y="23287"/>
                  </a:cubicBezTo>
                  <a:cubicBezTo>
                    <a:pt x="6005" y="23245"/>
                    <a:pt x="6173" y="23015"/>
                    <a:pt x="6131" y="22764"/>
                  </a:cubicBezTo>
                  <a:cubicBezTo>
                    <a:pt x="6068" y="22366"/>
                    <a:pt x="6005" y="21990"/>
                    <a:pt x="5943" y="21592"/>
                  </a:cubicBezTo>
                  <a:cubicBezTo>
                    <a:pt x="5880" y="21174"/>
                    <a:pt x="5838" y="20797"/>
                    <a:pt x="5775" y="20400"/>
                  </a:cubicBezTo>
                  <a:cubicBezTo>
                    <a:pt x="5775" y="20337"/>
                    <a:pt x="5796" y="20295"/>
                    <a:pt x="5817" y="20232"/>
                  </a:cubicBezTo>
                  <a:cubicBezTo>
                    <a:pt x="5859" y="20149"/>
                    <a:pt x="5922" y="20065"/>
                    <a:pt x="5984" y="20002"/>
                  </a:cubicBezTo>
                  <a:cubicBezTo>
                    <a:pt x="6445" y="19521"/>
                    <a:pt x="6905" y="19061"/>
                    <a:pt x="7365" y="18600"/>
                  </a:cubicBezTo>
                  <a:cubicBezTo>
                    <a:pt x="7386" y="18558"/>
                    <a:pt x="7428" y="18537"/>
                    <a:pt x="7491" y="18475"/>
                  </a:cubicBezTo>
                  <a:cubicBezTo>
                    <a:pt x="7575" y="18872"/>
                    <a:pt x="7658" y="19249"/>
                    <a:pt x="7721" y="19605"/>
                  </a:cubicBezTo>
                  <a:cubicBezTo>
                    <a:pt x="7721" y="19856"/>
                    <a:pt x="7930" y="20044"/>
                    <a:pt x="8181" y="20044"/>
                  </a:cubicBezTo>
                  <a:cubicBezTo>
                    <a:pt x="8432" y="20002"/>
                    <a:pt x="8621" y="19772"/>
                    <a:pt x="8579" y="19521"/>
                  </a:cubicBezTo>
                  <a:cubicBezTo>
                    <a:pt x="8558" y="19395"/>
                    <a:pt x="8537" y="19270"/>
                    <a:pt x="8516" y="19144"/>
                  </a:cubicBezTo>
                  <a:cubicBezTo>
                    <a:pt x="8412" y="18726"/>
                    <a:pt x="8328" y="18349"/>
                    <a:pt x="8244" y="17952"/>
                  </a:cubicBezTo>
                  <a:cubicBezTo>
                    <a:pt x="8223" y="17847"/>
                    <a:pt x="8265" y="17721"/>
                    <a:pt x="8349" y="17659"/>
                  </a:cubicBezTo>
                  <a:cubicBezTo>
                    <a:pt x="8537" y="17491"/>
                    <a:pt x="8725" y="17303"/>
                    <a:pt x="8914" y="17136"/>
                  </a:cubicBezTo>
                  <a:lnTo>
                    <a:pt x="9207" y="16843"/>
                  </a:lnTo>
                  <a:cubicBezTo>
                    <a:pt x="9249" y="16884"/>
                    <a:pt x="9290" y="16947"/>
                    <a:pt x="9311" y="16989"/>
                  </a:cubicBezTo>
                  <a:cubicBezTo>
                    <a:pt x="9458" y="17261"/>
                    <a:pt x="9583" y="17533"/>
                    <a:pt x="9709" y="17805"/>
                  </a:cubicBezTo>
                  <a:cubicBezTo>
                    <a:pt x="9772" y="17931"/>
                    <a:pt x="9855" y="18056"/>
                    <a:pt x="9939" y="18182"/>
                  </a:cubicBezTo>
                  <a:cubicBezTo>
                    <a:pt x="10072" y="18398"/>
                    <a:pt x="10297" y="18521"/>
                    <a:pt x="10531" y="18521"/>
                  </a:cubicBezTo>
                  <a:cubicBezTo>
                    <a:pt x="10591" y="18521"/>
                    <a:pt x="10653" y="18513"/>
                    <a:pt x="10713" y="18496"/>
                  </a:cubicBezTo>
                  <a:cubicBezTo>
                    <a:pt x="11090" y="18412"/>
                    <a:pt x="11466" y="18265"/>
                    <a:pt x="11843" y="18140"/>
                  </a:cubicBezTo>
                  <a:cubicBezTo>
                    <a:pt x="11927" y="18098"/>
                    <a:pt x="12052" y="18077"/>
                    <a:pt x="12157" y="18077"/>
                  </a:cubicBezTo>
                  <a:lnTo>
                    <a:pt x="12157" y="18182"/>
                  </a:lnTo>
                  <a:cubicBezTo>
                    <a:pt x="12178" y="18537"/>
                    <a:pt x="12178" y="18914"/>
                    <a:pt x="12199" y="19291"/>
                  </a:cubicBezTo>
                  <a:cubicBezTo>
                    <a:pt x="12199" y="19395"/>
                    <a:pt x="12136" y="19479"/>
                    <a:pt x="12052" y="19521"/>
                  </a:cubicBezTo>
                  <a:cubicBezTo>
                    <a:pt x="11676" y="19772"/>
                    <a:pt x="11320" y="20002"/>
                    <a:pt x="10943" y="20253"/>
                  </a:cubicBezTo>
                  <a:cubicBezTo>
                    <a:pt x="10839" y="20316"/>
                    <a:pt x="10755" y="20379"/>
                    <a:pt x="10650" y="20462"/>
                  </a:cubicBezTo>
                  <a:cubicBezTo>
                    <a:pt x="10483" y="20630"/>
                    <a:pt x="10462" y="20923"/>
                    <a:pt x="10629" y="21090"/>
                  </a:cubicBezTo>
                  <a:cubicBezTo>
                    <a:pt x="10716" y="21177"/>
                    <a:pt x="10830" y="21218"/>
                    <a:pt x="10944" y="21218"/>
                  </a:cubicBezTo>
                  <a:cubicBezTo>
                    <a:pt x="11050" y="21218"/>
                    <a:pt x="11155" y="21182"/>
                    <a:pt x="11236" y="21111"/>
                  </a:cubicBezTo>
                  <a:cubicBezTo>
                    <a:pt x="11550" y="20881"/>
                    <a:pt x="11864" y="20672"/>
                    <a:pt x="12220" y="20441"/>
                  </a:cubicBezTo>
                  <a:cubicBezTo>
                    <a:pt x="12220" y="20567"/>
                    <a:pt x="12241" y="20630"/>
                    <a:pt x="12220" y="20755"/>
                  </a:cubicBezTo>
                  <a:cubicBezTo>
                    <a:pt x="12220" y="21174"/>
                    <a:pt x="12199" y="21592"/>
                    <a:pt x="12199" y="22032"/>
                  </a:cubicBezTo>
                  <a:lnTo>
                    <a:pt x="12199" y="22597"/>
                  </a:lnTo>
                  <a:cubicBezTo>
                    <a:pt x="12199" y="22701"/>
                    <a:pt x="12178" y="22806"/>
                    <a:pt x="12157" y="22910"/>
                  </a:cubicBezTo>
                  <a:cubicBezTo>
                    <a:pt x="12136" y="22973"/>
                    <a:pt x="12094" y="23015"/>
                    <a:pt x="12052" y="23057"/>
                  </a:cubicBezTo>
                  <a:cubicBezTo>
                    <a:pt x="11780" y="23266"/>
                    <a:pt x="11487" y="23475"/>
                    <a:pt x="11236" y="23685"/>
                  </a:cubicBezTo>
                  <a:cubicBezTo>
                    <a:pt x="10860" y="23957"/>
                    <a:pt x="10483" y="24229"/>
                    <a:pt x="10127" y="24522"/>
                  </a:cubicBezTo>
                  <a:cubicBezTo>
                    <a:pt x="9981" y="24626"/>
                    <a:pt x="9918" y="24814"/>
                    <a:pt x="9960" y="24982"/>
                  </a:cubicBezTo>
                  <a:cubicBezTo>
                    <a:pt x="10002" y="25170"/>
                    <a:pt x="10148" y="25296"/>
                    <a:pt x="10316" y="25317"/>
                  </a:cubicBezTo>
                  <a:cubicBezTo>
                    <a:pt x="10483" y="25317"/>
                    <a:pt x="10650" y="25254"/>
                    <a:pt x="10755" y="25128"/>
                  </a:cubicBezTo>
                  <a:lnTo>
                    <a:pt x="12554" y="23768"/>
                  </a:lnTo>
                  <a:cubicBezTo>
                    <a:pt x="12575" y="23747"/>
                    <a:pt x="12617" y="23726"/>
                    <a:pt x="12659" y="23685"/>
                  </a:cubicBezTo>
                  <a:cubicBezTo>
                    <a:pt x="13036" y="23957"/>
                    <a:pt x="13391" y="24229"/>
                    <a:pt x="13747" y="24501"/>
                  </a:cubicBezTo>
                  <a:cubicBezTo>
                    <a:pt x="14061" y="24731"/>
                    <a:pt x="14354" y="24961"/>
                    <a:pt x="14647" y="25191"/>
                  </a:cubicBezTo>
                  <a:cubicBezTo>
                    <a:pt x="14734" y="25278"/>
                    <a:pt x="14850" y="25322"/>
                    <a:pt x="14959" y="25322"/>
                  </a:cubicBezTo>
                  <a:cubicBezTo>
                    <a:pt x="14981" y="25322"/>
                    <a:pt x="15003" y="25320"/>
                    <a:pt x="15023" y="25317"/>
                  </a:cubicBezTo>
                  <a:cubicBezTo>
                    <a:pt x="15212" y="25275"/>
                    <a:pt x="15358" y="25149"/>
                    <a:pt x="15379" y="24961"/>
                  </a:cubicBezTo>
                  <a:cubicBezTo>
                    <a:pt x="15421" y="24794"/>
                    <a:pt x="15337" y="24605"/>
                    <a:pt x="15191" y="24501"/>
                  </a:cubicBezTo>
                  <a:cubicBezTo>
                    <a:pt x="14584" y="24040"/>
                    <a:pt x="13977" y="23580"/>
                    <a:pt x="13370" y="23120"/>
                  </a:cubicBezTo>
                  <a:cubicBezTo>
                    <a:pt x="13245" y="23057"/>
                    <a:pt x="13182" y="22952"/>
                    <a:pt x="13161" y="22827"/>
                  </a:cubicBezTo>
                  <a:cubicBezTo>
                    <a:pt x="13161" y="22722"/>
                    <a:pt x="13140" y="22638"/>
                    <a:pt x="13140" y="22555"/>
                  </a:cubicBezTo>
                  <a:cubicBezTo>
                    <a:pt x="13119" y="22115"/>
                    <a:pt x="13119" y="21655"/>
                    <a:pt x="13119" y="21216"/>
                  </a:cubicBezTo>
                  <a:lnTo>
                    <a:pt x="13119" y="20483"/>
                  </a:lnTo>
                  <a:cubicBezTo>
                    <a:pt x="13475" y="20713"/>
                    <a:pt x="13789" y="20923"/>
                    <a:pt x="14103" y="21132"/>
                  </a:cubicBezTo>
                  <a:cubicBezTo>
                    <a:pt x="14195" y="21219"/>
                    <a:pt x="14295" y="21256"/>
                    <a:pt x="14391" y="21256"/>
                  </a:cubicBezTo>
                  <a:cubicBezTo>
                    <a:pt x="14729" y="21256"/>
                    <a:pt x="15010" y="20793"/>
                    <a:pt x="14668" y="20483"/>
                  </a:cubicBezTo>
                  <a:cubicBezTo>
                    <a:pt x="14584" y="20421"/>
                    <a:pt x="14500" y="20358"/>
                    <a:pt x="14417" y="20295"/>
                  </a:cubicBezTo>
                  <a:cubicBezTo>
                    <a:pt x="14040" y="20044"/>
                    <a:pt x="13663" y="19793"/>
                    <a:pt x="13308" y="19563"/>
                  </a:cubicBezTo>
                  <a:cubicBezTo>
                    <a:pt x="13203" y="19500"/>
                    <a:pt x="13161" y="19395"/>
                    <a:pt x="13161" y="19291"/>
                  </a:cubicBezTo>
                  <a:cubicBezTo>
                    <a:pt x="13182" y="18956"/>
                    <a:pt x="13182" y="18600"/>
                    <a:pt x="13182" y="18265"/>
                  </a:cubicBezTo>
                  <a:cubicBezTo>
                    <a:pt x="13182" y="18203"/>
                    <a:pt x="13203" y="18140"/>
                    <a:pt x="13203" y="18077"/>
                  </a:cubicBezTo>
                  <a:cubicBezTo>
                    <a:pt x="13287" y="18098"/>
                    <a:pt x="13350" y="18119"/>
                    <a:pt x="13412" y="18140"/>
                  </a:cubicBezTo>
                  <a:cubicBezTo>
                    <a:pt x="13726" y="18244"/>
                    <a:pt x="14040" y="18349"/>
                    <a:pt x="14333" y="18454"/>
                  </a:cubicBezTo>
                  <a:cubicBezTo>
                    <a:pt x="14466" y="18527"/>
                    <a:pt x="14610" y="18561"/>
                    <a:pt x="14752" y="18561"/>
                  </a:cubicBezTo>
                  <a:cubicBezTo>
                    <a:pt x="15100" y="18561"/>
                    <a:pt x="15434" y="18356"/>
                    <a:pt x="15567" y="18014"/>
                  </a:cubicBezTo>
                  <a:cubicBezTo>
                    <a:pt x="15588" y="17972"/>
                    <a:pt x="15609" y="17910"/>
                    <a:pt x="15630" y="17868"/>
                  </a:cubicBezTo>
                  <a:cubicBezTo>
                    <a:pt x="15777" y="17596"/>
                    <a:pt x="15902" y="17303"/>
                    <a:pt x="16049" y="17031"/>
                  </a:cubicBezTo>
                  <a:cubicBezTo>
                    <a:pt x="16070" y="16968"/>
                    <a:pt x="16111" y="16926"/>
                    <a:pt x="16153" y="16884"/>
                  </a:cubicBezTo>
                  <a:cubicBezTo>
                    <a:pt x="16467" y="17177"/>
                    <a:pt x="16781" y="17470"/>
                    <a:pt x="17074" y="17763"/>
                  </a:cubicBezTo>
                  <a:cubicBezTo>
                    <a:pt x="17116" y="17826"/>
                    <a:pt x="17137" y="17889"/>
                    <a:pt x="17116" y="17931"/>
                  </a:cubicBezTo>
                  <a:cubicBezTo>
                    <a:pt x="17032" y="18370"/>
                    <a:pt x="16927" y="18788"/>
                    <a:pt x="16844" y="19207"/>
                  </a:cubicBezTo>
                  <a:cubicBezTo>
                    <a:pt x="16823" y="19353"/>
                    <a:pt x="16802" y="19500"/>
                    <a:pt x="16802" y="19646"/>
                  </a:cubicBezTo>
                  <a:cubicBezTo>
                    <a:pt x="16802" y="19897"/>
                    <a:pt x="16990" y="20086"/>
                    <a:pt x="17220" y="20086"/>
                  </a:cubicBezTo>
                  <a:cubicBezTo>
                    <a:pt x="17451" y="20086"/>
                    <a:pt x="17639" y="19897"/>
                    <a:pt x="17660" y="19667"/>
                  </a:cubicBezTo>
                  <a:cubicBezTo>
                    <a:pt x="17702" y="19291"/>
                    <a:pt x="17785" y="18935"/>
                    <a:pt x="17869" y="18537"/>
                  </a:cubicBezTo>
                  <a:cubicBezTo>
                    <a:pt x="17911" y="18558"/>
                    <a:pt x="17953" y="18579"/>
                    <a:pt x="17974" y="18600"/>
                  </a:cubicBezTo>
                  <a:cubicBezTo>
                    <a:pt x="18455" y="19102"/>
                    <a:pt x="18936" y="19584"/>
                    <a:pt x="19396" y="20065"/>
                  </a:cubicBezTo>
                  <a:cubicBezTo>
                    <a:pt x="19459" y="20128"/>
                    <a:pt x="19501" y="20190"/>
                    <a:pt x="19543" y="20253"/>
                  </a:cubicBezTo>
                  <a:cubicBezTo>
                    <a:pt x="19564" y="20316"/>
                    <a:pt x="19585" y="20379"/>
                    <a:pt x="19585" y="20462"/>
                  </a:cubicBezTo>
                  <a:cubicBezTo>
                    <a:pt x="19501" y="21027"/>
                    <a:pt x="19438" y="21592"/>
                    <a:pt x="19355" y="22157"/>
                  </a:cubicBezTo>
                  <a:cubicBezTo>
                    <a:pt x="19313" y="22366"/>
                    <a:pt x="19271" y="22597"/>
                    <a:pt x="19250" y="22806"/>
                  </a:cubicBezTo>
                  <a:cubicBezTo>
                    <a:pt x="19208" y="23036"/>
                    <a:pt x="19355" y="23266"/>
                    <a:pt x="19585" y="23329"/>
                  </a:cubicBezTo>
                  <a:cubicBezTo>
                    <a:pt x="19620" y="23338"/>
                    <a:pt x="19656" y="23342"/>
                    <a:pt x="19691" y="23342"/>
                  </a:cubicBezTo>
                  <a:cubicBezTo>
                    <a:pt x="19902" y="23342"/>
                    <a:pt x="20090" y="23186"/>
                    <a:pt x="20108" y="22952"/>
                  </a:cubicBezTo>
                  <a:cubicBezTo>
                    <a:pt x="20129" y="22910"/>
                    <a:pt x="20129" y="22869"/>
                    <a:pt x="20129" y="22827"/>
                  </a:cubicBezTo>
                  <a:cubicBezTo>
                    <a:pt x="20233" y="22094"/>
                    <a:pt x="20338" y="21341"/>
                    <a:pt x="20443" y="20609"/>
                  </a:cubicBezTo>
                  <a:cubicBezTo>
                    <a:pt x="20464" y="20441"/>
                    <a:pt x="20464" y="20441"/>
                    <a:pt x="20631" y="20421"/>
                  </a:cubicBezTo>
                  <a:lnTo>
                    <a:pt x="22451" y="20149"/>
                  </a:lnTo>
                  <a:cubicBezTo>
                    <a:pt x="22640" y="20128"/>
                    <a:pt x="22849" y="20107"/>
                    <a:pt x="23037" y="20065"/>
                  </a:cubicBezTo>
                  <a:cubicBezTo>
                    <a:pt x="23225" y="20023"/>
                    <a:pt x="23351" y="19877"/>
                    <a:pt x="23351" y="19688"/>
                  </a:cubicBezTo>
                  <a:cubicBezTo>
                    <a:pt x="23369" y="19434"/>
                    <a:pt x="23167" y="19212"/>
                    <a:pt x="22908" y="19212"/>
                  </a:cubicBezTo>
                  <a:cubicBezTo>
                    <a:pt x="22869" y="19212"/>
                    <a:pt x="22828" y="19217"/>
                    <a:pt x="22786" y="19228"/>
                  </a:cubicBezTo>
                  <a:cubicBezTo>
                    <a:pt x="22619" y="19249"/>
                    <a:pt x="22451" y="19291"/>
                    <a:pt x="22263" y="19312"/>
                  </a:cubicBezTo>
                  <a:cubicBezTo>
                    <a:pt x="21719" y="19395"/>
                    <a:pt x="21175" y="19437"/>
                    <a:pt x="20631" y="19542"/>
                  </a:cubicBezTo>
                  <a:cubicBezTo>
                    <a:pt x="20588" y="19550"/>
                    <a:pt x="20546" y="19554"/>
                    <a:pt x="20503" y="19554"/>
                  </a:cubicBezTo>
                  <a:cubicBezTo>
                    <a:pt x="20339" y="19554"/>
                    <a:pt x="20183" y="19491"/>
                    <a:pt x="20066" y="19374"/>
                  </a:cubicBezTo>
                  <a:cubicBezTo>
                    <a:pt x="19585" y="18914"/>
                    <a:pt x="19124" y="18454"/>
                    <a:pt x="18643" y="17972"/>
                  </a:cubicBezTo>
                  <a:cubicBezTo>
                    <a:pt x="18601" y="17931"/>
                    <a:pt x="18580" y="17889"/>
                    <a:pt x="18539" y="17847"/>
                  </a:cubicBezTo>
                  <a:cubicBezTo>
                    <a:pt x="18936" y="17763"/>
                    <a:pt x="19313" y="17680"/>
                    <a:pt x="19689" y="17638"/>
                  </a:cubicBezTo>
                  <a:cubicBezTo>
                    <a:pt x="19920" y="17617"/>
                    <a:pt x="20108" y="17428"/>
                    <a:pt x="20108" y="17177"/>
                  </a:cubicBezTo>
                  <a:cubicBezTo>
                    <a:pt x="20088" y="16959"/>
                    <a:pt x="19899" y="16778"/>
                    <a:pt x="19683" y="16778"/>
                  </a:cubicBezTo>
                  <a:cubicBezTo>
                    <a:pt x="19671" y="16778"/>
                    <a:pt x="19659" y="16779"/>
                    <a:pt x="19648" y="16780"/>
                  </a:cubicBezTo>
                  <a:cubicBezTo>
                    <a:pt x="19501" y="16780"/>
                    <a:pt x="19376" y="16801"/>
                    <a:pt x="19229" y="16822"/>
                  </a:cubicBezTo>
                  <a:cubicBezTo>
                    <a:pt x="18832" y="16926"/>
                    <a:pt x="18413" y="16989"/>
                    <a:pt x="18016" y="17094"/>
                  </a:cubicBezTo>
                  <a:cubicBezTo>
                    <a:pt x="17989" y="17103"/>
                    <a:pt x="17962" y="17107"/>
                    <a:pt x="17935" y="17107"/>
                  </a:cubicBezTo>
                  <a:cubicBezTo>
                    <a:pt x="17838" y="17107"/>
                    <a:pt x="17747" y="17050"/>
                    <a:pt x="17681" y="16968"/>
                  </a:cubicBezTo>
                  <a:cubicBezTo>
                    <a:pt x="17471" y="16738"/>
                    <a:pt x="17262" y="16529"/>
                    <a:pt x="17032" y="16299"/>
                  </a:cubicBezTo>
                  <a:lnTo>
                    <a:pt x="16886" y="16131"/>
                  </a:lnTo>
                  <a:cubicBezTo>
                    <a:pt x="16927" y="16089"/>
                    <a:pt x="16969" y="16068"/>
                    <a:pt x="17032" y="16027"/>
                  </a:cubicBezTo>
                  <a:cubicBezTo>
                    <a:pt x="17304" y="15880"/>
                    <a:pt x="17576" y="15755"/>
                    <a:pt x="17848" y="15629"/>
                  </a:cubicBezTo>
                  <a:cubicBezTo>
                    <a:pt x="17974" y="15566"/>
                    <a:pt x="18099" y="15503"/>
                    <a:pt x="18204" y="15420"/>
                  </a:cubicBezTo>
                  <a:cubicBezTo>
                    <a:pt x="18476" y="15252"/>
                    <a:pt x="18622" y="14918"/>
                    <a:pt x="18539" y="14604"/>
                  </a:cubicBezTo>
                  <a:cubicBezTo>
                    <a:pt x="18455" y="14227"/>
                    <a:pt x="18308" y="13871"/>
                    <a:pt x="18183" y="13495"/>
                  </a:cubicBezTo>
                  <a:cubicBezTo>
                    <a:pt x="18162" y="13390"/>
                    <a:pt x="18120" y="13286"/>
                    <a:pt x="18099" y="13202"/>
                  </a:cubicBezTo>
                  <a:cubicBezTo>
                    <a:pt x="18120" y="13181"/>
                    <a:pt x="18141" y="13181"/>
                    <a:pt x="18162" y="13160"/>
                  </a:cubicBezTo>
                  <a:cubicBezTo>
                    <a:pt x="18560" y="13160"/>
                    <a:pt x="18957" y="13160"/>
                    <a:pt x="19355" y="13139"/>
                  </a:cubicBezTo>
                  <a:cubicBezTo>
                    <a:pt x="19438" y="13139"/>
                    <a:pt x="19522" y="13202"/>
                    <a:pt x="19564" y="13265"/>
                  </a:cubicBezTo>
                  <a:cubicBezTo>
                    <a:pt x="19794" y="13641"/>
                    <a:pt x="20045" y="14018"/>
                    <a:pt x="20296" y="14374"/>
                  </a:cubicBezTo>
                  <a:cubicBezTo>
                    <a:pt x="20359" y="14499"/>
                    <a:pt x="20464" y="14604"/>
                    <a:pt x="20547" y="14708"/>
                  </a:cubicBezTo>
                  <a:cubicBezTo>
                    <a:pt x="20628" y="14779"/>
                    <a:pt x="20729" y="14816"/>
                    <a:pt x="20830" y="14816"/>
                  </a:cubicBezTo>
                  <a:cubicBezTo>
                    <a:pt x="20938" y="14816"/>
                    <a:pt x="21047" y="14774"/>
                    <a:pt x="21133" y="14687"/>
                  </a:cubicBezTo>
                  <a:cubicBezTo>
                    <a:pt x="21280" y="14541"/>
                    <a:pt x="21301" y="14311"/>
                    <a:pt x="21175" y="14143"/>
                  </a:cubicBezTo>
                  <a:cubicBezTo>
                    <a:pt x="20987" y="13851"/>
                    <a:pt x="20798" y="13558"/>
                    <a:pt x="20589" y="13265"/>
                  </a:cubicBezTo>
                  <a:cubicBezTo>
                    <a:pt x="20568" y="13223"/>
                    <a:pt x="20547" y="13181"/>
                    <a:pt x="20505" y="13118"/>
                  </a:cubicBezTo>
                  <a:lnTo>
                    <a:pt x="22640" y="13118"/>
                  </a:lnTo>
                  <a:cubicBezTo>
                    <a:pt x="22807" y="13139"/>
                    <a:pt x="22953" y="13139"/>
                    <a:pt x="23079" y="13286"/>
                  </a:cubicBezTo>
                  <a:cubicBezTo>
                    <a:pt x="23518" y="13892"/>
                    <a:pt x="23979" y="14478"/>
                    <a:pt x="24418" y="15085"/>
                  </a:cubicBezTo>
                  <a:cubicBezTo>
                    <a:pt x="24460" y="15127"/>
                    <a:pt x="24481" y="15190"/>
                    <a:pt x="24523" y="15231"/>
                  </a:cubicBezTo>
                  <a:cubicBezTo>
                    <a:pt x="24617" y="15337"/>
                    <a:pt x="24744" y="15390"/>
                    <a:pt x="24867" y="15390"/>
                  </a:cubicBezTo>
                  <a:cubicBezTo>
                    <a:pt x="24963" y="15390"/>
                    <a:pt x="25056" y="15358"/>
                    <a:pt x="25130" y="15294"/>
                  </a:cubicBezTo>
                  <a:cubicBezTo>
                    <a:pt x="25318" y="15148"/>
                    <a:pt x="25360" y="14897"/>
                    <a:pt x="25234" y="14708"/>
                  </a:cubicBezTo>
                  <a:cubicBezTo>
                    <a:pt x="25192" y="14667"/>
                    <a:pt x="25171" y="14625"/>
                    <a:pt x="25130" y="14583"/>
                  </a:cubicBezTo>
                  <a:cubicBezTo>
                    <a:pt x="24669" y="13976"/>
                    <a:pt x="24209" y="13369"/>
                    <a:pt x="23770" y="12783"/>
                  </a:cubicBezTo>
                  <a:cubicBezTo>
                    <a:pt x="23728" y="12742"/>
                    <a:pt x="23707" y="12700"/>
                    <a:pt x="23686" y="12658"/>
                  </a:cubicBezTo>
                  <a:cubicBezTo>
                    <a:pt x="23728" y="12595"/>
                    <a:pt x="23770" y="12553"/>
                    <a:pt x="23790" y="12490"/>
                  </a:cubicBezTo>
                  <a:lnTo>
                    <a:pt x="24983" y="10921"/>
                  </a:lnTo>
                  <a:cubicBezTo>
                    <a:pt x="25067" y="10817"/>
                    <a:pt x="25150" y="10733"/>
                    <a:pt x="25213" y="10628"/>
                  </a:cubicBezTo>
                  <a:cubicBezTo>
                    <a:pt x="25297" y="10545"/>
                    <a:pt x="25318" y="10419"/>
                    <a:pt x="25297" y="10294"/>
                  </a:cubicBezTo>
                  <a:cubicBezTo>
                    <a:pt x="25276" y="10126"/>
                    <a:pt x="25150" y="9980"/>
                    <a:pt x="24962" y="9959"/>
                  </a:cubicBezTo>
                  <a:cubicBezTo>
                    <a:pt x="24929" y="9950"/>
                    <a:pt x="24894" y="9946"/>
                    <a:pt x="24858" y="9946"/>
                  </a:cubicBezTo>
                  <a:cubicBezTo>
                    <a:pt x="24715" y="9946"/>
                    <a:pt x="24565" y="10013"/>
                    <a:pt x="24481" y="10147"/>
                  </a:cubicBezTo>
                  <a:cubicBezTo>
                    <a:pt x="24042" y="10754"/>
                    <a:pt x="23581" y="11340"/>
                    <a:pt x="23142" y="11946"/>
                  </a:cubicBezTo>
                  <a:cubicBezTo>
                    <a:pt x="23037" y="12114"/>
                    <a:pt x="22849" y="12198"/>
                    <a:pt x="22640" y="12198"/>
                  </a:cubicBezTo>
                  <a:lnTo>
                    <a:pt x="22033" y="12198"/>
                  </a:lnTo>
                  <a:cubicBezTo>
                    <a:pt x="21761" y="12198"/>
                    <a:pt x="21510" y="12218"/>
                    <a:pt x="21238" y="12218"/>
                  </a:cubicBezTo>
                  <a:lnTo>
                    <a:pt x="20464" y="12218"/>
                  </a:lnTo>
                  <a:cubicBezTo>
                    <a:pt x="20694" y="11863"/>
                    <a:pt x="20903" y="11549"/>
                    <a:pt x="21133" y="11235"/>
                  </a:cubicBezTo>
                  <a:cubicBezTo>
                    <a:pt x="21280" y="11068"/>
                    <a:pt x="21280" y="10796"/>
                    <a:pt x="21112" y="10628"/>
                  </a:cubicBezTo>
                  <a:cubicBezTo>
                    <a:pt x="21026" y="10552"/>
                    <a:pt x="20919" y="10515"/>
                    <a:pt x="20813" y="10515"/>
                  </a:cubicBezTo>
                  <a:cubicBezTo>
                    <a:pt x="20687" y="10515"/>
                    <a:pt x="20564" y="10568"/>
                    <a:pt x="20484" y="10670"/>
                  </a:cubicBezTo>
                  <a:cubicBezTo>
                    <a:pt x="20401" y="10754"/>
                    <a:pt x="20338" y="10838"/>
                    <a:pt x="20275" y="10921"/>
                  </a:cubicBezTo>
                  <a:cubicBezTo>
                    <a:pt x="20045" y="11298"/>
                    <a:pt x="19794" y="11654"/>
                    <a:pt x="19543" y="12030"/>
                  </a:cubicBezTo>
                  <a:cubicBezTo>
                    <a:pt x="19506" y="12121"/>
                    <a:pt x="19422" y="12181"/>
                    <a:pt x="19318" y="12181"/>
                  </a:cubicBezTo>
                  <a:cubicBezTo>
                    <a:pt x="19303" y="12181"/>
                    <a:pt x="19287" y="12179"/>
                    <a:pt x="19271" y="12177"/>
                  </a:cubicBezTo>
                  <a:cubicBezTo>
                    <a:pt x="18957" y="12156"/>
                    <a:pt x="18622" y="12156"/>
                    <a:pt x="18308" y="12156"/>
                  </a:cubicBezTo>
                  <a:lnTo>
                    <a:pt x="18078" y="12156"/>
                  </a:lnTo>
                  <a:cubicBezTo>
                    <a:pt x="18099" y="12030"/>
                    <a:pt x="18141" y="11926"/>
                    <a:pt x="18162" y="11821"/>
                  </a:cubicBezTo>
                  <a:cubicBezTo>
                    <a:pt x="18288" y="11465"/>
                    <a:pt x="18413" y="11089"/>
                    <a:pt x="18518" y="10733"/>
                  </a:cubicBezTo>
                  <a:cubicBezTo>
                    <a:pt x="18601" y="10398"/>
                    <a:pt x="18455" y="10042"/>
                    <a:pt x="18162" y="9875"/>
                  </a:cubicBezTo>
                  <a:cubicBezTo>
                    <a:pt x="17827" y="9687"/>
                    <a:pt x="17492" y="9519"/>
                    <a:pt x="17158" y="9352"/>
                  </a:cubicBezTo>
                  <a:cubicBezTo>
                    <a:pt x="17053" y="9310"/>
                    <a:pt x="16948" y="9247"/>
                    <a:pt x="16886" y="9164"/>
                  </a:cubicBezTo>
                  <a:cubicBezTo>
                    <a:pt x="17179" y="8871"/>
                    <a:pt x="17451" y="8578"/>
                    <a:pt x="17743" y="8285"/>
                  </a:cubicBezTo>
                  <a:cubicBezTo>
                    <a:pt x="17774" y="8240"/>
                    <a:pt x="17836" y="8205"/>
                    <a:pt x="17900" y="8205"/>
                  </a:cubicBezTo>
                  <a:cubicBezTo>
                    <a:pt x="17925" y="8205"/>
                    <a:pt x="17950" y="8210"/>
                    <a:pt x="17974" y="8222"/>
                  </a:cubicBezTo>
                  <a:cubicBezTo>
                    <a:pt x="18141" y="8243"/>
                    <a:pt x="18308" y="8285"/>
                    <a:pt x="18497" y="8327"/>
                  </a:cubicBezTo>
                  <a:cubicBezTo>
                    <a:pt x="18852" y="8389"/>
                    <a:pt x="19208" y="8473"/>
                    <a:pt x="19564" y="8536"/>
                  </a:cubicBezTo>
                  <a:cubicBezTo>
                    <a:pt x="19588" y="8540"/>
                    <a:pt x="19611" y="8542"/>
                    <a:pt x="19635" y="8542"/>
                  </a:cubicBezTo>
                  <a:cubicBezTo>
                    <a:pt x="19840" y="8542"/>
                    <a:pt x="20028" y="8384"/>
                    <a:pt x="20066" y="8159"/>
                  </a:cubicBezTo>
                  <a:cubicBezTo>
                    <a:pt x="20108" y="7929"/>
                    <a:pt x="19940" y="7720"/>
                    <a:pt x="19710" y="7678"/>
                  </a:cubicBezTo>
                  <a:lnTo>
                    <a:pt x="18790" y="7490"/>
                  </a:lnTo>
                  <a:lnTo>
                    <a:pt x="18518" y="7448"/>
                  </a:lnTo>
                  <a:cubicBezTo>
                    <a:pt x="18560" y="7385"/>
                    <a:pt x="18580" y="7364"/>
                    <a:pt x="18622" y="7322"/>
                  </a:cubicBezTo>
                  <a:cubicBezTo>
                    <a:pt x="19104" y="6862"/>
                    <a:pt x="19564" y="6402"/>
                    <a:pt x="20045" y="5941"/>
                  </a:cubicBezTo>
                  <a:cubicBezTo>
                    <a:pt x="20108" y="5858"/>
                    <a:pt x="20192" y="5816"/>
                    <a:pt x="20275" y="5774"/>
                  </a:cubicBezTo>
                  <a:cubicBezTo>
                    <a:pt x="20317" y="5753"/>
                    <a:pt x="20380" y="5732"/>
                    <a:pt x="20443" y="5732"/>
                  </a:cubicBezTo>
                  <a:cubicBezTo>
                    <a:pt x="20819" y="5795"/>
                    <a:pt x="21175" y="5837"/>
                    <a:pt x="21573" y="5900"/>
                  </a:cubicBezTo>
                  <a:cubicBezTo>
                    <a:pt x="21970" y="5962"/>
                    <a:pt x="22368" y="6004"/>
                    <a:pt x="22765" y="6067"/>
                  </a:cubicBezTo>
                  <a:cubicBezTo>
                    <a:pt x="22801" y="6077"/>
                    <a:pt x="22838" y="6081"/>
                    <a:pt x="22875" y="6081"/>
                  </a:cubicBezTo>
                  <a:cubicBezTo>
                    <a:pt x="23075" y="6081"/>
                    <a:pt x="23277" y="5944"/>
                    <a:pt x="23330" y="5732"/>
                  </a:cubicBezTo>
                  <a:cubicBezTo>
                    <a:pt x="23372" y="5460"/>
                    <a:pt x="23163" y="5209"/>
                    <a:pt x="22891" y="5209"/>
                  </a:cubicBezTo>
                  <a:lnTo>
                    <a:pt x="22409" y="5146"/>
                  </a:lnTo>
                  <a:lnTo>
                    <a:pt x="21029" y="4958"/>
                  </a:lnTo>
                  <a:lnTo>
                    <a:pt x="20443" y="4874"/>
                  </a:lnTo>
                  <a:cubicBezTo>
                    <a:pt x="20443" y="4853"/>
                    <a:pt x="20422" y="4832"/>
                    <a:pt x="20422" y="4791"/>
                  </a:cubicBezTo>
                  <a:cubicBezTo>
                    <a:pt x="20338" y="4247"/>
                    <a:pt x="20275" y="3703"/>
                    <a:pt x="20192" y="3159"/>
                  </a:cubicBezTo>
                  <a:cubicBezTo>
                    <a:pt x="20150" y="2887"/>
                    <a:pt x="20129" y="2615"/>
                    <a:pt x="20087" y="2343"/>
                  </a:cubicBezTo>
                  <a:cubicBezTo>
                    <a:pt x="20058" y="2125"/>
                    <a:pt x="19868" y="1978"/>
                    <a:pt x="19663" y="1978"/>
                  </a:cubicBezTo>
                  <a:cubicBezTo>
                    <a:pt x="19573" y="1978"/>
                    <a:pt x="19480" y="2006"/>
                    <a:pt x="19396" y="2071"/>
                  </a:cubicBezTo>
                  <a:cubicBezTo>
                    <a:pt x="19271" y="2175"/>
                    <a:pt x="19187" y="2343"/>
                    <a:pt x="19229" y="2510"/>
                  </a:cubicBezTo>
                  <a:cubicBezTo>
                    <a:pt x="19250" y="2698"/>
                    <a:pt x="19292" y="2866"/>
                    <a:pt x="19313" y="3054"/>
                  </a:cubicBezTo>
                  <a:cubicBezTo>
                    <a:pt x="19396" y="3640"/>
                    <a:pt x="19480" y="4226"/>
                    <a:pt x="19564" y="4832"/>
                  </a:cubicBezTo>
                  <a:cubicBezTo>
                    <a:pt x="19585" y="4916"/>
                    <a:pt x="19564" y="5021"/>
                    <a:pt x="19501" y="5104"/>
                  </a:cubicBezTo>
                  <a:cubicBezTo>
                    <a:pt x="19438" y="5188"/>
                    <a:pt x="19396" y="5251"/>
                    <a:pt x="19313" y="5335"/>
                  </a:cubicBezTo>
                  <a:cubicBezTo>
                    <a:pt x="19062" y="5586"/>
                    <a:pt x="18832" y="5837"/>
                    <a:pt x="18560" y="6088"/>
                  </a:cubicBezTo>
                  <a:cubicBezTo>
                    <a:pt x="18371" y="6297"/>
                    <a:pt x="18183" y="6506"/>
                    <a:pt x="17974" y="6695"/>
                  </a:cubicBezTo>
                  <a:cubicBezTo>
                    <a:pt x="17932" y="6736"/>
                    <a:pt x="17890" y="6757"/>
                    <a:pt x="17869" y="6778"/>
                  </a:cubicBezTo>
                  <a:cubicBezTo>
                    <a:pt x="17848" y="6695"/>
                    <a:pt x="17827" y="6611"/>
                    <a:pt x="17806" y="6548"/>
                  </a:cubicBezTo>
                  <a:cubicBezTo>
                    <a:pt x="17743" y="6255"/>
                    <a:pt x="17681" y="5941"/>
                    <a:pt x="17639" y="5648"/>
                  </a:cubicBezTo>
                  <a:cubicBezTo>
                    <a:pt x="17618" y="5418"/>
                    <a:pt x="17430" y="5251"/>
                    <a:pt x="17220" y="5230"/>
                  </a:cubicBezTo>
                  <a:cubicBezTo>
                    <a:pt x="16969" y="5230"/>
                    <a:pt x="16781" y="5439"/>
                    <a:pt x="16781" y="5690"/>
                  </a:cubicBezTo>
                  <a:cubicBezTo>
                    <a:pt x="16781" y="5816"/>
                    <a:pt x="16802" y="5962"/>
                    <a:pt x="16844" y="6088"/>
                  </a:cubicBezTo>
                  <a:cubicBezTo>
                    <a:pt x="16927" y="6506"/>
                    <a:pt x="16990" y="6925"/>
                    <a:pt x="17095" y="7343"/>
                  </a:cubicBezTo>
                  <a:cubicBezTo>
                    <a:pt x="17137" y="7448"/>
                    <a:pt x="17095" y="7573"/>
                    <a:pt x="16990" y="7636"/>
                  </a:cubicBezTo>
                  <a:cubicBezTo>
                    <a:pt x="16739" y="7866"/>
                    <a:pt x="16509" y="8097"/>
                    <a:pt x="16258" y="8327"/>
                  </a:cubicBezTo>
                  <a:lnTo>
                    <a:pt x="16111" y="8452"/>
                  </a:lnTo>
                  <a:cubicBezTo>
                    <a:pt x="16070" y="8348"/>
                    <a:pt x="16007" y="8243"/>
                    <a:pt x="15965" y="8138"/>
                  </a:cubicBezTo>
                  <a:cubicBezTo>
                    <a:pt x="15798" y="7825"/>
                    <a:pt x="15651" y="7490"/>
                    <a:pt x="15463" y="7176"/>
                  </a:cubicBezTo>
                  <a:cubicBezTo>
                    <a:pt x="15331" y="6913"/>
                    <a:pt x="15058" y="6766"/>
                    <a:pt x="14784" y="6766"/>
                  </a:cubicBezTo>
                  <a:cubicBezTo>
                    <a:pt x="14709" y="6766"/>
                    <a:pt x="14635" y="6777"/>
                    <a:pt x="14563" y="6799"/>
                  </a:cubicBezTo>
                  <a:cubicBezTo>
                    <a:pt x="14207" y="6904"/>
                    <a:pt x="13873" y="7029"/>
                    <a:pt x="13517" y="7155"/>
                  </a:cubicBezTo>
                  <a:cubicBezTo>
                    <a:pt x="13412" y="7176"/>
                    <a:pt x="13308" y="7197"/>
                    <a:pt x="13161" y="7239"/>
                  </a:cubicBezTo>
                  <a:lnTo>
                    <a:pt x="13161" y="5962"/>
                  </a:lnTo>
                  <a:cubicBezTo>
                    <a:pt x="13161" y="5858"/>
                    <a:pt x="13224" y="5816"/>
                    <a:pt x="13287" y="5774"/>
                  </a:cubicBezTo>
                  <a:cubicBezTo>
                    <a:pt x="13663" y="5523"/>
                    <a:pt x="14040" y="5293"/>
                    <a:pt x="14396" y="5042"/>
                  </a:cubicBezTo>
                  <a:cubicBezTo>
                    <a:pt x="14521" y="4958"/>
                    <a:pt x="14626" y="4874"/>
                    <a:pt x="14710" y="4770"/>
                  </a:cubicBezTo>
                  <a:cubicBezTo>
                    <a:pt x="14993" y="4470"/>
                    <a:pt x="14732" y="4051"/>
                    <a:pt x="14403" y="4051"/>
                  </a:cubicBezTo>
                  <a:cubicBezTo>
                    <a:pt x="14319" y="4051"/>
                    <a:pt x="14230" y="4078"/>
                    <a:pt x="14145" y="4142"/>
                  </a:cubicBezTo>
                  <a:cubicBezTo>
                    <a:pt x="13852" y="4330"/>
                    <a:pt x="13559" y="4540"/>
                    <a:pt x="13266" y="4728"/>
                  </a:cubicBezTo>
                  <a:cubicBezTo>
                    <a:pt x="13245" y="4749"/>
                    <a:pt x="13203" y="4770"/>
                    <a:pt x="13140" y="4812"/>
                  </a:cubicBezTo>
                  <a:lnTo>
                    <a:pt x="13140" y="4602"/>
                  </a:lnTo>
                  <a:cubicBezTo>
                    <a:pt x="13140" y="4037"/>
                    <a:pt x="13140" y="3472"/>
                    <a:pt x="13140" y="2907"/>
                  </a:cubicBezTo>
                  <a:cubicBezTo>
                    <a:pt x="13140" y="2803"/>
                    <a:pt x="13140" y="2719"/>
                    <a:pt x="13140" y="2635"/>
                  </a:cubicBezTo>
                  <a:cubicBezTo>
                    <a:pt x="13161" y="2510"/>
                    <a:pt x="13161" y="2343"/>
                    <a:pt x="13308" y="2238"/>
                  </a:cubicBezTo>
                  <a:cubicBezTo>
                    <a:pt x="13789" y="1882"/>
                    <a:pt x="14291" y="1506"/>
                    <a:pt x="14772" y="1129"/>
                  </a:cubicBezTo>
                  <a:cubicBezTo>
                    <a:pt x="14919" y="1024"/>
                    <a:pt x="15065" y="920"/>
                    <a:pt x="15212" y="815"/>
                  </a:cubicBezTo>
                  <a:cubicBezTo>
                    <a:pt x="15421" y="669"/>
                    <a:pt x="15463" y="397"/>
                    <a:pt x="15316" y="187"/>
                  </a:cubicBezTo>
                  <a:cubicBezTo>
                    <a:pt x="15231" y="66"/>
                    <a:pt x="15103" y="0"/>
                    <a:pt x="149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p:nvPr/>
          </p:nvSpPr>
          <p:spPr>
            <a:xfrm>
              <a:off x="8746786" y="3634144"/>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6"/>
            <p:cNvSpPr/>
            <p:nvPr/>
          </p:nvSpPr>
          <p:spPr>
            <a:xfrm>
              <a:off x="232733" y="3926044"/>
              <a:ext cx="480497" cy="419760"/>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p:cNvSpPr/>
            <p:nvPr/>
          </p:nvSpPr>
          <p:spPr>
            <a:xfrm>
              <a:off x="3987225" y="-76773"/>
              <a:ext cx="301827" cy="299410"/>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p:cNvSpPr/>
            <p:nvPr/>
          </p:nvSpPr>
          <p:spPr>
            <a:xfrm>
              <a:off x="121649" y="4690913"/>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3" name="Shape 83"/>
        <p:cNvGrpSpPr/>
        <p:nvPr/>
      </p:nvGrpSpPr>
      <p:grpSpPr>
        <a:xfrm>
          <a:off x="0" y="0"/>
          <a:ext cx="0" cy="0"/>
          <a:chOff x="0" y="0"/>
          <a:chExt cx="0" cy="0"/>
        </a:xfrm>
      </p:grpSpPr>
      <p:grpSp>
        <p:nvGrpSpPr>
          <p:cNvPr id="84" name="Google Shape;84;p7"/>
          <p:cNvGrpSpPr/>
          <p:nvPr/>
        </p:nvGrpSpPr>
        <p:grpSpPr>
          <a:xfrm flipH="1">
            <a:off x="-4138" y="-1"/>
            <a:ext cx="9152276" cy="5143502"/>
            <a:chOff x="-4138" y="-1"/>
            <a:chExt cx="9152276" cy="5143502"/>
          </a:xfrm>
        </p:grpSpPr>
        <p:pic>
          <p:nvPicPr>
            <p:cNvPr id="85" name="Google Shape;85;p7"/>
            <p:cNvPicPr preferRelativeResize="0"/>
            <p:nvPr/>
          </p:nvPicPr>
          <p:blipFill>
            <a:blip r:embed="rId2">
              <a:alphaModFix amt="40000"/>
            </a:blip>
            <a:stretch>
              <a:fillRect/>
            </a:stretch>
          </p:blipFill>
          <p:spPr>
            <a:xfrm rot="10800000">
              <a:off x="-4138" y="0"/>
              <a:ext cx="9152276" cy="5143501"/>
            </a:xfrm>
            <a:prstGeom prst="rect">
              <a:avLst/>
            </a:prstGeom>
            <a:noFill/>
            <a:ln>
              <a:noFill/>
            </a:ln>
          </p:spPr>
        </p:pic>
        <p:pic>
          <p:nvPicPr>
            <p:cNvPr id="86" name="Google Shape;86;p7"/>
            <p:cNvPicPr preferRelativeResize="0"/>
            <p:nvPr/>
          </p:nvPicPr>
          <p:blipFill rotWithShape="1">
            <a:blip r:embed="rId3">
              <a:alphaModFix amt="60000"/>
            </a:blip>
            <a:srcRect b="0" l="0" r="0" t="0"/>
            <a:stretch/>
          </p:blipFill>
          <p:spPr>
            <a:xfrm rot="10800000">
              <a:off x="4136" y="-1"/>
              <a:ext cx="9144003" cy="5143501"/>
            </a:xfrm>
            <a:prstGeom prst="rect">
              <a:avLst/>
            </a:prstGeom>
            <a:noFill/>
            <a:ln>
              <a:noFill/>
            </a:ln>
          </p:spPr>
        </p:pic>
      </p:grpSp>
      <p:sp>
        <p:nvSpPr>
          <p:cNvPr id="87" name="Google Shape;87;p7"/>
          <p:cNvSpPr/>
          <p:nvPr/>
        </p:nvSpPr>
        <p:spPr>
          <a:xfrm>
            <a:off x="477000" y="351150"/>
            <a:ext cx="5056500" cy="4445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88" name="Google Shape;88;p7"/>
          <p:cNvGrpSpPr/>
          <p:nvPr/>
        </p:nvGrpSpPr>
        <p:grpSpPr>
          <a:xfrm>
            <a:off x="15363" y="1"/>
            <a:ext cx="5277090" cy="5073403"/>
            <a:chOff x="15363" y="1"/>
            <a:chExt cx="5277090" cy="5073403"/>
          </a:xfrm>
        </p:grpSpPr>
        <p:sp>
          <p:nvSpPr>
            <p:cNvPr id="89" name="Google Shape;89;p7"/>
            <p:cNvSpPr/>
            <p:nvPr/>
          </p:nvSpPr>
          <p:spPr>
            <a:xfrm>
              <a:off x="15363" y="539488"/>
              <a:ext cx="333674" cy="333174"/>
            </a:xfrm>
            <a:custGeom>
              <a:rect b="b" l="l" r="r" t="t"/>
              <a:pathLst>
                <a:path extrusionOk="0" h="25322" w="25360">
                  <a:moveTo>
                    <a:pt x="10588" y="7636"/>
                  </a:moveTo>
                  <a:lnTo>
                    <a:pt x="12178" y="8138"/>
                  </a:lnTo>
                  <a:cubicBezTo>
                    <a:pt x="12199" y="8327"/>
                    <a:pt x="12199" y="8515"/>
                    <a:pt x="12199" y="8703"/>
                  </a:cubicBezTo>
                  <a:lnTo>
                    <a:pt x="12199" y="9540"/>
                  </a:lnTo>
                  <a:cubicBezTo>
                    <a:pt x="12199" y="9749"/>
                    <a:pt x="12220" y="9938"/>
                    <a:pt x="12220" y="10147"/>
                  </a:cubicBezTo>
                  <a:cubicBezTo>
                    <a:pt x="12220" y="10566"/>
                    <a:pt x="12178" y="10984"/>
                    <a:pt x="12178" y="11402"/>
                  </a:cubicBezTo>
                  <a:cubicBezTo>
                    <a:pt x="11885" y="11277"/>
                    <a:pt x="10357" y="9770"/>
                    <a:pt x="9834" y="9101"/>
                  </a:cubicBezTo>
                  <a:cubicBezTo>
                    <a:pt x="10085" y="8599"/>
                    <a:pt x="10337" y="8117"/>
                    <a:pt x="10588" y="7636"/>
                  </a:cubicBezTo>
                  <a:close/>
                  <a:moveTo>
                    <a:pt x="14730" y="7636"/>
                  </a:moveTo>
                  <a:lnTo>
                    <a:pt x="15505" y="9122"/>
                  </a:lnTo>
                  <a:cubicBezTo>
                    <a:pt x="14730" y="9875"/>
                    <a:pt x="14019" y="10712"/>
                    <a:pt x="13140" y="11444"/>
                  </a:cubicBezTo>
                  <a:cubicBezTo>
                    <a:pt x="13057" y="10335"/>
                    <a:pt x="13119" y="9247"/>
                    <a:pt x="13119" y="8159"/>
                  </a:cubicBezTo>
                  <a:lnTo>
                    <a:pt x="14730" y="7636"/>
                  </a:lnTo>
                  <a:close/>
                  <a:moveTo>
                    <a:pt x="9123" y="9812"/>
                  </a:moveTo>
                  <a:cubicBezTo>
                    <a:pt x="9228" y="9917"/>
                    <a:pt x="9353" y="10022"/>
                    <a:pt x="9479" y="10126"/>
                  </a:cubicBezTo>
                  <a:cubicBezTo>
                    <a:pt x="9897" y="10524"/>
                    <a:pt x="10316" y="10921"/>
                    <a:pt x="10713" y="11340"/>
                  </a:cubicBezTo>
                  <a:cubicBezTo>
                    <a:pt x="10964" y="11591"/>
                    <a:pt x="11194" y="11863"/>
                    <a:pt x="11445" y="12156"/>
                  </a:cubicBezTo>
                  <a:cubicBezTo>
                    <a:pt x="11062" y="12192"/>
                    <a:pt x="10682" y="12203"/>
                    <a:pt x="10303" y="12203"/>
                  </a:cubicBezTo>
                  <a:cubicBezTo>
                    <a:pt x="9689" y="12203"/>
                    <a:pt x="9081" y="12174"/>
                    <a:pt x="8472" y="12174"/>
                  </a:cubicBezTo>
                  <a:cubicBezTo>
                    <a:pt x="8368" y="12174"/>
                    <a:pt x="8264" y="12175"/>
                    <a:pt x="8160" y="12177"/>
                  </a:cubicBezTo>
                  <a:lnTo>
                    <a:pt x="8181" y="12156"/>
                  </a:lnTo>
                  <a:cubicBezTo>
                    <a:pt x="7993" y="11612"/>
                    <a:pt x="7826" y="11089"/>
                    <a:pt x="7637" y="10566"/>
                  </a:cubicBezTo>
                  <a:lnTo>
                    <a:pt x="9123" y="9812"/>
                  </a:lnTo>
                  <a:close/>
                  <a:moveTo>
                    <a:pt x="16195" y="9812"/>
                  </a:moveTo>
                  <a:lnTo>
                    <a:pt x="17304" y="10398"/>
                  </a:lnTo>
                  <a:cubicBezTo>
                    <a:pt x="17388" y="10440"/>
                    <a:pt x="17471" y="10482"/>
                    <a:pt x="17555" y="10503"/>
                  </a:cubicBezTo>
                  <a:cubicBezTo>
                    <a:pt x="17639" y="10524"/>
                    <a:pt x="17681" y="10628"/>
                    <a:pt x="17639" y="10712"/>
                  </a:cubicBezTo>
                  <a:cubicBezTo>
                    <a:pt x="17576" y="10900"/>
                    <a:pt x="17513" y="11089"/>
                    <a:pt x="17451" y="11277"/>
                  </a:cubicBezTo>
                  <a:cubicBezTo>
                    <a:pt x="17346" y="11570"/>
                    <a:pt x="17262" y="11863"/>
                    <a:pt x="17158" y="12156"/>
                  </a:cubicBezTo>
                  <a:cubicBezTo>
                    <a:pt x="17011" y="12177"/>
                    <a:pt x="16865" y="12177"/>
                    <a:pt x="16676" y="12177"/>
                  </a:cubicBezTo>
                  <a:lnTo>
                    <a:pt x="16111" y="12177"/>
                  </a:lnTo>
                  <a:cubicBezTo>
                    <a:pt x="15798" y="12198"/>
                    <a:pt x="15463" y="12218"/>
                    <a:pt x="15149" y="12218"/>
                  </a:cubicBezTo>
                  <a:cubicBezTo>
                    <a:pt x="14730" y="12198"/>
                    <a:pt x="14312" y="12177"/>
                    <a:pt x="13914" y="12177"/>
                  </a:cubicBezTo>
                  <a:cubicBezTo>
                    <a:pt x="13977" y="11926"/>
                    <a:pt x="15358" y="10524"/>
                    <a:pt x="16195" y="9812"/>
                  </a:cubicBezTo>
                  <a:close/>
                  <a:moveTo>
                    <a:pt x="9951" y="13089"/>
                  </a:moveTo>
                  <a:cubicBezTo>
                    <a:pt x="10445" y="13089"/>
                    <a:pt x="10943" y="13101"/>
                    <a:pt x="11445" y="13139"/>
                  </a:cubicBezTo>
                  <a:cubicBezTo>
                    <a:pt x="10713" y="14018"/>
                    <a:pt x="9876" y="14729"/>
                    <a:pt x="9123" y="15483"/>
                  </a:cubicBezTo>
                  <a:lnTo>
                    <a:pt x="7637" y="14729"/>
                  </a:lnTo>
                  <a:cubicBezTo>
                    <a:pt x="7826" y="14206"/>
                    <a:pt x="7993" y="13683"/>
                    <a:pt x="8160" y="13139"/>
                  </a:cubicBezTo>
                  <a:lnTo>
                    <a:pt x="8181" y="13118"/>
                  </a:lnTo>
                  <a:cubicBezTo>
                    <a:pt x="8765" y="13107"/>
                    <a:pt x="9355" y="13089"/>
                    <a:pt x="9951" y="13089"/>
                  </a:cubicBezTo>
                  <a:close/>
                  <a:moveTo>
                    <a:pt x="15293" y="13080"/>
                  </a:moveTo>
                  <a:cubicBezTo>
                    <a:pt x="15922" y="13080"/>
                    <a:pt x="16536" y="13106"/>
                    <a:pt x="17137" y="13118"/>
                  </a:cubicBezTo>
                  <a:cubicBezTo>
                    <a:pt x="17325" y="13662"/>
                    <a:pt x="17492" y="14185"/>
                    <a:pt x="17660" y="14708"/>
                  </a:cubicBezTo>
                  <a:lnTo>
                    <a:pt x="16195" y="15483"/>
                  </a:lnTo>
                  <a:cubicBezTo>
                    <a:pt x="16070" y="15378"/>
                    <a:pt x="15923" y="15231"/>
                    <a:pt x="15798" y="15106"/>
                  </a:cubicBezTo>
                  <a:cubicBezTo>
                    <a:pt x="15400" y="14729"/>
                    <a:pt x="15003" y="14353"/>
                    <a:pt x="14605" y="13955"/>
                  </a:cubicBezTo>
                  <a:cubicBezTo>
                    <a:pt x="14354" y="13704"/>
                    <a:pt x="14124" y="13432"/>
                    <a:pt x="13852" y="13139"/>
                  </a:cubicBezTo>
                  <a:lnTo>
                    <a:pt x="13873" y="13139"/>
                  </a:lnTo>
                  <a:cubicBezTo>
                    <a:pt x="14354" y="13095"/>
                    <a:pt x="14827" y="13080"/>
                    <a:pt x="15293" y="13080"/>
                  </a:cubicBezTo>
                  <a:close/>
                  <a:moveTo>
                    <a:pt x="12178" y="13830"/>
                  </a:moveTo>
                  <a:cubicBezTo>
                    <a:pt x="12262" y="14980"/>
                    <a:pt x="12178" y="16068"/>
                    <a:pt x="12199" y="17156"/>
                  </a:cubicBezTo>
                  <a:lnTo>
                    <a:pt x="12052" y="17198"/>
                  </a:lnTo>
                  <a:lnTo>
                    <a:pt x="10734" y="17617"/>
                  </a:lnTo>
                  <a:cubicBezTo>
                    <a:pt x="10688" y="17632"/>
                    <a:pt x="10653" y="17642"/>
                    <a:pt x="10626" y="17642"/>
                  </a:cubicBezTo>
                  <a:cubicBezTo>
                    <a:pt x="10578" y="17642"/>
                    <a:pt x="10551" y="17613"/>
                    <a:pt x="10525" y="17533"/>
                  </a:cubicBezTo>
                  <a:cubicBezTo>
                    <a:pt x="10378" y="17240"/>
                    <a:pt x="10253" y="16947"/>
                    <a:pt x="10106" y="16696"/>
                  </a:cubicBezTo>
                  <a:cubicBezTo>
                    <a:pt x="10023" y="16529"/>
                    <a:pt x="9918" y="16361"/>
                    <a:pt x="9813" y="16194"/>
                  </a:cubicBezTo>
                  <a:cubicBezTo>
                    <a:pt x="9939" y="16048"/>
                    <a:pt x="10065" y="15922"/>
                    <a:pt x="10190" y="15796"/>
                  </a:cubicBezTo>
                  <a:cubicBezTo>
                    <a:pt x="10567" y="15378"/>
                    <a:pt x="10943" y="14980"/>
                    <a:pt x="11341" y="14583"/>
                  </a:cubicBezTo>
                  <a:cubicBezTo>
                    <a:pt x="11592" y="14332"/>
                    <a:pt x="11885" y="14102"/>
                    <a:pt x="12178" y="13830"/>
                  </a:cubicBezTo>
                  <a:close/>
                  <a:moveTo>
                    <a:pt x="13161" y="13892"/>
                  </a:moveTo>
                  <a:cubicBezTo>
                    <a:pt x="13475" y="14081"/>
                    <a:pt x="15086" y="15671"/>
                    <a:pt x="15484" y="16194"/>
                  </a:cubicBezTo>
                  <a:cubicBezTo>
                    <a:pt x="15233" y="16675"/>
                    <a:pt x="15003" y="17177"/>
                    <a:pt x="14730" y="17659"/>
                  </a:cubicBezTo>
                  <a:lnTo>
                    <a:pt x="13140" y="17136"/>
                  </a:lnTo>
                  <a:cubicBezTo>
                    <a:pt x="13140" y="16068"/>
                    <a:pt x="13078" y="14980"/>
                    <a:pt x="13161" y="13892"/>
                  </a:cubicBezTo>
                  <a:close/>
                  <a:moveTo>
                    <a:pt x="14974" y="0"/>
                  </a:moveTo>
                  <a:cubicBezTo>
                    <a:pt x="14881" y="0"/>
                    <a:pt x="14788" y="34"/>
                    <a:pt x="14710" y="104"/>
                  </a:cubicBezTo>
                  <a:cubicBezTo>
                    <a:pt x="14668" y="125"/>
                    <a:pt x="14626" y="166"/>
                    <a:pt x="14584" y="187"/>
                  </a:cubicBezTo>
                  <a:lnTo>
                    <a:pt x="12806" y="1547"/>
                  </a:lnTo>
                  <a:cubicBezTo>
                    <a:pt x="12764" y="1568"/>
                    <a:pt x="12722" y="1589"/>
                    <a:pt x="12680" y="1631"/>
                  </a:cubicBezTo>
                  <a:cubicBezTo>
                    <a:pt x="12638" y="1610"/>
                    <a:pt x="12596" y="1589"/>
                    <a:pt x="12575" y="1547"/>
                  </a:cubicBezTo>
                  <a:cubicBezTo>
                    <a:pt x="12241" y="1296"/>
                    <a:pt x="11885" y="1045"/>
                    <a:pt x="11571" y="815"/>
                  </a:cubicBezTo>
                  <a:cubicBezTo>
                    <a:pt x="11278" y="585"/>
                    <a:pt x="10985" y="334"/>
                    <a:pt x="10671" y="104"/>
                  </a:cubicBezTo>
                  <a:cubicBezTo>
                    <a:pt x="10593" y="38"/>
                    <a:pt x="10498" y="6"/>
                    <a:pt x="10402" y="6"/>
                  </a:cubicBezTo>
                  <a:cubicBezTo>
                    <a:pt x="10345" y="6"/>
                    <a:pt x="10287" y="17"/>
                    <a:pt x="10232" y="41"/>
                  </a:cubicBezTo>
                  <a:cubicBezTo>
                    <a:pt x="10085" y="83"/>
                    <a:pt x="9981" y="229"/>
                    <a:pt x="9981" y="376"/>
                  </a:cubicBezTo>
                  <a:cubicBezTo>
                    <a:pt x="9960" y="564"/>
                    <a:pt x="10023" y="731"/>
                    <a:pt x="10190" y="836"/>
                  </a:cubicBezTo>
                  <a:cubicBezTo>
                    <a:pt x="10818" y="1296"/>
                    <a:pt x="11445" y="1778"/>
                    <a:pt x="12073" y="2238"/>
                  </a:cubicBezTo>
                  <a:cubicBezTo>
                    <a:pt x="12115" y="2301"/>
                    <a:pt x="12157" y="2343"/>
                    <a:pt x="12178" y="2405"/>
                  </a:cubicBezTo>
                  <a:cubicBezTo>
                    <a:pt x="12199" y="2510"/>
                    <a:pt x="12220" y="2615"/>
                    <a:pt x="12220" y="2719"/>
                  </a:cubicBezTo>
                  <a:cubicBezTo>
                    <a:pt x="12241" y="3179"/>
                    <a:pt x="12262" y="3640"/>
                    <a:pt x="12262" y="4100"/>
                  </a:cubicBezTo>
                  <a:lnTo>
                    <a:pt x="12262" y="4832"/>
                  </a:lnTo>
                  <a:cubicBezTo>
                    <a:pt x="11906" y="4581"/>
                    <a:pt x="11571" y="4393"/>
                    <a:pt x="11257" y="4163"/>
                  </a:cubicBezTo>
                  <a:cubicBezTo>
                    <a:pt x="11179" y="4084"/>
                    <a:pt x="11077" y="4047"/>
                    <a:pt x="10974" y="4047"/>
                  </a:cubicBezTo>
                  <a:cubicBezTo>
                    <a:pt x="10858" y="4047"/>
                    <a:pt x="10739" y="4095"/>
                    <a:pt x="10650" y="4184"/>
                  </a:cubicBezTo>
                  <a:cubicBezTo>
                    <a:pt x="10483" y="4351"/>
                    <a:pt x="10504" y="4623"/>
                    <a:pt x="10671" y="4791"/>
                  </a:cubicBezTo>
                  <a:cubicBezTo>
                    <a:pt x="10776" y="4874"/>
                    <a:pt x="10881" y="4958"/>
                    <a:pt x="10985" y="5021"/>
                  </a:cubicBezTo>
                  <a:cubicBezTo>
                    <a:pt x="11362" y="5272"/>
                    <a:pt x="11738" y="5523"/>
                    <a:pt x="12094" y="5753"/>
                  </a:cubicBezTo>
                  <a:cubicBezTo>
                    <a:pt x="12178" y="5816"/>
                    <a:pt x="12220" y="5900"/>
                    <a:pt x="12220" y="5983"/>
                  </a:cubicBezTo>
                  <a:cubicBezTo>
                    <a:pt x="12199" y="6339"/>
                    <a:pt x="12178" y="6716"/>
                    <a:pt x="12178" y="7071"/>
                  </a:cubicBezTo>
                  <a:cubicBezTo>
                    <a:pt x="12178" y="7113"/>
                    <a:pt x="12178" y="7155"/>
                    <a:pt x="12157" y="7218"/>
                  </a:cubicBezTo>
                  <a:cubicBezTo>
                    <a:pt x="12094" y="7197"/>
                    <a:pt x="12052" y="7197"/>
                    <a:pt x="11990" y="7176"/>
                  </a:cubicBezTo>
                  <a:lnTo>
                    <a:pt x="11069" y="6862"/>
                  </a:lnTo>
                  <a:cubicBezTo>
                    <a:pt x="10938" y="6796"/>
                    <a:pt x="10789" y="6765"/>
                    <a:pt x="10639" y="6765"/>
                  </a:cubicBezTo>
                  <a:cubicBezTo>
                    <a:pt x="10501" y="6765"/>
                    <a:pt x="10362" y="6791"/>
                    <a:pt x="10232" y="6841"/>
                  </a:cubicBezTo>
                  <a:cubicBezTo>
                    <a:pt x="10023" y="6946"/>
                    <a:pt x="9855" y="7134"/>
                    <a:pt x="9772" y="7364"/>
                  </a:cubicBezTo>
                  <a:cubicBezTo>
                    <a:pt x="9625" y="7636"/>
                    <a:pt x="9500" y="7950"/>
                    <a:pt x="9353" y="8222"/>
                  </a:cubicBezTo>
                  <a:cubicBezTo>
                    <a:pt x="9311" y="8306"/>
                    <a:pt x="9269" y="8369"/>
                    <a:pt x="9228" y="8431"/>
                  </a:cubicBezTo>
                  <a:lnTo>
                    <a:pt x="8286" y="7553"/>
                  </a:lnTo>
                  <a:cubicBezTo>
                    <a:pt x="8223" y="7469"/>
                    <a:pt x="8265" y="7406"/>
                    <a:pt x="8265" y="7322"/>
                  </a:cubicBezTo>
                  <a:lnTo>
                    <a:pt x="8391" y="6611"/>
                  </a:lnTo>
                  <a:cubicBezTo>
                    <a:pt x="8453" y="6318"/>
                    <a:pt x="8537" y="6004"/>
                    <a:pt x="8579" y="5711"/>
                  </a:cubicBezTo>
                  <a:cubicBezTo>
                    <a:pt x="8600" y="5481"/>
                    <a:pt x="8432" y="5251"/>
                    <a:pt x="8202" y="5209"/>
                  </a:cubicBezTo>
                  <a:cubicBezTo>
                    <a:pt x="8189" y="5208"/>
                    <a:pt x="8176" y="5207"/>
                    <a:pt x="8163" y="5207"/>
                  </a:cubicBezTo>
                  <a:cubicBezTo>
                    <a:pt x="7949" y="5207"/>
                    <a:pt x="7761" y="5367"/>
                    <a:pt x="7721" y="5565"/>
                  </a:cubicBezTo>
                  <a:cubicBezTo>
                    <a:pt x="7679" y="5837"/>
                    <a:pt x="7616" y="6109"/>
                    <a:pt x="7575" y="6381"/>
                  </a:cubicBezTo>
                  <a:cubicBezTo>
                    <a:pt x="7554" y="6506"/>
                    <a:pt x="7512" y="6632"/>
                    <a:pt x="7491" y="6778"/>
                  </a:cubicBezTo>
                  <a:lnTo>
                    <a:pt x="7386" y="6674"/>
                  </a:lnTo>
                  <a:cubicBezTo>
                    <a:pt x="6905" y="6213"/>
                    <a:pt x="6445" y="5732"/>
                    <a:pt x="5984" y="5251"/>
                  </a:cubicBezTo>
                  <a:cubicBezTo>
                    <a:pt x="5922" y="5188"/>
                    <a:pt x="5880" y="5125"/>
                    <a:pt x="5817" y="5042"/>
                  </a:cubicBezTo>
                  <a:cubicBezTo>
                    <a:pt x="5775" y="4979"/>
                    <a:pt x="5754" y="4916"/>
                    <a:pt x="5775" y="4832"/>
                  </a:cubicBezTo>
                  <a:cubicBezTo>
                    <a:pt x="5838" y="4456"/>
                    <a:pt x="5880" y="4100"/>
                    <a:pt x="5943" y="3703"/>
                  </a:cubicBezTo>
                  <a:cubicBezTo>
                    <a:pt x="6005" y="3305"/>
                    <a:pt x="6047" y="2907"/>
                    <a:pt x="6110" y="2531"/>
                  </a:cubicBezTo>
                  <a:cubicBezTo>
                    <a:pt x="6173" y="2280"/>
                    <a:pt x="6005" y="2029"/>
                    <a:pt x="5754" y="1966"/>
                  </a:cubicBezTo>
                  <a:cubicBezTo>
                    <a:pt x="5731" y="1962"/>
                    <a:pt x="5707" y="1960"/>
                    <a:pt x="5684" y="1960"/>
                  </a:cubicBezTo>
                  <a:cubicBezTo>
                    <a:pt x="5458" y="1960"/>
                    <a:pt x="5250" y="2138"/>
                    <a:pt x="5231" y="2384"/>
                  </a:cubicBezTo>
                  <a:cubicBezTo>
                    <a:pt x="5210" y="2531"/>
                    <a:pt x="5210" y="2698"/>
                    <a:pt x="5168" y="2866"/>
                  </a:cubicBezTo>
                  <a:lnTo>
                    <a:pt x="4980" y="4247"/>
                  </a:lnTo>
                  <a:lnTo>
                    <a:pt x="4896" y="4853"/>
                  </a:lnTo>
                  <a:cubicBezTo>
                    <a:pt x="4478" y="4916"/>
                    <a:pt x="4080" y="4979"/>
                    <a:pt x="3662" y="5042"/>
                  </a:cubicBezTo>
                  <a:cubicBezTo>
                    <a:pt x="3243" y="5104"/>
                    <a:pt x="2825" y="5146"/>
                    <a:pt x="2386" y="5209"/>
                  </a:cubicBezTo>
                  <a:cubicBezTo>
                    <a:pt x="2155" y="5230"/>
                    <a:pt x="1967" y="5460"/>
                    <a:pt x="2009" y="5690"/>
                  </a:cubicBezTo>
                  <a:cubicBezTo>
                    <a:pt x="2046" y="5915"/>
                    <a:pt x="2235" y="6073"/>
                    <a:pt x="2455" y="6073"/>
                  </a:cubicBezTo>
                  <a:cubicBezTo>
                    <a:pt x="2480" y="6073"/>
                    <a:pt x="2506" y="6071"/>
                    <a:pt x="2532" y="6067"/>
                  </a:cubicBezTo>
                  <a:cubicBezTo>
                    <a:pt x="3327" y="5962"/>
                    <a:pt x="4101" y="5837"/>
                    <a:pt x="4896" y="5732"/>
                  </a:cubicBezTo>
                  <a:cubicBezTo>
                    <a:pt x="4915" y="5726"/>
                    <a:pt x="4931" y="5723"/>
                    <a:pt x="4947" y="5723"/>
                  </a:cubicBezTo>
                  <a:cubicBezTo>
                    <a:pt x="4985" y="5723"/>
                    <a:pt x="5019" y="5738"/>
                    <a:pt x="5064" y="5753"/>
                  </a:cubicBezTo>
                  <a:cubicBezTo>
                    <a:pt x="5147" y="5795"/>
                    <a:pt x="5231" y="5858"/>
                    <a:pt x="5294" y="5920"/>
                  </a:cubicBezTo>
                  <a:cubicBezTo>
                    <a:pt x="5775" y="6381"/>
                    <a:pt x="6236" y="6841"/>
                    <a:pt x="6696" y="7301"/>
                  </a:cubicBezTo>
                  <a:cubicBezTo>
                    <a:pt x="6738" y="7343"/>
                    <a:pt x="6780" y="7385"/>
                    <a:pt x="6800" y="7427"/>
                  </a:cubicBezTo>
                  <a:cubicBezTo>
                    <a:pt x="6780" y="7427"/>
                    <a:pt x="6759" y="7448"/>
                    <a:pt x="6717" y="7448"/>
                  </a:cubicBezTo>
                  <a:cubicBezTo>
                    <a:pt x="6361" y="7511"/>
                    <a:pt x="6005" y="7594"/>
                    <a:pt x="5650" y="7657"/>
                  </a:cubicBezTo>
                  <a:cubicBezTo>
                    <a:pt x="5419" y="7678"/>
                    <a:pt x="5252" y="7866"/>
                    <a:pt x="5252" y="8097"/>
                  </a:cubicBezTo>
                  <a:cubicBezTo>
                    <a:pt x="5272" y="8335"/>
                    <a:pt x="5461" y="8517"/>
                    <a:pt x="5677" y="8517"/>
                  </a:cubicBezTo>
                  <a:cubicBezTo>
                    <a:pt x="5689" y="8517"/>
                    <a:pt x="5701" y="8516"/>
                    <a:pt x="5712" y="8515"/>
                  </a:cubicBezTo>
                  <a:cubicBezTo>
                    <a:pt x="5838" y="8515"/>
                    <a:pt x="5964" y="8494"/>
                    <a:pt x="6068" y="8473"/>
                  </a:cubicBezTo>
                  <a:cubicBezTo>
                    <a:pt x="6508" y="8389"/>
                    <a:pt x="6926" y="8306"/>
                    <a:pt x="7344" y="8201"/>
                  </a:cubicBezTo>
                  <a:cubicBezTo>
                    <a:pt x="7362" y="8198"/>
                    <a:pt x="7381" y="8196"/>
                    <a:pt x="7400" y="8196"/>
                  </a:cubicBezTo>
                  <a:cubicBezTo>
                    <a:pt x="7491" y="8196"/>
                    <a:pt x="7589" y="8236"/>
                    <a:pt x="7658" y="8306"/>
                  </a:cubicBezTo>
                  <a:cubicBezTo>
                    <a:pt x="7826" y="8494"/>
                    <a:pt x="7993" y="8682"/>
                    <a:pt x="8181" y="8850"/>
                  </a:cubicBezTo>
                  <a:lnTo>
                    <a:pt x="8474" y="9164"/>
                  </a:lnTo>
                  <a:cubicBezTo>
                    <a:pt x="8412" y="9205"/>
                    <a:pt x="8370" y="9247"/>
                    <a:pt x="8307" y="9268"/>
                  </a:cubicBezTo>
                  <a:cubicBezTo>
                    <a:pt x="8014" y="9415"/>
                    <a:pt x="7721" y="9561"/>
                    <a:pt x="7428" y="9687"/>
                  </a:cubicBezTo>
                  <a:cubicBezTo>
                    <a:pt x="7219" y="9791"/>
                    <a:pt x="7031" y="9938"/>
                    <a:pt x="6905" y="10126"/>
                  </a:cubicBezTo>
                  <a:cubicBezTo>
                    <a:pt x="6780" y="10398"/>
                    <a:pt x="6780" y="10733"/>
                    <a:pt x="6905" y="11005"/>
                  </a:cubicBezTo>
                  <a:cubicBezTo>
                    <a:pt x="7010" y="11298"/>
                    <a:pt x="7135" y="11612"/>
                    <a:pt x="7240" y="11905"/>
                  </a:cubicBezTo>
                  <a:cubicBezTo>
                    <a:pt x="7240" y="11967"/>
                    <a:pt x="7261" y="12051"/>
                    <a:pt x="7261" y="12114"/>
                  </a:cubicBezTo>
                  <a:lnTo>
                    <a:pt x="7156" y="12114"/>
                  </a:lnTo>
                  <a:lnTo>
                    <a:pt x="6047" y="12156"/>
                  </a:lnTo>
                  <a:cubicBezTo>
                    <a:pt x="5943" y="12156"/>
                    <a:pt x="5859" y="12114"/>
                    <a:pt x="5817" y="12030"/>
                  </a:cubicBezTo>
                  <a:cubicBezTo>
                    <a:pt x="5566" y="11654"/>
                    <a:pt x="5336" y="11277"/>
                    <a:pt x="5085" y="10900"/>
                  </a:cubicBezTo>
                  <a:cubicBezTo>
                    <a:pt x="5001" y="10796"/>
                    <a:pt x="4917" y="10691"/>
                    <a:pt x="4813" y="10586"/>
                  </a:cubicBezTo>
                  <a:cubicBezTo>
                    <a:pt x="4732" y="10516"/>
                    <a:pt x="4631" y="10479"/>
                    <a:pt x="4533" y="10479"/>
                  </a:cubicBezTo>
                  <a:cubicBezTo>
                    <a:pt x="4427" y="10479"/>
                    <a:pt x="4323" y="10521"/>
                    <a:pt x="4248" y="10607"/>
                  </a:cubicBezTo>
                  <a:cubicBezTo>
                    <a:pt x="4080" y="10754"/>
                    <a:pt x="4059" y="10984"/>
                    <a:pt x="4185" y="11151"/>
                  </a:cubicBezTo>
                  <a:cubicBezTo>
                    <a:pt x="4394" y="11444"/>
                    <a:pt x="4603" y="11758"/>
                    <a:pt x="4792" y="12051"/>
                  </a:cubicBezTo>
                  <a:cubicBezTo>
                    <a:pt x="4813" y="12093"/>
                    <a:pt x="4834" y="12135"/>
                    <a:pt x="4875" y="12198"/>
                  </a:cubicBezTo>
                  <a:lnTo>
                    <a:pt x="4666" y="12198"/>
                  </a:lnTo>
                  <a:cubicBezTo>
                    <a:pt x="4331" y="12177"/>
                    <a:pt x="3955" y="12156"/>
                    <a:pt x="3641" y="12156"/>
                  </a:cubicBezTo>
                  <a:lnTo>
                    <a:pt x="2720" y="12156"/>
                  </a:lnTo>
                  <a:cubicBezTo>
                    <a:pt x="2693" y="12159"/>
                    <a:pt x="2667" y="12161"/>
                    <a:pt x="2641" y="12161"/>
                  </a:cubicBezTo>
                  <a:cubicBezTo>
                    <a:pt x="2507" y="12161"/>
                    <a:pt x="2390" y="12114"/>
                    <a:pt x="2302" y="12009"/>
                  </a:cubicBezTo>
                  <a:cubicBezTo>
                    <a:pt x="1925" y="11528"/>
                    <a:pt x="1570" y="11047"/>
                    <a:pt x="1193" y="10545"/>
                  </a:cubicBezTo>
                  <a:cubicBezTo>
                    <a:pt x="1088" y="10398"/>
                    <a:pt x="984" y="10252"/>
                    <a:pt x="879" y="10105"/>
                  </a:cubicBezTo>
                  <a:cubicBezTo>
                    <a:pt x="784" y="9984"/>
                    <a:pt x="638" y="9914"/>
                    <a:pt x="489" y="9914"/>
                  </a:cubicBezTo>
                  <a:cubicBezTo>
                    <a:pt x="407" y="9914"/>
                    <a:pt x="325" y="9935"/>
                    <a:pt x="251" y="9980"/>
                  </a:cubicBezTo>
                  <a:cubicBezTo>
                    <a:pt x="42" y="10126"/>
                    <a:pt x="0" y="10398"/>
                    <a:pt x="147" y="10607"/>
                  </a:cubicBezTo>
                  <a:cubicBezTo>
                    <a:pt x="189" y="10649"/>
                    <a:pt x="210" y="10670"/>
                    <a:pt x="251" y="10712"/>
                  </a:cubicBezTo>
                  <a:lnTo>
                    <a:pt x="1611" y="12511"/>
                  </a:lnTo>
                  <a:cubicBezTo>
                    <a:pt x="1632" y="12553"/>
                    <a:pt x="1653" y="12595"/>
                    <a:pt x="1695" y="12637"/>
                  </a:cubicBezTo>
                  <a:cubicBezTo>
                    <a:pt x="1653" y="12700"/>
                    <a:pt x="1590" y="12783"/>
                    <a:pt x="1549" y="12825"/>
                  </a:cubicBezTo>
                  <a:lnTo>
                    <a:pt x="565" y="14143"/>
                  </a:lnTo>
                  <a:cubicBezTo>
                    <a:pt x="440" y="14311"/>
                    <a:pt x="293" y="14478"/>
                    <a:pt x="168" y="14646"/>
                  </a:cubicBezTo>
                  <a:cubicBezTo>
                    <a:pt x="0" y="14834"/>
                    <a:pt x="42" y="15127"/>
                    <a:pt x="251" y="15273"/>
                  </a:cubicBezTo>
                  <a:cubicBezTo>
                    <a:pt x="329" y="15328"/>
                    <a:pt x="415" y="15353"/>
                    <a:pt x="500" y="15353"/>
                  </a:cubicBezTo>
                  <a:cubicBezTo>
                    <a:pt x="645" y="15353"/>
                    <a:pt x="787" y="15279"/>
                    <a:pt x="879" y="15148"/>
                  </a:cubicBezTo>
                  <a:cubicBezTo>
                    <a:pt x="1339" y="14562"/>
                    <a:pt x="1800" y="13955"/>
                    <a:pt x="2239" y="13348"/>
                  </a:cubicBezTo>
                  <a:cubicBezTo>
                    <a:pt x="2344" y="13202"/>
                    <a:pt x="2511" y="13097"/>
                    <a:pt x="2699" y="13076"/>
                  </a:cubicBezTo>
                  <a:lnTo>
                    <a:pt x="4896" y="13076"/>
                  </a:lnTo>
                  <a:cubicBezTo>
                    <a:pt x="4645" y="13432"/>
                    <a:pt x="4457" y="13746"/>
                    <a:pt x="4227" y="14060"/>
                  </a:cubicBezTo>
                  <a:cubicBezTo>
                    <a:pt x="4080" y="14227"/>
                    <a:pt x="4080" y="14499"/>
                    <a:pt x="4248" y="14667"/>
                  </a:cubicBezTo>
                  <a:cubicBezTo>
                    <a:pt x="4324" y="14743"/>
                    <a:pt x="4427" y="14780"/>
                    <a:pt x="4531" y="14780"/>
                  </a:cubicBezTo>
                  <a:cubicBezTo>
                    <a:pt x="4656" y="14780"/>
                    <a:pt x="4784" y="14727"/>
                    <a:pt x="4875" y="14625"/>
                  </a:cubicBezTo>
                  <a:cubicBezTo>
                    <a:pt x="4959" y="14541"/>
                    <a:pt x="5022" y="14436"/>
                    <a:pt x="5085" y="14332"/>
                  </a:cubicBezTo>
                  <a:cubicBezTo>
                    <a:pt x="5336" y="13976"/>
                    <a:pt x="5566" y="13599"/>
                    <a:pt x="5817" y="13244"/>
                  </a:cubicBezTo>
                  <a:cubicBezTo>
                    <a:pt x="5853" y="13171"/>
                    <a:pt x="5937" y="13114"/>
                    <a:pt x="6013" y="13114"/>
                  </a:cubicBezTo>
                  <a:cubicBezTo>
                    <a:pt x="6025" y="13114"/>
                    <a:pt x="6036" y="13115"/>
                    <a:pt x="6047" y="13118"/>
                  </a:cubicBezTo>
                  <a:cubicBezTo>
                    <a:pt x="6403" y="13139"/>
                    <a:pt x="6780" y="13139"/>
                    <a:pt x="7135" y="13139"/>
                  </a:cubicBezTo>
                  <a:cubicBezTo>
                    <a:pt x="7177" y="13139"/>
                    <a:pt x="7219" y="13139"/>
                    <a:pt x="7282" y="13160"/>
                  </a:cubicBezTo>
                  <a:cubicBezTo>
                    <a:pt x="7261" y="13202"/>
                    <a:pt x="7261" y="13265"/>
                    <a:pt x="7240" y="13327"/>
                  </a:cubicBezTo>
                  <a:cubicBezTo>
                    <a:pt x="7135" y="13641"/>
                    <a:pt x="7031" y="13934"/>
                    <a:pt x="6926" y="14248"/>
                  </a:cubicBezTo>
                  <a:cubicBezTo>
                    <a:pt x="6821" y="14457"/>
                    <a:pt x="6800" y="14687"/>
                    <a:pt x="6842" y="14918"/>
                  </a:cubicBezTo>
                  <a:cubicBezTo>
                    <a:pt x="6926" y="15211"/>
                    <a:pt x="7156" y="15462"/>
                    <a:pt x="7428" y="15566"/>
                  </a:cubicBezTo>
                  <a:cubicBezTo>
                    <a:pt x="7721" y="15692"/>
                    <a:pt x="8014" y="15838"/>
                    <a:pt x="8307" y="15964"/>
                  </a:cubicBezTo>
                  <a:cubicBezTo>
                    <a:pt x="8370" y="16006"/>
                    <a:pt x="8432" y="16048"/>
                    <a:pt x="8495" y="16089"/>
                  </a:cubicBezTo>
                  <a:cubicBezTo>
                    <a:pt x="8181" y="16403"/>
                    <a:pt x="7888" y="16717"/>
                    <a:pt x="7616" y="17010"/>
                  </a:cubicBezTo>
                  <a:cubicBezTo>
                    <a:pt x="7569" y="17057"/>
                    <a:pt x="7522" y="17081"/>
                    <a:pt x="7466" y="17081"/>
                  </a:cubicBezTo>
                  <a:cubicBezTo>
                    <a:pt x="7448" y="17081"/>
                    <a:pt x="7428" y="17078"/>
                    <a:pt x="7407" y="17073"/>
                  </a:cubicBezTo>
                  <a:cubicBezTo>
                    <a:pt x="6989" y="16968"/>
                    <a:pt x="6570" y="16884"/>
                    <a:pt x="6131" y="16801"/>
                  </a:cubicBezTo>
                  <a:cubicBezTo>
                    <a:pt x="5984" y="16780"/>
                    <a:pt x="5838" y="16759"/>
                    <a:pt x="5671" y="16759"/>
                  </a:cubicBezTo>
                  <a:cubicBezTo>
                    <a:pt x="5168" y="16780"/>
                    <a:pt x="5127" y="17512"/>
                    <a:pt x="5629" y="17596"/>
                  </a:cubicBezTo>
                  <a:lnTo>
                    <a:pt x="6445" y="17742"/>
                  </a:lnTo>
                  <a:lnTo>
                    <a:pt x="6842" y="17826"/>
                  </a:lnTo>
                  <a:cubicBezTo>
                    <a:pt x="6780" y="17910"/>
                    <a:pt x="6738" y="17952"/>
                    <a:pt x="6696" y="17972"/>
                  </a:cubicBezTo>
                  <a:cubicBezTo>
                    <a:pt x="6236" y="18433"/>
                    <a:pt x="5775" y="18893"/>
                    <a:pt x="5315" y="19333"/>
                  </a:cubicBezTo>
                  <a:cubicBezTo>
                    <a:pt x="5273" y="19395"/>
                    <a:pt x="5210" y="19437"/>
                    <a:pt x="5147" y="19458"/>
                  </a:cubicBezTo>
                  <a:cubicBezTo>
                    <a:pt x="5096" y="19510"/>
                    <a:pt x="5016" y="19547"/>
                    <a:pt x="4931" y="19547"/>
                  </a:cubicBezTo>
                  <a:cubicBezTo>
                    <a:pt x="4913" y="19547"/>
                    <a:pt x="4894" y="19545"/>
                    <a:pt x="4875" y="19542"/>
                  </a:cubicBezTo>
                  <a:lnTo>
                    <a:pt x="3181" y="19291"/>
                  </a:lnTo>
                  <a:cubicBezTo>
                    <a:pt x="2992" y="19270"/>
                    <a:pt x="2783" y="19228"/>
                    <a:pt x="2574" y="19207"/>
                  </a:cubicBezTo>
                  <a:cubicBezTo>
                    <a:pt x="2538" y="19198"/>
                    <a:pt x="2502" y="19194"/>
                    <a:pt x="2467" y="19194"/>
                  </a:cubicBezTo>
                  <a:cubicBezTo>
                    <a:pt x="2255" y="19194"/>
                    <a:pt x="2066" y="19347"/>
                    <a:pt x="2030" y="19563"/>
                  </a:cubicBezTo>
                  <a:cubicBezTo>
                    <a:pt x="1988" y="19793"/>
                    <a:pt x="2155" y="20023"/>
                    <a:pt x="2386" y="20044"/>
                  </a:cubicBezTo>
                  <a:cubicBezTo>
                    <a:pt x="2532" y="20086"/>
                    <a:pt x="2678" y="20086"/>
                    <a:pt x="2804" y="20107"/>
                  </a:cubicBezTo>
                  <a:lnTo>
                    <a:pt x="4541" y="20337"/>
                  </a:lnTo>
                  <a:cubicBezTo>
                    <a:pt x="4666" y="20358"/>
                    <a:pt x="4792" y="20379"/>
                    <a:pt x="4917" y="20400"/>
                  </a:cubicBezTo>
                  <a:cubicBezTo>
                    <a:pt x="4938" y="20588"/>
                    <a:pt x="4959" y="20755"/>
                    <a:pt x="4980" y="20923"/>
                  </a:cubicBezTo>
                  <a:cubicBezTo>
                    <a:pt x="5043" y="21299"/>
                    <a:pt x="5085" y="21655"/>
                    <a:pt x="5147" y="22032"/>
                  </a:cubicBezTo>
                  <a:cubicBezTo>
                    <a:pt x="5189" y="22325"/>
                    <a:pt x="5210" y="22638"/>
                    <a:pt x="5273" y="22931"/>
                  </a:cubicBezTo>
                  <a:cubicBezTo>
                    <a:pt x="5291" y="23147"/>
                    <a:pt x="5463" y="23300"/>
                    <a:pt x="5669" y="23300"/>
                  </a:cubicBezTo>
                  <a:cubicBezTo>
                    <a:pt x="5704" y="23300"/>
                    <a:pt x="5739" y="23296"/>
                    <a:pt x="5775" y="23287"/>
                  </a:cubicBezTo>
                  <a:cubicBezTo>
                    <a:pt x="6005" y="23245"/>
                    <a:pt x="6173" y="23015"/>
                    <a:pt x="6131" y="22764"/>
                  </a:cubicBezTo>
                  <a:cubicBezTo>
                    <a:pt x="6068" y="22366"/>
                    <a:pt x="6005" y="21990"/>
                    <a:pt x="5943" y="21592"/>
                  </a:cubicBezTo>
                  <a:cubicBezTo>
                    <a:pt x="5880" y="21174"/>
                    <a:pt x="5838" y="20797"/>
                    <a:pt x="5775" y="20400"/>
                  </a:cubicBezTo>
                  <a:cubicBezTo>
                    <a:pt x="5775" y="20337"/>
                    <a:pt x="5796" y="20295"/>
                    <a:pt x="5817" y="20232"/>
                  </a:cubicBezTo>
                  <a:cubicBezTo>
                    <a:pt x="5859" y="20149"/>
                    <a:pt x="5922" y="20065"/>
                    <a:pt x="5984" y="20002"/>
                  </a:cubicBezTo>
                  <a:cubicBezTo>
                    <a:pt x="6445" y="19521"/>
                    <a:pt x="6905" y="19061"/>
                    <a:pt x="7365" y="18600"/>
                  </a:cubicBezTo>
                  <a:cubicBezTo>
                    <a:pt x="7386" y="18558"/>
                    <a:pt x="7428" y="18537"/>
                    <a:pt x="7491" y="18475"/>
                  </a:cubicBezTo>
                  <a:cubicBezTo>
                    <a:pt x="7575" y="18872"/>
                    <a:pt x="7658" y="19249"/>
                    <a:pt x="7721" y="19605"/>
                  </a:cubicBezTo>
                  <a:cubicBezTo>
                    <a:pt x="7721" y="19856"/>
                    <a:pt x="7930" y="20044"/>
                    <a:pt x="8181" y="20044"/>
                  </a:cubicBezTo>
                  <a:cubicBezTo>
                    <a:pt x="8432" y="20002"/>
                    <a:pt x="8621" y="19772"/>
                    <a:pt x="8579" y="19521"/>
                  </a:cubicBezTo>
                  <a:cubicBezTo>
                    <a:pt x="8558" y="19395"/>
                    <a:pt x="8537" y="19270"/>
                    <a:pt x="8516" y="19144"/>
                  </a:cubicBezTo>
                  <a:cubicBezTo>
                    <a:pt x="8412" y="18726"/>
                    <a:pt x="8328" y="18349"/>
                    <a:pt x="8244" y="17952"/>
                  </a:cubicBezTo>
                  <a:cubicBezTo>
                    <a:pt x="8223" y="17847"/>
                    <a:pt x="8265" y="17721"/>
                    <a:pt x="8349" y="17659"/>
                  </a:cubicBezTo>
                  <a:cubicBezTo>
                    <a:pt x="8537" y="17491"/>
                    <a:pt x="8725" y="17303"/>
                    <a:pt x="8914" y="17136"/>
                  </a:cubicBezTo>
                  <a:lnTo>
                    <a:pt x="9207" y="16843"/>
                  </a:lnTo>
                  <a:cubicBezTo>
                    <a:pt x="9249" y="16884"/>
                    <a:pt x="9290" y="16947"/>
                    <a:pt x="9311" y="16989"/>
                  </a:cubicBezTo>
                  <a:cubicBezTo>
                    <a:pt x="9458" y="17261"/>
                    <a:pt x="9583" y="17533"/>
                    <a:pt x="9709" y="17805"/>
                  </a:cubicBezTo>
                  <a:cubicBezTo>
                    <a:pt x="9772" y="17931"/>
                    <a:pt x="9855" y="18056"/>
                    <a:pt x="9939" y="18182"/>
                  </a:cubicBezTo>
                  <a:cubicBezTo>
                    <a:pt x="10072" y="18398"/>
                    <a:pt x="10297" y="18521"/>
                    <a:pt x="10531" y="18521"/>
                  </a:cubicBezTo>
                  <a:cubicBezTo>
                    <a:pt x="10591" y="18521"/>
                    <a:pt x="10653" y="18513"/>
                    <a:pt x="10713" y="18496"/>
                  </a:cubicBezTo>
                  <a:cubicBezTo>
                    <a:pt x="11090" y="18412"/>
                    <a:pt x="11466" y="18265"/>
                    <a:pt x="11843" y="18140"/>
                  </a:cubicBezTo>
                  <a:cubicBezTo>
                    <a:pt x="11927" y="18098"/>
                    <a:pt x="12052" y="18077"/>
                    <a:pt x="12157" y="18077"/>
                  </a:cubicBezTo>
                  <a:lnTo>
                    <a:pt x="12157" y="18182"/>
                  </a:lnTo>
                  <a:cubicBezTo>
                    <a:pt x="12178" y="18537"/>
                    <a:pt x="12178" y="18914"/>
                    <a:pt x="12199" y="19291"/>
                  </a:cubicBezTo>
                  <a:cubicBezTo>
                    <a:pt x="12199" y="19395"/>
                    <a:pt x="12136" y="19479"/>
                    <a:pt x="12052" y="19521"/>
                  </a:cubicBezTo>
                  <a:cubicBezTo>
                    <a:pt x="11676" y="19772"/>
                    <a:pt x="11320" y="20002"/>
                    <a:pt x="10943" y="20253"/>
                  </a:cubicBezTo>
                  <a:cubicBezTo>
                    <a:pt x="10839" y="20316"/>
                    <a:pt x="10755" y="20379"/>
                    <a:pt x="10650" y="20462"/>
                  </a:cubicBezTo>
                  <a:cubicBezTo>
                    <a:pt x="10483" y="20630"/>
                    <a:pt x="10462" y="20923"/>
                    <a:pt x="10629" y="21090"/>
                  </a:cubicBezTo>
                  <a:cubicBezTo>
                    <a:pt x="10716" y="21177"/>
                    <a:pt x="10830" y="21218"/>
                    <a:pt x="10944" y="21218"/>
                  </a:cubicBezTo>
                  <a:cubicBezTo>
                    <a:pt x="11050" y="21218"/>
                    <a:pt x="11155" y="21182"/>
                    <a:pt x="11236" y="21111"/>
                  </a:cubicBezTo>
                  <a:cubicBezTo>
                    <a:pt x="11550" y="20881"/>
                    <a:pt x="11864" y="20672"/>
                    <a:pt x="12220" y="20441"/>
                  </a:cubicBezTo>
                  <a:cubicBezTo>
                    <a:pt x="12220" y="20567"/>
                    <a:pt x="12241" y="20630"/>
                    <a:pt x="12220" y="20755"/>
                  </a:cubicBezTo>
                  <a:cubicBezTo>
                    <a:pt x="12220" y="21174"/>
                    <a:pt x="12199" y="21592"/>
                    <a:pt x="12199" y="22032"/>
                  </a:cubicBezTo>
                  <a:lnTo>
                    <a:pt x="12199" y="22597"/>
                  </a:lnTo>
                  <a:cubicBezTo>
                    <a:pt x="12199" y="22701"/>
                    <a:pt x="12178" y="22806"/>
                    <a:pt x="12157" y="22910"/>
                  </a:cubicBezTo>
                  <a:cubicBezTo>
                    <a:pt x="12136" y="22973"/>
                    <a:pt x="12094" y="23015"/>
                    <a:pt x="12052" y="23057"/>
                  </a:cubicBezTo>
                  <a:cubicBezTo>
                    <a:pt x="11780" y="23266"/>
                    <a:pt x="11487" y="23475"/>
                    <a:pt x="11236" y="23685"/>
                  </a:cubicBezTo>
                  <a:cubicBezTo>
                    <a:pt x="10860" y="23957"/>
                    <a:pt x="10483" y="24229"/>
                    <a:pt x="10127" y="24522"/>
                  </a:cubicBezTo>
                  <a:cubicBezTo>
                    <a:pt x="9981" y="24626"/>
                    <a:pt x="9918" y="24814"/>
                    <a:pt x="9960" y="24982"/>
                  </a:cubicBezTo>
                  <a:cubicBezTo>
                    <a:pt x="10002" y="25170"/>
                    <a:pt x="10148" y="25296"/>
                    <a:pt x="10316" y="25317"/>
                  </a:cubicBezTo>
                  <a:cubicBezTo>
                    <a:pt x="10483" y="25317"/>
                    <a:pt x="10650" y="25254"/>
                    <a:pt x="10755" y="25128"/>
                  </a:cubicBezTo>
                  <a:lnTo>
                    <a:pt x="12554" y="23768"/>
                  </a:lnTo>
                  <a:cubicBezTo>
                    <a:pt x="12575" y="23747"/>
                    <a:pt x="12617" y="23726"/>
                    <a:pt x="12659" y="23685"/>
                  </a:cubicBezTo>
                  <a:cubicBezTo>
                    <a:pt x="13036" y="23957"/>
                    <a:pt x="13391" y="24229"/>
                    <a:pt x="13747" y="24501"/>
                  </a:cubicBezTo>
                  <a:cubicBezTo>
                    <a:pt x="14061" y="24731"/>
                    <a:pt x="14354" y="24961"/>
                    <a:pt x="14647" y="25191"/>
                  </a:cubicBezTo>
                  <a:cubicBezTo>
                    <a:pt x="14734" y="25278"/>
                    <a:pt x="14850" y="25322"/>
                    <a:pt x="14959" y="25322"/>
                  </a:cubicBezTo>
                  <a:cubicBezTo>
                    <a:pt x="14981" y="25322"/>
                    <a:pt x="15003" y="25320"/>
                    <a:pt x="15023" y="25317"/>
                  </a:cubicBezTo>
                  <a:cubicBezTo>
                    <a:pt x="15212" y="25275"/>
                    <a:pt x="15358" y="25149"/>
                    <a:pt x="15379" y="24961"/>
                  </a:cubicBezTo>
                  <a:cubicBezTo>
                    <a:pt x="15421" y="24794"/>
                    <a:pt x="15337" y="24605"/>
                    <a:pt x="15191" y="24501"/>
                  </a:cubicBezTo>
                  <a:cubicBezTo>
                    <a:pt x="14584" y="24040"/>
                    <a:pt x="13977" y="23580"/>
                    <a:pt x="13370" y="23120"/>
                  </a:cubicBezTo>
                  <a:cubicBezTo>
                    <a:pt x="13245" y="23057"/>
                    <a:pt x="13182" y="22952"/>
                    <a:pt x="13161" y="22827"/>
                  </a:cubicBezTo>
                  <a:cubicBezTo>
                    <a:pt x="13161" y="22722"/>
                    <a:pt x="13140" y="22638"/>
                    <a:pt x="13140" y="22555"/>
                  </a:cubicBezTo>
                  <a:cubicBezTo>
                    <a:pt x="13119" y="22115"/>
                    <a:pt x="13119" y="21655"/>
                    <a:pt x="13119" y="21216"/>
                  </a:cubicBezTo>
                  <a:lnTo>
                    <a:pt x="13119" y="20483"/>
                  </a:lnTo>
                  <a:cubicBezTo>
                    <a:pt x="13475" y="20713"/>
                    <a:pt x="13789" y="20923"/>
                    <a:pt x="14103" y="21132"/>
                  </a:cubicBezTo>
                  <a:cubicBezTo>
                    <a:pt x="14195" y="21219"/>
                    <a:pt x="14295" y="21256"/>
                    <a:pt x="14391" y="21256"/>
                  </a:cubicBezTo>
                  <a:cubicBezTo>
                    <a:pt x="14729" y="21256"/>
                    <a:pt x="15010" y="20793"/>
                    <a:pt x="14668" y="20483"/>
                  </a:cubicBezTo>
                  <a:cubicBezTo>
                    <a:pt x="14584" y="20421"/>
                    <a:pt x="14500" y="20358"/>
                    <a:pt x="14417" y="20295"/>
                  </a:cubicBezTo>
                  <a:cubicBezTo>
                    <a:pt x="14040" y="20044"/>
                    <a:pt x="13663" y="19793"/>
                    <a:pt x="13308" y="19563"/>
                  </a:cubicBezTo>
                  <a:cubicBezTo>
                    <a:pt x="13203" y="19500"/>
                    <a:pt x="13161" y="19395"/>
                    <a:pt x="13161" y="19291"/>
                  </a:cubicBezTo>
                  <a:cubicBezTo>
                    <a:pt x="13182" y="18956"/>
                    <a:pt x="13182" y="18600"/>
                    <a:pt x="13182" y="18265"/>
                  </a:cubicBezTo>
                  <a:cubicBezTo>
                    <a:pt x="13182" y="18203"/>
                    <a:pt x="13203" y="18140"/>
                    <a:pt x="13203" y="18077"/>
                  </a:cubicBezTo>
                  <a:cubicBezTo>
                    <a:pt x="13287" y="18098"/>
                    <a:pt x="13350" y="18119"/>
                    <a:pt x="13412" y="18140"/>
                  </a:cubicBezTo>
                  <a:cubicBezTo>
                    <a:pt x="13726" y="18244"/>
                    <a:pt x="14040" y="18349"/>
                    <a:pt x="14333" y="18454"/>
                  </a:cubicBezTo>
                  <a:cubicBezTo>
                    <a:pt x="14466" y="18527"/>
                    <a:pt x="14610" y="18561"/>
                    <a:pt x="14752" y="18561"/>
                  </a:cubicBezTo>
                  <a:cubicBezTo>
                    <a:pt x="15100" y="18561"/>
                    <a:pt x="15434" y="18356"/>
                    <a:pt x="15567" y="18014"/>
                  </a:cubicBezTo>
                  <a:cubicBezTo>
                    <a:pt x="15588" y="17972"/>
                    <a:pt x="15609" y="17910"/>
                    <a:pt x="15630" y="17868"/>
                  </a:cubicBezTo>
                  <a:cubicBezTo>
                    <a:pt x="15777" y="17596"/>
                    <a:pt x="15902" y="17303"/>
                    <a:pt x="16049" y="17031"/>
                  </a:cubicBezTo>
                  <a:cubicBezTo>
                    <a:pt x="16070" y="16968"/>
                    <a:pt x="16111" y="16926"/>
                    <a:pt x="16153" y="16884"/>
                  </a:cubicBezTo>
                  <a:cubicBezTo>
                    <a:pt x="16467" y="17177"/>
                    <a:pt x="16781" y="17470"/>
                    <a:pt x="17074" y="17763"/>
                  </a:cubicBezTo>
                  <a:cubicBezTo>
                    <a:pt x="17116" y="17826"/>
                    <a:pt x="17137" y="17889"/>
                    <a:pt x="17116" y="17931"/>
                  </a:cubicBezTo>
                  <a:cubicBezTo>
                    <a:pt x="17032" y="18370"/>
                    <a:pt x="16927" y="18788"/>
                    <a:pt x="16844" y="19207"/>
                  </a:cubicBezTo>
                  <a:cubicBezTo>
                    <a:pt x="16823" y="19353"/>
                    <a:pt x="16802" y="19500"/>
                    <a:pt x="16802" y="19646"/>
                  </a:cubicBezTo>
                  <a:cubicBezTo>
                    <a:pt x="16802" y="19897"/>
                    <a:pt x="16990" y="20086"/>
                    <a:pt x="17220" y="20086"/>
                  </a:cubicBezTo>
                  <a:cubicBezTo>
                    <a:pt x="17451" y="20086"/>
                    <a:pt x="17639" y="19897"/>
                    <a:pt x="17660" y="19667"/>
                  </a:cubicBezTo>
                  <a:cubicBezTo>
                    <a:pt x="17702" y="19291"/>
                    <a:pt x="17785" y="18935"/>
                    <a:pt x="17869" y="18537"/>
                  </a:cubicBezTo>
                  <a:cubicBezTo>
                    <a:pt x="17911" y="18558"/>
                    <a:pt x="17953" y="18579"/>
                    <a:pt x="17974" y="18600"/>
                  </a:cubicBezTo>
                  <a:cubicBezTo>
                    <a:pt x="18455" y="19102"/>
                    <a:pt x="18936" y="19584"/>
                    <a:pt x="19396" y="20065"/>
                  </a:cubicBezTo>
                  <a:cubicBezTo>
                    <a:pt x="19459" y="20128"/>
                    <a:pt x="19501" y="20190"/>
                    <a:pt x="19543" y="20253"/>
                  </a:cubicBezTo>
                  <a:cubicBezTo>
                    <a:pt x="19564" y="20316"/>
                    <a:pt x="19585" y="20379"/>
                    <a:pt x="19585" y="20462"/>
                  </a:cubicBezTo>
                  <a:cubicBezTo>
                    <a:pt x="19501" y="21027"/>
                    <a:pt x="19438" y="21592"/>
                    <a:pt x="19355" y="22157"/>
                  </a:cubicBezTo>
                  <a:cubicBezTo>
                    <a:pt x="19313" y="22366"/>
                    <a:pt x="19271" y="22597"/>
                    <a:pt x="19250" y="22806"/>
                  </a:cubicBezTo>
                  <a:cubicBezTo>
                    <a:pt x="19208" y="23036"/>
                    <a:pt x="19355" y="23266"/>
                    <a:pt x="19585" y="23329"/>
                  </a:cubicBezTo>
                  <a:cubicBezTo>
                    <a:pt x="19620" y="23338"/>
                    <a:pt x="19656" y="23342"/>
                    <a:pt x="19691" y="23342"/>
                  </a:cubicBezTo>
                  <a:cubicBezTo>
                    <a:pt x="19902" y="23342"/>
                    <a:pt x="20090" y="23186"/>
                    <a:pt x="20108" y="22952"/>
                  </a:cubicBezTo>
                  <a:cubicBezTo>
                    <a:pt x="20129" y="22910"/>
                    <a:pt x="20129" y="22869"/>
                    <a:pt x="20129" y="22827"/>
                  </a:cubicBezTo>
                  <a:cubicBezTo>
                    <a:pt x="20233" y="22094"/>
                    <a:pt x="20338" y="21341"/>
                    <a:pt x="20443" y="20609"/>
                  </a:cubicBezTo>
                  <a:cubicBezTo>
                    <a:pt x="20464" y="20441"/>
                    <a:pt x="20464" y="20441"/>
                    <a:pt x="20631" y="20421"/>
                  </a:cubicBezTo>
                  <a:lnTo>
                    <a:pt x="22451" y="20149"/>
                  </a:lnTo>
                  <a:cubicBezTo>
                    <a:pt x="22640" y="20128"/>
                    <a:pt x="22849" y="20107"/>
                    <a:pt x="23037" y="20065"/>
                  </a:cubicBezTo>
                  <a:cubicBezTo>
                    <a:pt x="23225" y="20023"/>
                    <a:pt x="23351" y="19877"/>
                    <a:pt x="23351" y="19688"/>
                  </a:cubicBezTo>
                  <a:cubicBezTo>
                    <a:pt x="23369" y="19434"/>
                    <a:pt x="23167" y="19212"/>
                    <a:pt x="22908" y="19212"/>
                  </a:cubicBezTo>
                  <a:cubicBezTo>
                    <a:pt x="22869" y="19212"/>
                    <a:pt x="22828" y="19217"/>
                    <a:pt x="22786" y="19228"/>
                  </a:cubicBezTo>
                  <a:cubicBezTo>
                    <a:pt x="22619" y="19249"/>
                    <a:pt x="22451" y="19291"/>
                    <a:pt x="22263" y="19312"/>
                  </a:cubicBezTo>
                  <a:cubicBezTo>
                    <a:pt x="21719" y="19395"/>
                    <a:pt x="21175" y="19437"/>
                    <a:pt x="20631" y="19542"/>
                  </a:cubicBezTo>
                  <a:cubicBezTo>
                    <a:pt x="20588" y="19550"/>
                    <a:pt x="20546" y="19554"/>
                    <a:pt x="20503" y="19554"/>
                  </a:cubicBezTo>
                  <a:cubicBezTo>
                    <a:pt x="20339" y="19554"/>
                    <a:pt x="20183" y="19491"/>
                    <a:pt x="20066" y="19374"/>
                  </a:cubicBezTo>
                  <a:cubicBezTo>
                    <a:pt x="19585" y="18914"/>
                    <a:pt x="19124" y="18454"/>
                    <a:pt x="18643" y="17972"/>
                  </a:cubicBezTo>
                  <a:cubicBezTo>
                    <a:pt x="18601" y="17931"/>
                    <a:pt x="18580" y="17889"/>
                    <a:pt x="18539" y="17847"/>
                  </a:cubicBezTo>
                  <a:cubicBezTo>
                    <a:pt x="18936" y="17763"/>
                    <a:pt x="19313" y="17680"/>
                    <a:pt x="19689" y="17638"/>
                  </a:cubicBezTo>
                  <a:cubicBezTo>
                    <a:pt x="19920" y="17617"/>
                    <a:pt x="20108" y="17428"/>
                    <a:pt x="20108" y="17177"/>
                  </a:cubicBezTo>
                  <a:cubicBezTo>
                    <a:pt x="20088" y="16959"/>
                    <a:pt x="19899" y="16778"/>
                    <a:pt x="19683" y="16778"/>
                  </a:cubicBezTo>
                  <a:cubicBezTo>
                    <a:pt x="19671" y="16778"/>
                    <a:pt x="19659" y="16779"/>
                    <a:pt x="19648" y="16780"/>
                  </a:cubicBezTo>
                  <a:cubicBezTo>
                    <a:pt x="19501" y="16780"/>
                    <a:pt x="19376" y="16801"/>
                    <a:pt x="19229" y="16822"/>
                  </a:cubicBezTo>
                  <a:cubicBezTo>
                    <a:pt x="18832" y="16926"/>
                    <a:pt x="18413" y="16989"/>
                    <a:pt x="18016" y="17094"/>
                  </a:cubicBezTo>
                  <a:cubicBezTo>
                    <a:pt x="17989" y="17103"/>
                    <a:pt x="17962" y="17107"/>
                    <a:pt x="17935" y="17107"/>
                  </a:cubicBezTo>
                  <a:cubicBezTo>
                    <a:pt x="17838" y="17107"/>
                    <a:pt x="17747" y="17050"/>
                    <a:pt x="17681" y="16968"/>
                  </a:cubicBezTo>
                  <a:cubicBezTo>
                    <a:pt x="17471" y="16738"/>
                    <a:pt x="17262" y="16529"/>
                    <a:pt x="17032" y="16299"/>
                  </a:cubicBezTo>
                  <a:lnTo>
                    <a:pt x="16886" y="16131"/>
                  </a:lnTo>
                  <a:cubicBezTo>
                    <a:pt x="16927" y="16089"/>
                    <a:pt x="16969" y="16068"/>
                    <a:pt x="17032" y="16027"/>
                  </a:cubicBezTo>
                  <a:cubicBezTo>
                    <a:pt x="17304" y="15880"/>
                    <a:pt x="17576" y="15755"/>
                    <a:pt x="17848" y="15629"/>
                  </a:cubicBezTo>
                  <a:cubicBezTo>
                    <a:pt x="17974" y="15566"/>
                    <a:pt x="18099" y="15503"/>
                    <a:pt x="18204" y="15420"/>
                  </a:cubicBezTo>
                  <a:cubicBezTo>
                    <a:pt x="18476" y="15252"/>
                    <a:pt x="18622" y="14918"/>
                    <a:pt x="18539" y="14604"/>
                  </a:cubicBezTo>
                  <a:cubicBezTo>
                    <a:pt x="18455" y="14227"/>
                    <a:pt x="18308" y="13871"/>
                    <a:pt x="18183" y="13495"/>
                  </a:cubicBezTo>
                  <a:cubicBezTo>
                    <a:pt x="18162" y="13390"/>
                    <a:pt x="18120" y="13286"/>
                    <a:pt x="18099" y="13202"/>
                  </a:cubicBezTo>
                  <a:cubicBezTo>
                    <a:pt x="18120" y="13181"/>
                    <a:pt x="18141" y="13181"/>
                    <a:pt x="18162" y="13160"/>
                  </a:cubicBezTo>
                  <a:cubicBezTo>
                    <a:pt x="18560" y="13160"/>
                    <a:pt x="18957" y="13160"/>
                    <a:pt x="19355" y="13139"/>
                  </a:cubicBezTo>
                  <a:cubicBezTo>
                    <a:pt x="19438" y="13139"/>
                    <a:pt x="19522" y="13202"/>
                    <a:pt x="19564" y="13265"/>
                  </a:cubicBezTo>
                  <a:cubicBezTo>
                    <a:pt x="19794" y="13641"/>
                    <a:pt x="20045" y="14018"/>
                    <a:pt x="20296" y="14374"/>
                  </a:cubicBezTo>
                  <a:cubicBezTo>
                    <a:pt x="20359" y="14499"/>
                    <a:pt x="20464" y="14604"/>
                    <a:pt x="20547" y="14708"/>
                  </a:cubicBezTo>
                  <a:cubicBezTo>
                    <a:pt x="20628" y="14779"/>
                    <a:pt x="20729" y="14816"/>
                    <a:pt x="20830" y="14816"/>
                  </a:cubicBezTo>
                  <a:cubicBezTo>
                    <a:pt x="20938" y="14816"/>
                    <a:pt x="21047" y="14774"/>
                    <a:pt x="21133" y="14687"/>
                  </a:cubicBezTo>
                  <a:cubicBezTo>
                    <a:pt x="21280" y="14541"/>
                    <a:pt x="21301" y="14311"/>
                    <a:pt x="21175" y="14143"/>
                  </a:cubicBezTo>
                  <a:cubicBezTo>
                    <a:pt x="20987" y="13851"/>
                    <a:pt x="20798" y="13558"/>
                    <a:pt x="20589" y="13265"/>
                  </a:cubicBezTo>
                  <a:cubicBezTo>
                    <a:pt x="20568" y="13223"/>
                    <a:pt x="20547" y="13181"/>
                    <a:pt x="20505" y="13118"/>
                  </a:cubicBezTo>
                  <a:lnTo>
                    <a:pt x="22640" y="13118"/>
                  </a:lnTo>
                  <a:cubicBezTo>
                    <a:pt x="22807" y="13139"/>
                    <a:pt x="22953" y="13139"/>
                    <a:pt x="23079" y="13286"/>
                  </a:cubicBezTo>
                  <a:cubicBezTo>
                    <a:pt x="23518" y="13892"/>
                    <a:pt x="23979" y="14478"/>
                    <a:pt x="24418" y="15085"/>
                  </a:cubicBezTo>
                  <a:cubicBezTo>
                    <a:pt x="24460" y="15127"/>
                    <a:pt x="24481" y="15190"/>
                    <a:pt x="24523" y="15231"/>
                  </a:cubicBezTo>
                  <a:cubicBezTo>
                    <a:pt x="24617" y="15337"/>
                    <a:pt x="24744" y="15390"/>
                    <a:pt x="24867" y="15390"/>
                  </a:cubicBezTo>
                  <a:cubicBezTo>
                    <a:pt x="24963" y="15390"/>
                    <a:pt x="25056" y="15358"/>
                    <a:pt x="25130" y="15294"/>
                  </a:cubicBezTo>
                  <a:cubicBezTo>
                    <a:pt x="25318" y="15148"/>
                    <a:pt x="25360" y="14897"/>
                    <a:pt x="25234" y="14708"/>
                  </a:cubicBezTo>
                  <a:cubicBezTo>
                    <a:pt x="25192" y="14667"/>
                    <a:pt x="25171" y="14625"/>
                    <a:pt x="25130" y="14583"/>
                  </a:cubicBezTo>
                  <a:cubicBezTo>
                    <a:pt x="24669" y="13976"/>
                    <a:pt x="24209" y="13369"/>
                    <a:pt x="23770" y="12783"/>
                  </a:cubicBezTo>
                  <a:cubicBezTo>
                    <a:pt x="23728" y="12742"/>
                    <a:pt x="23707" y="12700"/>
                    <a:pt x="23686" y="12658"/>
                  </a:cubicBezTo>
                  <a:cubicBezTo>
                    <a:pt x="23728" y="12595"/>
                    <a:pt x="23770" y="12553"/>
                    <a:pt x="23790" y="12490"/>
                  </a:cubicBezTo>
                  <a:lnTo>
                    <a:pt x="24983" y="10921"/>
                  </a:lnTo>
                  <a:cubicBezTo>
                    <a:pt x="25067" y="10817"/>
                    <a:pt x="25150" y="10733"/>
                    <a:pt x="25213" y="10628"/>
                  </a:cubicBezTo>
                  <a:cubicBezTo>
                    <a:pt x="25297" y="10545"/>
                    <a:pt x="25318" y="10419"/>
                    <a:pt x="25297" y="10294"/>
                  </a:cubicBezTo>
                  <a:cubicBezTo>
                    <a:pt x="25276" y="10126"/>
                    <a:pt x="25150" y="9980"/>
                    <a:pt x="24962" y="9959"/>
                  </a:cubicBezTo>
                  <a:cubicBezTo>
                    <a:pt x="24929" y="9950"/>
                    <a:pt x="24894" y="9946"/>
                    <a:pt x="24858" y="9946"/>
                  </a:cubicBezTo>
                  <a:cubicBezTo>
                    <a:pt x="24715" y="9946"/>
                    <a:pt x="24565" y="10013"/>
                    <a:pt x="24481" y="10147"/>
                  </a:cubicBezTo>
                  <a:cubicBezTo>
                    <a:pt x="24042" y="10754"/>
                    <a:pt x="23581" y="11340"/>
                    <a:pt x="23142" y="11946"/>
                  </a:cubicBezTo>
                  <a:cubicBezTo>
                    <a:pt x="23037" y="12114"/>
                    <a:pt x="22849" y="12198"/>
                    <a:pt x="22640" y="12198"/>
                  </a:cubicBezTo>
                  <a:lnTo>
                    <a:pt x="22033" y="12198"/>
                  </a:lnTo>
                  <a:cubicBezTo>
                    <a:pt x="21761" y="12198"/>
                    <a:pt x="21510" y="12218"/>
                    <a:pt x="21238" y="12218"/>
                  </a:cubicBezTo>
                  <a:lnTo>
                    <a:pt x="20464" y="12218"/>
                  </a:lnTo>
                  <a:cubicBezTo>
                    <a:pt x="20694" y="11863"/>
                    <a:pt x="20903" y="11549"/>
                    <a:pt x="21133" y="11235"/>
                  </a:cubicBezTo>
                  <a:cubicBezTo>
                    <a:pt x="21280" y="11068"/>
                    <a:pt x="21280" y="10796"/>
                    <a:pt x="21112" y="10628"/>
                  </a:cubicBezTo>
                  <a:cubicBezTo>
                    <a:pt x="21026" y="10552"/>
                    <a:pt x="20919" y="10515"/>
                    <a:pt x="20813" y="10515"/>
                  </a:cubicBezTo>
                  <a:cubicBezTo>
                    <a:pt x="20687" y="10515"/>
                    <a:pt x="20564" y="10568"/>
                    <a:pt x="20484" y="10670"/>
                  </a:cubicBezTo>
                  <a:cubicBezTo>
                    <a:pt x="20401" y="10754"/>
                    <a:pt x="20338" y="10838"/>
                    <a:pt x="20275" y="10921"/>
                  </a:cubicBezTo>
                  <a:cubicBezTo>
                    <a:pt x="20045" y="11298"/>
                    <a:pt x="19794" y="11654"/>
                    <a:pt x="19543" y="12030"/>
                  </a:cubicBezTo>
                  <a:cubicBezTo>
                    <a:pt x="19506" y="12121"/>
                    <a:pt x="19422" y="12181"/>
                    <a:pt x="19318" y="12181"/>
                  </a:cubicBezTo>
                  <a:cubicBezTo>
                    <a:pt x="19303" y="12181"/>
                    <a:pt x="19287" y="12179"/>
                    <a:pt x="19271" y="12177"/>
                  </a:cubicBezTo>
                  <a:cubicBezTo>
                    <a:pt x="18957" y="12156"/>
                    <a:pt x="18622" y="12156"/>
                    <a:pt x="18308" y="12156"/>
                  </a:cubicBezTo>
                  <a:lnTo>
                    <a:pt x="18078" y="12156"/>
                  </a:lnTo>
                  <a:cubicBezTo>
                    <a:pt x="18099" y="12030"/>
                    <a:pt x="18141" y="11926"/>
                    <a:pt x="18162" y="11821"/>
                  </a:cubicBezTo>
                  <a:cubicBezTo>
                    <a:pt x="18288" y="11465"/>
                    <a:pt x="18413" y="11089"/>
                    <a:pt x="18518" y="10733"/>
                  </a:cubicBezTo>
                  <a:cubicBezTo>
                    <a:pt x="18601" y="10398"/>
                    <a:pt x="18455" y="10042"/>
                    <a:pt x="18162" y="9875"/>
                  </a:cubicBezTo>
                  <a:cubicBezTo>
                    <a:pt x="17827" y="9687"/>
                    <a:pt x="17492" y="9519"/>
                    <a:pt x="17158" y="9352"/>
                  </a:cubicBezTo>
                  <a:cubicBezTo>
                    <a:pt x="17053" y="9310"/>
                    <a:pt x="16948" y="9247"/>
                    <a:pt x="16886" y="9164"/>
                  </a:cubicBezTo>
                  <a:cubicBezTo>
                    <a:pt x="17179" y="8871"/>
                    <a:pt x="17451" y="8578"/>
                    <a:pt x="17743" y="8285"/>
                  </a:cubicBezTo>
                  <a:cubicBezTo>
                    <a:pt x="17774" y="8240"/>
                    <a:pt x="17836" y="8205"/>
                    <a:pt x="17900" y="8205"/>
                  </a:cubicBezTo>
                  <a:cubicBezTo>
                    <a:pt x="17925" y="8205"/>
                    <a:pt x="17950" y="8210"/>
                    <a:pt x="17974" y="8222"/>
                  </a:cubicBezTo>
                  <a:cubicBezTo>
                    <a:pt x="18141" y="8243"/>
                    <a:pt x="18308" y="8285"/>
                    <a:pt x="18497" y="8327"/>
                  </a:cubicBezTo>
                  <a:cubicBezTo>
                    <a:pt x="18852" y="8389"/>
                    <a:pt x="19208" y="8473"/>
                    <a:pt x="19564" y="8536"/>
                  </a:cubicBezTo>
                  <a:cubicBezTo>
                    <a:pt x="19588" y="8540"/>
                    <a:pt x="19611" y="8542"/>
                    <a:pt x="19635" y="8542"/>
                  </a:cubicBezTo>
                  <a:cubicBezTo>
                    <a:pt x="19840" y="8542"/>
                    <a:pt x="20028" y="8384"/>
                    <a:pt x="20066" y="8159"/>
                  </a:cubicBezTo>
                  <a:cubicBezTo>
                    <a:pt x="20108" y="7929"/>
                    <a:pt x="19940" y="7720"/>
                    <a:pt x="19710" y="7678"/>
                  </a:cubicBezTo>
                  <a:lnTo>
                    <a:pt x="18790" y="7490"/>
                  </a:lnTo>
                  <a:lnTo>
                    <a:pt x="18518" y="7448"/>
                  </a:lnTo>
                  <a:cubicBezTo>
                    <a:pt x="18560" y="7385"/>
                    <a:pt x="18580" y="7364"/>
                    <a:pt x="18622" y="7322"/>
                  </a:cubicBezTo>
                  <a:cubicBezTo>
                    <a:pt x="19104" y="6862"/>
                    <a:pt x="19564" y="6402"/>
                    <a:pt x="20045" y="5941"/>
                  </a:cubicBezTo>
                  <a:cubicBezTo>
                    <a:pt x="20108" y="5858"/>
                    <a:pt x="20192" y="5816"/>
                    <a:pt x="20275" y="5774"/>
                  </a:cubicBezTo>
                  <a:cubicBezTo>
                    <a:pt x="20317" y="5753"/>
                    <a:pt x="20380" y="5732"/>
                    <a:pt x="20443" y="5732"/>
                  </a:cubicBezTo>
                  <a:cubicBezTo>
                    <a:pt x="20819" y="5795"/>
                    <a:pt x="21175" y="5837"/>
                    <a:pt x="21573" y="5900"/>
                  </a:cubicBezTo>
                  <a:cubicBezTo>
                    <a:pt x="21970" y="5962"/>
                    <a:pt x="22368" y="6004"/>
                    <a:pt x="22765" y="6067"/>
                  </a:cubicBezTo>
                  <a:cubicBezTo>
                    <a:pt x="22801" y="6077"/>
                    <a:pt x="22838" y="6081"/>
                    <a:pt x="22875" y="6081"/>
                  </a:cubicBezTo>
                  <a:cubicBezTo>
                    <a:pt x="23075" y="6081"/>
                    <a:pt x="23277" y="5944"/>
                    <a:pt x="23330" y="5732"/>
                  </a:cubicBezTo>
                  <a:cubicBezTo>
                    <a:pt x="23372" y="5460"/>
                    <a:pt x="23163" y="5209"/>
                    <a:pt x="22891" y="5209"/>
                  </a:cubicBezTo>
                  <a:lnTo>
                    <a:pt x="22409" y="5146"/>
                  </a:lnTo>
                  <a:lnTo>
                    <a:pt x="21029" y="4958"/>
                  </a:lnTo>
                  <a:lnTo>
                    <a:pt x="20443" y="4874"/>
                  </a:lnTo>
                  <a:cubicBezTo>
                    <a:pt x="20443" y="4853"/>
                    <a:pt x="20422" y="4832"/>
                    <a:pt x="20422" y="4791"/>
                  </a:cubicBezTo>
                  <a:cubicBezTo>
                    <a:pt x="20338" y="4247"/>
                    <a:pt x="20275" y="3703"/>
                    <a:pt x="20192" y="3159"/>
                  </a:cubicBezTo>
                  <a:cubicBezTo>
                    <a:pt x="20150" y="2887"/>
                    <a:pt x="20129" y="2615"/>
                    <a:pt x="20087" y="2343"/>
                  </a:cubicBezTo>
                  <a:cubicBezTo>
                    <a:pt x="20058" y="2125"/>
                    <a:pt x="19868" y="1978"/>
                    <a:pt x="19663" y="1978"/>
                  </a:cubicBezTo>
                  <a:cubicBezTo>
                    <a:pt x="19573" y="1978"/>
                    <a:pt x="19480" y="2006"/>
                    <a:pt x="19396" y="2071"/>
                  </a:cubicBezTo>
                  <a:cubicBezTo>
                    <a:pt x="19271" y="2175"/>
                    <a:pt x="19187" y="2343"/>
                    <a:pt x="19229" y="2510"/>
                  </a:cubicBezTo>
                  <a:cubicBezTo>
                    <a:pt x="19250" y="2698"/>
                    <a:pt x="19292" y="2866"/>
                    <a:pt x="19313" y="3054"/>
                  </a:cubicBezTo>
                  <a:cubicBezTo>
                    <a:pt x="19396" y="3640"/>
                    <a:pt x="19480" y="4226"/>
                    <a:pt x="19564" y="4832"/>
                  </a:cubicBezTo>
                  <a:cubicBezTo>
                    <a:pt x="19585" y="4916"/>
                    <a:pt x="19564" y="5021"/>
                    <a:pt x="19501" y="5104"/>
                  </a:cubicBezTo>
                  <a:cubicBezTo>
                    <a:pt x="19438" y="5188"/>
                    <a:pt x="19396" y="5251"/>
                    <a:pt x="19313" y="5335"/>
                  </a:cubicBezTo>
                  <a:cubicBezTo>
                    <a:pt x="19062" y="5586"/>
                    <a:pt x="18832" y="5837"/>
                    <a:pt x="18560" y="6088"/>
                  </a:cubicBezTo>
                  <a:cubicBezTo>
                    <a:pt x="18371" y="6297"/>
                    <a:pt x="18183" y="6506"/>
                    <a:pt x="17974" y="6695"/>
                  </a:cubicBezTo>
                  <a:cubicBezTo>
                    <a:pt x="17932" y="6736"/>
                    <a:pt x="17890" y="6757"/>
                    <a:pt x="17869" y="6778"/>
                  </a:cubicBezTo>
                  <a:cubicBezTo>
                    <a:pt x="17848" y="6695"/>
                    <a:pt x="17827" y="6611"/>
                    <a:pt x="17806" y="6548"/>
                  </a:cubicBezTo>
                  <a:cubicBezTo>
                    <a:pt x="17743" y="6255"/>
                    <a:pt x="17681" y="5941"/>
                    <a:pt x="17639" y="5648"/>
                  </a:cubicBezTo>
                  <a:cubicBezTo>
                    <a:pt x="17618" y="5418"/>
                    <a:pt x="17430" y="5251"/>
                    <a:pt x="17220" y="5230"/>
                  </a:cubicBezTo>
                  <a:cubicBezTo>
                    <a:pt x="16969" y="5230"/>
                    <a:pt x="16781" y="5439"/>
                    <a:pt x="16781" y="5690"/>
                  </a:cubicBezTo>
                  <a:cubicBezTo>
                    <a:pt x="16781" y="5816"/>
                    <a:pt x="16802" y="5962"/>
                    <a:pt x="16844" y="6088"/>
                  </a:cubicBezTo>
                  <a:cubicBezTo>
                    <a:pt x="16927" y="6506"/>
                    <a:pt x="16990" y="6925"/>
                    <a:pt x="17095" y="7343"/>
                  </a:cubicBezTo>
                  <a:cubicBezTo>
                    <a:pt x="17137" y="7448"/>
                    <a:pt x="17095" y="7573"/>
                    <a:pt x="16990" y="7636"/>
                  </a:cubicBezTo>
                  <a:cubicBezTo>
                    <a:pt x="16739" y="7866"/>
                    <a:pt x="16509" y="8097"/>
                    <a:pt x="16258" y="8327"/>
                  </a:cubicBezTo>
                  <a:lnTo>
                    <a:pt x="16111" y="8452"/>
                  </a:lnTo>
                  <a:cubicBezTo>
                    <a:pt x="16070" y="8348"/>
                    <a:pt x="16007" y="8243"/>
                    <a:pt x="15965" y="8138"/>
                  </a:cubicBezTo>
                  <a:cubicBezTo>
                    <a:pt x="15798" y="7825"/>
                    <a:pt x="15651" y="7490"/>
                    <a:pt x="15463" y="7176"/>
                  </a:cubicBezTo>
                  <a:cubicBezTo>
                    <a:pt x="15331" y="6913"/>
                    <a:pt x="15058" y="6766"/>
                    <a:pt x="14784" y="6766"/>
                  </a:cubicBezTo>
                  <a:cubicBezTo>
                    <a:pt x="14709" y="6766"/>
                    <a:pt x="14635" y="6777"/>
                    <a:pt x="14563" y="6799"/>
                  </a:cubicBezTo>
                  <a:cubicBezTo>
                    <a:pt x="14207" y="6904"/>
                    <a:pt x="13873" y="7029"/>
                    <a:pt x="13517" y="7155"/>
                  </a:cubicBezTo>
                  <a:cubicBezTo>
                    <a:pt x="13412" y="7176"/>
                    <a:pt x="13308" y="7197"/>
                    <a:pt x="13161" y="7239"/>
                  </a:cubicBezTo>
                  <a:lnTo>
                    <a:pt x="13161" y="5962"/>
                  </a:lnTo>
                  <a:cubicBezTo>
                    <a:pt x="13161" y="5858"/>
                    <a:pt x="13224" y="5816"/>
                    <a:pt x="13287" y="5774"/>
                  </a:cubicBezTo>
                  <a:cubicBezTo>
                    <a:pt x="13663" y="5523"/>
                    <a:pt x="14040" y="5293"/>
                    <a:pt x="14396" y="5042"/>
                  </a:cubicBezTo>
                  <a:cubicBezTo>
                    <a:pt x="14521" y="4958"/>
                    <a:pt x="14626" y="4874"/>
                    <a:pt x="14710" y="4770"/>
                  </a:cubicBezTo>
                  <a:cubicBezTo>
                    <a:pt x="14993" y="4470"/>
                    <a:pt x="14732" y="4051"/>
                    <a:pt x="14403" y="4051"/>
                  </a:cubicBezTo>
                  <a:cubicBezTo>
                    <a:pt x="14319" y="4051"/>
                    <a:pt x="14230" y="4078"/>
                    <a:pt x="14145" y="4142"/>
                  </a:cubicBezTo>
                  <a:cubicBezTo>
                    <a:pt x="13852" y="4330"/>
                    <a:pt x="13559" y="4540"/>
                    <a:pt x="13266" y="4728"/>
                  </a:cubicBezTo>
                  <a:cubicBezTo>
                    <a:pt x="13245" y="4749"/>
                    <a:pt x="13203" y="4770"/>
                    <a:pt x="13140" y="4812"/>
                  </a:cubicBezTo>
                  <a:lnTo>
                    <a:pt x="13140" y="4602"/>
                  </a:lnTo>
                  <a:cubicBezTo>
                    <a:pt x="13140" y="4037"/>
                    <a:pt x="13140" y="3472"/>
                    <a:pt x="13140" y="2907"/>
                  </a:cubicBezTo>
                  <a:cubicBezTo>
                    <a:pt x="13140" y="2803"/>
                    <a:pt x="13140" y="2719"/>
                    <a:pt x="13140" y="2635"/>
                  </a:cubicBezTo>
                  <a:cubicBezTo>
                    <a:pt x="13161" y="2510"/>
                    <a:pt x="13161" y="2343"/>
                    <a:pt x="13308" y="2238"/>
                  </a:cubicBezTo>
                  <a:cubicBezTo>
                    <a:pt x="13789" y="1882"/>
                    <a:pt x="14291" y="1506"/>
                    <a:pt x="14772" y="1129"/>
                  </a:cubicBezTo>
                  <a:cubicBezTo>
                    <a:pt x="14919" y="1024"/>
                    <a:pt x="15065" y="920"/>
                    <a:pt x="15212" y="815"/>
                  </a:cubicBezTo>
                  <a:cubicBezTo>
                    <a:pt x="15421" y="669"/>
                    <a:pt x="15463" y="397"/>
                    <a:pt x="15316" y="187"/>
                  </a:cubicBezTo>
                  <a:cubicBezTo>
                    <a:pt x="15231" y="66"/>
                    <a:pt x="15103" y="0"/>
                    <a:pt x="149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7"/>
            <p:cNvSpPr/>
            <p:nvPr/>
          </p:nvSpPr>
          <p:spPr>
            <a:xfrm>
              <a:off x="216958" y="4507444"/>
              <a:ext cx="480497" cy="419760"/>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7"/>
            <p:cNvSpPr/>
            <p:nvPr/>
          </p:nvSpPr>
          <p:spPr>
            <a:xfrm>
              <a:off x="4990625" y="131402"/>
              <a:ext cx="301827" cy="299410"/>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7"/>
            <p:cNvSpPr/>
            <p:nvPr/>
          </p:nvSpPr>
          <p:spPr>
            <a:xfrm>
              <a:off x="3537624" y="4854026"/>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7"/>
            <p:cNvSpPr/>
            <p:nvPr/>
          </p:nvSpPr>
          <p:spPr>
            <a:xfrm>
              <a:off x="917199" y="1"/>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 name="Google Shape;94;p7"/>
          <p:cNvSpPr txBox="1"/>
          <p:nvPr>
            <p:ph idx="1" type="subTitle"/>
          </p:nvPr>
        </p:nvSpPr>
        <p:spPr>
          <a:xfrm>
            <a:off x="718050" y="1790752"/>
            <a:ext cx="4574400" cy="229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Clr>
                <a:srgbClr val="E76A28"/>
              </a:buClr>
              <a:buSzPts val="1400"/>
              <a:buFont typeface="Nunito Light"/>
              <a:buChar char="○"/>
              <a:defRPr/>
            </a:lvl2pPr>
            <a:lvl3pPr lvl="2" rtl="0" algn="ctr">
              <a:lnSpc>
                <a:spcPct val="100000"/>
              </a:lnSpc>
              <a:spcBef>
                <a:spcPts val="0"/>
              </a:spcBef>
              <a:spcAft>
                <a:spcPts val="0"/>
              </a:spcAft>
              <a:buClr>
                <a:srgbClr val="E76A28"/>
              </a:buClr>
              <a:buSzPts val="1400"/>
              <a:buFont typeface="Nunito Light"/>
              <a:buChar char="■"/>
              <a:defRPr/>
            </a:lvl3pPr>
            <a:lvl4pPr lvl="3" rtl="0" algn="ctr">
              <a:lnSpc>
                <a:spcPct val="100000"/>
              </a:lnSpc>
              <a:spcBef>
                <a:spcPts val="0"/>
              </a:spcBef>
              <a:spcAft>
                <a:spcPts val="0"/>
              </a:spcAft>
              <a:buClr>
                <a:srgbClr val="E76A28"/>
              </a:buClr>
              <a:buSzPts val="1400"/>
              <a:buFont typeface="Nunito Light"/>
              <a:buChar char="●"/>
              <a:defRPr/>
            </a:lvl4pPr>
            <a:lvl5pPr lvl="4" rtl="0" algn="ctr">
              <a:lnSpc>
                <a:spcPct val="100000"/>
              </a:lnSpc>
              <a:spcBef>
                <a:spcPts val="0"/>
              </a:spcBef>
              <a:spcAft>
                <a:spcPts val="0"/>
              </a:spcAft>
              <a:buClr>
                <a:srgbClr val="E76A28"/>
              </a:buClr>
              <a:buSzPts val="1400"/>
              <a:buFont typeface="Nunito Light"/>
              <a:buChar char="○"/>
              <a:defRPr/>
            </a:lvl5pPr>
            <a:lvl6pPr lvl="5" rtl="0" algn="ctr">
              <a:lnSpc>
                <a:spcPct val="100000"/>
              </a:lnSpc>
              <a:spcBef>
                <a:spcPts val="0"/>
              </a:spcBef>
              <a:spcAft>
                <a:spcPts val="0"/>
              </a:spcAft>
              <a:buClr>
                <a:srgbClr val="999999"/>
              </a:buClr>
              <a:buSzPts val="1400"/>
              <a:buFont typeface="Nunito Light"/>
              <a:buChar char="■"/>
              <a:defRPr/>
            </a:lvl6pPr>
            <a:lvl7pPr lvl="6" rtl="0" algn="ctr">
              <a:lnSpc>
                <a:spcPct val="100000"/>
              </a:lnSpc>
              <a:spcBef>
                <a:spcPts val="0"/>
              </a:spcBef>
              <a:spcAft>
                <a:spcPts val="0"/>
              </a:spcAft>
              <a:buClr>
                <a:srgbClr val="999999"/>
              </a:buClr>
              <a:buSzPts val="1400"/>
              <a:buFont typeface="Nunito Light"/>
              <a:buChar char="●"/>
              <a:defRPr/>
            </a:lvl7pPr>
            <a:lvl8pPr lvl="7" rtl="0" algn="ctr">
              <a:lnSpc>
                <a:spcPct val="100000"/>
              </a:lnSpc>
              <a:spcBef>
                <a:spcPts val="0"/>
              </a:spcBef>
              <a:spcAft>
                <a:spcPts val="0"/>
              </a:spcAft>
              <a:buClr>
                <a:srgbClr val="999999"/>
              </a:buClr>
              <a:buSzPts val="1400"/>
              <a:buFont typeface="Nunito Light"/>
              <a:buChar char="○"/>
              <a:defRPr/>
            </a:lvl8pPr>
            <a:lvl9pPr lvl="8" rtl="0" algn="ctr">
              <a:lnSpc>
                <a:spcPct val="100000"/>
              </a:lnSpc>
              <a:spcBef>
                <a:spcPts val="0"/>
              </a:spcBef>
              <a:spcAft>
                <a:spcPts val="0"/>
              </a:spcAft>
              <a:buClr>
                <a:srgbClr val="999999"/>
              </a:buClr>
              <a:buSzPts val="1400"/>
              <a:buFont typeface="Nunito Light"/>
              <a:buChar char="■"/>
              <a:defRPr/>
            </a:lvl9pPr>
          </a:lstStyle>
          <a:p/>
        </p:txBody>
      </p:sp>
      <p:sp>
        <p:nvSpPr>
          <p:cNvPr id="95" name="Google Shape;95;p7"/>
          <p:cNvSpPr txBox="1"/>
          <p:nvPr>
            <p:ph type="title"/>
          </p:nvPr>
        </p:nvSpPr>
        <p:spPr>
          <a:xfrm>
            <a:off x="718050" y="1074830"/>
            <a:ext cx="4574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6" name="Google Shape;96;p7"/>
          <p:cNvSpPr/>
          <p:nvPr>
            <p:ph idx="2" type="pic"/>
          </p:nvPr>
        </p:nvSpPr>
        <p:spPr>
          <a:xfrm>
            <a:off x="5661475" y="362200"/>
            <a:ext cx="3010800" cy="4424400"/>
          </a:xfrm>
          <a:prstGeom prst="rect">
            <a:avLst/>
          </a:prstGeom>
          <a:noFill/>
          <a:ln cap="flat" cmpd="sng" w="19050">
            <a:solidFill>
              <a:schemeClr val="dk2"/>
            </a:solidFill>
            <a:prstDash val="solid"/>
            <a:round/>
            <a:headEnd len="sm" w="sm" type="none"/>
            <a:tailEnd len="sm" w="sm" type="none"/>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7" name="Shape 97"/>
        <p:cNvGrpSpPr/>
        <p:nvPr/>
      </p:nvGrpSpPr>
      <p:grpSpPr>
        <a:xfrm>
          <a:off x="0" y="0"/>
          <a:ext cx="0" cy="0"/>
          <a:chOff x="0" y="0"/>
          <a:chExt cx="0" cy="0"/>
        </a:xfrm>
      </p:grpSpPr>
      <p:grpSp>
        <p:nvGrpSpPr>
          <p:cNvPr id="98" name="Google Shape;98;p8"/>
          <p:cNvGrpSpPr/>
          <p:nvPr/>
        </p:nvGrpSpPr>
        <p:grpSpPr>
          <a:xfrm flipH="1">
            <a:off x="-4138" y="-1"/>
            <a:ext cx="9152276" cy="5143502"/>
            <a:chOff x="-4138" y="-1"/>
            <a:chExt cx="9152276" cy="5143502"/>
          </a:xfrm>
        </p:grpSpPr>
        <p:pic>
          <p:nvPicPr>
            <p:cNvPr id="99" name="Google Shape;99;p8"/>
            <p:cNvPicPr preferRelativeResize="0"/>
            <p:nvPr/>
          </p:nvPicPr>
          <p:blipFill>
            <a:blip r:embed="rId2">
              <a:alphaModFix amt="40000"/>
            </a:blip>
            <a:stretch>
              <a:fillRect/>
            </a:stretch>
          </p:blipFill>
          <p:spPr>
            <a:xfrm rot="10800000">
              <a:off x="-4138" y="0"/>
              <a:ext cx="9152276" cy="5143501"/>
            </a:xfrm>
            <a:prstGeom prst="rect">
              <a:avLst/>
            </a:prstGeom>
            <a:noFill/>
            <a:ln>
              <a:noFill/>
            </a:ln>
          </p:spPr>
        </p:pic>
        <p:pic>
          <p:nvPicPr>
            <p:cNvPr id="100" name="Google Shape;100;p8"/>
            <p:cNvPicPr preferRelativeResize="0"/>
            <p:nvPr/>
          </p:nvPicPr>
          <p:blipFill rotWithShape="1">
            <a:blip r:embed="rId3">
              <a:alphaModFix amt="60000"/>
            </a:blip>
            <a:srcRect b="0" l="0" r="0" t="0"/>
            <a:stretch/>
          </p:blipFill>
          <p:spPr>
            <a:xfrm flipH="1">
              <a:off x="4136" y="-1"/>
              <a:ext cx="9144003" cy="5143501"/>
            </a:xfrm>
            <a:prstGeom prst="rect">
              <a:avLst/>
            </a:prstGeom>
            <a:noFill/>
            <a:ln>
              <a:noFill/>
            </a:ln>
          </p:spPr>
        </p:pic>
      </p:grpSp>
      <p:grpSp>
        <p:nvGrpSpPr>
          <p:cNvPr id="101" name="Google Shape;101;p8"/>
          <p:cNvGrpSpPr/>
          <p:nvPr/>
        </p:nvGrpSpPr>
        <p:grpSpPr>
          <a:xfrm>
            <a:off x="232733" y="73527"/>
            <a:ext cx="8721049" cy="4957552"/>
            <a:chOff x="232733" y="73527"/>
            <a:chExt cx="8721049" cy="4957552"/>
          </a:xfrm>
        </p:grpSpPr>
        <p:sp>
          <p:nvSpPr>
            <p:cNvPr id="102" name="Google Shape;102;p8"/>
            <p:cNvSpPr/>
            <p:nvPr/>
          </p:nvSpPr>
          <p:spPr>
            <a:xfrm flipH="1">
              <a:off x="232733" y="308801"/>
              <a:ext cx="660707" cy="577136"/>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8"/>
            <p:cNvSpPr/>
            <p:nvPr/>
          </p:nvSpPr>
          <p:spPr>
            <a:xfrm flipH="1">
              <a:off x="8473278" y="430788"/>
              <a:ext cx="333674" cy="333174"/>
            </a:xfrm>
            <a:custGeom>
              <a:rect b="b" l="l" r="r" t="t"/>
              <a:pathLst>
                <a:path extrusionOk="0" h="25322" w="25360">
                  <a:moveTo>
                    <a:pt x="10588" y="7636"/>
                  </a:moveTo>
                  <a:lnTo>
                    <a:pt x="12178" y="8138"/>
                  </a:lnTo>
                  <a:cubicBezTo>
                    <a:pt x="12199" y="8327"/>
                    <a:pt x="12199" y="8515"/>
                    <a:pt x="12199" y="8703"/>
                  </a:cubicBezTo>
                  <a:lnTo>
                    <a:pt x="12199" y="9540"/>
                  </a:lnTo>
                  <a:cubicBezTo>
                    <a:pt x="12199" y="9749"/>
                    <a:pt x="12220" y="9938"/>
                    <a:pt x="12220" y="10147"/>
                  </a:cubicBezTo>
                  <a:cubicBezTo>
                    <a:pt x="12220" y="10566"/>
                    <a:pt x="12178" y="10984"/>
                    <a:pt x="12178" y="11402"/>
                  </a:cubicBezTo>
                  <a:cubicBezTo>
                    <a:pt x="11885" y="11277"/>
                    <a:pt x="10357" y="9770"/>
                    <a:pt x="9834" y="9101"/>
                  </a:cubicBezTo>
                  <a:cubicBezTo>
                    <a:pt x="10085" y="8599"/>
                    <a:pt x="10337" y="8117"/>
                    <a:pt x="10588" y="7636"/>
                  </a:cubicBezTo>
                  <a:close/>
                  <a:moveTo>
                    <a:pt x="14730" y="7636"/>
                  </a:moveTo>
                  <a:lnTo>
                    <a:pt x="15505" y="9122"/>
                  </a:lnTo>
                  <a:cubicBezTo>
                    <a:pt x="14730" y="9875"/>
                    <a:pt x="14019" y="10712"/>
                    <a:pt x="13140" y="11444"/>
                  </a:cubicBezTo>
                  <a:cubicBezTo>
                    <a:pt x="13057" y="10335"/>
                    <a:pt x="13119" y="9247"/>
                    <a:pt x="13119" y="8159"/>
                  </a:cubicBezTo>
                  <a:lnTo>
                    <a:pt x="14730" y="7636"/>
                  </a:lnTo>
                  <a:close/>
                  <a:moveTo>
                    <a:pt x="9123" y="9812"/>
                  </a:moveTo>
                  <a:cubicBezTo>
                    <a:pt x="9228" y="9917"/>
                    <a:pt x="9353" y="10022"/>
                    <a:pt x="9479" y="10126"/>
                  </a:cubicBezTo>
                  <a:cubicBezTo>
                    <a:pt x="9897" y="10524"/>
                    <a:pt x="10316" y="10921"/>
                    <a:pt x="10713" y="11340"/>
                  </a:cubicBezTo>
                  <a:cubicBezTo>
                    <a:pt x="10964" y="11591"/>
                    <a:pt x="11194" y="11863"/>
                    <a:pt x="11445" y="12156"/>
                  </a:cubicBezTo>
                  <a:cubicBezTo>
                    <a:pt x="11062" y="12192"/>
                    <a:pt x="10682" y="12203"/>
                    <a:pt x="10303" y="12203"/>
                  </a:cubicBezTo>
                  <a:cubicBezTo>
                    <a:pt x="9689" y="12203"/>
                    <a:pt x="9081" y="12174"/>
                    <a:pt x="8472" y="12174"/>
                  </a:cubicBezTo>
                  <a:cubicBezTo>
                    <a:pt x="8368" y="12174"/>
                    <a:pt x="8264" y="12175"/>
                    <a:pt x="8160" y="12177"/>
                  </a:cubicBezTo>
                  <a:lnTo>
                    <a:pt x="8181" y="12156"/>
                  </a:lnTo>
                  <a:cubicBezTo>
                    <a:pt x="7993" y="11612"/>
                    <a:pt x="7826" y="11089"/>
                    <a:pt x="7637" y="10566"/>
                  </a:cubicBezTo>
                  <a:lnTo>
                    <a:pt x="9123" y="9812"/>
                  </a:lnTo>
                  <a:close/>
                  <a:moveTo>
                    <a:pt x="16195" y="9812"/>
                  </a:moveTo>
                  <a:lnTo>
                    <a:pt x="17304" y="10398"/>
                  </a:lnTo>
                  <a:cubicBezTo>
                    <a:pt x="17388" y="10440"/>
                    <a:pt x="17471" y="10482"/>
                    <a:pt x="17555" y="10503"/>
                  </a:cubicBezTo>
                  <a:cubicBezTo>
                    <a:pt x="17639" y="10524"/>
                    <a:pt x="17681" y="10628"/>
                    <a:pt x="17639" y="10712"/>
                  </a:cubicBezTo>
                  <a:cubicBezTo>
                    <a:pt x="17576" y="10900"/>
                    <a:pt x="17513" y="11089"/>
                    <a:pt x="17451" y="11277"/>
                  </a:cubicBezTo>
                  <a:cubicBezTo>
                    <a:pt x="17346" y="11570"/>
                    <a:pt x="17262" y="11863"/>
                    <a:pt x="17158" y="12156"/>
                  </a:cubicBezTo>
                  <a:cubicBezTo>
                    <a:pt x="17011" y="12177"/>
                    <a:pt x="16865" y="12177"/>
                    <a:pt x="16676" y="12177"/>
                  </a:cubicBezTo>
                  <a:lnTo>
                    <a:pt x="16111" y="12177"/>
                  </a:lnTo>
                  <a:cubicBezTo>
                    <a:pt x="15798" y="12198"/>
                    <a:pt x="15463" y="12218"/>
                    <a:pt x="15149" y="12218"/>
                  </a:cubicBezTo>
                  <a:cubicBezTo>
                    <a:pt x="14730" y="12198"/>
                    <a:pt x="14312" y="12177"/>
                    <a:pt x="13914" y="12177"/>
                  </a:cubicBezTo>
                  <a:cubicBezTo>
                    <a:pt x="13977" y="11926"/>
                    <a:pt x="15358" y="10524"/>
                    <a:pt x="16195" y="9812"/>
                  </a:cubicBezTo>
                  <a:close/>
                  <a:moveTo>
                    <a:pt x="9951" y="13089"/>
                  </a:moveTo>
                  <a:cubicBezTo>
                    <a:pt x="10445" y="13089"/>
                    <a:pt x="10943" y="13101"/>
                    <a:pt x="11445" y="13139"/>
                  </a:cubicBezTo>
                  <a:cubicBezTo>
                    <a:pt x="10713" y="14018"/>
                    <a:pt x="9876" y="14729"/>
                    <a:pt x="9123" y="15483"/>
                  </a:cubicBezTo>
                  <a:lnTo>
                    <a:pt x="7637" y="14729"/>
                  </a:lnTo>
                  <a:cubicBezTo>
                    <a:pt x="7826" y="14206"/>
                    <a:pt x="7993" y="13683"/>
                    <a:pt x="8160" y="13139"/>
                  </a:cubicBezTo>
                  <a:lnTo>
                    <a:pt x="8181" y="13118"/>
                  </a:lnTo>
                  <a:cubicBezTo>
                    <a:pt x="8765" y="13107"/>
                    <a:pt x="9355" y="13089"/>
                    <a:pt x="9951" y="13089"/>
                  </a:cubicBezTo>
                  <a:close/>
                  <a:moveTo>
                    <a:pt x="15293" y="13080"/>
                  </a:moveTo>
                  <a:cubicBezTo>
                    <a:pt x="15922" y="13080"/>
                    <a:pt x="16536" y="13106"/>
                    <a:pt x="17137" y="13118"/>
                  </a:cubicBezTo>
                  <a:cubicBezTo>
                    <a:pt x="17325" y="13662"/>
                    <a:pt x="17492" y="14185"/>
                    <a:pt x="17660" y="14708"/>
                  </a:cubicBezTo>
                  <a:lnTo>
                    <a:pt x="16195" y="15483"/>
                  </a:lnTo>
                  <a:cubicBezTo>
                    <a:pt x="16070" y="15378"/>
                    <a:pt x="15923" y="15231"/>
                    <a:pt x="15798" y="15106"/>
                  </a:cubicBezTo>
                  <a:cubicBezTo>
                    <a:pt x="15400" y="14729"/>
                    <a:pt x="15003" y="14353"/>
                    <a:pt x="14605" y="13955"/>
                  </a:cubicBezTo>
                  <a:cubicBezTo>
                    <a:pt x="14354" y="13704"/>
                    <a:pt x="14124" y="13432"/>
                    <a:pt x="13852" y="13139"/>
                  </a:cubicBezTo>
                  <a:lnTo>
                    <a:pt x="13873" y="13139"/>
                  </a:lnTo>
                  <a:cubicBezTo>
                    <a:pt x="14354" y="13095"/>
                    <a:pt x="14827" y="13080"/>
                    <a:pt x="15293" y="13080"/>
                  </a:cubicBezTo>
                  <a:close/>
                  <a:moveTo>
                    <a:pt x="12178" y="13830"/>
                  </a:moveTo>
                  <a:cubicBezTo>
                    <a:pt x="12262" y="14980"/>
                    <a:pt x="12178" y="16068"/>
                    <a:pt x="12199" y="17156"/>
                  </a:cubicBezTo>
                  <a:lnTo>
                    <a:pt x="12052" y="17198"/>
                  </a:lnTo>
                  <a:lnTo>
                    <a:pt x="10734" y="17617"/>
                  </a:lnTo>
                  <a:cubicBezTo>
                    <a:pt x="10688" y="17632"/>
                    <a:pt x="10653" y="17642"/>
                    <a:pt x="10626" y="17642"/>
                  </a:cubicBezTo>
                  <a:cubicBezTo>
                    <a:pt x="10578" y="17642"/>
                    <a:pt x="10551" y="17613"/>
                    <a:pt x="10525" y="17533"/>
                  </a:cubicBezTo>
                  <a:cubicBezTo>
                    <a:pt x="10378" y="17240"/>
                    <a:pt x="10253" y="16947"/>
                    <a:pt x="10106" y="16696"/>
                  </a:cubicBezTo>
                  <a:cubicBezTo>
                    <a:pt x="10023" y="16529"/>
                    <a:pt x="9918" y="16361"/>
                    <a:pt x="9813" y="16194"/>
                  </a:cubicBezTo>
                  <a:cubicBezTo>
                    <a:pt x="9939" y="16048"/>
                    <a:pt x="10065" y="15922"/>
                    <a:pt x="10190" y="15796"/>
                  </a:cubicBezTo>
                  <a:cubicBezTo>
                    <a:pt x="10567" y="15378"/>
                    <a:pt x="10943" y="14980"/>
                    <a:pt x="11341" y="14583"/>
                  </a:cubicBezTo>
                  <a:cubicBezTo>
                    <a:pt x="11592" y="14332"/>
                    <a:pt x="11885" y="14102"/>
                    <a:pt x="12178" y="13830"/>
                  </a:cubicBezTo>
                  <a:close/>
                  <a:moveTo>
                    <a:pt x="13161" y="13892"/>
                  </a:moveTo>
                  <a:cubicBezTo>
                    <a:pt x="13475" y="14081"/>
                    <a:pt x="15086" y="15671"/>
                    <a:pt x="15484" y="16194"/>
                  </a:cubicBezTo>
                  <a:cubicBezTo>
                    <a:pt x="15233" y="16675"/>
                    <a:pt x="15003" y="17177"/>
                    <a:pt x="14730" y="17659"/>
                  </a:cubicBezTo>
                  <a:lnTo>
                    <a:pt x="13140" y="17136"/>
                  </a:lnTo>
                  <a:cubicBezTo>
                    <a:pt x="13140" y="16068"/>
                    <a:pt x="13078" y="14980"/>
                    <a:pt x="13161" y="13892"/>
                  </a:cubicBezTo>
                  <a:close/>
                  <a:moveTo>
                    <a:pt x="14974" y="0"/>
                  </a:moveTo>
                  <a:cubicBezTo>
                    <a:pt x="14881" y="0"/>
                    <a:pt x="14788" y="34"/>
                    <a:pt x="14710" y="104"/>
                  </a:cubicBezTo>
                  <a:cubicBezTo>
                    <a:pt x="14668" y="125"/>
                    <a:pt x="14626" y="166"/>
                    <a:pt x="14584" y="187"/>
                  </a:cubicBezTo>
                  <a:lnTo>
                    <a:pt x="12806" y="1547"/>
                  </a:lnTo>
                  <a:cubicBezTo>
                    <a:pt x="12764" y="1568"/>
                    <a:pt x="12722" y="1589"/>
                    <a:pt x="12680" y="1631"/>
                  </a:cubicBezTo>
                  <a:cubicBezTo>
                    <a:pt x="12638" y="1610"/>
                    <a:pt x="12596" y="1589"/>
                    <a:pt x="12575" y="1547"/>
                  </a:cubicBezTo>
                  <a:cubicBezTo>
                    <a:pt x="12241" y="1296"/>
                    <a:pt x="11885" y="1045"/>
                    <a:pt x="11571" y="815"/>
                  </a:cubicBezTo>
                  <a:cubicBezTo>
                    <a:pt x="11278" y="585"/>
                    <a:pt x="10985" y="334"/>
                    <a:pt x="10671" y="104"/>
                  </a:cubicBezTo>
                  <a:cubicBezTo>
                    <a:pt x="10593" y="38"/>
                    <a:pt x="10498" y="6"/>
                    <a:pt x="10402" y="6"/>
                  </a:cubicBezTo>
                  <a:cubicBezTo>
                    <a:pt x="10345" y="6"/>
                    <a:pt x="10287" y="17"/>
                    <a:pt x="10232" y="41"/>
                  </a:cubicBezTo>
                  <a:cubicBezTo>
                    <a:pt x="10085" y="83"/>
                    <a:pt x="9981" y="229"/>
                    <a:pt x="9981" y="376"/>
                  </a:cubicBezTo>
                  <a:cubicBezTo>
                    <a:pt x="9960" y="564"/>
                    <a:pt x="10023" y="731"/>
                    <a:pt x="10190" y="836"/>
                  </a:cubicBezTo>
                  <a:cubicBezTo>
                    <a:pt x="10818" y="1296"/>
                    <a:pt x="11445" y="1778"/>
                    <a:pt x="12073" y="2238"/>
                  </a:cubicBezTo>
                  <a:cubicBezTo>
                    <a:pt x="12115" y="2301"/>
                    <a:pt x="12157" y="2343"/>
                    <a:pt x="12178" y="2405"/>
                  </a:cubicBezTo>
                  <a:cubicBezTo>
                    <a:pt x="12199" y="2510"/>
                    <a:pt x="12220" y="2615"/>
                    <a:pt x="12220" y="2719"/>
                  </a:cubicBezTo>
                  <a:cubicBezTo>
                    <a:pt x="12241" y="3179"/>
                    <a:pt x="12262" y="3640"/>
                    <a:pt x="12262" y="4100"/>
                  </a:cubicBezTo>
                  <a:lnTo>
                    <a:pt x="12262" y="4832"/>
                  </a:lnTo>
                  <a:cubicBezTo>
                    <a:pt x="11906" y="4581"/>
                    <a:pt x="11571" y="4393"/>
                    <a:pt x="11257" y="4163"/>
                  </a:cubicBezTo>
                  <a:cubicBezTo>
                    <a:pt x="11179" y="4084"/>
                    <a:pt x="11077" y="4047"/>
                    <a:pt x="10974" y="4047"/>
                  </a:cubicBezTo>
                  <a:cubicBezTo>
                    <a:pt x="10858" y="4047"/>
                    <a:pt x="10739" y="4095"/>
                    <a:pt x="10650" y="4184"/>
                  </a:cubicBezTo>
                  <a:cubicBezTo>
                    <a:pt x="10483" y="4351"/>
                    <a:pt x="10504" y="4623"/>
                    <a:pt x="10671" y="4791"/>
                  </a:cubicBezTo>
                  <a:cubicBezTo>
                    <a:pt x="10776" y="4874"/>
                    <a:pt x="10881" y="4958"/>
                    <a:pt x="10985" y="5021"/>
                  </a:cubicBezTo>
                  <a:cubicBezTo>
                    <a:pt x="11362" y="5272"/>
                    <a:pt x="11738" y="5523"/>
                    <a:pt x="12094" y="5753"/>
                  </a:cubicBezTo>
                  <a:cubicBezTo>
                    <a:pt x="12178" y="5816"/>
                    <a:pt x="12220" y="5900"/>
                    <a:pt x="12220" y="5983"/>
                  </a:cubicBezTo>
                  <a:cubicBezTo>
                    <a:pt x="12199" y="6339"/>
                    <a:pt x="12178" y="6716"/>
                    <a:pt x="12178" y="7071"/>
                  </a:cubicBezTo>
                  <a:cubicBezTo>
                    <a:pt x="12178" y="7113"/>
                    <a:pt x="12178" y="7155"/>
                    <a:pt x="12157" y="7218"/>
                  </a:cubicBezTo>
                  <a:cubicBezTo>
                    <a:pt x="12094" y="7197"/>
                    <a:pt x="12052" y="7197"/>
                    <a:pt x="11990" y="7176"/>
                  </a:cubicBezTo>
                  <a:lnTo>
                    <a:pt x="11069" y="6862"/>
                  </a:lnTo>
                  <a:cubicBezTo>
                    <a:pt x="10938" y="6796"/>
                    <a:pt x="10789" y="6765"/>
                    <a:pt x="10639" y="6765"/>
                  </a:cubicBezTo>
                  <a:cubicBezTo>
                    <a:pt x="10501" y="6765"/>
                    <a:pt x="10362" y="6791"/>
                    <a:pt x="10232" y="6841"/>
                  </a:cubicBezTo>
                  <a:cubicBezTo>
                    <a:pt x="10023" y="6946"/>
                    <a:pt x="9855" y="7134"/>
                    <a:pt x="9772" y="7364"/>
                  </a:cubicBezTo>
                  <a:cubicBezTo>
                    <a:pt x="9625" y="7636"/>
                    <a:pt x="9500" y="7950"/>
                    <a:pt x="9353" y="8222"/>
                  </a:cubicBezTo>
                  <a:cubicBezTo>
                    <a:pt x="9311" y="8306"/>
                    <a:pt x="9269" y="8369"/>
                    <a:pt x="9228" y="8431"/>
                  </a:cubicBezTo>
                  <a:lnTo>
                    <a:pt x="8286" y="7553"/>
                  </a:lnTo>
                  <a:cubicBezTo>
                    <a:pt x="8223" y="7469"/>
                    <a:pt x="8265" y="7406"/>
                    <a:pt x="8265" y="7322"/>
                  </a:cubicBezTo>
                  <a:lnTo>
                    <a:pt x="8391" y="6611"/>
                  </a:lnTo>
                  <a:cubicBezTo>
                    <a:pt x="8453" y="6318"/>
                    <a:pt x="8537" y="6004"/>
                    <a:pt x="8579" y="5711"/>
                  </a:cubicBezTo>
                  <a:cubicBezTo>
                    <a:pt x="8600" y="5481"/>
                    <a:pt x="8432" y="5251"/>
                    <a:pt x="8202" y="5209"/>
                  </a:cubicBezTo>
                  <a:cubicBezTo>
                    <a:pt x="8189" y="5208"/>
                    <a:pt x="8176" y="5207"/>
                    <a:pt x="8163" y="5207"/>
                  </a:cubicBezTo>
                  <a:cubicBezTo>
                    <a:pt x="7949" y="5207"/>
                    <a:pt x="7761" y="5367"/>
                    <a:pt x="7721" y="5565"/>
                  </a:cubicBezTo>
                  <a:cubicBezTo>
                    <a:pt x="7679" y="5837"/>
                    <a:pt x="7616" y="6109"/>
                    <a:pt x="7575" y="6381"/>
                  </a:cubicBezTo>
                  <a:cubicBezTo>
                    <a:pt x="7554" y="6506"/>
                    <a:pt x="7512" y="6632"/>
                    <a:pt x="7491" y="6778"/>
                  </a:cubicBezTo>
                  <a:lnTo>
                    <a:pt x="7386" y="6674"/>
                  </a:lnTo>
                  <a:cubicBezTo>
                    <a:pt x="6905" y="6213"/>
                    <a:pt x="6445" y="5732"/>
                    <a:pt x="5984" y="5251"/>
                  </a:cubicBezTo>
                  <a:cubicBezTo>
                    <a:pt x="5922" y="5188"/>
                    <a:pt x="5880" y="5125"/>
                    <a:pt x="5817" y="5042"/>
                  </a:cubicBezTo>
                  <a:cubicBezTo>
                    <a:pt x="5775" y="4979"/>
                    <a:pt x="5754" y="4916"/>
                    <a:pt x="5775" y="4832"/>
                  </a:cubicBezTo>
                  <a:cubicBezTo>
                    <a:pt x="5838" y="4456"/>
                    <a:pt x="5880" y="4100"/>
                    <a:pt x="5943" y="3703"/>
                  </a:cubicBezTo>
                  <a:cubicBezTo>
                    <a:pt x="6005" y="3305"/>
                    <a:pt x="6047" y="2907"/>
                    <a:pt x="6110" y="2531"/>
                  </a:cubicBezTo>
                  <a:cubicBezTo>
                    <a:pt x="6173" y="2280"/>
                    <a:pt x="6005" y="2029"/>
                    <a:pt x="5754" y="1966"/>
                  </a:cubicBezTo>
                  <a:cubicBezTo>
                    <a:pt x="5731" y="1962"/>
                    <a:pt x="5707" y="1960"/>
                    <a:pt x="5684" y="1960"/>
                  </a:cubicBezTo>
                  <a:cubicBezTo>
                    <a:pt x="5458" y="1960"/>
                    <a:pt x="5250" y="2138"/>
                    <a:pt x="5231" y="2384"/>
                  </a:cubicBezTo>
                  <a:cubicBezTo>
                    <a:pt x="5210" y="2531"/>
                    <a:pt x="5210" y="2698"/>
                    <a:pt x="5168" y="2866"/>
                  </a:cubicBezTo>
                  <a:lnTo>
                    <a:pt x="4980" y="4247"/>
                  </a:lnTo>
                  <a:lnTo>
                    <a:pt x="4896" y="4853"/>
                  </a:lnTo>
                  <a:cubicBezTo>
                    <a:pt x="4478" y="4916"/>
                    <a:pt x="4080" y="4979"/>
                    <a:pt x="3662" y="5042"/>
                  </a:cubicBezTo>
                  <a:cubicBezTo>
                    <a:pt x="3243" y="5104"/>
                    <a:pt x="2825" y="5146"/>
                    <a:pt x="2386" y="5209"/>
                  </a:cubicBezTo>
                  <a:cubicBezTo>
                    <a:pt x="2155" y="5230"/>
                    <a:pt x="1967" y="5460"/>
                    <a:pt x="2009" y="5690"/>
                  </a:cubicBezTo>
                  <a:cubicBezTo>
                    <a:pt x="2046" y="5915"/>
                    <a:pt x="2235" y="6073"/>
                    <a:pt x="2455" y="6073"/>
                  </a:cubicBezTo>
                  <a:cubicBezTo>
                    <a:pt x="2480" y="6073"/>
                    <a:pt x="2506" y="6071"/>
                    <a:pt x="2532" y="6067"/>
                  </a:cubicBezTo>
                  <a:cubicBezTo>
                    <a:pt x="3327" y="5962"/>
                    <a:pt x="4101" y="5837"/>
                    <a:pt x="4896" y="5732"/>
                  </a:cubicBezTo>
                  <a:cubicBezTo>
                    <a:pt x="4915" y="5726"/>
                    <a:pt x="4931" y="5723"/>
                    <a:pt x="4947" y="5723"/>
                  </a:cubicBezTo>
                  <a:cubicBezTo>
                    <a:pt x="4985" y="5723"/>
                    <a:pt x="5019" y="5738"/>
                    <a:pt x="5064" y="5753"/>
                  </a:cubicBezTo>
                  <a:cubicBezTo>
                    <a:pt x="5147" y="5795"/>
                    <a:pt x="5231" y="5858"/>
                    <a:pt x="5294" y="5920"/>
                  </a:cubicBezTo>
                  <a:cubicBezTo>
                    <a:pt x="5775" y="6381"/>
                    <a:pt x="6236" y="6841"/>
                    <a:pt x="6696" y="7301"/>
                  </a:cubicBezTo>
                  <a:cubicBezTo>
                    <a:pt x="6738" y="7343"/>
                    <a:pt x="6780" y="7385"/>
                    <a:pt x="6800" y="7427"/>
                  </a:cubicBezTo>
                  <a:cubicBezTo>
                    <a:pt x="6780" y="7427"/>
                    <a:pt x="6759" y="7448"/>
                    <a:pt x="6717" y="7448"/>
                  </a:cubicBezTo>
                  <a:cubicBezTo>
                    <a:pt x="6361" y="7511"/>
                    <a:pt x="6005" y="7594"/>
                    <a:pt x="5650" y="7657"/>
                  </a:cubicBezTo>
                  <a:cubicBezTo>
                    <a:pt x="5419" y="7678"/>
                    <a:pt x="5252" y="7866"/>
                    <a:pt x="5252" y="8097"/>
                  </a:cubicBezTo>
                  <a:cubicBezTo>
                    <a:pt x="5272" y="8335"/>
                    <a:pt x="5461" y="8517"/>
                    <a:pt x="5677" y="8517"/>
                  </a:cubicBezTo>
                  <a:cubicBezTo>
                    <a:pt x="5689" y="8517"/>
                    <a:pt x="5701" y="8516"/>
                    <a:pt x="5712" y="8515"/>
                  </a:cubicBezTo>
                  <a:cubicBezTo>
                    <a:pt x="5838" y="8515"/>
                    <a:pt x="5964" y="8494"/>
                    <a:pt x="6068" y="8473"/>
                  </a:cubicBezTo>
                  <a:cubicBezTo>
                    <a:pt x="6508" y="8389"/>
                    <a:pt x="6926" y="8306"/>
                    <a:pt x="7344" y="8201"/>
                  </a:cubicBezTo>
                  <a:cubicBezTo>
                    <a:pt x="7362" y="8198"/>
                    <a:pt x="7381" y="8196"/>
                    <a:pt x="7400" y="8196"/>
                  </a:cubicBezTo>
                  <a:cubicBezTo>
                    <a:pt x="7491" y="8196"/>
                    <a:pt x="7589" y="8236"/>
                    <a:pt x="7658" y="8306"/>
                  </a:cubicBezTo>
                  <a:cubicBezTo>
                    <a:pt x="7826" y="8494"/>
                    <a:pt x="7993" y="8682"/>
                    <a:pt x="8181" y="8850"/>
                  </a:cubicBezTo>
                  <a:lnTo>
                    <a:pt x="8474" y="9164"/>
                  </a:lnTo>
                  <a:cubicBezTo>
                    <a:pt x="8412" y="9205"/>
                    <a:pt x="8370" y="9247"/>
                    <a:pt x="8307" y="9268"/>
                  </a:cubicBezTo>
                  <a:cubicBezTo>
                    <a:pt x="8014" y="9415"/>
                    <a:pt x="7721" y="9561"/>
                    <a:pt x="7428" y="9687"/>
                  </a:cubicBezTo>
                  <a:cubicBezTo>
                    <a:pt x="7219" y="9791"/>
                    <a:pt x="7031" y="9938"/>
                    <a:pt x="6905" y="10126"/>
                  </a:cubicBezTo>
                  <a:cubicBezTo>
                    <a:pt x="6780" y="10398"/>
                    <a:pt x="6780" y="10733"/>
                    <a:pt x="6905" y="11005"/>
                  </a:cubicBezTo>
                  <a:cubicBezTo>
                    <a:pt x="7010" y="11298"/>
                    <a:pt x="7135" y="11612"/>
                    <a:pt x="7240" y="11905"/>
                  </a:cubicBezTo>
                  <a:cubicBezTo>
                    <a:pt x="7240" y="11967"/>
                    <a:pt x="7261" y="12051"/>
                    <a:pt x="7261" y="12114"/>
                  </a:cubicBezTo>
                  <a:lnTo>
                    <a:pt x="7156" y="12114"/>
                  </a:lnTo>
                  <a:lnTo>
                    <a:pt x="6047" y="12156"/>
                  </a:lnTo>
                  <a:cubicBezTo>
                    <a:pt x="5943" y="12156"/>
                    <a:pt x="5859" y="12114"/>
                    <a:pt x="5817" y="12030"/>
                  </a:cubicBezTo>
                  <a:cubicBezTo>
                    <a:pt x="5566" y="11654"/>
                    <a:pt x="5336" y="11277"/>
                    <a:pt x="5085" y="10900"/>
                  </a:cubicBezTo>
                  <a:cubicBezTo>
                    <a:pt x="5001" y="10796"/>
                    <a:pt x="4917" y="10691"/>
                    <a:pt x="4813" y="10586"/>
                  </a:cubicBezTo>
                  <a:cubicBezTo>
                    <a:pt x="4732" y="10516"/>
                    <a:pt x="4631" y="10479"/>
                    <a:pt x="4533" y="10479"/>
                  </a:cubicBezTo>
                  <a:cubicBezTo>
                    <a:pt x="4427" y="10479"/>
                    <a:pt x="4323" y="10521"/>
                    <a:pt x="4248" y="10607"/>
                  </a:cubicBezTo>
                  <a:cubicBezTo>
                    <a:pt x="4080" y="10754"/>
                    <a:pt x="4059" y="10984"/>
                    <a:pt x="4185" y="11151"/>
                  </a:cubicBezTo>
                  <a:cubicBezTo>
                    <a:pt x="4394" y="11444"/>
                    <a:pt x="4603" y="11758"/>
                    <a:pt x="4792" y="12051"/>
                  </a:cubicBezTo>
                  <a:cubicBezTo>
                    <a:pt x="4813" y="12093"/>
                    <a:pt x="4834" y="12135"/>
                    <a:pt x="4875" y="12198"/>
                  </a:cubicBezTo>
                  <a:lnTo>
                    <a:pt x="4666" y="12198"/>
                  </a:lnTo>
                  <a:cubicBezTo>
                    <a:pt x="4331" y="12177"/>
                    <a:pt x="3955" y="12156"/>
                    <a:pt x="3641" y="12156"/>
                  </a:cubicBezTo>
                  <a:lnTo>
                    <a:pt x="2720" y="12156"/>
                  </a:lnTo>
                  <a:cubicBezTo>
                    <a:pt x="2693" y="12159"/>
                    <a:pt x="2667" y="12161"/>
                    <a:pt x="2641" y="12161"/>
                  </a:cubicBezTo>
                  <a:cubicBezTo>
                    <a:pt x="2507" y="12161"/>
                    <a:pt x="2390" y="12114"/>
                    <a:pt x="2302" y="12009"/>
                  </a:cubicBezTo>
                  <a:cubicBezTo>
                    <a:pt x="1925" y="11528"/>
                    <a:pt x="1570" y="11047"/>
                    <a:pt x="1193" y="10545"/>
                  </a:cubicBezTo>
                  <a:cubicBezTo>
                    <a:pt x="1088" y="10398"/>
                    <a:pt x="984" y="10252"/>
                    <a:pt x="879" y="10105"/>
                  </a:cubicBezTo>
                  <a:cubicBezTo>
                    <a:pt x="784" y="9984"/>
                    <a:pt x="638" y="9914"/>
                    <a:pt x="489" y="9914"/>
                  </a:cubicBezTo>
                  <a:cubicBezTo>
                    <a:pt x="407" y="9914"/>
                    <a:pt x="325" y="9935"/>
                    <a:pt x="251" y="9980"/>
                  </a:cubicBezTo>
                  <a:cubicBezTo>
                    <a:pt x="42" y="10126"/>
                    <a:pt x="0" y="10398"/>
                    <a:pt x="147" y="10607"/>
                  </a:cubicBezTo>
                  <a:cubicBezTo>
                    <a:pt x="189" y="10649"/>
                    <a:pt x="210" y="10670"/>
                    <a:pt x="251" y="10712"/>
                  </a:cubicBezTo>
                  <a:lnTo>
                    <a:pt x="1611" y="12511"/>
                  </a:lnTo>
                  <a:cubicBezTo>
                    <a:pt x="1632" y="12553"/>
                    <a:pt x="1653" y="12595"/>
                    <a:pt x="1695" y="12637"/>
                  </a:cubicBezTo>
                  <a:cubicBezTo>
                    <a:pt x="1653" y="12700"/>
                    <a:pt x="1590" y="12783"/>
                    <a:pt x="1549" y="12825"/>
                  </a:cubicBezTo>
                  <a:lnTo>
                    <a:pt x="565" y="14143"/>
                  </a:lnTo>
                  <a:cubicBezTo>
                    <a:pt x="440" y="14311"/>
                    <a:pt x="293" y="14478"/>
                    <a:pt x="168" y="14646"/>
                  </a:cubicBezTo>
                  <a:cubicBezTo>
                    <a:pt x="0" y="14834"/>
                    <a:pt x="42" y="15127"/>
                    <a:pt x="251" y="15273"/>
                  </a:cubicBezTo>
                  <a:cubicBezTo>
                    <a:pt x="329" y="15328"/>
                    <a:pt x="415" y="15353"/>
                    <a:pt x="500" y="15353"/>
                  </a:cubicBezTo>
                  <a:cubicBezTo>
                    <a:pt x="645" y="15353"/>
                    <a:pt x="787" y="15279"/>
                    <a:pt x="879" y="15148"/>
                  </a:cubicBezTo>
                  <a:cubicBezTo>
                    <a:pt x="1339" y="14562"/>
                    <a:pt x="1800" y="13955"/>
                    <a:pt x="2239" y="13348"/>
                  </a:cubicBezTo>
                  <a:cubicBezTo>
                    <a:pt x="2344" y="13202"/>
                    <a:pt x="2511" y="13097"/>
                    <a:pt x="2699" y="13076"/>
                  </a:cubicBezTo>
                  <a:lnTo>
                    <a:pt x="4896" y="13076"/>
                  </a:lnTo>
                  <a:cubicBezTo>
                    <a:pt x="4645" y="13432"/>
                    <a:pt x="4457" y="13746"/>
                    <a:pt x="4227" y="14060"/>
                  </a:cubicBezTo>
                  <a:cubicBezTo>
                    <a:pt x="4080" y="14227"/>
                    <a:pt x="4080" y="14499"/>
                    <a:pt x="4248" y="14667"/>
                  </a:cubicBezTo>
                  <a:cubicBezTo>
                    <a:pt x="4324" y="14743"/>
                    <a:pt x="4427" y="14780"/>
                    <a:pt x="4531" y="14780"/>
                  </a:cubicBezTo>
                  <a:cubicBezTo>
                    <a:pt x="4656" y="14780"/>
                    <a:pt x="4784" y="14727"/>
                    <a:pt x="4875" y="14625"/>
                  </a:cubicBezTo>
                  <a:cubicBezTo>
                    <a:pt x="4959" y="14541"/>
                    <a:pt x="5022" y="14436"/>
                    <a:pt x="5085" y="14332"/>
                  </a:cubicBezTo>
                  <a:cubicBezTo>
                    <a:pt x="5336" y="13976"/>
                    <a:pt x="5566" y="13599"/>
                    <a:pt x="5817" y="13244"/>
                  </a:cubicBezTo>
                  <a:cubicBezTo>
                    <a:pt x="5853" y="13171"/>
                    <a:pt x="5937" y="13114"/>
                    <a:pt x="6013" y="13114"/>
                  </a:cubicBezTo>
                  <a:cubicBezTo>
                    <a:pt x="6025" y="13114"/>
                    <a:pt x="6036" y="13115"/>
                    <a:pt x="6047" y="13118"/>
                  </a:cubicBezTo>
                  <a:cubicBezTo>
                    <a:pt x="6403" y="13139"/>
                    <a:pt x="6780" y="13139"/>
                    <a:pt x="7135" y="13139"/>
                  </a:cubicBezTo>
                  <a:cubicBezTo>
                    <a:pt x="7177" y="13139"/>
                    <a:pt x="7219" y="13139"/>
                    <a:pt x="7282" y="13160"/>
                  </a:cubicBezTo>
                  <a:cubicBezTo>
                    <a:pt x="7261" y="13202"/>
                    <a:pt x="7261" y="13265"/>
                    <a:pt x="7240" y="13327"/>
                  </a:cubicBezTo>
                  <a:cubicBezTo>
                    <a:pt x="7135" y="13641"/>
                    <a:pt x="7031" y="13934"/>
                    <a:pt x="6926" y="14248"/>
                  </a:cubicBezTo>
                  <a:cubicBezTo>
                    <a:pt x="6821" y="14457"/>
                    <a:pt x="6800" y="14687"/>
                    <a:pt x="6842" y="14918"/>
                  </a:cubicBezTo>
                  <a:cubicBezTo>
                    <a:pt x="6926" y="15211"/>
                    <a:pt x="7156" y="15462"/>
                    <a:pt x="7428" y="15566"/>
                  </a:cubicBezTo>
                  <a:cubicBezTo>
                    <a:pt x="7721" y="15692"/>
                    <a:pt x="8014" y="15838"/>
                    <a:pt x="8307" y="15964"/>
                  </a:cubicBezTo>
                  <a:cubicBezTo>
                    <a:pt x="8370" y="16006"/>
                    <a:pt x="8432" y="16048"/>
                    <a:pt x="8495" y="16089"/>
                  </a:cubicBezTo>
                  <a:cubicBezTo>
                    <a:pt x="8181" y="16403"/>
                    <a:pt x="7888" y="16717"/>
                    <a:pt x="7616" y="17010"/>
                  </a:cubicBezTo>
                  <a:cubicBezTo>
                    <a:pt x="7569" y="17057"/>
                    <a:pt x="7522" y="17081"/>
                    <a:pt x="7466" y="17081"/>
                  </a:cubicBezTo>
                  <a:cubicBezTo>
                    <a:pt x="7448" y="17081"/>
                    <a:pt x="7428" y="17078"/>
                    <a:pt x="7407" y="17073"/>
                  </a:cubicBezTo>
                  <a:cubicBezTo>
                    <a:pt x="6989" y="16968"/>
                    <a:pt x="6570" y="16884"/>
                    <a:pt x="6131" y="16801"/>
                  </a:cubicBezTo>
                  <a:cubicBezTo>
                    <a:pt x="5984" y="16780"/>
                    <a:pt x="5838" y="16759"/>
                    <a:pt x="5671" y="16759"/>
                  </a:cubicBezTo>
                  <a:cubicBezTo>
                    <a:pt x="5168" y="16780"/>
                    <a:pt x="5127" y="17512"/>
                    <a:pt x="5629" y="17596"/>
                  </a:cubicBezTo>
                  <a:lnTo>
                    <a:pt x="6445" y="17742"/>
                  </a:lnTo>
                  <a:lnTo>
                    <a:pt x="6842" y="17826"/>
                  </a:lnTo>
                  <a:cubicBezTo>
                    <a:pt x="6780" y="17910"/>
                    <a:pt x="6738" y="17952"/>
                    <a:pt x="6696" y="17972"/>
                  </a:cubicBezTo>
                  <a:cubicBezTo>
                    <a:pt x="6236" y="18433"/>
                    <a:pt x="5775" y="18893"/>
                    <a:pt x="5315" y="19333"/>
                  </a:cubicBezTo>
                  <a:cubicBezTo>
                    <a:pt x="5273" y="19395"/>
                    <a:pt x="5210" y="19437"/>
                    <a:pt x="5147" y="19458"/>
                  </a:cubicBezTo>
                  <a:cubicBezTo>
                    <a:pt x="5096" y="19510"/>
                    <a:pt x="5016" y="19547"/>
                    <a:pt x="4931" y="19547"/>
                  </a:cubicBezTo>
                  <a:cubicBezTo>
                    <a:pt x="4913" y="19547"/>
                    <a:pt x="4894" y="19545"/>
                    <a:pt x="4875" y="19542"/>
                  </a:cubicBezTo>
                  <a:lnTo>
                    <a:pt x="3181" y="19291"/>
                  </a:lnTo>
                  <a:cubicBezTo>
                    <a:pt x="2992" y="19270"/>
                    <a:pt x="2783" y="19228"/>
                    <a:pt x="2574" y="19207"/>
                  </a:cubicBezTo>
                  <a:cubicBezTo>
                    <a:pt x="2538" y="19198"/>
                    <a:pt x="2502" y="19194"/>
                    <a:pt x="2467" y="19194"/>
                  </a:cubicBezTo>
                  <a:cubicBezTo>
                    <a:pt x="2255" y="19194"/>
                    <a:pt x="2066" y="19347"/>
                    <a:pt x="2030" y="19563"/>
                  </a:cubicBezTo>
                  <a:cubicBezTo>
                    <a:pt x="1988" y="19793"/>
                    <a:pt x="2155" y="20023"/>
                    <a:pt x="2386" y="20044"/>
                  </a:cubicBezTo>
                  <a:cubicBezTo>
                    <a:pt x="2532" y="20086"/>
                    <a:pt x="2678" y="20086"/>
                    <a:pt x="2804" y="20107"/>
                  </a:cubicBezTo>
                  <a:lnTo>
                    <a:pt x="4541" y="20337"/>
                  </a:lnTo>
                  <a:cubicBezTo>
                    <a:pt x="4666" y="20358"/>
                    <a:pt x="4792" y="20379"/>
                    <a:pt x="4917" y="20400"/>
                  </a:cubicBezTo>
                  <a:cubicBezTo>
                    <a:pt x="4938" y="20588"/>
                    <a:pt x="4959" y="20755"/>
                    <a:pt x="4980" y="20923"/>
                  </a:cubicBezTo>
                  <a:cubicBezTo>
                    <a:pt x="5043" y="21299"/>
                    <a:pt x="5085" y="21655"/>
                    <a:pt x="5147" y="22032"/>
                  </a:cubicBezTo>
                  <a:cubicBezTo>
                    <a:pt x="5189" y="22325"/>
                    <a:pt x="5210" y="22638"/>
                    <a:pt x="5273" y="22931"/>
                  </a:cubicBezTo>
                  <a:cubicBezTo>
                    <a:pt x="5291" y="23147"/>
                    <a:pt x="5463" y="23300"/>
                    <a:pt x="5669" y="23300"/>
                  </a:cubicBezTo>
                  <a:cubicBezTo>
                    <a:pt x="5704" y="23300"/>
                    <a:pt x="5739" y="23296"/>
                    <a:pt x="5775" y="23287"/>
                  </a:cubicBezTo>
                  <a:cubicBezTo>
                    <a:pt x="6005" y="23245"/>
                    <a:pt x="6173" y="23015"/>
                    <a:pt x="6131" y="22764"/>
                  </a:cubicBezTo>
                  <a:cubicBezTo>
                    <a:pt x="6068" y="22366"/>
                    <a:pt x="6005" y="21990"/>
                    <a:pt x="5943" y="21592"/>
                  </a:cubicBezTo>
                  <a:cubicBezTo>
                    <a:pt x="5880" y="21174"/>
                    <a:pt x="5838" y="20797"/>
                    <a:pt x="5775" y="20400"/>
                  </a:cubicBezTo>
                  <a:cubicBezTo>
                    <a:pt x="5775" y="20337"/>
                    <a:pt x="5796" y="20295"/>
                    <a:pt x="5817" y="20232"/>
                  </a:cubicBezTo>
                  <a:cubicBezTo>
                    <a:pt x="5859" y="20149"/>
                    <a:pt x="5922" y="20065"/>
                    <a:pt x="5984" y="20002"/>
                  </a:cubicBezTo>
                  <a:cubicBezTo>
                    <a:pt x="6445" y="19521"/>
                    <a:pt x="6905" y="19061"/>
                    <a:pt x="7365" y="18600"/>
                  </a:cubicBezTo>
                  <a:cubicBezTo>
                    <a:pt x="7386" y="18558"/>
                    <a:pt x="7428" y="18537"/>
                    <a:pt x="7491" y="18475"/>
                  </a:cubicBezTo>
                  <a:cubicBezTo>
                    <a:pt x="7575" y="18872"/>
                    <a:pt x="7658" y="19249"/>
                    <a:pt x="7721" y="19605"/>
                  </a:cubicBezTo>
                  <a:cubicBezTo>
                    <a:pt x="7721" y="19856"/>
                    <a:pt x="7930" y="20044"/>
                    <a:pt x="8181" y="20044"/>
                  </a:cubicBezTo>
                  <a:cubicBezTo>
                    <a:pt x="8432" y="20002"/>
                    <a:pt x="8621" y="19772"/>
                    <a:pt x="8579" y="19521"/>
                  </a:cubicBezTo>
                  <a:cubicBezTo>
                    <a:pt x="8558" y="19395"/>
                    <a:pt x="8537" y="19270"/>
                    <a:pt x="8516" y="19144"/>
                  </a:cubicBezTo>
                  <a:cubicBezTo>
                    <a:pt x="8412" y="18726"/>
                    <a:pt x="8328" y="18349"/>
                    <a:pt x="8244" y="17952"/>
                  </a:cubicBezTo>
                  <a:cubicBezTo>
                    <a:pt x="8223" y="17847"/>
                    <a:pt x="8265" y="17721"/>
                    <a:pt x="8349" y="17659"/>
                  </a:cubicBezTo>
                  <a:cubicBezTo>
                    <a:pt x="8537" y="17491"/>
                    <a:pt x="8725" y="17303"/>
                    <a:pt x="8914" y="17136"/>
                  </a:cubicBezTo>
                  <a:lnTo>
                    <a:pt x="9207" y="16843"/>
                  </a:lnTo>
                  <a:cubicBezTo>
                    <a:pt x="9249" y="16884"/>
                    <a:pt x="9290" y="16947"/>
                    <a:pt x="9311" y="16989"/>
                  </a:cubicBezTo>
                  <a:cubicBezTo>
                    <a:pt x="9458" y="17261"/>
                    <a:pt x="9583" y="17533"/>
                    <a:pt x="9709" y="17805"/>
                  </a:cubicBezTo>
                  <a:cubicBezTo>
                    <a:pt x="9772" y="17931"/>
                    <a:pt x="9855" y="18056"/>
                    <a:pt x="9939" y="18182"/>
                  </a:cubicBezTo>
                  <a:cubicBezTo>
                    <a:pt x="10072" y="18398"/>
                    <a:pt x="10297" y="18521"/>
                    <a:pt x="10531" y="18521"/>
                  </a:cubicBezTo>
                  <a:cubicBezTo>
                    <a:pt x="10591" y="18521"/>
                    <a:pt x="10653" y="18513"/>
                    <a:pt x="10713" y="18496"/>
                  </a:cubicBezTo>
                  <a:cubicBezTo>
                    <a:pt x="11090" y="18412"/>
                    <a:pt x="11466" y="18265"/>
                    <a:pt x="11843" y="18140"/>
                  </a:cubicBezTo>
                  <a:cubicBezTo>
                    <a:pt x="11927" y="18098"/>
                    <a:pt x="12052" y="18077"/>
                    <a:pt x="12157" y="18077"/>
                  </a:cubicBezTo>
                  <a:lnTo>
                    <a:pt x="12157" y="18182"/>
                  </a:lnTo>
                  <a:cubicBezTo>
                    <a:pt x="12178" y="18537"/>
                    <a:pt x="12178" y="18914"/>
                    <a:pt x="12199" y="19291"/>
                  </a:cubicBezTo>
                  <a:cubicBezTo>
                    <a:pt x="12199" y="19395"/>
                    <a:pt x="12136" y="19479"/>
                    <a:pt x="12052" y="19521"/>
                  </a:cubicBezTo>
                  <a:cubicBezTo>
                    <a:pt x="11676" y="19772"/>
                    <a:pt x="11320" y="20002"/>
                    <a:pt x="10943" y="20253"/>
                  </a:cubicBezTo>
                  <a:cubicBezTo>
                    <a:pt x="10839" y="20316"/>
                    <a:pt x="10755" y="20379"/>
                    <a:pt x="10650" y="20462"/>
                  </a:cubicBezTo>
                  <a:cubicBezTo>
                    <a:pt x="10483" y="20630"/>
                    <a:pt x="10462" y="20923"/>
                    <a:pt x="10629" y="21090"/>
                  </a:cubicBezTo>
                  <a:cubicBezTo>
                    <a:pt x="10716" y="21177"/>
                    <a:pt x="10830" y="21218"/>
                    <a:pt x="10944" y="21218"/>
                  </a:cubicBezTo>
                  <a:cubicBezTo>
                    <a:pt x="11050" y="21218"/>
                    <a:pt x="11155" y="21182"/>
                    <a:pt x="11236" y="21111"/>
                  </a:cubicBezTo>
                  <a:cubicBezTo>
                    <a:pt x="11550" y="20881"/>
                    <a:pt x="11864" y="20672"/>
                    <a:pt x="12220" y="20441"/>
                  </a:cubicBezTo>
                  <a:cubicBezTo>
                    <a:pt x="12220" y="20567"/>
                    <a:pt x="12241" y="20630"/>
                    <a:pt x="12220" y="20755"/>
                  </a:cubicBezTo>
                  <a:cubicBezTo>
                    <a:pt x="12220" y="21174"/>
                    <a:pt x="12199" y="21592"/>
                    <a:pt x="12199" y="22032"/>
                  </a:cubicBezTo>
                  <a:lnTo>
                    <a:pt x="12199" y="22597"/>
                  </a:lnTo>
                  <a:cubicBezTo>
                    <a:pt x="12199" y="22701"/>
                    <a:pt x="12178" y="22806"/>
                    <a:pt x="12157" y="22910"/>
                  </a:cubicBezTo>
                  <a:cubicBezTo>
                    <a:pt x="12136" y="22973"/>
                    <a:pt x="12094" y="23015"/>
                    <a:pt x="12052" y="23057"/>
                  </a:cubicBezTo>
                  <a:cubicBezTo>
                    <a:pt x="11780" y="23266"/>
                    <a:pt x="11487" y="23475"/>
                    <a:pt x="11236" y="23685"/>
                  </a:cubicBezTo>
                  <a:cubicBezTo>
                    <a:pt x="10860" y="23957"/>
                    <a:pt x="10483" y="24229"/>
                    <a:pt x="10127" y="24522"/>
                  </a:cubicBezTo>
                  <a:cubicBezTo>
                    <a:pt x="9981" y="24626"/>
                    <a:pt x="9918" y="24814"/>
                    <a:pt x="9960" y="24982"/>
                  </a:cubicBezTo>
                  <a:cubicBezTo>
                    <a:pt x="10002" y="25170"/>
                    <a:pt x="10148" y="25296"/>
                    <a:pt x="10316" y="25317"/>
                  </a:cubicBezTo>
                  <a:cubicBezTo>
                    <a:pt x="10483" y="25317"/>
                    <a:pt x="10650" y="25254"/>
                    <a:pt x="10755" y="25128"/>
                  </a:cubicBezTo>
                  <a:lnTo>
                    <a:pt x="12554" y="23768"/>
                  </a:lnTo>
                  <a:cubicBezTo>
                    <a:pt x="12575" y="23747"/>
                    <a:pt x="12617" y="23726"/>
                    <a:pt x="12659" y="23685"/>
                  </a:cubicBezTo>
                  <a:cubicBezTo>
                    <a:pt x="13036" y="23957"/>
                    <a:pt x="13391" y="24229"/>
                    <a:pt x="13747" y="24501"/>
                  </a:cubicBezTo>
                  <a:cubicBezTo>
                    <a:pt x="14061" y="24731"/>
                    <a:pt x="14354" y="24961"/>
                    <a:pt x="14647" y="25191"/>
                  </a:cubicBezTo>
                  <a:cubicBezTo>
                    <a:pt x="14734" y="25278"/>
                    <a:pt x="14850" y="25322"/>
                    <a:pt x="14959" y="25322"/>
                  </a:cubicBezTo>
                  <a:cubicBezTo>
                    <a:pt x="14981" y="25322"/>
                    <a:pt x="15003" y="25320"/>
                    <a:pt x="15023" y="25317"/>
                  </a:cubicBezTo>
                  <a:cubicBezTo>
                    <a:pt x="15212" y="25275"/>
                    <a:pt x="15358" y="25149"/>
                    <a:pt x="15379" y="24961"/>
                  </a:cubicBezTo>
                  <a:cubicBezTo>
                    <a:pt x="15421" y="24794"/>
                    <a:pt x="15337" y="24605"/>
                    <a:pt x="15191" y="24501"/>
                  </a:cubicBezTo>
                  <a:cubicBezTo>
                    <a:pt x="14584" y="24040"/>
                    <a:pt x="13977" y="23580"/>
                    <a:pt x="13370" y="23120"/>
                  </a:cubicBezTo>
                  <a:cubicBezTo>
                    <a:pt x="13245" y="23057"/>
                    <a:pt x="13182" y="22952"/>
                    <a:pt x="13161" y="22827"/>
                  </a:cubicBezTo>
                  <a:cubicBezTo>
                    <a:pt x="13161" y="22722"/>
                    <a:pt x="13140" y="22638"/>
                    <a:pt x="13140" y="22555"/>
                  </a:cubicBezTo>
                  <a:cubicBezTo>
                    <a:pt x="13119" y="22115"/>
                    <a:pt x="13119" y="21655"/>
                    <a:pt x="13119" y="21216"/>
                  </a:cubicBezTo>
                  <a:lnTo>
                    <a:pt x="13119" y="20483"/>
                  </a:lnTo>
                  <a:cubicBezTo>
                    <a:pt x="13475" y="20713"/>
                    <a:pt x="13789" y="20923"/>
                    <a:pt x="14103" y="21132"/>
                  </a:cubicBezTo>
                  <a:cubicBezTo>
                    <a:pt x="14195" y="21219"/>
                    <a:pt x="14295" y="21256"/>
                    <a:pt x="14391" y="21256"/>
                  </a:cubicBezTo>
                  <a:cubicBezTo>
                    <a:pt x="14729" y="21256"/>
                    <a:pt x="15010" y="20793"/>
                    <a:pt x="14668" y="20483"/>
                  </a:cubicBezTo>
                  <a:cubicBezTo>
                    <a:pt x="14584" y="20421"/>
                    <a:pt x="14500" y="20358"/>
                    <a:pt x="14417" y="20295"/>
                  </a:cubicBezTo>
                  <a:cubicBezTo>
                    <a:pt x="14040" y="20044"/>
                    <a:pt x="13663" y="19793"/>
                    <a:pt x="13308" y="19563"/>
                  </a:cubicBezTo>
                  <a:cubicBezTo>
                    <a:pt x="13203" y="19500"/>
                    <a:pt x="13161" y="19395"/>
                    <a:pt x="13161" y="19291"/>
                  </a:cubicBezTo>
                  <a:cubicBezTo>
                    <a:pt x="13182" y="18956"/>
                    <a:pt x="13182" y="18600"/>
                    <a:pt x="13182" y="18265"/>
                  </a:cubicBezTo>
                  <a:cubicBezTo>
                    <a:pt x="13182" y="18203"/>
                    <a:pt x="13203" y="18140"/>
                    <a:pt x="13203" y="18077"/>
                  </a:cubicBezTo>
                  <a:cubicBezTo>
                    <a:pt x="13287" y="18098"/>
                    <a:pt x="13350" y="18119"/>
                    <a:pt x="13412" y="18140"/>
                  </a:cubicBezTo>
                  <a:cubicBezTo>
                    <a:pt x="13726" y="18244"/>
                    <a:pt x="14040" y="18349"/>
                    <a:pt x="14333" y="18454"/>
                  </a:cubicBezTo>
                  <a:cubicBezTo>
                    <a:pt x="14466" y="18527"/>
                    <a:pt x="14610" y="18561"/>
                    <a:pt x="14752" y="18561"/>
                  </a:cubicBezTo>
                  <a:cubicBezTo>
                    <a:pt x="15100" y="18561"/>
                    <a:pt x="15434" y="18356"/>
                    <a:pt x="15567" y="18014"/>
                  </a:cubicBezTo>
                  <a:cubicBezTo>
                    <a:pt x="15588" y="17972"/>
                    <a:pt x="15609" y="17910"/>
                    <a:pt x="15630" y="17868"/>
                  </a:cubicBezTo>
                  <a:cubicBezTo>
                    <a:pt x="15777" y="17596"/>
                    <a:pt x="15902" y="17303"/>
                    <a:pt x="16049" y="17031"/>
                  </a:cubicBezTo>
                  <a:cubicBezTo>
                    <a:pt x="16070" y="16968"/>
                    <a:pt x="16111" y="16926"/>
                    <a:pt x="16153" y="16884"/>
                  </a:cubicBezTo>
                  <a:cubicBezTo>
                    <a:pt x="16467" y="17177"/>
                    <a:pt x="16781" y="17470"/>
                    <a:pt x="17074" y="17763"/>
                  </a:cubicBezTo>
                  <a:cubicBezTo>
                    <a:pt x="17116" y="17826"/>
                    <a:pt x="17137" y="17889"/>
                    <a:pt x="17116" y="17931"/>
                  </a:cubicBezTo>
                  <a:cubicBezTo>
                    <a:pt x="17032" y="18370"/>
                    <a:pt x="16927" y="18788"/>
                    <a:pt x="16844" y="19207"/>
                  </a:cubicBezTo>
                  <a:cubicBezTo>
                    <a:pt x="16823" y="19353"/>
                    <a:pt x="16802" y="19500"/>
                    <a:pt x="16802" y="19646"/>
                  </a:cubicBezTo>
                  <a:cubicBezTo>
                    <a:pt x="16802" y="19897"/>
                    <a:pt x="16990" y="20086"/>
                    <a:pt x="17220" y="20086"/>
                  </a:cubicBezTo>
                  <a:cubicBezTo>
                    <a:pt x="17451" y="20086"/>
                    <a:pt x="17639" y="19897"/>
                    <a:pt x="17660" y="19667"/>
                  </a:cubicBezTo>
                  <a:cubicBezTo>
                    <a:pt x="17702" y="19291"/>
                    <a:pt x="17785" y="18935"/>
                    <a:pt x="17869" y="18537"/>
                  </a:cubicBezTo>
                  <a:cubicBezTo>
                    <a:pt x="17911" y="18558"/>
                    <a:pt x="17953" y="18579"/>
                    <a:pt x="17974" y="18600"/>
                  </a:cubicBezTo>
                  <a:cubicBezTo>
                    <a:pt x="18455" y="19102"/>
                    <a:pt x="18936" y="19584"/>
                    <a:pt x="19396" y="20065"/>
                  </a:cubicBezTo>
                  <a:cubicBezTo>
                    <a:pt x="19459" y="20128"/>
                    <a:pt x="19501" y="20190"/>
                    <a:pt x="19543" y="20253"/>
                  </a:cubicBezTo>
                  <a:cubicBezTo>
                    <a:pt x="19564" y="20316"/>
                    <a:pt x="19585" y="20379"/>
                    <a:pt x="19585" y="20462"/>
                  </a:cubicBezTo>
                  <a:cubicBezTo>
                    <a:pt x="19501" y="21027"/>
                    <a:pt x="19438" y="21592"/>
                    <a:pt x="19355" y="22157"/>
                  </a:cubicBezTo>
                  <a:cubicBezTo>
                    <a:pt x="19313" y="22366"/>
                    <a:pt x="19271" y="22597"/>
                    <a:pt x="19250" y="22806"/>
                  </a:cubicBezTo>
                  <a:cubicBezTo>
                    <a:pt x="19208" y="23036"/>
                    <a:pt x="19355" y="23266"/>
                    <a:pt x="19585" y="23329"/>
                  </a:cubicBezTo>
                  <a:cubicBezTo>
                    <a:pt x="19620" y="23338"/>
                    <a:pt x="19656" y="23342"/>
                    <a:pt x="19691" y="23342"/>
                  </a:cubicBezTo>
                  <a:cubicBezTo>
                    <a:pt x="19902" y="23342"/>
                    <a:pt x="20090" y="23186"/>
                    <a:pt x="20108" y="22952"/>
                  </a:cubicBezTo>
                  <a:cubicBezTo>
                    <a:pt x="20129" y="22910"/>
                    <a:pt x="20129" y="22869"/>
                    <a:pt x="20129" y="22827"/>
                  </a:cubicBezTo>
                  <a:cubicBezTo>
                    <a:pt x="20233" y="22094"/>
                    <a:pt x="20338" y="21341"/>
                    <a:pt x="20443" y="20609"/>
                  </a:cubicBezTo>
                  <a:cubicBezTo>
                    <a:pt x="20464" y="20441"/>
                    <a:pt x="20464" y="20441"/>
                    <a:pt x="20631" y="20421"/>
                  </a:cubicBezTo>
                  <a:lnTo>
                    <a:pt x="22451" y="20149"/>
                  </a:lnTo>
                  <a:cubicBezTo>
                    <a:pt x="22640" y="20128"/>
                    <a:pt x="22849" y="20107"/>
                    <a:pt x="23037" y="20065"/>
                  </a:cubicBezTo>
                  <a:cubicBezTo>
                    <a:pt x="23225" y="20023"/>
                    <a:pt x="23351" y="19877"/>
                    <a:pt x="23351" y="19688"/>
                  </a:cubicBezTo>
                  <a:cubicBezTo>
                    <a:pt x="23369" y="19434"/>
                    <a:pt x="23167" y="19212"/>
                    <a:pt x="22908" y="19212"/>
                  </a:cubicBezTo>
                  <a:cubicBezTo>
                    <a:pt x="22869" y="19212"/>
                    <a:pt x="22828" y="19217"/>
                    <a:pt x="22786" y="19228"/>
                  </a:cubicBezTo>
                  <a:cubicBezTo>
                    <a:pt x="22619" y="19249"/>
                    <a:pt x="22451" y="19291"/>
                    <a:pt x="22263" y="19312"/>
                  </a:cubicBezTo>
                  <a:cubicBezTo>
                    <a:pt x="21719" y="19395"/>
                    <a:pt x="21175" y="19437"/>
                    <a:pt x="20631" y="19542"/>
                  </a:cubicBezTo>
                  <a:cubicBezTo>
                    <a:pt x="20588" y="19550"/>
                    <a:pt x="20546" y="19554"/>
                    <a:pt x="20503" y="19554"/>
                  </a:cubicBezTo>
                  <a:cubicBezTo>
                    <a:pt x="20339" y="19554"/>
                    <a:pt x="20183" y="19491"/>
                    <a:pt x="20066" y="19374"/>
                  </a:cubicBezTo>
                  <a:cubicBezTo>
                    <a:pt x="19585" y="18914"/>
                    <a:pt x="19124" y="18454"/>
                    <a:pt x="18643" y="17972"/>
                  </a:cubicBezTo>
                  <a:cubicBezTo>
                    <a:pt x="18601" y="17931"/>
                    <a:pt x="18580" y="17889"/>
                    <a:pt x="18539" y="17847"/>
                  </a:cubicBezTo>
                  <a:cubicBezTo>
                    <a:pt x="18936" y="17763"/>
                    <a:pt x="19313" y="17680"/>
                    <a:pt x="19689" y="17638"/>
                  </a:cubicBezTo>
                  <a:cubicBezTo>
                    <a:pt x="19920" y="17617"/>
                    <a:pt x="20108" y="17428"/>
                    <a:pt x="20108" y="17177"/>
                  </a:cubicBezTo>
                  <a:cubicBezTo>
                    <a:pt x="20088" y="16959"/>
                    <a:pt x="19899" y="16778"/>
                    <a:pt x="19683" y="16778"/>
                  </a:cubicBezTo>
                  <a:cubicBezTo>
                    <a:pt x="19671" y="16778"/>
                    <a:pt x="19659" y="16779"/>
                    <a:pt x="19648" y="16780"/>
                  </a:cubicBezTo>
                  <a:cubicBezTo>
                    <a:pt x="19501" y="16780"/>
                    <a:pt x="19376" y="16801"/>
                    <a:pt x="19229" y="16822"/>
                  </a:cubicBezTo>
                  <a:cubicBezTo>
                    <a:pt x="18832" y="16926"/>
                    <a:pt x="18413" y="16989"/>
                    <a:pt x="18016" y="17094"/>
                  </a:cubicBezTo>
                  <a:cubicBezTo>
                    <a:pt x="17989" y="17103"/>
                    <a:pt x="17962" y="17107"/>
                    <a:pt x="17935" y="17107"/>
                  </a:cubicBezTo>
                  <a:cubicBezTo>
                    <a:pt x="17838" y="17107"/>
                    <a:pt x="17747" y="17050"/>
                    <a:pt x="17681" y="16968"/>
                  </a:cubicBezTo>
                  <a:cubicBezTo>
                    <a:pt x="17471" y="16738"/>
                    <a:pt x="17262" y="16529"/>
                    <a:pt x="17032" y="16299"/>
                  </a:cubicBezTo>
                  <a:lnTo>
                    <a:pt x="16886" y="16131"/>
                  </a:lnTo>
                  <a:cubicBezTo>
                    <a:pt x="16927" y="16089"/>
                    <a:pt x="16969" y="16068"/>
                    <a:pt x="17032" y="16027"/>
                  </a:cubicBezTo>
                  <a:cubicBezTo>
                    <a:pt x="17304" y="15880"/>
                    <a:pt x="17576" y="15755"/>
                    <a:pt x="17848" y="15629"/>
                  </a:cubicBezTo>
                  <a:cubicBezTo>
                    <a:pt x="17974" y="15566"/>
                    <a:pt x="18099" y="15503"/>
                    <a:pt x="18204" y="15420"/>
                  </a:cubicBezTo>
                  <a:cubicBezTo>
                    <a:pt x="18476" y="15252"/>
                    <a:pt x="18622" y="14918"/>
                    <a:pt x="18539" y="14604"/>
                  </a:cubicBezTo>
                  <a:cubicBezTo>
                    <a:pt x="18455" y="14227"/>
                    <a:pt x="18308" y="13871"/>
                    <a:pt x="18183" y="13495"/>
                  </a:cubicBezTo>
                  <a:cubicBezTo>
                    <a:pt x="18162" y="13390"/>
                    <a:pt x="18120" y="13286"/>
                    <a:pt x="18099" y="13202"/>
                  </a:cubicBezTo>
                  <a:cubicBezTo>
                    <a:pt x="18120" y="13181"/>
                    <a:pt x="18141" y="13181"/>
                    <a:pt x="18162" y="13160"/>
                  </a:cubicBezTo>
                  <a:cubicBezTo>
                    <a:pt x="18560" y="13160"/>
                    <a:pt x="18957" y="13160"/>
                    <a:pt x="19355" y="13139"/>
                  </a:cubicBezTo>
                  <a:cubicBezTo>
                    <a:pt x="19438" y="13139"/>
                    <a:pt x="19522" y="13202"/>
                    <a:pt x="19564" y="13265"/>
                  </a:cubicBezTo>
                  <a:cubicBezTo>
                    <a:pt x="19794" y="13641"/>
                    <a:pt x="20045" y="14018"/>
                    <a:pt x="20296" y="14374"/>
                  </a:cubicBezTo>
                  <a:cubicBezTo>
                    <a:pt x="20359" y="14499"/>
                    <a:pt x="20464" y="14604"/>
                    <a:pt x="20547" y="14708"/>
                  </a:cubicBezTo>
                  <a:cubicBezTo>
                    <a:pt x="20628" y="14779"/>
                    <a:pt x="20729" y="14816"/>
                    <a:pt x="20830" y="14816"/>
                  </a:cubicBezTo>
                  <a:cubicBezTo>
                    <a:pt x="20938" y="14816"/>
                    <a:pt x="21047" y="14774"/>
                    <a:pt x="21133" y="14687"/>
                  </a:cubicBezTo>
                  <a:cubicBezTo>
                    <a:pt x="21280" y="14541"/>
                    <a:pt x="21301" y="14311"/>
                    <a:pt x="21175" y="14143"/>
                  </a:cubicBezTo>
                  <a:cubicBezTo>
                    <a:pt x="20987" y="13851"/>
                    <a:pt x="20798" y="13558"/>
                    <a:pt x="20589" y="13265"/>
                  </a:cubicBezTo>
                  <a:cubicBezTo>
                    <a:pt x="20568" y="13223"/>
                    <a:pt x="20547" y="13181"/>
                    <a:pt x="20505" y="13118"/>
                  </a:cubicBezTo>
                  <a:lnTo>
                    <a:pt x="22640" y="13118"/>
                  </a:lnTo>
                  <a:cubicBezTo>
                    <a:pt x="22807" y="13139"/>
                    <a:pt x="22953" y="13139"/>
                    <a:pt x="23079" y="13286"/>
                  </a:cubicBezTo>
                  <a:cubicBezTo>
                    <a:pt x="23518" y="13892"/>
                    <a:pt x="23979" y="14478"/>
                    <a:pt x="24418" y="15085"/>
                  </a:cubicBezTo>
                  <a:cubicBezTo>
                    <a:pt x="24460" y="15127"/>
                    <a:pt x="24481" y="15190"/>
                    <a:pt x="24523" y="15231"/>
                  </a:cubicBezTo>
                  <a:cubicBezTo>
                    <a:pt x="24617" y="15337"/>
                    <a:pt x="24744" y="15390"/>
                    <a:pt x="24867" y="15390"/>
                  </a:cubicBezTo>
                  <a:cubicBezTo>
                    <a:pt x="24963" y="15390"/>
                    <a:pt x="25056" y="15358"/>
                    <a:pt x="25130" y="15294"/>
                  </a:cubicBezTo>
                  <a:cubicBezTo>
                    <a:pt x="25318" y="15148"/>
                    <a:pt x="25360" y="14897"/>
                    <a:pt x="25234" y="14708"/>
                  </a:cubicBezTo>
                  <a:cubicBezTo>
                    <a:pt x="25192" y="14667"/>
                    <a:pt x="25171" y="14625"/>
                    <a:pt x="25130" y="14583"/>
                  </a:cubicBezTo>
                  <a:cubicBezTo>
                    <a:pt x="24669" y="13976"/>
                    <a:pt x="24209" y="13369"/>
                    <a:pt x="23770" y="12783"/>
                  </a:cubicBezTo>
                  <a:cubicBezTo>
                    <a:pt x="23728" y="12742"/>
                    <a:pt x="23707" y="12700"/>
                    <a:pt x="23686" y="12658"/>
                  </a:cubicBezTo>
                  <a:cubicBezTo>
                    <a:pt x="23728" y="12595"/>
                    <a:pt x="23770" y="12553"/>
                    <a:pt x="23790" y="12490"/>
                  </a:cubicBezTo>
                  <a:lnTo>
                    <a:pt x="24983" y="10921"/>
                  </a:lnTo>
                  <a:cubicBezTo>
                    <a:pt x="25067" y="10817"/>
                    <a:pt x="25150" y="10733"/>
                    <a:pt x="25213" y="10628"/>
                  </a:cubicBezTo>
                  <a:cubicBezTo>
                    <a:pt x="25297" y="10545"/>
                    <a:pt x="25318" y="10419"/>
                    <a:pt x="25297" y="10294"/>
                  </a:cubicBezTo>
                  <a:cubicBezTo>
                    <a:pt x="25276" y="10126"/>
                    <a:pt x="25150" y="9980"/>
                    <a:pt x="24962" y="9959"/>
                  </a:cubicBezTo>
                  <a:cubicBezTo>
                    <a:pt x="24929" y="9950"/>
                    <a:pt x="24894" y="9946"/>
                    <a:pt x="24858" y="9946"/>
                  </a:cubicBezTo>
                  <a:cubicBezTo>
                    <a:pt x="24715" y="9946"/>
                    <a:pt x="24565" y="10013"/>
                    <a:pt x="24481" y="10147"/>
                  </a:cubicBezTo>
                  <a:cubicBezTo>
                    <a:pt x="24042" y="10754"/>
                    <a:pt x="23581" y="11340"/>
                    <a:pt x="23142" y="11946"/>
                  </a:cubicBezTo>
                  <a:cubicBezTo>
                    <a:pt x="23037" y="12114"/>
                    <a:pt x="22849" y="12198"/>
                    <a:pt x="22640" y="12198"/>
                  </a:cubicBezTo>
                  <a:lnTo>
                    <a:pt x="22033" y="12198"/>
                  </a:lnTo>
                  <a:cubicBezTo>
                    <a:pt x="21761" y="12198"/>
                    <a:pt x="21510" y="12218"/>
                    <a:pt x="21238" y="12218"/>
                  </a:cubicBezTo>
                  <a:lnTo>
                    <a:pt x="20464" y="12218"/>
                  </a:lnTo>
                  <a:cubicBezTo>
                    <a:pt x="20694" y="11863"/>
                    <a:pt x="20903" y="11549"/>
                    <a:pt x="21133" y="11235"/>
                  </a:cubicBezTo>
                  <a:cubicBezTo>
                    <a:pt x="21280" y="11068"/>
                    <a:pt x="21280" y="10796"/>
                    <a:pt x="21112" y="10628"/>
                  </a:cubicBezTo>
                  <a:cubicBezTo>
                    <a:pt x="21026" y="10552"/>
                    <a:pt x="20919" y="10515"/>
                    <a:pt x="20813" y="10515"/>
                  </a:cubicBezTo>
                  <a:cubicBezTo>
                    <a:pt x="20687" y="10515"/>
                    <a:pt x="20564" y="10568"/>
                    <a:pt x="20484" y="10670"/>
                  </a:cubicBezTo>
                  <a:cubicBezTo>
                    <a:pt x="20401" y="10754"/>
                    <a:pt x="20338" y="10838"/>
                    <a:pt x="20275" y="10921"/>
                  </a:cubicBezTo>
                  <a:cubicBezTo>
                    <a:pt x="20045" y="11298"/>
                    <a:pt x="19794" y="11654"/>
                    <a:pt x="19543" y="12030"/>
                  </a:cubicBezTo>
                  <a:cubicBezTo>
                    <a:pt x="19506" y="12121"/>
                    <a:pt x="19422" y="12181"/>
                    <a:pt x="19318" y="12181"/>
                  </a:cubicBezTo>
                  <a:cubicBezTo>
                    <a:pt x="19303" y="12181"/>
                    <a:pt x="19287" y="12179"/>
                    <a:pt x="19271" y="12177"/>
                  </a:cubicBezTo>
                  <a:cubicBezTo>
                    <a:pt x="18957" y="12156"/>
                    <a:pt x="18622" y="12156"/>
                    <a:pt x="18308" y="12156"/>
                  </a:cubicBezTo>
                  <a:lnTo>
                    <a:pt x="18078" y="12156"/>
                  </a:lnTo>
                  <a:cubicBezTo>
                    <a:pt x="18099" y="12030"/>
                    <a:pt x="18141" y="11926"/>
                    <a:pt x="18162" y="11821"/>
                  </a:cubicBezTo>
                  <a:cubicBezTo>
                    <a:pt x="18288" y="11465"/>
                    <a:pt x="18413" y="11089"/>
                    <a:pt x="18518" y="10733"/>
                  </a:cubicBezTo>
                  <a:cubicBezTo>
                    <a:pt x="18601" y="10398"/>
                    <a:pt x="18455" y="10042"/>
                    <a:pt x="18162" y="9875"/>
                  </a:cubicBezTo>
                  <a:cubicBezTo>
                    <a:pt x="17827" y="9687"/>
                    <a:pt x="17492" y="9519"/>
                    <a:pt x="17158" y="9352"/>
                  </a:cubicBezTo>
                  <a:cubicBezTo>
                    <a:pt x="17053" y="9310"/>
                    <a:pt x="16948" y="9247"/>
                    <a:pt x="16886" y="9164"/>
                  </a:cubicBezTo>
                  <a:cubicBezTo>
                    <a:pt x="17179" y="8871"/>
                    <a:pt x="17451" y="8578"/>
                    <a:pt x="17743" y="8285"/>
                  </a:cubicBezTo>
                  <a:cubicBezTo>
                    <a:pt x="17774" y="8240"/>
                    <a:pt x="17836" y="8205"/>
                    <a:pt x="17900" y="8205"/>
                  </a:cubicBezTo>
                  <a:cubicBezTo>
                    <a:pt x="17925" y="8205"/>
                    <a:pt x="17950" y="8210"/>
                    <a:pt x="17974" y="8222"/>
                  </a:cubicBezTo>
                  <a:cubicBezTo>
                    <a:pt x="18141" y="8243"/>
                    <a:pt x="18308" y="8285"/>
                    <a:pt x="18497" y="8327"/>
                  </a:cubicBezTo>
                  <a:cubicBezTo>
                    <a:pt x="18852" y="8389"/>
                    <a:pt x="19208" y="8473"/>
                    <a:pt x="19564" y="8536"/>
                  </a:cubicBezTo>
                  <a:cubicBezTo>
                    <a:pt x="19588" y="8540"/>
                    <a:pt x="19611" y="8542"/>
                    <a:pt x="19635" y="8542"/>
                  </a:cubicBezTo>
                  <a:cubicBezTo>
                    <a:pt x="19840" y="8542"/>
                    <a:pt x="20028" y="8384"/>
                    <a:pt x="20066" y="8159"/>
                  </a:cubicBezTo>
                  <a:cubicBezTo>
                    <a:pt x="20108" y="7929"/>
                    <a:pt x="19940" y="7720"/>
                    <a:pt x="19710" y="7678"/>
                  </a:cubicBezTo>
                  <a:lnTo>
                    <a:pt x="18790" y="7490"/>
                  </a:lnTo>
                  <a:lnTo>
                    <a:pt x="18518" y="7448"/>
                  </a:lnTo>
                  <a:cubicBezTo>
                    <a:pt x="18560" y="7385"/>
                    <a:pt x="18580" y="7364"/>
                    <a:pt x="18622" y="7322"/>
                  </a:cubicBezTo>
                  <a:cubicBezTo>
                    <a:pt x="19104" y="6862"/>
                    <a:pt x="19564" y="6402"/>
                    <a:pt x="20045" y="5941"/>
                  </a:cubicBezTo>
                  <a:cubicBezTo>
                    <a:pt x="20108" y="5858"/>
                    <a:pt x="20192" y="5816"/>
                    <a:pt x="20275" y="5774"/>
                  </a:cubicBezTo>
                  <a:cubicBezTo>
                    <a:pt x="20317" y="5753"/>
                    <a:pt x="20380" y="5732"/>
                    <a:pt x="20443" y="5732"/>
                  </a:cubicBezTo>
                  <a:cubicBezTo>
                    <a:pt x="20819" y="5795"/>
                    <a:pt x="21175" y="5837"/>
                    <a:pt x="21573" y="5900"/>
                  </a:cubicBezTo>
                  <a:cubicBezTo>
                    <a:pt x="21970" y="5962"/>
                    <a:pt x="22368" y="6004"/>
                    <a:pt x="22765" y="6067"/>
                  </a:cubicBezTo>
                  <a:cubicBezTo>
                    <a:pt x="22801" y="6077"/>
                    <a:pt x="22838" y="6081"/>
                    <a:pt x="22875" y="6081"/>
                  </a:cubicBezTo>
                  <a:cubicBezTo>
                    <a:pt x="23075" y="6081"/>
                    <a:pt x="23277" y="5944"/>
                    <a:pt x="23330" y="5732"/>
                  </a:cubicBezTo>
                  <a:cubicBezTo>
                    <a:pt x="23372" y="5460"/>
                    <a:pt x="23163" y="5209"/>
                    <a:pt x="22891" y="5209"/>
                  </a:cubicBezTo>
                  <a:lnTo>
                    <a:pt x="22409" y="5146"/>
                  </a:lnTo>
                  <a:lnTo>
                    <a:pt x="21029" y="4958"/>
                  </a:lnTo>
                  <a:lnTo>
                    <a:pt x="20443" y="4874"/>
                  </a:lnTo>
                  <a:cubicBezTo>
                    <a:pt x="20443" y="4853"/>
                    <a:pt x="20422" y="4832"/>
                    <a:pt x="20422" y="4791"/>
                  </a:cubicBezTo>
                  <a:cubicBezTo>
                    <a:pt x="20338" y="4247"/>
                    <a:pt x="20275" y="3703"/>
                    <a:pt x="20192" y="3159"/>
                  </a:cubicBezTo>
                  <a:cubicBezTo>
                    <a:pt x="20150" y="2887"/>
                    <a:pt x="20129" y="2615"/>
                    <a:pt x="20087" y="2343"/>
                  </a:cubicBezTo>
                  <a:cubicBezTo>
                    <a:pt x="20058" y="2125"/>
                    <a:pt x="19868" y="1978"/>
                    <a:pt x="19663" y="1978"/>
                  </a:cubicBezTo>
                  <a:cubicBezTo>
                    <a:pt x="19573" y="1978"/>
                    <a:pt x="19480" y="2006"/>
                    <a:pt x="19396" y="2071"/>
                  </a:cubicBezTo>
                  <a:cubicBezTo>
                    <a:pt x="19271" y="2175"/>
                    <a:pt x="19187" y="2343"/>
                    <a:pt x="19229" y="2510"/>
                  </a:cubicBezTo>
                  <a:cubicBezTo>
                    <a:pt x="19250" y="2698"/>
                    <a:pt x="19292" y="2866"/>
                    <a:pt x="19313" y="3054"/>
                  </a:cubicBezTo>
                  <a:cubicBezTo>
                    <a:pt x="19396" y="3640"/>
                    <a:pt x="19480" y="4226"/>
                    <a:pt x="19564" y="4832"/>
                  </a:cubicBezTo>
                  <a:cubicBezTo>
                    <a:pt x="19585" y="4916"/>
                    <a:pt x="19564" y="5021"/>
                    <a:pt x="19501" y="5104"/>
                  </a:cubicBezTo>
                  <a:cubicBezTo>
                    <a:pt x="19438" y="5188"/>
                    <a:pt x="19396" y="5251"/>
                    <a:pt x="19313" y="5335"/>
                  </a:cubicBezTo>
                  <a:cubicBezTo>
                    <a:pt x="19062" y="5586"/>
                    <a:pt x="18832" y="5837"/>
                    <a:pt x="18560" y="6088"/>
                  </a:cubicBezTo>
                  <a:cubicBezTo>
                    <a:pt x="18371" y="6297"/>
                    <a:pt x="18183" y="6506"/>
                    <a:pt x="17974" y="6695"/>
                  </a:cubicBezTo>
                  <a:cubicBezTo>
                    <a:pt x="17932" y="6736"/>
                    <a:pt x="17890" y="6757"/>
                    <a:pt x="17869" y="6778"/>
                  </a:cubicBezTo>
                  <a:cubicBezTo>
                    <a:pt x="17848" y="6695"/>
                    <a:pt x="17827" y="6611"/>
                    <a:pt x="17806" y="6548"/>
                  </a:cubicBezTo>
                  <a:cubicBezTo>
                    <a:pt x="17743" y="6255"/>
                    <a:pt x="17681" y="5941"/>
                    <a:pt x="17639" y="5648"/>
                  </a:cubicBezTo>
                  <a:cubicBezTo>
                    <a:pt x="17618" y="5418"/>
                    <a:pt x="17430" y="5251"/>
                    <a:pt x="17220" y="5230"/>
                  </a:cubicBezTo>
                  <a:cubicBezTo>
                    <a:pt x="16969" y="5230"/>
                    <a:pt x="16781" y="5439"/>
                    <a:pt x="16781" y="5690"/>
                  </a:cubicBezTo>
                  <a:cubicBezTo>
                    <a:pt x="16781" y="5816"/>
                    <a:pt x="16802" y="5962"/>
                    <a:pt x="16844" y="6088"/>
                  </a:cubicBezTo>
                  <a:cubicBezTo>
                    <a:pt x="16927" y="6506"/>
                    <a:pt x="16990" y="6925"/>
                    <a:pt x="17095" y="7343"/>
                  </a:cubicBezTo>
                  <a:cubicBezTo>
                    <a:pt x="17137" y="7448"/>
                    <a:pt x="17095" y="7573"/>
                    <a:pt x="16990" y="7636"/>
                  </a:cubicBezTo>
                  <a:cubicBezTo>
                    <a:pt x="16739" y="7866"/>
                    <a:pt x="16509" y="8097"/>
                    <a:pt x="16258" y="8327"/>
                  </a:cubicBezTo>
                  <a:lnTo>
                    <a:pt x="16111" y="8452"/>
                  </a:lnTo>
                  <a:cubicBezTo>
                    <a:pt x="16070" y="8348"/>
                    <a:pt x="16007" y="8243"/>
                    <a:pt x="15965" y="8138"/>
                  </a:cubicBezTo>
                  <a:cubicBezTo>
                    <a:pt x="15798" y="7825"/>
                    <a:pt x="15651" y="7490"/>
                    <a:pt x="15463" y="7176"/>
                  </a:cubicBezTo>
                  <a:cubicBezTo>
                    <a:pt x="15331" y="6913"/>
                    <a:pt x="15058" y="6766"/>
                    <a:pt x="14784" y="6766"/>
                  </a:cubicBezTo>
                  <a:cubicBezTo>
                    <a:pt x="14709" y="6766"/>
                    <a:pt x="14635" y="6777"/>
                    <a:pt x="14563" y="6799"/>
                  </a:cubicBezTo>
                  <a:cubicBezTo>
                    <a:pt x="14207" y="6904"/>
                    <a:pt x="13873" y="7029"/>
                    <a:pt x="13517" y="7155"/>
                  </a:cubicBezTo>
                  <a:cubicBezTo>
                    <a:pt x="13412" y="7176"/>
                    <a:pt x="13308" y="7197"/>
                    <a:pt x="13161" y="7239"/>
                  </a:cubicBezTo>
                  <a:lnTo>
                    <a:pt x="13161" y="5962"/>
                  </a:lnTo>
                  <a:cubicBezTo>
                    <a:pt x="13161" y="5858"/>
                    <a:pt x="13224" y="5816"/>
                    <a:pt x="13287" y="5774"/>
                  </a:cubicBezTo>
                  <a:cubicBezTo>
                    <a:pt x="13663" y="5523"/>
                    <a:pt x="14040" y="5293"/>
                    <a:pt x="14396" y="5042"/>
                  </a:cubicBezTo>
                  <a:cubicBezTo>
                    <a:pt x="14521" y="4958"/>
                    <a:pt x="14626" y="4874"/>
                    <a:pt x="14710" y="4770"/>
                  </a:cubicBezTo>
                  <a:cubicBezTo>
                    <a:pt x="14993" y="4470"/>
                    <a:pt x="14732" y="4051"/>
                    <a:pt x="14403" y="4051"/>
                  </a:cubicBezTo>
                  <a:cubicBezTo>
                    <a:pt x="14319" y="4051"/>
                    <a:pt x="14230" y="4078"/>
                    <a:pt x="14145" y="4142"/>
                  </a:cubicBezTo>
                  <a:cubicBezTo>
                    <a:pt x="13852" y="4330"/>
                    <a:pt x="13559" y="4540"/>
                    <a:pt x="13266" y="4728"/>
                  </a:cubicBezTo>
                  <a:cubicBezTo>
                    <a:pt x="13245" y="4749"/>
                    <a:pt x="13203" y="4770"/>
                    <a:pt x="13140" y="4812"/>
                  </a:cubicBezTo>
                  <a:lnTo>
                    <a:pt x="13140" y="4602"/>
                  </a:lnTo>
                  <a:cubicBezTo>
                    <a:pt x="13140" y="4037"/>
                    <a:pt x="13140" y="3472"/>
                    <a:pt x="13140" y="2907"/>
                  </a:cubicBezTo>
                  <a:cubicBezTo>
                    <a:pt x="13140" y="2803"/>
                    <a:pt x="13140" y="2719"/>
                    <a:pt x="13140" y="2635"/>
                  </a:cubicBezTo>
                  <a:cubicBezTo>
                    <a:pt x="13161" y="2510"/>
                    <a:pt x="13161" y="2343"/>
                    <a:pt x="13308" y="2238"/>
                  </a:cubicBezTo>
                  <a:cubicBezTo>
                    <a:pt x="13789" y="1882"/>
                    <a:pt x="14291" y="1506"/>
                    <a:pt x="14772" y="1129"/>
                  </a:cubicBezTo>
                  <a:cubicBezTo>
                    <a:pt x="14919" y="1024"/>
                    <a:pt x="15065" y="920"/>
                    <a:pt x="15212" y="815"/>
                  </a:cubicBezTo>
                  <a:cubicBezTo>
                    <a:pt x="15421" y="669"/>
                    <a:pt x="15463" y="397"/>
                    <a:pt x="15316" y="187"/>
                  </a:cubicBezTo>
                  <a:cubicBezTo>
                    <a:pt x="15231" y="66"/>
                    <a:pt x="15103" y="0"/>
                    <a:pt x="149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8"/>
            <p:cNvSpPr/>
            <p:nvPr/>
          </p:nvSpPr>
          <p:spPr>
            <a:xfrm flipH="1">
              <a:off x="8473285" y="3926044"/>
              <a:ext cx="480497" cy="419760"/>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8"/>
            <p:cNvSpPr/>
            <p:nvPr/>
          </p:nvSpPr>
          <p:spPr>
            <a:xfrm flipH="1">
              <a:off x="4992713" y="73527"/>
              <a:ext cx="301827" cy="299410"/>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8"/>
            <p:cNvSpPr/>
            <p:nvPr/>
          </p:nvSpPr>
          <p:spPr>
            <a:xfrm flipH="1">
              <a:off x="3833469" y="4811701"/>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 name="Google Shape;107;p8"/>
          <p:cNvSpPr txBox="1"/>
          <p:nvPr>
            <p:ph type="title"/>
          </p:nvPr>
        </p:nvSpPr>
        <p:spPr>
          <a:xfrm>
            <a:off x="1141050" y="797700"/>
            <a:ext cx="6861900" cy="3548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4800"/>
              <a:buNone/>
              <a:defRPr sz="8000"/>
            </a:lvl1pPr>
            <a:lvl2pPr lvl="1" rtl="0">
              <a:lnSpc>
                <a:spcPct val="100000"/>
              </a:lnSpc>
              <a:spcBef>
                <a:spcPts val="0"/>
              </a:spcBef>
              <a:spcAft>
                <a:spcPts val="0"/>
              </a:spcAft>
              <a:buSzPts val="4800"/>
              <a:buNone/>
              <a:defRPr sz="4800"/>
            </a:lvl2pPr>
            <a:lvl3pPr lvl="2" rtl="0">
              <a:lnSpc>
                <a:spcPct val="100000"/>
              </a:lnSpc>
              <a:spcBef>
                <a:spcPts val="0"/>
              </a:spcBef>
              <a:spcAft>
                <a:spcPts val="0"/>
              </a:spcAft>
              <a:buSzPts val="4800"/>
              <a:buNone/>
              <a:defRPr sz="4800"/>
            </a:lvl3pPr>
            <a:lvl4pPr lvl="3" rtl="0">
              <a:lnSpc>
                <a:spcPct val="100000"/>
              </a:lnSpc>
              <a:spcBef>
                <a:spcPts val="0"/>
              </a:spcBef>
              <a:spcAft>
                <a:spcPts val="0"/>
              </a:spcAft>
              <a:buSzPts val="4800"/>
              <a:buNone/>
              <a:defRPr sz="4800"/>
            </a:lvl4pPr>
            <a:lvl5pPr lvl="4" rtl="0">
              <a:lnSpc>
                <a:spcPct val="100000"/>
              </a:lnSpc>
              <a:spcBef>
                <a:spcPts val="0"/>
              </a:spcBef>
              <a:spcAft>
                <a:spcPts val="0"/>
              </a:spcAft>
              <a:buSzPts val="4800"/>
              <a:buNone/>
              <a:defRPr sz="4800"/>
            </a:lvl5pPr>
            <a:lvl6pPr lvl="5" rtl="0">
              <a:lnSpc>
                <a:spcPct val="100000"/>
              </a:lnSpc>
              <a:spcBef>
                <a:spcPts val="0"/>
              </a:spcBef>
              <a:spcAft>
                <a:spcPts val="0"/>
              </a:spcAft>
              <a:buSzPts val="4800"/>
              <a:buNone/>
              <a:defRPr sz="4800"/>
            </a:lvl6pPr>
            <a:lvl7pPr lvl="6" rtl="0">
              <a:lnSpc>
                <a:spcPct val="100000"/>
              </a:lnSpc>
              <a:spcBef>
                <a:spcPts val="0"/>
              </a:spcBef>
              <a:spcAft>
                <a:spcPts val="0"/>
              </a:spcAft>
              <a:buSzPts val="4800"/>
              <a:buNone/>
              <a:defRPr sz="4800"/>
            </a:lvl7pPr>
            <a:lvl8pPr lvl="7" rtl="0">
              <a:lnSpc>
                <a:spcPct val="100000"/>
              </a:lnSpc>
              <a:spcBef>
                <a:spcPts val="0"/>
              </a:spcBef>
              <a:spcAft>
                <a:spcPts val="0"/>
              </a:spcAft>
              <a:buSzPts val="4800"/>
              <a:buNone/>
              <a:defRPr sz="4800"/>
            </a:lvl8pPr>
            <a:lvl9pPr lvl="8" rtl="0">
              <a:lnSpc>
                <a:spcPct val="100000"/>
              </a:lnSpc>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8" name="Shape 108"/>
        <p:cNvGrpSpPr/>
        <p:nvPr/>
      </p:nvGrpSpPr>
      <p:grpSpPr>
        <a:xfrm>
          <a:off x="0" y="0"/>
          <a:ext cx="0" cy="0"/>
          <a:chOff x="0" y="0"/>
          <a:chExt cx="0" cy="0"/>
        </a:xfrm>
      </p:grpSpPr>
      <p:grpSp>
        <p:nvGrpSpPr>
          <p:cNvPr id="109" name="Google Shape;109;p9"/>
          <p:cNvGrpSpPr/>
          <p:nvPr/>
        </p:nvGrpSpPr>
        <p:grpSpPr>
          <a:xfrm>
            <a:off x="-8275" y="-1"/>
            <a:ext cx="9152276" cy="5143502"/>
            <a:chOff x="-8275" y="-1"/>
            <a:chExt cx="9152276" cy="5143502"/>
          </a:xfrm>
        </p:grpSpPr>
        <p:grpSp>
          <p:nvGrpSpPr>
            <p:cNvPr id="110" name="Google Shape;110;p9"/>
            <p:cNvGrpSpPr/>
            <p:nvPr/>
          </p:nvGrpSpPr>
          <p:grpSpPr>
            <a:xfrm>
              <a:off x="-8275" y="-1"/>
              <a:ext cx="9152276" cy="5143502"/>
              <a:chOff x="-8275" y="-1"/>
              <a:chExt cx="9152276" cy="5143502"/>
            </a:xfrm>
          </p:grpSpPr>
          <p:pic>
            <p:nvPicPr>
              <p:cNvPr id="111" name="Google Shape;111;p9"/>
              <p:cNvPicPr preferRelativeResize="0"/>
              <p:nvPr/>
            </p:nvPicPr>
            <p:blipFill>
              <a:blip r:embed="rId2">
                <a:alphaModFix amt="40000"/>
              </a:blip>
              <a:stretch>
                <a:fillRect/>
              </a:stretch>
            </p:blipFill>
            <p:spPr>
              <a:xfrm>
                <a:off x="-8275" y="0"/>
                <a:ext cx="9152276" cy="5143501"/>
              </a:xfrm>
              <a:prstGeom prst="rect">
                <a:avLst/>
              </a:prstGeom>
              <a:noFill/>
              <a:ln>
                <a:noFill/>
              </a:ln>
            </p:spPr>
          </p:pic>
          <p:pic>
            <p:nvPicPr>
              <p:cNvPr id="112" name="Google Shape;112;p9"/>
              <p:cNvPicPr preferRelativeResize="0"/>
              <p:nvPr/>
            </p:nvPicPr>
            <p:blipFill>
              <a:blip r:embed="rId3">
                <a:alphaModFix amt="60000"/>
              </a:blip>
              <a:stretch>
                <a:fillRect/>
              </a:stretch>
            </p:blipFill>
            <p:spPr>
              <a:xfrm>
                <a:off x="-1" y="-1"/>
                <a:ext cx="9144003" cy="5143501"/>
              </a:xfrm>
              <a:prstGeom prst="rect">
                <a:avLst/>
              </a:prstGeom>
              <a:noFill/>
              <a:ln>
                <a:noFill/>
              </a:ln>
            </p:spPr>
          </p:pic>
        </p:grpSp>
        <p:sp>
          <p:nvSpPr>
            <p:cNvPr id="113" name="Google Shape;113;p9"/>
            <p:cNvSpPr/>
            <p:nvPr/>
          </p:nvSpPr>
          <p:spPr>
            <a:xfrm>
              <a:off x="1141050" y="797700"/>
              <a:ext cx="6861900" cy="3548100"/>
            </a:xfrm>
            <a:prstGeom prst="rect">
              <a:avLst/>
            </a:prstGeom>
            <a:solidFill>
              <a:srgbClr val="FFFFFF">
                <a:alpha val="6013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14" name="Google Shape;114;p9"/>
            <p:cNvGrpSpPr/>
            <p:nvPr/>
          </p:nvGrpSpPr>
          <p:grpSpPr>
            <a:xfrm>
              <a:off x="299950" y="73527"/>
              <a:ext cx="8603681" cy="4842340"/>
              <a:chOff x="299950" y="73527"/>
              <a:chExt cx="8603681" cy="4842340"/>
            </a:xfrm>
          </p:grpSpPr>
          <p:sp>
            <p:nvSpPr>
              <p:cNvPr id="115" name="Google Shape;115;p9"/>
              <p:cNvSpPr/>
              <p:nvPr/>
            </p:nvSpPr>
            <p:spPr>
              <a:xfrm>
                <a:off x="5735377" y="150932"/>
                <a:ext cx="480541" cy="476693"/>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9"/>
              <p:cNvSpPr/>
              <p:nvPr/>
            </p:nvSpPr>
            <p:spPr>
              <a:xfrm>
                <a:off x="8232420" y="2332939"/>
                <a:ext cx="480492" cy="47762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9"/>
              <p:cNvSpPr/>
              <p:nvPr/>
            </p:nvSpPr>
            <p:spPr>
              <a:xfrm>
                <a:off x="8423095" y="430798"/>
                <a:ext cx="480536" cy="497913"/>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9"/>
              <p:cNvSpPr/>
              <p:nvPr/>
            </p:nvSpPr>
            <p:spPr>
              <a:xfrm>
                <a:off x="8232436" y="4345794"/>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9"/>
              <p:cNvSpPr/>
              <p:nvPr/>
            </p:nvSpPr>
            <p:spPr>
              <a:xfrm>
                <a:off x="340008" y="4496107"/>
                <a:ext cx="480497" cy="419760"/>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9"/>
              <p:cNvSpPr/>
              <p:nvPr/>
            </p:nvSpPr>
            <p:spPr>
              <a:xfrm>
                <a:off x="3891975" y="73527"/>
                <a:ext cx="301827" cy="299410"/>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9"/>
              <p:cNvSpPr/>
              <p:nvPr/>
            </p:nvSpPr>
            <p:spPr>
              <a:xfrm>
                <a:off x="6061224" y="4596301"/>
                <a:ext cx="211722" cy="219378"/>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9"/>
              <p:cNvSpPr/>
              <p:nvPr/>
            </p:nvSpPr>
            <p:spPr>
              <a:xfrm>
                <a:off x="299950" y="545847"/>
                <a:ext cx="423119" cy="419731"/>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3" name="Google Shape;123;p9"/>
          <p:cNvSpPr txBox="1"/>
          <p:nvPr>
            <p:ph type="title"/>
          </p:nvPr>
        </p:nvSpPr>
        <p:spPr>
          <a:xfrm>
            <a:off x="2135550" y="1544000"/>
            <a:ext cx="4872900" cy="14607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sz="80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24" name="Google Shape;124;p9"/>
          <p:cNvSpPr txBox="1"/>
          <p:nvPr>
            <p:ph idx="1" type="subTitle"/>
          </p:nvPr>
        </p:nvSpPr>
        <p:spPr>
          <a:xfrm>
            <a:off x="2135550" y="2928400"/>
            <a:ext cx="4872900" cy="67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7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5" name="Shape 125"/>
        <p:cNvGrpSpPr/>
        <p:nvPr/>
      </p:nvGrpSpPr>
      <p:grpSpPr>
        <a:xfrm>
          <a:off x="0" y="0"/>
          <a:ext cx="0" cy="0"/>
          <a:chOff x="0" y="0"/>
          <a:chExt cx="0" cy="0"/>
        </a:xfrm>
      </p:grpSpPr>
      <p:sp>
        <p:nvSpPr>
          <p:cNvPr id="126" name="Google Shape;126;p10"/>
          <p:cNvSpPr/>
          <p:nvPr>
            <p:ph idx="2" type="pic"/>
          </p:nvPr>
        </p:nvSpPr>
        <p:spPr>
          <a:xfrm>
            <a:off x="-3300" y="0"/>
            <a:ext cx="9150600" cy="5143500"/>
          </a:xfrm>
          <a:prstGeom prst="rect">
            <a:avLst/>
          </a:prstGeom>
          <a:noFill/>
          <a:ln>
            <a:noFill/>
          </a:ln>
        </p:spPr>
      </p:sp>
      <p:sp>
        <p:nvSpPr>
          <p:cNvPr id="127" name="Google Shape;127;p10"/>
          <p:cNvSpPr txBox="1"/>
          <p:nvPr>
            <p:ph type="title"/>
          </p:nvPr>
        </p:nvSpPr>
        <p:spPr>
          <a:xfrm>
            <a:off x="720000" y="494360"/>
            <a:ext cx="7704000" cy="572700"/>
          </a:xfrm>
          <a:prstGeom prst="rect">
            <a:avLst/>
          </a:prstGeom>
          <a:solidFill>
            <a:srgbClr val="FFFFFF">
              <a:alpha val="73420"/>
            </a:srgbClr>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Berkshire Swash"/>
              <a:buNone/>
              <a:defRPr sz="2800">
                <a:solidFill>
                  <a:schemeClr val="dk1"/>
                </a:solidFill>
                <a:latin typeface="Berkshire Swash"/>
                <a:ea typeface="Berkshire Swash"/>
                <a:cs typeface="Berkshire Swash"/>
                <a:sym typeface="Berkshire Swas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indent="-317500" lvl="1" marL="914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 Id="rId3" Type="http://schemas.openxmlformats.org/officeDocument/2006/relationships/hyperlink" Target="https://worldmapper.org/maps/gdp-2018/"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20" Type="http://schemas.openxmlformats.org/officeDocument/2006/relationships/hyperlink" Target="https://mru.org/teacher-resources/active-learning/real-gdp-storyline-activity" TargetMode="External"/><Relationship Id="rId22" Type="http://schemas.openxmlformats.org/officeDocument/2006/relationships/image" Target="../media/image10.jpg"/><Relationship Id="rId21" Type="http://schemas.openxmlformats.org/officeDocument/2006/relationships/hyperlink" Target="http://www.youtube.com/watch?v=TTCDLykCk5I" TargetMode="External"/><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hyperlink" Target="https://practice.mru.org/calculateinflation/" TargetMode="External"/><Relationship Id="rId4" Type="http://schemas.openxmlformats.org/officeDocument/2006/relationships/hyperlink" Target="https://education.intuit.com/home/calculator/inflation" TargetMode="External"/><Relationship Id="rId9" Type="http://schemas.openxmlformats.org/officeDocument/2006/relationships/hyperlink" Target="https://docs.google.com/document/d/1b0coUox6h36O-fisowkjlcHZBl-HEVCJqfXFo-LnKoo/edit?tab=t.0" TargetMode="External"/><Relationship Id="rId5" Type="http://schemas.openxmlformats.org/officeDocument/2006/relationships/hyperlink" Target="https://docs.google.com/presentation/d/173PJKuvc9gU5IzIjCOCtfMbW6RNeppOWMYqqC-EVAj8/edit?slide=id.p#slide=id.p" TargetMode="External"/><Relationship Id="rId6" Type="http://schemas.openxmlformats.org/officeDocument/2006/relationships/hyperlink" Target="https://docs.google.com/presentation/d/1DTJiyYP1viCMvnoejQJOeWsfSOg_6gQnHNOmprJLvUU/edit?slide=id.g124f660e0d1_0_0#slide=id.g124f660e0d1_0_0" TargetMode="External"/><Relationship Id="rId7" Type="http://schemas.openxmlformats.org/officeDocument/2006/relationships/hyperlink" Target="https://www.calculatorsoup.com/calculators/financial/investment-inflation-calculator.php" TargetMode="External"/><Relationship Id="rId8" Type="http://schemas.openxmlformats.org/officeDocument/2006/relationships/hyperlink" Target="https://fte.org/teachers/teacher-resources/lesson-plans/efllessons/the-job-jungle-a-labor-market-game/" TargetMode="External"/><Relationship Id="rId11" Type="http://schemas.openxmlformats.org/officeDocument/2006/relationships/hyperlink" Target="https://www.youtube.com/watch?v=pjYd-VXhj8U&amp;ab_channel=GlobalStats" TargetMode="External"/><Relationship Id="rId10" Type="http://schemas.openxmlformats.org/officeDocument/2006/relationships/slide" Target="/ppt/slides/slide18.xml"/><Relationship Id="rId13" Type="http://schemas.openxmlformats.org/officeDocument/2006/relationships/hyperlink" Target="https://practice.mru.org/beatinflation/" TargetMode="External"/><Relationship Id="rId12" Type="http://schemas.openxmlformats.org/officeDocument/2006/relationships/hyperlink" Target="https://www.youtube.com/watch?v=78-BlZXm7wA" TargetMode="External"/><Relationship Id="rId15" Type="http://schemas.openxmlformats.org/officeDocument/2006/relationships/hyperlink" Target="https://practice.mru.org/dualmandate/" TargetMode="External"/><Relationship Id="rId14" Type="http://schemas.openxmlformats.org/officeDocument/2006/relationships/hyperlink" Target="https://docs.google.com/document/d/1L5RsUOVnicXvpT0wxx_JHPVooCKANHNh6Jym-ITTh4Y/edit?usp=sharing" TargetMode="External"/><Relationship Id="rId17" Type="http://schemas.openxmlformats.org/officeDocument/2006/relationships/slide" Target="/ppt/slides/slide17.xml"/><Relationship Id="rId16" Type="http://schemas.openxmlformats.org/officeDocument/2006/relationships/slide" Target="/ppt/slides/slide13.xml"/><Relationship Id="rId19" Type="http://schemas.openxmlformats.org/officeDocument/2006/relationships/hyperlink" Target="https://docs.google.com/document/d/1i5kdQ4L45Rabsg1MPWmLxdEv5ynwFn_CmM6T1PN9oOQ/edit?tab=t.0" TargetMode="External"/><Relationship Id="rId18" Type="http://schemas.openxmlformats.org/officeDocument/2006/relationships/hyperlink" Target="https://practice.mru.org/gdp-variant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hyperlink" Target="https://www.bls.gov/news.release/pdf/empsit.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4.jp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hyperlink" Target="https://www.cabletv.com/app/uploads/2025/04/CTV-The-cost-of-a-movie-ticket-in-2025_Average-movie-ticket.webp"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hyperlink" Target="https://docs.google.com/presentation/d/1fSRIJXtRDEF-N0CsHEOltHazO79XK1aQDKNyes8hkQA/edit#slide=id.p1" TargetMode="External"/><Relationship Id="rId4" Type="http://schemas.openxmlformats.org/officeDocument/2006/relationships/hyperlink" Target="https://www.federalreserve.gov/monetarypolicy/files/BeigeBook_20240117.pdf" TargetMode="External"/><Relationship Id="rId5" Type="http://schemas.openxmlformats.org/officeDocument/2006/relationships/hyperlink" Target="https://docs.google.com/document/d/1NC2XEkvOOuwKQyKN8IrvlnTvs_GaZHogyRhZsZIl1mw/edit" TargetMode="External"/><Relationship Id="rId6" Type="http://schemas.openxmlformats.org/officeDocument/2006/relationships/hyperlink" Target="https://www.dallasfed.org/-/media/Documents/educate/lessons/thefedprocedure.pdf?la=en" TargetMode="External"/><Relationship Id="rId7" Type="http://schemas.openxmlformats.org/officeDocument/2006/relationships/hyperlink" Target="https://www.federalreserve.gov/monetarypolicy/files/BeigeBook_20230308.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hyperlink" Target="https://www.livingston.org/site/default.aspx?PageType=3&amp;ModuleInstanceID=41453&amp;ViewID=7b97f7ed-8e5e-4120-848f-a8b4987d588f&amp;RenderLoc=0&amp;FlexDataID=114912&amp;PageID=38302&amp;Comments=true" TargetMode="External"/><Relationship Id="rId4" Type="http://schemas.openxmlformats.org/officeDocument/2006/relationships/image" Target="../media/image20.jpg"/><Relationship Id="rId5" Type="http://schemas.openxmlformats.org/officeDocument/2006/relationships/hyperlink" Target="https://www.tapinto.net/towns/livingston/sections/education/articles/livingston-high-school-students-testify-before-senate-education-committee-on-financial-literacy-bill" TargetMode="External"/><Relationship Id="rId6"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hyperlink" Target="https://www.dallasfed.org/-/media/Documents/educate/lessons/thefedprocedure.pdf?la=en" TargetMode="External"/><Relationship Id="rId4" Type="http://schemas.openxmlformats.org/officeDocument/2006/relationships/image" Target="../media/image18.png"/><Relationship Id="rId5"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hyperlink" Target="https://www.pbs.org/wgbh/nova/labs/lab/financial/research/home/games" TargetMode="External"/><Relationship Id="rId4" Type="http://schemas.openxmlformats.org/officeDocument/2006/relationships/hyperlink" Target="https://education.intuit.com/home/calculator/auto-loan" TargetMode="External"/><Relationship Id="rId9" Type="http://schemas.openxmlformats.org/officeDocument/2006/relationships/hyperlink" Target="https://mru.org/courses/principles-economics-microeconomics/sunk-cost/interactive-practice" TargetMode="External"/><Relationship Id="rId5" Type="http://schemas.openxmlformats.org/officeDocument/2006/relationships/hyperlink" Target="https://docs.google.com/document/d/1Ex5BxemVq0gZ2EuGHmdODiuxi1oUneu-0K3EFj4dKG8/edit?usp=sharing" TargetMode="External"/><Relationship Id="rId6" Type="http://schemas.openxmlformats.org/officeDocument/2006/relationships/hyperlink" Target="https://prosperityquest.intuit.com/" TargetMode="External"/><Relationship Id="rId7" Type="http://schemas.openxmlformats.org/officeDocument/2006/relationships/hyperlink" Target="https://www.gapminder.org/dollar-street?" TargetMode="External"/><Relationship Id="rId8" Type="http://schemas.openxmlformats.org/officeDocument/2006/relationships/hyperlink" Target="https://docs.google.com/document/d/1UtynKZBBdBAH2tmZwjx0ycDYrerc2AJw2pyIy-U4f1M/edit?usp=shar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hyperlink" Target="http://njeconomics.com" TargetMode="External"/><Relationship Id="rId4" Type="http://schemas.openxmlformats.org/officeDocument/2006/relationships/image" Target="../media/image3.png"/><Relationship Id="rId5" Type="http://schemas.openxmlformats.org/officeDocument/2006/relationships/image" Target="../media/image15.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hyperlink" Target="http://njeconomics.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hyperlink" Target="https://docs.google.com/document/d/1lOjkaPI5_d6cv5nmnbg81HgI8dVlSnljIERLBfkOul0/edi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4" name="Shape 484"/>
        <p:cNvGrpSpPr/>
        <p:nvPr/>
      </p:nvGrpSpPr>
      <p:grpSpPr>
        <a:xfrm>
          <a:off x="0" y="0"/>
          <a:ext cx="0" cy="0"/>
          <a:chOff x="0" y="0"/>
          <a:chExt cx="0" cy="0"/>
        </a:xfrm>
      </p:grpSpPr>
      <p:sp>
        <p:nvSpPr>
          <p:cNvPr id="485" name="Google Shape;485;p33"/>
          <p:cNvSpPr txBox="1"/>
          <p:nvPr>
            <p:ph type="ctrTitle"/>
          </p:nvPr>
        </p:nvSpPr>
        <p:spPr>
          <a:xfrm>
            <a:off x="1255975" y="1296025"/>
            <a:ext cx="6661200" cy="195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500"/>
              <a:t>CEE Winter Institute: </a:t>
            </a:r>
            <a:endParaRPr sz="3500"/>
          </a:p>
          <a:p>
            <a:pPr indent="0" lvl="0" marL="0" rtl="0" algn="ctr">
              <a:spcBef>
                <a:spcPts val="0"/>
              </a:spcBef>
              <a:spcAft>
                <a:spcPts val="0"/>
              </a:spcAft>
              <a:buNone/>
            </a:pPr>
            <a:r>
              <a:rPr lang="en" sz="3500"/>
              <a:t>Unified Strategies for Personal Finance &amp; Economics</a:t>
            </a:r>
            <a:endParaRPr sz="3500"/>
          </a:p>
        </p:txBody>
      </p:sp>
      <p:sp>
        <p:nvSpPr>
          <p:cNvPr id="486" name="Google Shape;486;p33"/>
          <p:cNvSpPr txBox="1"/>
          <p:nvPr>
            <p:ph idx="1" type="subTitle"/>
          </p:nvPr>
        </p:nvSpPr>
        <p:spPr>
          <a:xfrm>
            <a:off x="1331400" y="3133950"/>
            <a:ext cx="6481200" cy="112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Alex Lamon</a:t>
            </a:r>
            <a:endParaRPr b="1"/>
          </a:p>
          <a:p>
            <a:pPr indent="0" lvl="0" marL="0" rtl="0" algn="ctr">
              <a:spcBef>
                <a:spcPts val="0"/>
              </a:spcBef>
              <a:spcAft>
                <a:spcPts val="0"/>
              </a:spcAft>
              <a:buNone/>
            </a:pPr>
            <a:r>
              <a:rPr b="1" lang="en" sz="2000"/>
              <a:t>☃️☃️</a:t>
            </a:r>
            <a:endParaRPr b="1" sz="2000"/>
          </a:p>
          <a:p>
            <a:pPr indent="0" lvl="0" marL="0" rtl="0" algn="ctr">
              <a:spcBef>
                <a:spcPts val="0"/>
              </a:spcBef>
              <a:spcAft>
                <a:spcPts val="0"/>
              </a:spcAft>
              <a:buNone/>
            </a:pPr>
            <a:r>
              <a:rPr lang="en"/>
              <a:t>1/23/26</a:t>
            </a:r>
            <a:endParaRPr/>
          </a:p>
          <a:p>
            <a:pPr indent="0" lvl="0" marL="0" rtl="0" algn="ctr">
              <a:spcBef>
                <a:spcPts val="0"/>
              </a:spcBef>
              <a:spcAft>
                <a:spcPts val="0"/>
              </a:spcAft>
              <a:buNone/>
            </a:pPr>
            <a:r>
              <a:t/>
            </a:r>
            <a:endParaRPr/>
          </a:p>
        </p:txBody>
      </p:sp>
      <p:grpSp>
        <p:nvGrpSpPr>
          <p:cNvPr id="487" name="Google Shape;487;p33"/>
          <p:cNvGrpSpPr/>
          <p:nvPr/>
        </p:nvGrpSpPr>
        <p:grpSpPr>
          <a:xfrm>
            <a:off x="994188" y="829848"/>
            <a:ext cx="7184769" cy="3968669"/>
            <a:chOff x="1065175" y="627623"/>
            <a:chExt cx="7184769" cy="3968669"/>
          </a:xfrm>
        </p:grpSpPr>
        <p:sp>
          <p:nvSpPr>
            <p:cNvPr id="488" name="Google Shape;488;p33"/>
            <p:cNvSpPr/>
            <p:nvPr/>
          </p:nvSpPr>
          <p:spPr>
            <a:xfrm>
              <a:off x="7769402" y="2333407"/>
              <a:ext cx="480541" cy="476693"/>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3"/>
            <p:cNvSpPr/>
            <p:nvPr/>
          </p:nvSpPr>
          <p:spPr>
            <a:xfrm>
              <a:off x="4193795" y="4118664"/>
              <a:ext cx="480492" cy="47762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3"/>
            <p:cNvSpPr/>
            <p:nvPr/>
          </p:nvSpPr>
          <p:spPr>
            <a:xfrm>
              <a:off x="7205600" y="3633375"/>
              <a:ext cx="301807" cy="333188"/>
            </a:xfrm>
            <a:custGeom>
              <a:rect b="b" l="l" r="r" t="t"/>
              <a:pathLst>
                <a:path extrusionOk="0" h="29729" w="26929">
                  <a:moveTo>
                    <a:pt x="8809" y="6822"/>
                  </a:moveTo>
                  <a:lnTo>
                    <a:pt x="10002" y="7366"/>
                  </a:lnTo>
                  <a:lnTo>
                    <a:pt x="9855" y="8600"/>
                  </a:lnTo>
                  <a:cubicBezTo>
                    <a:pt x="9458" y="8475"/>
                    <a:pt x="9060" y="8307"/>
                    <a:pt x="8684" y="8098"/>
                  </a:cubicBezTo>
                  <a:cubicBezTo>
                    <a:pt x="8725" y="7680"/>
                    <a:pt x="8767" y="7261"/>
                    <a:pt x="8809" y="6822"/>
                  </a:cubicBezTo>
                  <a:close/>
                  <a:moveTo>
                    <a:pt x="18162" y="6843"/>
                  </a:moveTo>
                  <a:cubicBezTo>
                    <a:pt x="18204" y="7219"/>
                    <a:pt x="18225" y="7575"/>
                    <a:pt x="18267" y="7931"/>
                  </a:cubicBezTo>
                  <a:cubicBezTo>
                    <a:pt x="18308" y="8035"/>
                    <a:pt x="18225" y="8161"/>
                    <a:pt x="18120" y="8182"/>
                  </a:cubicBezTo>
                  <a:cubicBezTo>
                    <a:pt x="17785" y="8328"/>
                    <a:pt x="17471" y="8475"/>
                    <a:pt x="17158" y="8621"/>
                  </a:cubicBezTo>
                  <a:cubicBezTo>
                    <a:pt x="17053" y="8224"/>
                    <a:pt x="16990" y="7805"/>
                    <a:pt x="16990" y="7387"/>
                  </a:cubicBezTo>
                  <a:cubicBezTo>
                    <a:pt x="17367" y="7177"/>
                    <a:pt x="17743" y="6989"/>
                    <a:pt x="18162" y="6843"/>
                  </a:cubicBezTo>
                  <a:close/>
                  <a:moveTo>
                    <a:pt x="10734" y="7324"/>
                  </a:moveTo>
                  <a:cubicBezTo>
                    <a:pt x="11550" y="7721"/>
                    <a:pt x="12345" y="8182"/>
                    <a:pt x="13078" y="8747"/>
                  </a:cubicBezTo>
                  <a:lnTo>
                    <a:pt x="13078" y="10128"/>
                  </a:lnTo>
                  <a:cubicBezTo>
                    <a:pt x="12743" y="9981"/>
                    <a:pt x="12450" y="9835"/>
                    <a:pt x="12136" y="9688"/>
                  </a:cubicBezTo>
                  <a:lnTo>
                    <a:pt x="10713" y="8998"/>
                  </a:lnTo>
                  <a:cubicBezTo>
                    <a:pt x="10567" y="8935"/>
                    <a:pt x="10546" y="8956"/>
                    <a:pt x="10567" y="8747"/>
                  </a:cubicBezTo>
                  <a:cubicBezTo>
                    <a:pt x="10629" y="8286"/>
                    <a:pt x="10671" y="7847"/>
                    <a:pt x="10713" y="7408"/>
                  </a:cubicBezTo>
                  <a:cubicBezTo>
                    <a:pt x="10734" y="7387"/>
                    <a:pt x="10734" y="7345"/>
                    <a:pt x="10734" y="7324"/>
                  </a:cubicBezTo>
                  <a:close/>
                  <a:moveTo>
                    <a:pt x="16237" y="7303"/>
                  </a:moveTo>
                  <a:cubicBezTo>
                    <a:pt x="16300" y="7575"/>
                    <a:pt x="16300" y="7847"/>
                    <a:pt x="16321" y="8098"/>
                  </a:cubicBezTo>
                  <a:cubicBezTo>
                    <a:pt x="16363" y="8370"/>
                    <a:pt x="16404" y="8642"/>
                    <a:pt x="16446" y="8914"/>
                  </a:cubicBezTo>
                  <a:lnTo>
                    <a:pt x="13914" y="10128"/>
                  </a:lnTo>
                  <a:lnTo>
                    <a:pt x="13914" y="9981"/>
                  </a:lnTo>
                  <a:lnTo>
                    <a:pt x="13914" y="8872"/>
                  </a:lnTo>
                  <a:cubicBezTo>
                    <a:pt x="13894" y="8768"/>
                    <a:pt x="13956" y="8684"/>
                    <a:pt x="14019" y="8642"/>
                  </a:cubicBezTo>
                  <a:cubicBezTo>
                    <a:pt x="14124" y="8579"/>
                    <a:pt x="14228" y="8496"/>
                    <a:pt x="14333" y="8412"/>
                  </a:cubicBezTo>
                  <a:cubicBezTo>
                    <a:pt x="14793" y="8119"/>
                    <a:pt x="15254" y="7847"/>
                    <a:pt x="15714" y="7596"/>
                  </a:cubicBezTo>
                  <a:cubicBezTo>
                    <a:pt x="15881" y="7491"/>
                    <a:pt x="16049" y="7408"/>
                    <a:pt x="16237" y="7303"/>
                  </a:cubicBezTo>
                  <a:close/>
                  <a:moveTo>
                    <a:pt x="8265" y="8726"/>
                  </a:moveTo>
                  <a:lnTo>
                    <a:pt x="9791" y="9395"/>
                  </a:lnTo>
                  <a:lnTo>
                    <a:pt x="9791" y="9395"/>
                  </a:lnTo>
                  <a:cubicBezTo>
                    <a:pt x="9708" y="10329"/>
                    <a:pt x="9646" y="11222"/>
                    <a:pt x="9583" y="12136"/>
                  </a:cubicBezTo>
                  <a:cubicBezTo>
                    <a:pt x="9541" y="12136"/>
                    <a:pt x="9520" y="12115"/>
                    <a:pt x="9479" y="12115"/>
                  </a:cubicBezTo>
                  <a:cubicBezTo>
                    <a:pt x="9123" y="11906"/>
                    <a:pt x="8788" y="11718"/>
                    <a:pt x="8432" y="11509"/>
                  </a:cubicBezTo>
                  <a:cubicBezTo>
                    <a:pt x="8370" y="11488"/>
                    <a:pt x="8328" y="11425"/>
                    <a:pt x="8328" y="11341"/>
                  </a:cubicBezTo>
                  <a:cubicBezTo>
                    <a:pt x="8307" y="11090"/>
                    <a:pt x="8286" y="10818"/>
                    <a:pt x="8265" y="10567"/>
                  </a:cubicBezTo>
                  <a:lnTo>
                    <a:pt x="8265" y="10295"/>
                  </a:lnTo>
                  <a:lnTo>
                    <a:pt x="8265" y="8726"/>
                  </a:lnTo>
                  <a:close/>
                  <a:moveTo>
                    <a:pt x="18706" y="8726"/>
                  </a:moveTo>
                  <a:cubicBezTo>
                    <a:pt x="18727" y="9207"/>
                    <a:pt x="18727" y="9688"/>
                    <a:pt x="18706" y="10190"/>
                  </a:cubicBezTo>
                  <a:cubicBezTo>
                    <a:pt x="18685" y="10253"/>
                    <a:pt x="18706" y="10316"/>
                    <a:pt x="18706" y="10379"/>
                  </a:cubicBezTo>
                  <a:cubicBezTo>
                    <a:pt x="18685" y="10714"/>
                    <a:pt x="18664" y="11048"/>
                    <a:pt x="18622" y="11383"/>
                  </a:cubicBezTo>
                  <a:cubicBezTo>
                    <a:pt x="18622" y="11425"/>
                    <a:pt x="18580" y="11467"/>
                    <a:pt x="18539" y="11509"/>
                  </a:cubicBezTo>
                  <a:cubicBezTo>
                    <a:pt x="18183" y="11718"/>
                    <a:pt x="17827" y="11927"/>
                    <a:pt x="17451" y="12136"/>
                  </a:cubicBezTo>
                  <a:lnTo>
                    <a:pt x="17409" y="12136"/>
                  </a:lnTo>
                  <a:cubicBezTo>
                    <a:pt x="17346" y="11216"/>
                    <a:pt x="17262" y="10295"/>
                    <a:pt x="17179" y="9374"/>
                  </a:cubicBezTo>
                  <a:lnTo>
                    <a:pt x="18706" y="8726"/>
                  </a:lnTo>
                  <a:close/>
                  <a:moveTo>
                    <a:pt x="7930" y="12230"/>
                  </a:moveTo>
                  <a:cubicBezTo>
                    <a:pt x="7972" y="12230"/>
                    <a:pt x="8014" y="12241"/>
                    <a:pt x="8056" y="12262"/>
                  </a:cubicBezTo>
                  <a:cubicBezTo>
                    <a:pt x="8370" y="12450"/>
                    <a:pt x="8684" y="12618"/>
                    <a:pt x="8997" y="12806"/>
                  </a:cubicBezTo>
                  <a:lnTo>
                    <a:pt x="9144" y="12890"/>
                  </a:lnTo>
                  <a:lnTo>
                    <a:pt x="6842" y="14459"/>
                  </a:lnTo>
                  <a:lnTo>
                    <a:pt x="5524" y="13517"/>
                  </a:lnTo>
                  <a:cubicBezTo>
                    <a:pt x="5650" y="13434"/>
                    <a:pt x="5733" y="13392"/>
                    <a:pt x="5838" y="13329"/>
                  </a:cubicBezTo>
                  <a:cubicBezTo>
                    <a:pt x="6131" y="13120"/>
                    <a:pt x="6445" y="12973"/>
                    <a:pt x="6759" y="12785"/>
                  </a:cubicBezTo>
                  <a:cubicBezTo>
                    <a:pt x="7093" y="12597"/>
                    <a:pt x="7449" y="12408"/>
                    <a:pt x="7805" y="12262"/>
                  </a:cubicBezTo>
                  <a:cubicBezTo>
                    <a:pt x="7847" y="12241"/>
                    <a:pt x="7888" y="12230"/>
                    <a:pt x="7930" y="12230"/>
                  </a:cubicBezTo>
                  <a:close/>
                  <a:moveTo>
                    <a:pt x="19038" y="12189"/>
                  </a:moveTo>
                  <a:cubicBezTo>
                    <a:pt x="19077" y="12189"/>
                    <a:pt x="19114" y="12199"/>
                    <a:pt x="19145" y="12220"/>
                  </a:cubicBezTo>
                  <a:cubicBezTo>
                    <a:pt x="19376" y="12325"/>
                    <a:pt x="19606" y="12429"/>
                    <a:pt x="19815" y="12534"/>
                  </a:cubicBezTo>
                  <a:cubicBezTo>
                    <a:pt x="19940" y="12597"/>
                    <a:pt x="20087" y="12680"/>
                    <a:pt x="20212" y="12764"/>
                  </a:cubicBezTo>
                  <a:lnTo>
                    <a:pt x="21447" y="13475"/>
                  </a:lnTo>
                  <a:cubicBezTo>
                    <a:pt x="21217" y="13664"/>
                    <a:pt x="20987" y="13789"/>
                    <a:pt x="20777" y="13957"/>
                  </a:cubicBezTo>
                  <a:lnTo>
                    <a:pt x="20129" y="14459"/>
                  </a:lnTo>
                  <a:lnTo>
                    <a:pt x="17848" y="12869"/>
                  </a:lnTo>
                  <a:cubicBezTo>
                    <a:pt x="17869" y="12848"/>
                    <a:pt x="17911" y="12827"/>
                    <a:pt x="17932" y="12806"/>
                  </a:cubicBezTo>
                  <a:cubicBezTo>
                    <a:pt x="18267" y="12618"/>
                    <a:pt x="18601" y="12429"/>
                    <a:pt x="18915" y="12220"/>
                  </a:cubicBezTo>
                  <a:cubicBezTo>
                    <a:pt x="18957" y="12199"/>
                    <a:pt x="18999" y="12189"/>
                    <a:pt x="19038" y="12189"/>
                  </a:cubicBezTo>
                  <a:close/>
                  <a:moveTo>
                    <a:pt x="5210" y="14145"/>
                  </a:moveTo>
                  <a:lnTo>
                    <a:pt x="6235" y="14898"/>
                  </a:lnTo>
                  <a:cubicBezTo>
                    <a:pt x="5901" y="15170"/>
                    <a:pt x="5566" y="15442"/>
                    <a:pt x="5210" y="15672"/>
                  </a:cubicBezTo>
                  <a:lnTo>
                    <a:pt x="4164" y="14919"/>
                  </a:lnTo>
                  <a:lnTo>
                    <a:pt x="5210" y="14145"/>
                  </a:lnTo>
                  <a:close/>
                  <a:moveTo>
                    <a:pt x="21782" y="14145"/>
                  </a:moveTo>
                  <a:lnTo>
                    <a:pt x="22828" y="14919"/>
                  </a:lnTo>
                  <a:lnTo>
                    <a:pt x="21782" y="15672"/>
                  </a:lnTo>
                  <a:cubicBezTo>
                    <a:pt x="21426" y="15442"/>
                    <a:pt x="21091" y="15191"/>
                    <a:pt x="20777" y="14919"/>
                  </a:cubicBezTo>
                  <a:cubicBezTo>
                    <a:pt x="21091" y="14626"/>
                    <a:pt x="21426" y="14375"/>
                    <a:pt x="21782" y="14145"/>
                  </a:cubicBezTo>
                  <a:close/>
                  <a:moveTo>
                    <a:pt x="6842" y="15359"/>
                  </a:moveTo>
                  <a:lnTo>
                    <a:pt x="9144" y="16928"/>
                  </a:lnTo>
                  <a:cubicBezTo>
                    <a:pt x="8746" y="17158"/>
                    <a:pt x="8370" y="17388"/>
                    <a:pt x="7993" y="17597"/>
                  </a:cubicBezTo>
                  <a:cubicBezTo>
                    <a:pt x="7972" y="17608"/>
                    <a:pt x="7951" y="17613"/>
                    <a:pt x="7928" y="17613"/>
                  </a:cubicBezTo>
                  <a:cubicBezTo>
                    <a:pt x="7904" y="17613"/>
                    <a:pt x="7878" y="17608"/>
                    <a:pt x="7847" y="17597"/>
                  </a:cubicBezTo>
                  <a:cubicBezTo>
                    <a:pt x="7512" y="17451"/>
                    <a:pt x="7156" y="17284"/>
                    <a:pt x="6842" y="17095"/>
                  </a:cubicBezTo>
                  <a:cubicBezTo>
                    <a:pt x="6424" y="16844"/>
                    <a:pt x="5984" y="16593"/>
                    <a:pt x="5524" y="16342"/>
                  </a:cubicBezTo>
                  <a:cubicBezTo>
                    <a:pt x="5671" y="16216"/>
                    <a:pt x="5817" y="16112"/>
                    <a:pt x="5963" y="16007"/>
                  </a:cubicBezTo>
                  <a:lnTo>
                    <a:pt x="6403" y="15693"/>
                  </a:lnTo>
                  <a:lnTo>
                    <a:pt x="6842" y="15359"/>
                  </a:lnTo>
                  <a:close/>
                  <a:moveTo>
                    <a:pt x="20150" y="15359"/>
                  </a:moveTo>
                  <a:lnTo>
                    <a:pt x="21447" y="16342"/>
                  </a:lnTo>
                  <a:cubicBezTo>
                    <a:pt x="21070" y="16572"/>
                    <a:pt x="20715" y="16760"/>
                    <a:pt x="20359" y="16991"/>
                  </a:cubicBezTo>
                  <a:cubicBezTo>
                    <a:pt x="19961" y="17221"/>
                    <a:pt x="19564" y="17430"/>
                    <a:pt x="19145" y="17597"/>
                  </a:cubicBezTo>
                  <a:cubicBezTo>
                    <a:pt x="19124" y="17608"/>
                    <a:pt x="19093" y="17613"/>
                    <a:pt x="19062" y="17613"/>
                  </a:cubicBezTo>
                  <a:cubicBezTo>
                    <a:pt x="19030" y="17613"/>
                    <a:pt x="18999" y="17608"/>
                    <a:pt x="18978" y="17597"/>
                  </a:cubicBezTo>
                  <a:lnTo>
                    <a:pt x="17827" y="16928"/>
                  </a:lnTo>
                  <a:lnTo>
                    <a:pt x="20150" y="15359"/>
                  </a:lnTo>
                  <a:close/>
                  <a:moveTo>
                    <a:pt x="13433" y="11697"/>
                  </a:moveTo>
                  <a:cubicBezTo>
                    <a:pt x="13517" y="11697"/>
                    <a:pt x="13601" y="11697"/>
                    <a:pt x="13684" y="11718"/>
                  </a:cubicBezTo>
                  <a:cubicBezTo>
                    <a:pt x="14082" y="11739"/>
                    <a:pt x="14375" y="12011"/>
                    <a:pt x="14689" y="12199"/>
                  </a:cubicBezTo>
                  <a:cubicBezTo>
                    <a:pt x="15002" y="12408"/>
                    <a:pt x="15316" y="12576"/>
                    <a:pt x="15651" y="12722"/>
                  </a:cubicBezTo>
                  <a:cubicBezTo>
                    <a:pt x="15902" y="12848"/>
                    <a:pt x="16111" y="13036"/>
                    <a:pt x="16237" y="13287"/>
                  </a:cubicBezTo>
                  <a:cubicBezTo>
                    <a:pt x="16363" y="13496"/>
                    <a:pt x="16446" y="13727"/>
                    <a:pt x="16446" y="13957"/>
                  </a:cubicBezTo>
                  <a:lnTo>
                    <a:pt x="16446" y="13978"/>
                  </a:lnTo>
                  <a:cubicBezTo>
                    <a:pt x="16425" y="14291"/>
                    <a:pt x="16404" y="14584"/>
                    <a:pt x="16383" y="14856"/>
                  </a:cubicBezTo>
                  <a:cubicBezTo>
                    <a:pt x="16383" y="15003"/>
                    <a:pt x="16404" y="15149"/>
                    <a:pt x="16404" y="15296"/>
                  </a:cubicBezTo>
                  <a:cubicBezTo>
                    <a:pt x="16425" y="15484"/>
                    <a:pt x="16446" y="15672"/>
                    <a:pt x="16446" y="15861"/>
                  </a:cubicBezTo>
                  <a:cubicBezTo>
                    <a:pt x="16404" y="16154"/>
                    <a:pt x="16300" y="16447"/>
                    <a:pt x="16111" y="16698"/>
                  </a:cubicBezTo>
                  <a:cubicBezTo>
                    <a:pt x="15860" y="16949"/>
                    <a:pt x="15546" y="17137"/>
                    <a:pt x="15212" y="17263"/>
                  </a:cubicBezTo>
                  <a:cubicBezTo>
                    <a:pt x="14898" y="17430"/>
                    <a:pt x="14584" y="17618"/>
                    <a:pt x="14291" y="17828"/>
                  </a:cubicBezTo>
                  <a:cubicBezTo>
                    <a:pt x="14082" y="17974"/>
                    <a:pt x="13810" y="18058"/>
                    <a:pt x="13559" y="18100"/>
                  </a:cubicBezTo>
                  <a:cubicBezTo>
                    <a:pt x="13454" y="18100"/>
                    <a:pt x="13370" y="18079"/>
                    <a:pt x="13266" y="18058"/>
                  </a:cubicBezTo>
                  <a:cubicBezTo>
                    <a:pt x="12889" y="18037"/>
                    <a:pt x="12596" y="17786"/>
                    <a:pt x="12303" y="17597"/>
                  </a:cubicBezTo>
                  <a:cubicBezTo>
                    <a:pt x="11969" y="17388"/>
                    <a:pt x="11634" y="17221"/>
                    <a:pt x="11299" y="17053"/>
                  </a:cubicBezTo>
                  <a:cubicBezTo>
                    <a:pt x="11027" y="16907"/>
                    <a:pt x="10818" y="16698"/>
                    <a:pt x="10671" y="16426"/>
                  </a:cubicBezTo>
                  <a:cubicBezTo>
                    <a:pt x="10546" y="16154"/>
                    <a:pt x="10504" y="15882"/>
                    <a:pt x="10546" y="15589"/>
                  </a:cubicBezTo>
                  <a:cubicBezTo>
                    <a:pt x="10567" y="15275"/>
                    <a:pt x="10567" y="14961"/>
                    <a:pt x="10567" y="14647"/>
                  </a:cubicBezTo>
                  <a:cubicBezTo>
                    <a:pt x="10567" y="14417"/>
                    <a:pt x="10525" y="14166"/>
                    <a:pt x="10546" y="13936"/>
                  </a:cubicBezTo>
                  <a:cubicBezTo>
                    <a:pt x="10546" y="13622"/>
                    <a:pt x="10671" y="13329"/>
                    <a:pt x="10881" y="13099"/>
                  </a:cubicBezTo>
                  <a:cubicBezTo>
                    <a:pt x="11048" y="12911"/>
                    <a:pt x="11257" y="12764"/>
                    <a:pt x="11487" y="12659"/>
                  </a:cubicBezTo>
                  <a:cubicBezTo>
                    <a:pt x="11906" y="12450"/>
                    <a:pt x="12303" y="12220"/>
                    <a:pt x="12680" y="11948"/>
                  </a:cubicBezTo>
                  <a:cubicBezTo>
                    <a:pt x="12910" y="11802"/>
                    <a:pt x="13161" y="11718"/>
                    <a:pt x="13433" y="11697"/>
                  </a:cubicBezTo>
                  <a:close/>
                  <a:moveTo>
                    <a:pt x="9562" y="17681"/>
                  </a:moveTo>
                  <a:cubicBezTo>
                    <a:pt x="9625" y="18623"/>
                    <a:pt x="9709" y="19501"/>
                    <a:pt x="9793" y="20443"/>
                  </a:cubicBezTo>
                  <a:lnTo>
                    <a:pt x="8265" y="21092"/>
                  </a:lnTo>
                  <a:lnTo>
                    <a:pt x="8265" y="20548"/>
                  </a:lnTo>
                  <a:cubicBezTo>
                    <a:pt x="8244" y="20045"/>
                    <a:pt x="8244" y="19564"/>
                    <a:pt x="8265" y="19062"/>
                  </a:cubicBezTo>
                  <a:cubicBezTo>
                    <a:pt x="8286" y="18853"/>
                    <a:pt x="8307" y="18644"/>
                    <a:pt x="8349" y="18455"/>
                  </a:cubicBezTo>
                  <a:cubicBezTo>
                    <a:pt x="8349" y="18392"/>
                    <a:pt x="8370" y="18351"/>
                    <a:pt x="8412" y="18330"/>
                  </a:cubicBezTo>
                  <a:cubicBezTo>
                    <a:pt x="8767" y="18100"/>
                    <a:pt x="9144" y="17890"/>
                    <a:pt x="9500" y="17681"/>
                  </a:cubicBezTo>
                  <a:close/>
                  <a:moveTo>
                    <a:pt x="17471" y="17681"/>
                  </a:moveTo>
                  <a:cubicBezTo>
                    <a:pt x="17827" y="17890"/>
                    <a:pt x="18183" y="18079"/>
                    <a:pt x="18539" y="18288"/>
                  </a:cubicBezTo>
                  <a:cubicBezTo>
                    <a:pt x="18580" y="18330"/>
                    <a:pt x="18622" y="18372"/>
                    <a:pt x="18622" y="18413"/>
                  </a:cubicBezTo>
                  <a:cubicBezTo>
                    <a:pt x="18643" y="18539"/>
                    <a:pt x="18664" y="18664"/>
                    <a:pt x="18685" y="18790"/>
                  </a:cubicBezTo>
                  <a:cubicBezTo>
                    <a:pt x="18727" y="19041"/>
                    <a:pt x="18727" y="19313"/>
                    <a:pt x="18706" y="19564"/>
                  </a:cubicBezTo>
                  <a:cubicBezTo>
                    <a:pt x="18706" y="19648"/>
                    <a:pt x="18706" y="19732"/>
                    <a:pt x="18727" y="19815"/>
                  </a:cubicBezTo>
                  <a:cubicBezTo>
                    <a:pt x="18706" y="20108"/>
                    <a:pt x="18706" y="20380"/>
                    <a:pt x="18706" y="20673"/>
                  </a:cubicBezTo>
                  <a:lnTo>
                    <a:pt x="18706" y="21092"/>
                  </a:lnTo>
                  <a:lnTo>
                    <a:pt x="17179" y="20443"/>
                  </a:lnTo>
                  <a:cubicBezTo>
                    <a:pt x="17262" y="19501"/>
                    <a:pt x="17346" y="18602"/>
                    <a:pt x="17409" y="17681"/>
                  </a:cubicBezTo>
                  <a:close/>
                  <a:moveTo>
                    <a:pt x="13057" y="19690"/>
                  </a:moveTo>
                  <a:lnTo>
                    <a:pt x="13057" y="21092"/>
                  </a:lnTo>
                  <a:cubicBezTo>
                    <a:pt x="12764" y="21343"/>
                    <a:pt x="12450" y="21552"/>
                    <a:pt x="12115" y="21740"/>
                  </a:cubicBezTo>
                  <a:lnTo>
                    <a:pt x="12031" y="21782"/>
                  </a:lnTo>
                  <a:lnTo>
                    <a:pt x="10776" y="22494"/>
                  </a:lnTo>
                  <a:lnTo>
                    <a:pt x="10734" y="22494"/>
                  </a:lnTo>
                  <a:cubicBezTo>
                    <a:pt x="10671" y="21950"/>
                    <a:pt x="10609" y="21426"/>
                    <a:pt x="10567" y="20882"/>
                  </a:cubicBezTo>
                  <a:lnTo>
                    <a:pt x="13057" y="19690"/>
                  </a:lnTo>
                  <a:close/>
                  <a:moveTo>
                    <a:pt x="13894" y="19690"/>
                  </a:moveTo>
                  <a:lnTo>
                    <a:pt x="16425" y="20882"/>
                  </a:lnTo>
                  <a:cubicBezTo>
                    <a:pt x="16363" y="21426"/>
                    <a:pt x="16300" y="21970"/>
                    <a:pt x="16237" y="22514"/>
                  </a:cubicBezTo>
                  <a:cubicBezTo>
                    <a:pt x="15421" y="22117"/>
                    <a:pt x="14626" y="21636"/>
                    <a:pt x="13894" y="21092"/>
                  </a:cubicBezTo>
                  <a:lnTo>
                    <a:pt x="13894" y="19690"/>
                  </a:lnTo>
                  <a:close/>
                  <a:moveTo>
                    <a:pt x="9834" y="21196"/>
                  </a:moveTo>
                  <a:cubicBezTo>
                    <a:pt x="9918" y="21615"/>
                    <a:pt x="9981" y="22033"/>
                    <a:pt x="10002" y="22452"/>
                  </a:cubicBezTo>
                  <a:cubicBezTo>
                    <a:pt x="9625" y="22661"/>
                    <a:pt x="9207" y="22786"/>
                    <a:pt x="8809" y="22996"/>
                  </a:cubicBezTo>
                  <a:cubicBezTo>
                    <a:pt x="8767" y="22556"/>
                    <a:pt x="8725" y="22138"/>
                    <a:pt x="8684" y="21719"/>
                  </a:cubicBezTo>
                  <a:cubicBezTo>
                    <a:pt x="8809" y="21657"/>
                    <a:pt x="8914" y="21615"/>
                    <a:pt x="9018" y="21552"/>
                  </a:cubicBezTo>
                  <a:cubicBezTo>
                    <a:pt x="9290" y="21426"/>
                    <a:pt x="9562" y="21322"/>
                    <a:pt x="9834" y="21196"/>
                  </a:cubicBezTo>
                  <a:close/>
                  <a:moveTo>
                    <a:pt x="17137" y="21196"/>
                  </a:moveTo>
                  <a:lnTo>
                    <a:pt x="18267" y="21677"/>
                  </a:lnTo>
                  <a:cubicBezTo>
                    <a:pt x="18246" y="22117"/>
                    <a:pt x="18225" y="22556"/>
                    <a:pt x="18162" y="22996"/>
                  </a:cubicBezTo>
                  <a:lnTo>
                    <a:pt x="16969" y="22473"/>
                  </a:lnTo>
                  <a:cubicBezTo>
                    <a:pt x="16990" y="22033"/>
                    <a:pt x="17053" y="21615"/>
                    <a:pt x="17137" y="21196"/>
                  </a:cubicBezTo>
                  <a:close/>
                  <a:moveTo>
                    <a:pt x="14432" y="0"/>
                  </a:moveTo>
                  <a:cubicBezTo>
                    <a:pt x="14346" y="0"/>
                    <a:pt x="14259" y="33"/>
                    <a:pt x="14186" y="105"/>
                  </a:cubicBezTo>
                  <a:cubicBezTo>
                    <a:pt x="13998" y="273"/>
                    <a:pt x="13831" y="461"/>
                    <a:pt x="13663" y="628"/>
                  </a:cubicBezTo>
                  <a:lnTo>
                    <a:pt x="13475" y="817"/>
                  </a:lnTo>
                  <a:cubicBezTo>
                    <a:pt x="13391" y="733"/>
                    <a:pt x="13329" y="670"/>
                    <a:pt x="13266" y="607"/>
                  </a:cubicBezTo>
                  <a:cubicBezTo>
                    <a:pt x="13098" y="440"/>
                    <a:pt x="12931" y="273"/>
                    <a:pt x="12764" y="105"/>
                  </a:cubicBezTo>
                  <a:cubicBezTo>
                    <a:pt x="12693" y="45"/>
                    <a:pt x="12603" y="14"/>
                    <a:pt x="12515" y="14"/>
                  </a:cubicBezTo>
                  <a:cubicBezTo>
                    <a:pt x="12420" y="14"/>
                    <a:pt x="12327" y="50"/>
                    <a:pt x="12261" y="126"/>
                  </a:cubicBezTo>
                  <a:cubicBezTo>
                    <a:pt x="12115" y="294"/>
                    <a:pt x="12136" y="524"/>
                    <a:pt x="12282" y="649"/>
                  </a:cubicBezTo>
                  <a:cubicBezTo>
                    <a:pt x="12513" y="859"/>
                    <a:pt x="12722" y="1089"/>
                    <a:pt x="12952" y="1298"/>
                  </a:cubicBezTo>
                  <a:cubicBezTo>
                    <a:pt x="13098" y="1403"/>
                    <a:pt x="13161" y="1570"/>
                    <a:pt x="13098" y="1737"/>
                  </a:cubicBezTo>
                  <a:cubicBezTo>
                    <a:pt x="13098" y="1800"/>
                    <a:pt x="13098" y="1863"/>
                    <a:pt x="13098" y="1905"/>
                  </a:cubicBezTo>
                  <a:cubicBezTo>
                    <a:pt x="13078" y="2072"/>
                    <a:pt x="13078" y="2219"/>
                    <a:pt x="13078" y="2386"/>
                  </a:cubicBezTo>
                  <a:lnTo>
                    <a:pt x="13036" y="2386"/>
                  </a:lnTo>
                  <a:cubicBezTo>
                    <a:pt x="12701" y="2030"/>
                    <a:pt x="12282" y="1758"/>
                    <a:pt x="11989" y="1340"/>
                  </a:cubicBezTo>
                  <a:cubicBezTo>
                    <a:pt x="11928" y="1248"/>
                    <a:pt x="11833" y="1190"/>
                    <a:pt x="11729" y="1190"/>
                  </a:cubicBezTo>
                  <a:cubicBezTo>
                    <a:pt x="11691" y="1190"/>
                    <a:pt x="11652" y="1197"/>
                    <a:pt x="11613" y="1214"/>
                  </a:cubicBezTo>
                  <a:cubicBezTo>
                    <a:pt x="11362" y="1277"/>
                    <a:pt x="11257" y="1591"/>
                    <a:pt x="11425" y="1800"/>
                  </a:cubicBezTo>
                  <a:cubicBezTo>
                    <a:pt x="11634" y="2072"/>
                    <a:pt x="11864" y="2302"/>
                    <a:pt x="12115" y="2511"/>
                  </a:cubicBezTo>
                  <a:cubicBezTo>
                    <a:pt x="12408" y="2825"/>
                    <a:pt x="12722" y="3118"/>
                    <a:pt x="13015" y="3411"/>
                  </a:cubicBezTo>
                  <a:cubicBezTo>
                    <a:pt x="13098" y="3474"/>
                    <a:pt x="13119" y="3579"/>
                    <a:pt x="13119" y="3683"/>
                  </a:cubicBezTo>
                  <a:cubicBezTo>
                    <a:pt x="13098" y="3892"/>
                    <a:pt x="13098" y="4102"/>
                    <a:pt x="13078" y="4290"/>
                  </a:cubicBezTo>
                  <a:cubicBezTo>
                    <a:pt x="13057" y="4436"/>
                    <a:pt x="13057" y="4583"/>
                    <a:pt x="13036" y="4729"/>
                  </a:cubicBezTo>
                  <a:cubicBezTo>
                    <a:pt x="13015" y="4729"/>
                    <a:pt x="12994" y="4708"/>
                    <a:pt x="12973" y="4708"/>
                  </a:cubicBezTo>
                  <a:cubicBezTo>
                    <a:pt x="12617" y="4374"/>
                    <a:pt x="12261" y="4039"/>
                    <a:pt x="11906" y="3704"/>
                  </a:cubicBezTo>
                  <a:cubicBezTo>
                    <a:pt x="11592" y="3411"/>
                    <a:pt x="11278" y="3118"/>
                    <a:pt x="10985" y="2825"/>
                  </a:cubicBezTo>
                  <a:cubicBezTo>
                    <a:pt x="10912" y="2752"/>
                    <a:pt x="10813" y="2715"/>
                    <a:pt x="10713" y="2715"/>
                  </a:cubicBezTo>
                  <a:cubicBezTo>
                    <a:pt x="10614" y="2715"/>
                    <a:pt x="10514" y="2752"/>
                    <a:pt x="10441" y="2825"/>
                  </a:cubicBezTo>
                  <a:cubicBezTo>
                    <a:pt x="10295" y="2972"/>
                    <a:pt x="10316" y="3223"/>
                    <a:pt x="10462" y="3348"/>
                  </a:cubicBezTo>
                  <a:cubicBezTo>
                    <a:pt x="10818" y="3683"/>
                    <a:pt x="11153" y="4018"/>
                    <a:pt x="11508" y="4332"/>
                  </a:cubicBezTo>
                  <a:cubicBezTo>
                    <a:pt x="11989" y="4792"/>
                    <a:pt x="12492" y="5232"/>
                    <a:pt x="12994" y="5671"/>
                  </a:cubicBezTo>
                  <a:cubicBezTo>
                    <a:pt x="13057" y="5734"/>
                    <a:pt x="13098" y="5838"/>
                    <a:pt x="13098" y="5943"/>
                  </a:cubicBezTo>
                  <a:lnTo>
                    <a:pt x="13098" y="7701"/>
                  </a:lnTo>
                  <a:lnTo>
                    <a:pt x="13098" y="7847"/>
                  </a:lnTo>
                  <a:lnTo>
                    <a:pt x="12910" y="7742"/>
                  </a:lnTo>
                  <a:cubicBezTo>
                    <a:pt x="12785" y="7638"/>
                    <a:pt x="12638" y="7554"/>
                    <a:pt x="12513" y="7470"/>
                  </a:cubicBezTo>
                  <a:cubicBezTo>
                    <a:pt x="12387" y="7408"/>
                    <a:pt x="12282" y="7345"/>
                    <a:pt x="12157" y="7282"/>
                  </a:cubicBezTo>
                  <a:lnTo>
                    <a:pt x="11613" y="6968"/>
                  </a:lnTo>
                  <a:lnTo>
                    <a:pt x="10797" y="6487"/>
                  </a:lnTo>
                  <a:cubicBezTo>
                    <a:pt x="10818" y="6299"/>
                    <a:pt x="10818" y="6131"/>
                    <a:pt x="10839" y="5943"/>
                  </a:cubicBezTo>
                  <a:cubicBezTo>
                    <a:pt x="10881" y="5692"/>
                    <a:pt x="10901" y="5462"/>
                    <a:pt x="10943" y="5211"/>
                  </a:cubicBezTo>
                  <a:cubicBezTo>
                    <a:pt x="10985" y="5022"/>
                    <a:pt x="10881" y="4834"/>
                    <a:pt x="10692" y="4771"/>
                  </a:cubicBezTo>
                  <a:cubicBezTo>
                    <a:pt x="10650" y="4757"/>
                    <a:pt x="10607" y="4750"/>
                    <a:pt x="10566" y="4750"/>
                  </a:cubicBezTo>
                  <a:cubicBezTo>
                    <a:pt x="10424" y="4750"/>
                    <a:pt x="10297" y="4830"/>
                    <a:pt x="10232" y="4960"/>
                  </a:cubicBezTo>
                  <a:cubicBezTo>
                    <a:pt x="10211" y="5022"/>
                    <a:pt x="10211" y="5064"/>
                    <a:pt x="10211" y="5127"/>
                  </a:cubicBezTo>
                  <a:cubicBezTo>
                    <a:pt x="10169" y="5378"/>
                    <a:pt x="10148" y="5692"/>
                    <a:pt x="10106" y="5901"/>
                  </a:cubicBezTo>
                  <a:cubicBezTo>
                    <a:pt x="10085" y="6131"/>
                    <a:pt x="10065" y="6340"/>
                    <a:pt x="10044" y="6592"/>
                  </a:cubicBezTo>
                  <a:lnTo>
                    <a:pt x="8851" y="6068"/>
                  </a:lnTo>
                  <a:cubicBezTo>
                    <a:pt x="8851" y="6027"/>
                    <a:pt x="8851" y="6006"/>
                    <a:pt x="8851" y="5964"/>
                  </a:cubicBezTo>
                  <a:cubicBezTo>
                    <a:pt x="8935" y="5441"/>
                    <a:pt x="8997" y="4939"/>
                    <a:pt x="9081" y="4416"/>
                  </a:cubicBezTo>
                  <a:cubicBezTo>
                    <a:pt x="9102" y="4164"/>
                    <a:pt x="9165" y="3892"/>
                    <a:pt x="9165" y="3641"/>
                  </a:cubicBezTo>
                  <a:cubicBezTo>
                    <a:pt x="9186" y="3380"/>
                    <a:pt x="8997" y="3249"/>
                    <a:pt x="8809" y="3249"/>
                  </a:cubicBezTo>
                  <a:cubicBezTo>
                    <a:pt x="8621" y="3249"/>
                    <a:pt x="8432" y="3380"/>
                    <a:pt x="8453" y="3641"/>
                  </a:cubicBezTo>
                  <a:cubicBezTo>
                    <a:pt x="8432" y="3767"/>
                    <a:pt x="8432" y="3892"/>
                    <a:pt x="8412" y="4018"/>
                  </a:cubicBezTo>
                  <a:cubicBezTo>
                    <a:pt x="8349" y="4499"/>
                    <a:pt x="8265" y="4980"/>
                    <a:pt x="8202" y="5462"/>
                  </a:cubicBezTo>
                  <a:cubicBezTo>
                    <a:pt x="8181" y="5566"/>
                    <a:pt x="8160" y="5671"/>
                    <a:pt x="8140" y="5776"/>
                  </a:cubicBezTo>
                  <a:lnTo>
                    <a:pt x="8098" y="5776"/>
                  </a:lnTo>
                  <a:lnTo>
                    <a:pt x="6131" y="4960"/>
                  </a:lnTo>
                  <a:cubicBezTo>
                    <a:pt x="6080" y="4934"/>
                    <a:pt x="6027" y="4922"/>
                    <a:pt x="5974" y="4922"/>
                  </a:cubicBezTo>
                  <a:cubicBezTo>
                    <a:pt x="5856" y="4922"/>
                    <a:pt x="5743" y="4983"/>
                    <a:pt x="5671" y="5085"/>
                  </a:cubicBezTo>
                  <a:cubicBezTo>
                    <a:pt x="5566" y="5232"/>
                    <a:pt x="5587" y="5420"/>
                    <a:pt x="5733" y="5545"/>
                  </a:cubicBezTo>
                  <a:cubicBezTo>
                    <a:pt x="5796" y="5608"/>
                    <a:pt x="5859" y="5650"/>
                    <a:pt x="5943" y="5671"/>
                  </a:cubicBezTo>
                  <a:cubicBezTo>
                    <a:pt x="6194" y="5776"/>
                    <a:pt x="6445" y="5880"/>
                    <a:pt x="6717" y="5985"/>
                  </a:cubicBezTo>
                  <a:lnTo>
                    <a:pt x="8056" y="6508"/>
                  </a:lnTo>
                  <a:cubicBezTo>
                    <a:pt x="8014" y="6947"/>
                    <a:pt x="7972" y="7387"/>
                    <a:pt x="7909" y="7826"/>
                  </a:cubicBezTo>
                  <a:lnTo>
                    <a:pt x="7344" y="7554"/>
                  </a:lnTo>
                  <a:cubicBezTo>
                    <a:pt x="7072" y="7449"/>
                    <a:pt x="6800" y="7303"/>
                    <a:pt x="6507" y="7198"/>
                  </a:cubicBezTo>
                  <a:cubicBezTo>
                    <a:pt x="6467" y="7185"/>
                    <a:pt x="6425" y="7178"/>
                    <a:pt x="6383" y="7178"/>
                  </a:cubicBezTo>
                  <a:cubicBezTo>
                    <a:pt x="6235" y="7178"/>
                    <a:pt x="6096" y="7265"/>
                    <a:pt x="6047" y="7429"/>
                  </a:cubicBezTo>
                  <a:cubicBezTo>
                    <a:pt x="5984" y="7617"/>
                    <a:pt x="6068" y="7826"/>
                    <a:pt x="6277" y="7889"/>
                  </a:cubicBezTo>
                  <a:cubicBezTo>
                    <a:pt x="6570" y="8014"/>
                    <a:pt x="6863" y="8140"/>
                    <a:pt x="7156" y="8265"/>
                  </a:cubicBezTo>
                  <a:lnTo>
                    <a:pt x="7470" y="8412"/>
                  </a:lnTo>
                  <a:lnTo>
                    <a:pt x="7470" y="9186"/>
                  </a:lnTo>
                  <a:lnTo>
                    <a:pt x="7470" y="9960"/>
                  </a:lnTo>
                  <a:cubicBezTo>
                    <a:pt x="7470" y="10107"/>
                    <a:pt x="7449" y="10253"/>
                    <a:pt x="7449" y="10379"/>
                  </a:cubicBezTo>
                  <a:cubicBezTo>
                    <a:pt x="7449" y="10462"/>
                    <a:pt x="7449" y="10546"/>
                    <a:pt x="7449" y="10609"/>
                  </a:cubicBezTo>
                  <a:cubicBezTo>
                    <a:pt x="7470" y="10755"/>
                    <a:pt x="7491" y="10881"/>
                    <a:pt x="7491" y="11048"/>
                  </a:cubicBezTo>
                  <a:lnTo>
                    <a:pt x="7303" y="10944"/>
                  </a:lnTo>
                  <a:cubicBezTo>
                    <a:pt x="6821" y="10672"/>
                    <a:pt x="6319" y="10379"/>
                    <a:pt x="5838" y="10107"/>
                  </a:cubicBezTo>
                  <a:cubicBezTo>
                    <a:pt x="5733" y="10044"/>
                    <a:pt x="5671" y="9960"/>
                    <a:pt x="5650" y="9835"/>
                  </a:cubicBezTo>
                  <a:cubicBezTo>
                    <a:pt x="5608" y="9563"/>
                    <a:pt x="5545" y="9291"/>
                    <a:pt x="5482" y="8998"/>
                  </a:cubicBezTo>
                  <a:cubicBezTo>
                    <a:pt x="5378" y="8537"/>
                    <a:pt x="5273" y="8077"/>
                    <a:pt x="5168" y="7617"/>
                  </a:cubicBezTo>
                  <a:cubicBezTo>
                    <a:pt x="5127" y="7449"/>
                    <a:pt x="5085" y="7282"/>
                    <a:pt x="5043" y="7094"/>
                  </a:cubicBezTo>
                  <a:cubicBezTo>
                    <a:pt x="5001" y="6885"/>
                    <a:pt x="4959" y="6696"/>
                    <a:pt x="4896" y="6508"/>
                  </a:cubicBezTo>
                  <a:cubicBezTo>
                    <a:pt x="4860" y="6344"/>
                    <a:pt x="4713" y="6228"/>
                    <a:pt x="4551" y="6228"/>
                  </a:cubicBezTo>
                  <a:cubicBezTo>
                    <a:pt x="4527" y="6228"/>
                    <a:pt x="4502" y="6230"/>
                    <a:pt x="4478" y="6236"/>
                  </a:cubicBezTo>
                  <a:cubicBezTo>
                    <a:pt x="4290" y="6278"/>
                    <a:pt x="4164" y="6445"/>
                    <a:pt x="4185" y="6612"/>
                  </a:cubicBezTo>
                  <a:cubicBezTo>
                    <a:pt x="4206" y="6654"/>
                    <a:pt x="4206" y="6717"/>
                    <a:pt x="4206" y="6759"/>
                  </a:cubicBezTo>
                  <a:cubicBezTo>
                    <a:pt x="4248" y="6905"/>
                    <a:pt x="4290" y="7052"/>
                    <a:pt x="4331" y="7198"/>
                  </a:cubicBezTo>
                  <a:cubicBezTo>
                    <a:pt x="4394" y="7429"/>
                    <a:pt x="4436" y="7659"/>
                    <a:pt x="4478" y="7889"/>
                  </a:cubicBezTo>
                  <a:cubicBezTo>
                    <a:pt x="4603" y="8391"/>
                    <a:pt x="4708" y="8893"/>
                    <a:pt x="4834" y="9374"/>
                  </a:cubicBezTo>
                  <a:cubicBezTo>
                    <a:pt x="4834" y="9395"/>
                    <a:pt x="4834" y="9416"/>
                    <a:pt x="4834" y="9437"/>
                  </a:cubicBezTo>
                  <a:cubicBezTo>
                    <a:pt x="4771" y="9416"/>
                    <a:pt x="4708" y="9374"/>
                    <a:pt x="4645" y="9353"/>
                  </a:cubicBezTo>
                  <a:cubicBezTo>
                    <a:pt x="4478" y="9249"/>
                    <a:pt x="4311" y="9144"/>
                    <a:pt x="4122" y="9081"/>
                  </a:cubicBezTo>
                  <a:cubicBezTo>
                    <a:pt x="3704" y="8893"/>
                    <a:pt x="3767" y="8956"/>
                    <a:pt x="3641" y="8517"/>
                  </a:cubicBezTo>
                  <a:cubicBezTo>
                    <a:pt x="3515" y="8014"/>
                    <a:pt x="3390" y="7491"/>
                    <a:pt x="3264" y="6989"/>
                  </a:cubicBezTo>
                  <a:cubicBezTo>
                    <a:pt x="3222" y="6843"/>
                    <a:pt x="3160" y="6696"/>
                    <a:pt x="3097" y="6550"/>
                  </a:cubicBezTo>
                  <a:cubicBezTo>
                    <a:pt x="3023" y="6416"/>
                    <a:pt x="2896" y="6346"/>
                    <a:pt x="2769" y="6346"/>
                  </a:cubicBezTo>
                  <a:cubicBezTo>
                    <a:pt x="2717" y="6346"/>
                    <a:pt x="2665" y="6358"/>
                    <a:pt x="2616" y="6382"/>
                  </a:cubicBezTo>
                  <a:cubicBezTo>
                    <a:pt x="2427" y="6466"/>
                    <a:pt x="2365" y="6675"/>
                    <a:pt x="2448" y="6864"/>
                  </a:cubicBezTo>
                  <a:cubicBezTo>
                    <a:pt x="2448" y="6905"/>
                    <a:pt x="2490" y="6947"/>
                    <a:pt x="2511" y="7010"/>
                  </a:cubicBezTo>
                  <a:cubicBezTo>
                    <a:pt x="2532" y="7073"/>
                    <a:pt x="2553" y="7136"/>
                    <a:pt x="2574" y="7198"/>
                  </a:cubicBezTo>
                  <a:cubicBezTo>
                    <a:pt x="2658" y="7533"/>
                    <a:pt x="2720" y="7847"/>
                    <a:pt x="2804" y="8182"/>
                  </a:cubicBezTo>
                  <a:cubicBezTo>
                    <a:pt x="2825" y="8224"/>
                    <a:pt x="2825" y="8265"/>
                    <a:pt x="2825" y="8307"/>
                  </a:cubicBezTo>
                  <a:lnTo>
                    <a:pt x="2114" y="7952"/>
                  </a:lnTo>
                  <a:cubicBezTo>
                    <a:pt x="2051" y="7910"/>
                    <a:pt x="1988" y="7847"/>
                    <a:pt x="1967" y="7763"/>
                  </a:cubicBezTo>
                  <a:cubicBezTo>
                    <a:pt x="1883" y="7408"/>
                    <a:pt x="1800" y="7073"/>
                    <a:pt x="1695" y="6738"/>
                  </a:cubicBezTo>
                  <a:cubicBezTo>
                    <a:pt x="1674" y="6675"/>
                    <a:pt x="1632" y="6592"/>
                    <a:pt x="1570" y="6550"/>
                  </a:cubicBezTo>
                  <a:cubicBezTo>
                    <a:pt x="1499" y="6485"/>
                    <a:pt x="1417" y="6457"/>
                    <a:pt x="1338" y="6457"/>
                  </a:cubicBezTo>
                  <a:cubicBezTo>
                    <a:pt x="1133" y="6457"/>
                    <a:pt x="944" y="6644"/>
                    <a:pt x="1005" y="6885"/>
                  </a:cubicBezTo>
                  <a:cubicBezTo>
                    <a:pt x="1046" y="7115"/>
                    <a:pt x="1109" y="7366"/>
                    <a:pt x="1172" y="7596"/>
                  </a:cubicBezTo>
                  <a:cubicBezTo>
                    <a:pt x="1193" y="7659"/>
                    <a:pt x="1214" y="7763"/>
                    <a:pt x="1256" y="7847"/>
                  </a:cubicBezTo>
                  <a:cubicBezTo>
                    <a:pt x="1130" y="7889"/>
                    <a:pt x="1026" y="7910"/>
                    <a:pt x="921" y="7931"/>
                  </a:cubicBezTo>
                  <a:cubicBezTo>
                    <a:pt x="691" y="7993"/>
                    <a:pt x="481" y="8056"/>
                    <a:pt x="272" y="8119"/>
                  </a:cubicBezTo>
                  <a:cubicBezTo>
                    <a:pt x="126" y="8161"/>
                    <a:pt x="21" y="8286"/>
                    <a:pt x="21" y="8433"/>
                  </a:cubicBezTo>
                  <a:cubicBezTo>
                    <a:pt x="21" y="8579"/>
                    <a:pt x="105" y="8705"/>
                    <a:pt x="230" y="8768"/>
                  </a:cubicBezTo>
                  <a:cubicBezTo>
                    <a:pt x="276" y="8802"/>
                    <a:pt x="335" y="8818"/>
                    <a:pt x="396" y="8818"/>
                  </a:cubicBezTo>
                  <a:cubicBezTo>
                    <a:pt x="446" y="8818"/>
                    <a:pt x="497" y="8807"/>
                    <a:pt x="544" y="8789"/>
                  </a:cubicBezTo>
                  <a:cubicBezTo>
                    <a:pt x="879" y="8705"/>
                    <a:pt x="1214" y="8621"/>
                    <a:pt x="1549" y="8537"/>
                  </a:cubicBezTo>
                  <a:cubicBezTo>
                    <a:pt x="1566" y="8529"/>
                    <a:pt x="1587" y="8524"/>
                    <a:pt x="1610" y="8524"/>
                  </a:cubicBezTo>
                  <a:cubicBezTo>
                    <a:pt x="1642" y="8524"/>
                    <a:pt x="1679" y="8534"/>
                    <a:pt x="1716" y="8558"/>
                  </a:cubicBezTo>
                  <a:cubicBezTo>
                    <a:pt x="1946" y="8684"/>
                    <a:pt x="2176" y="8851"/>
                    <a:pt x="2427" y="8998"/>
                  </a:cubicBezTo>
                  <a:cubicBezTo>
                    <a:pt x="2134" y="9102"/>
                    <a:pt x="1883" y="9186"/>
                    <a:pt x="1611" y="9270"/>
                  </a:cubicBezTo>
                  <a:cubicBezTo>
                    <a:pt x="1423" y="9333"/>
                    <a:pt x="1214" y="9395"/>
                    <a:pt x="984" y="9395"/>
                  </a:cubicBezTo>
                  <a:cubicBezTo>
                    <a:pt x="795" y="9416"/>
                    <a:pt x="628" y="9584"/>
                    <a:pt x="649" y="9772"/>
                  </a:cubicBezTo>
                  <a:cubicBezTo>
                    <a:pt x="669" y="9969"/>
                    <a:pt x="819" y="10129"/>
                    <a:pt x="1011" y="10129"/>
                  </a:cubicBezTo>
                  <a:cubicBezTo>
                    <a:pt x="1023" y="10129"/>
                    <a:pt x="1035" y="10129"/>
                    <a:pt x="1046" y="10128"/>
                  </a:cubicBezTo>
                  <a:cubicBezTo>
                    <a:pt x="1193" y="10128"/>
                    <a:pt x="1339" y="10086"/>
                    <a:pt x="1486" y="10065"/>
                  </a:cubicBezTo>
                  <a:cubicBezTo>
                    <a:pt x="1737" y="10002"/>
                    <a:pt x="1967" y="9898"/>
                    <a:pt x="2218" y="9835"/>
                  </a:cubicBezTo>
                  <a:cubicBezTo>
                    <a:pt x="2574" y="9730"/>
                    <a:pt x="2930" y="9646"/>
                    <a:pt x="3285" y="9542"/>
                  </a:cubicBezTo>
                  <a:cubicBezTo>
                    <a:pt x="3308" y="9536"/>
                    <a:pt x="3329" y="9534"/>
                    <a:pt x="3348" y="9534"/>
                  </a:cubicBezTo>
                  <a:cubicBezTo>
                    <a:pt x="3403" y="9534"/>
                    <a:pt x="3449" y="9553"/>
                    <a:pt x="3494" y="9584"/>
                  </a:cubicBezTo>
                  <a:lnTo>
                    <a:pt x="4331" y="10149"/>
                  </a:lnTo>
                  <a:cubicBezTo>
                    <a:pt x="4352" y="10149"/>
                    <a:pt x="4394" y="10190"/>
                    <a:pt x="4415" y="10211"/>
                  </a:cubicBezTo>
                  <a:lnTo>
                    <a:pt x="2950" y="10672"/>
                  </a:lnTo>
                  <a:cubicBezTo>
                    <a:pt x="2553" y="10797"/>
                    <a:pt x="2134" y="10902"/>
                    <a:pt x="1737" y="11027"/>
                  </a:cubicBezTo>
                  <a:cubicBezTo>
                    <a:pt x="1632" y="11048"/>
                    <a:pt x="1549" y="11111"/>
                    <a:pt x="1507" y="11195"/>
                  </a:cubicBezTo>
                  <a:cubicBezTo>
                    <a:pt x="1423" y="11320"/>
                    <a:pt x="1423" y="11488"/>
                    <a:pt x="1528" y="11592"/>
                  </a:cubicBezTo>
                  <a:cubicBezTo>
                    <a:pt x="1586" y="11695"/>
                    <a:pt x="1686" y="11746"/>
                    <a:pt x="1791" y="11746"/>
                  </a:cubicBezTo>
                  <a:cubicBezTo>
                    <a:pt x="1835" y="11746"/>
                    <a:pt x="1881" y="11737"/>
                    <a:pt x="1925" y="11718"/>
                  </a:cubicBezTo>
                  <a:cubicBezTo>
                    <a:pt x="2386" y="11592"/>
                    <a:pt x="2825" y="11467"/>
                    <a:pt x="3285" y="11320"/>
                  </a:cubicBezTo>
                  <a:cubicBezTo>
                    <a:pt x="3913" y="11132"/>
                    <a:pt x="4541" y="10923"/>
                    <a:pt x="5168" y="10714"/>
                  </a:cubicBezTo>
                  <a:lnTo>
                    <a:pt x="5231" y="10693"/>
                  </a:lnTo>
                  <a:cubicBezTo>
                    <a:pt x="5266" y="10684"/>
                    <a:pt x="5297" y="10679"/>
                    <a:pt x="5326" y="10679"/>
                  </a:cubicBezTo>
                  <a:cubicBezTo>
                    <a:pt x="5367" y="10679"/>
                    <a:pt x="5404" y="10689"/>
                    <a:pt x="5440" y="10714"/>
                  </a:cubicBezTo>
                  <a:cubicBezTo>
                    <a:pt x="5984" y="11027"/>
                    <a:pt x="6507" y="11341"/>
                    <a:pt x="7031" y="11634"/>
                  </a:cubicBezTo>
                  <a:cubicBezTo>
                    <a:pt x="7052" y="11655"/>
                    <a:pt x="7072" y="11676"/>
                    <a:pt x="7093" y="11697"/>
                  </a:cubicBezTo>
                  <a:cubicBezTo>
                    <a:pt x="6800" y="11864"/>
                    <a:pt x="6487" y="12053"/>
                    <a:pt x="6235" y="12199"/>
                  </a:cubicBezTo>
                  <a:cubicBezTo>
                    <a:pt x="6005" y="12346"/>
                    <a:pt x="5733" y="12492"/>
                    <a:pt x="5482" y="12638"/>
                  </a:cubicBezTo>
                  <a:cubicBezTo>
                    <a:pt x="5252" y="12764"/>
                    <a:pt x="5043" y="12869"/>
                    <a:pt x="4813" y="12994"/>
                  </a:cubicBezTo>
                  <a:cubicBezTo>
                    <a:pt x="4478" y="12722"/>
                    <a:pt x="4143" y="12471"/>
                    <a:pt x="3808" y="12199"/>
                  </a:cubicBezTo>
                  <a:cubicBezTo>
                    <a:pt x="3731" y="12147"/>
                    <a:pt x="3645" y="12112"/>
                    <a:pt x="3557" y="12112"/>
                  </a:cubicBezTo>
                  <a:cubicBezTo>
                    <a:pt x="3502" y="12112"/>
                    <a:pt x="3446" y="12125"/>
                    <a:pt x="3390" y="12157"/>
                  </a:cubicBezTo>
                  <a:cubicBezTo>
                    <a:pt x="3264" y="12199"/>
                    <a:pt x="3181" y="12346"/>
                    <a:pt x="3181" y="12492"/>
                  </a:cubicBezTo>
                  <a:cubicBezTo>
                    <a:pt x="3181" y="12618"/>
                    <a:pt x="3243" y="12722"/>
                    <a:pt x="3348" y="12785"/>
                  </a:cubicBezTo>
                  <a:lnTo>
                    <a:pt x="4059" y="13308"/>
                  </a:lnTo>
                  <a:lnTo>
                    <a:pt x="4541" y="13685"/>
                  </a:lnTo>
                  <a:lnTo>
                    <a:pt x="3494" y="14438"/>
                  </a:lnTo>
                  <a:cubicBezTo>
                    <a:pt x="3453" y="14417"/>
                    <a:pt x="3411" y="14396"/>
                    <a:pt x="3369" y="14354"/>
                  </a:cubicBezTo>
                  <a:lnTo>
                    <a:pt x="2302" y="13517"/>
                  </a:lnTo>
                  <a:cubicBezTo>
                    <a:pt x="2051" y="13329"/>
                    <a:pt x="1821" y="13141"/>
                    <a:pt x="1570" y="12973"/>
                  </a:cubicBezTo>
                  <a:cubicBezTo>
                    <a:pt x="1505" y="12925"/>
                    <a:pt x="1429" y="12902"/>
                    <a:pt x="1353" y="12902"/>
                  </a:cubicBezTo>
                  <a:cubicBezTo>
                    <a:pt x="1231" y="12902"/>
                    <a:pt x="1111" y="12962"/>
                    <a:pt x="1046" y="13078"/>
                  </a:cubicBezTo>
                  <a:cubicBezTo>
                    <a:pt x="942" y="13266"/>
                    <a:pt x="1005" y="13496"/>
                    <a:pt x="1193" y="13580"/>
                  </a:cubicBezTo>
                  <a:cubicBezTo>
                    <a:pt x="1318" y="13664"/>
                    <a:pt x="1444" y="13747"/>
                    <a:pt x="1570" y="13852"/>
                  </a:cubicBezTo>
                  <a:lnTo>
                    <a:pt x="2762" y="14773"/>
                  </a:lnTo>
                  <a:cubicBezTo>
                    <a:pt x="2804" y="14815"/>
                    <a:pt x="2825" y="14856"/>
                    <a:pt x="2867" y="14877"/>
                  </a:cubicBezTo>
                  <a:cubicBezTo>
                    <a:pt x="2469" y="15191"/>
                    <a:pt x="2093" y="15505"/>
                    <a:pt x="1716" y="15819"/>
                  </a:cubicBezTo>
                  <a:cubicBezTo>
                    <a:pt x="1528" y="15965"/>
                    <a:pt x="1339" y="16091"/>
                    <a:pt x="1151" y="16237"/>
                  </a:cubicBezTo>
                  <a:cubicBezTo>
                    <a:pt x="1005" y="16342"/>
                    <a:pt x="963" y="16530"/>
                    <a:pt x="1026" y="16677"/>
                  </a:cubicBezTo>
                  <a:cubicBezTo>
                    <a:pt x="1095" y="16798"/>
                    <a:pt x="1221" y="16876"/>
                    <a:pt x="1357" y="16876"/>
                  </a:cubicBezTo>
                  <a:cubicBezTo>
                    <a:pt x="1386" y="16876"/>
                    <a:pt x="1415" y="16872"/>
                    <a:pt x="1444" y="16865"/>
                  </a:cubicBezTo>
                  <a:cubicBezTo>
                    <a:pt x="1528" y="16844"/>
                    <a:pt x="1590" y="16802"/>
                    <a:pt x="1632" y="16781"/>
                  </a:cubicBezTo>
                  <a:cubicBezTo>
                    <a:pt x="1758" y="16698"/>
                    <a:pt x="1862" y="16614"/>
                    <a:pt x="1946" y="16530"/>
                  </a:cubicBezTo>
                  <a:lnTo>
                    <a:pt x="3264" y="15526"/>
                  </a:lnTo>
                  <a:lnTo>
                    <a:pt x="3494" y="15338"/>
                  </a:lnTo>
                  <a:cubicBezTo>
                    <a:pt x="3871" y="15589"/>
                    <a:pt x="4206" y="15840"/>
                    <a:pt x="4541" y="16112"/>
                  </a:cubicBezTo>
                  <a:lnTo>
                    <a:pt x="4373" y="16258"/>
                  </a:lnTo>
                  <a:lnTo>
                    <a:pt x="3474" y="16907"/>
                  </a:lnTo>
                  <a:cubicBezTo>
                    <a:pt x="3411" y="16949"/>
                    <a:pt x="3348" y="16991"/>
                    <a:pt x="3306" y="17053"/>
                  </a:cubicBezTo>
                  <a:cubicBezTo>
                    <a:pt x="3160" y="17200"/>
                    <a:pt x="3160" y="17409"/>
                    <a:pt x="3306" y="17556"/>
                  </a:cubicBezTo>
                  <a:cubicBezTo>
                    <a:pt x="3374" y="17635"/>
                    <a:pt x="3467" y="17671"/>
                    <a:pt x="3561" y="17671"/>
                  </a:cubicBezTo>
                  <a:cubicBezTo>
                    <a:pt x="3640" y="17671"/>
                    <a:pt x="3720" y="17645"/>
                    <a:pt x="3787" y="17597"/>
                  </a:cubicBezTo>
                  <a:cubicBezTo>
                    <a:pt x="3955" y="17451"/>
                    <a:pt x="4122" y="17325"/>
                    <a:pt x="4311" y="17200"/>
                  </a:cubicBezTo>
                  <a:cubicBezTo>
                    <a:pt x="4478" y="17053"/>
                    <a:pt x="4666" y="16928"/>
                    <a:pt x="4855" y="16802"/>
                  </a:cubicBezTo>
                  <a:cubicBezTo>
                    <a:pt x="5106" y="16949"/>
                    <a:pt x="5357" y="17095"/>
                    <a:pt x="5608" y="17242"/>
                  </a:cubicBezTo>
                  <a:cubicBezTo>
                    <a:pt x="6089" y="17493"/>
                    <a:pt x="6528" y="17786"/>
                    <a:pt x="7031" y="18016"/>
                  </a:cubicBezTo>
                  <a:cubicBezTo>
                    <a:pt x="7052" y="18037"/>
                    <a:pt x="7093" y="18058"/>
                    <a:pt x="7135" y="18079"/>
                  </a:cubicBezTo>
                  <a:lnTo>
                    <a:pt x="6989" y="18183"/>
                  </a:lnTo>
                  <a:cubicBezTo>
                    <a:pt x="6507" y="18455"/>
                    <a:pt x="6026" y="18727"/>
                    <a:pt x="5524" y="19020"/>
                  </a:cubicBezTo>
                  <a:cubicBezTo>
                    <a:pt x="5463" y="19069"/>
                    <a:pt x="5387" y="19090"/>
                    <a:pt x="5310" y="19090"/>
                  </a:cubicBezTo>
                  <a:cubicBezTo>
                    <a:pt x="5255" y="19090"/>
                    <a:pt x="5199" y="19079"/>
                    <a:pt x="5147" y="19062"/>
                  </a:cubicBezTo>
                  <a:cubicBezTo>
                    <a:pt x="4917" y="18978"/>
                    <a:pt x="4708" y="18895"/>
                    <a:pt x="4478" y="18832"/>
                  </a:cubicBezTo>
                  <a:lnTo>
                    <a:pt x="2469" y="18204"/>
                  </a:lnTo>
                  <a:cubicBezTo>
                    <a:pt x="2281" y="18141"/>
                    <a:pt x="2093" y="18100"/>
                    <a:pt x="1904" y="18058"/>
                  </a:cubicBezTo>
                  <a:cubicBezTo>
                    <a:pt x="1877" y="18052"/>
                    <a:pt x="1849" y="18049"/>
                    <a:pt x="1821" y="18049"/>
                  </a:cubicBezTo>
                  <a:cubicBezTo>
                    <a:pt x="1663" y="18049"/>
                    <a:pt x="1518" y="18148"/>
                    <a:pt x="1465" y="18309"/>
                  </a:cubicBezTo>
                  <a:cubicBezTo>
                    <a:pt x="1423" y="18497"/>
                    <a:pt x="1528" y="18685"/>
                    <a:pt x="1716" y="18769"/>
                  </a:cubicBezTo>
                  <a:cubicBezTo>
                    <a:pt x="1800" y="18790"/>
                    <a:pt x="1904" y="18811"/>
                    <a:pt x="1988" y="18832"/>
                  </a:cubicBezTo>
                  <a:lnTo>
                    <a:pt x="2260" y="18916"/>
                  </a:lnTo>
                  <a:lnTo>
                    <a:pt x="2909" y="19104"/>
                  </a:lnTo>
                  <a:lnTo>
                    <a:pt x="4311" y="19543"/>
                  </a:lnTo>
                  <a:lnTo>
                    <a:pt x="4415" y="19585"/>
                  </a:lnTo>
                  <a:cubicBezTo>
                    <a:pt x="4394" y="19606"/>
                    <a:pt x="4394" y="19627"/>
                    <a:pt x="4394" y="19627"/>
                  </a:cubicBezTo>
                  <a:lnTo>
                    <a:pt x="3494" y="20213"/>
                  </a:lnTo>
                  <a:cubicBezTo>
                    <a:pt x="3464" y="20243"/>
                    <a:pt x="3411" y="20263"/>
                    <a:pt x="3360" y="20263"/>
                  </a:cubicBezTo>
                  <a:cubicBezTo>
                    <a:pt x="3341" y="20263"/>
                    <a:pt x="3323" y="20260"/>
                    <a:pt x="3306" y="20255"/>
                  </a:cubicBezTo>
                  <a:cubicBezTo>
                    <a:pt x="2909" y="20129"/>
                    <a:pt x="2532" y="20045"/>
                    <a:pt x="2134" y="19920"/>
                  </a:cubicBezTo>
                  <a:cubicBezTo>
                    <a:pt x="1821" y="19815"/>
                    <a:pt x="1486" y="19732"/>
                    <a:pt x="1130" y="19669"/>
                  </a:cubicBezTo>
                  <a:cubicBezTo>
                    <a:pt x="1103" y="19663"/>
                    <a:pt x="1076" y="19661"/>
                    <a:pt x="1049" y="19661"/>
                  </a:cubicBezTo>
                  <a:cubicBezTo>
                    <a:pt x="870" y="19661"/>
                    <a:pt x="706" y="19780"/>
                    <a:pt x="670" y="19962"/>
                  </a:cubicBezTo>
                  <a:cubicBezTo>
                    <a:pt x="649" y="20171"/>
                    <a:pt x="774" y="20359"/>
                    <a:pt x="984" y="20380"/>
                  </a:cubicBezTo>
                  <a:cubicBezTo>
                    <a:pt x="1046" y="20401"/>
                    <a:pt x="1088" y="20401"/>
                    <a:pt x="1151" y="20401"/>
                  </a:cubicBezTo>
                  <a:cubicBezTo>
                    <a:pt x="1214" y="20401"/>
                    <a:pt x="1277" y="20422"/>
                    <a:pt x="1339" y="20443"/>
                  </a:cubicBezTo>
                  <a:cubicBezTo>
                    <a:pt x="1674" y="20527"/>
                    <a:pt x="2009" y="20631"/>
                    <a:pt x="2344" y="20736"/>
                  </a:cubicBezTo>
                  <a:lnTo>
                    <a:pt x="2448" y="20778"/>
                  </a:lnTo>
                  <a:cubicBezTo>
                    <a:pt x="2197" y="20924"/>
                    <a:pt x="1988" y="21071"/>
                    <a:pt x="1758" y="21217"/>
                  </a:cubicBezTo>
                  <a:cubicBezTo>
                    <a:pt x="1719" y="21243"/>
                    <a:pt x="1672" y="21261"/>
                    <a:pt x="1622" y="21261"/>
                  </a:cubicBezTo>
                  <a:cubicBezTo>
                    <a:pt x="1592" y="21261"/>
                    <a:pt x="1560" y="21254"/>
                    <a:pt x="1528" y="21238"/>
                  </a:cubicBezTo>
                  <a:cubicBezTo>
                    <a:pt x="1339" y="21196"/>
                    <a:pt x="1130" y="21133"/>
                    <a:pt x="921" y="21092"/>
                  </a:cubicBezTo>
                  <a:cubicBezTo>
                    <a:pt x="774" y="21050"/>
                    <a:pt x="649" y="21008"/>
                    <a:pt x="523" y="20966"/>
                  </a:cubicBezTo>
                  <a:cubicBezTo>
                    <a:pt x="487" y="20955"/>
                    <a:pt x="450" y="20950"/>
                    <a:pt x="414" y="20950"/>
                  </a:cubicBezTo>
                  <a:cubicBezTo>
                    <a:pt x="246" y="20950"/>
                    <a:pt x="98" y="21066"/>
                    <a:pt x="63" y="21238"/>
                  </a:cubicBezTo>
                  <a:cubicBezTo>
                    <a:pt x="0" y="21426"/>
                    <a:pt x="126" y="21615"/>
                    <a:pt x="314" y="21677"/>
                  </a:cubicBezTo>
                  <a:cubicBezTo>
                    <a:pt x="440" y="21719"/>
                    <a:pt x="565" y="21740"/>
                    <a:pt x="691" y="21782"/>
                  </a:cubicBezTo>
                  <a:lnTo>
                    <a:pt x="1277" y="21929"/>
                  </a:lnTo>
                  <a:cubicBezTo>
                    <a:pt x="1235" y="22033"/>
                    <a:pt x="1214" y="22117"/>
                    <a:pt x="1193" y="22222"/>
                  </a:cubicBezTo>
                  <a:cubicBezTo>
                    <a:pt x="1130" y="22452"/>
                    <a:pt x="1067" y="22682"/>
                    <a:pt x="1026" y="22912"/>
                  </a:cubicBezTo>
                  <a:cubicBezTo>
                    <a:pt x="984" y="23121"/>
                    <a:pt x="1109" y="23310"/>
                    <a:pt x="1318" y="23330"/>
                  </a:cubicBezTo>
                  <a:cubicBezTo>
                    <a:pt x="1343" y="23336"/>
                    <a:pt x="1367" y="23339"/>
                    <a:pt x="1391" y="23339"/>
                  </a:cubicBezTo>
                  <a:cubicBezTo>
                    <a:pt x="1549" y="23339"/>
                    <a:pt x="1682" y="23222"/>
                    <a:pt x="1737" y="23058"/>
                  </a:cubicBezTo>
                  <a:cubicBezTo>
                    <a:pt x="1800" y="22786"/>
                    <a:pt x="1862" y="22514"/>
                    <a:pt x="1946" y="22242"/>
                  </a:cubicBezTo>
                  <a:cubicBezTo>
                    <a:pt x="2051" y="21845"/>
                    <a:pt x="1967" y="21950"/>
                    <a:pt x="2323" y="21761"/>
                  </a:cubicBezTo>
                  <a:lnTo>
                    <a:pt x="2406" y="21719"/>
                  </a:lnTo>
                  <a:cubicBezTo>
                    <a:pt x="2553" y="21636"/>
                    <a:pt x="2699" y="21573"/>
                    <a:pt x="2867" y="21489"/>
                  </a:cubicBezTo>
                  <a:lnTo>
                    <a:pt x="2867" y="21489"/>
                  </a:lnTo>
                  <a:cubicBezTo>
                    <a:pt x="2825" y="21657"/>
                    <a:pt x="2783" y="21803"/>
                    <a:pt x="2762" y="21929"/>
                  </a:cubicBezTo>
                  <a:cubicBezTo>
                    <a:pt x="2699" y="22284"/>
                    <a:pt x="2595" y="22619"/>
                    <a:pt x="2469" y="22933"/>
                  </a:cubicBezTo>
                  <a:cubicBezTo>
                    <a:pt x="2448" y="22954"/>
                    <a:pt x="2448" y="22975"/>
                    <a:pt x="2448" y="22996"/>
                  </a:cubicBezTo>
                  <a:cubicBezTo>
                    <a:pt x="2406" y="23142"/>
                    <a:pt x="2448" y="23289"/>
                    <a:pt x="2574" y="23372"/>
                  </a:cubicBezTo>
                  <a:cubicBezTo>
                    <a:pt x="2637" y="23425"/>
                    <a:pt x="2710" y="23451"/>
                    <a:pt x="2783" y="23451"/>
                  </a:cubicBezTo>
                  <a:cubicBezTo>
                    <a:pt x="2856" y="23451"/>
                    <a:pt x="2930" y="23425"/>
                    <a:pt x="2992" y="23372"/>
                  </a:cubicBezTo>
                  <a:cubicBezTo>
                    <a:pt x="3055" y="23330"/>
                    <a:pt x="3118" y="23268"/>
                    <a:pt x="3139" y="23184"/>
                  </a:cubicBezTo>
                  <a:cubicBezTo>
                    <a:pt x="3264" y="22933"/>
                    <a:pt x="3348" y="22640"/>
                    <a:pt x="3411" y="22368"/>
                  </a:cubicBezTo>
                  <a:cubicBezTo>
                    <a:pt x="3515" y="21929"/>
                    <a:pt x="3641" y="21489"/>
                    <a:pt x="3746" y="21050"/>
                  </a:cubicBezTo>
                  <a:cubicBezTo>
                    <a:pt x="3767" y="20966"/>
                    <a:pt x="3829" y="20882"/>
                    <a:pt x="3934" y="20841"/>
                  </a:cubicBezTo>
                  <a:lnTo>
                    <a:pt x="4771" y="20422"/>
                  </a:lnTo>
                  <a:cubicBezTo>
                    <a:pt x="4813" y="20401"/>
                    <a:pt x="4855" y="20380"/>
                    <a:pt x="4875" y="20380"/>
                  </a:cubicBezTo>
                  <a:cubicBezTo>
                    <a:pt x="4771" y="20924"/>
                    <a:pt x="4645" y="21447"/>
                    <a:pt x="4541" y="21970"/>
                  </a:cubicBezTo>
                  <a:cubicBezTo>
                    <a:pt x="4457" y="22347"/>
                    <a:pt x="4352" y="22724"/>
                    <a:pt x="4269" y="23100"/>
                  </a:cubicBezTo>
                  <a:cubicBezTo>
                    <a:pt x="4248" y="23184"/>
                    <a:pt x="4248" y="23310"/>
                    <a:pt x="4311" y="23393"/>
                  </a:cubicBezTo>
                  <a:cubicBezTo>
                    <a:pt x="4367" y="23506"/>
                    <a:pt x="4490" y="23585"/>
                    <a:pt x="4621" y="23585"/>
                  </a:cubicBezTo>
                  <a:cubicBezTo>
                    <a:pt x="4636" y="23585"/>
                    <a:pt x="4651" y="23584"/>
                    <a:pt x="4666" y="23582"/>
                  </a:cubicBezTo>
                  <a:cubicBezTo>
                    <a:pt x="4813" y="23561"/>
                    <a:pt x="4938" y="23435"/>
                    <a:pt x="4959" y="23289"/>
                  </a:cubicBezTo>
                  <a:cubicBezTo>
                    <a:pt x="5085" y="22849"/>
                    <a:pt x="5189" y="22389"/>
                    <a:pt x="5294" y="21929"/>
                  </a:cubicBezTo>
                  <a:cubicBezTo>
                    <a:pt x="5440" y="21259"/>
                    <a:pt x="5587" y="20610"/>
                    <a:pt x="5733" y="19941"/>
                  </a:cubicBezTo>
                  <a:cubicBezTo>
                    <a:pt x="5733" y="19857"/>
                    <a:pt x="5796" y="19773"/>
                    <a:pt x="5880" y="19732"/>
                  </a:cubicBezTo>
                  <a:cubicBezTo>
                    <a:pt x="6382" y="19439"/>
                    <a:pt x="6884" y="19146"/>
                    <a:pt x="7407" y="18853"/>
                  </a:cubicBezTo>
                  <a:cubicBezTo>
                    <a:pt x="7449" y="18832"/>
                    <a:pt x="7491" y="18811"/>
                    <a:pt x="7533" y="18790"/>
                  </a:cubicBezTo>
                  <a:lnTo>
                    <a:pt x="7533" y="19794"/>
                  </a:lnTo>
                  <a:lnTo>
                    <a:pt x="7533" y="19941"/>
                  </a:lnTo>
                  <a:cubicBezTo>
                    <a:pt x="7533" y="20087"/>
                    <a:pt x="7533" y="20213"/>
                    <a:pt x="7533" y="20359"/>
                  </a:cubicBezTo>
                  <a:cubicBezTo>
                    <a:pt x="7575" y="20715"/>
                    <a:pt x="7575" y="21071"/>
                    <a:pt x="7512" y="21405"/>
                  </a:cubicBezTo>
                  <a:cubicBezTo>
                    <a:pt x="7470" y="21426"/>
                    <a:pt x="7428" y="21447"/>
                    <a:pt x="7386" y="21468"/>
                  </a:cubicBezTo>
                  <a:lnTo>
                    <a:pt x="6340" y="21908"/>
                  </a:lnTo>
                  <a:cubicBezTo>
                    <a:pt x="6152" y="21991"/>
                    <a:pt x="6047" y="22201"/>
                    <a:pt x="6110" y="22389"/>
                  </a:cubicBezTo>
                  <a:cubicBezTo>
                    <a:pt x="6175" y="22536"/>
                    <a:pt x="6304" y="22619"/>
                    <a:pt x="6446" y="22619"/>
                  </a:cubicBezTo>
                  <a:cubicBezTo>
                    <a:pt x="6487" y="22619"/>
                    <a:pt x="6529" y="22612"/>
                    <a:pt x="6570" y="22598"/>
                  </a:cubicBezTo>
                  <a:cubicBezTo>
                    <a:pt x="6633" y="22577"/>
                    <a:pt x="6675" y="22556"/>
                    <a:pt x="6738" y="22535"/>
                  </a:cubicBezTo>
                  <a:lnTo>
                    <a:pt x="7428" y="22222"/>
                  </a:lnTo>
                  <a:lnTo>
                    <a:pt x="7972" y="21991"/>
                  </a:lnTo>
                  <a:cubicBezTo>
                    <a:pt x="8035" y="22452"/>
                    <a:pt x="8098" y="22870"/>
                    <a:pt x="8119" y="23289"/>
                  </a:cubicBezTo>
                  <a:lnTo>
                    <a:pt x="7993" y="23351"/>
                  </a:lnTo>
                  <a:cubicBezTo>
                    <a:pt x="7428" y="23561"/>
                    <a:pt x="6863" y="23791"/>
                    <a:pt x="6298" y="24021"/>
                  </a:cubicBezTo>
                  <a:cubicBezTo>
                    <a:pt x="6152" y="24084"/>
                    <a:pt x="6026" y="24146"/>
                    <a:pt x="5901" y="24209"/>
                  </a:cubicBezTo>
                  <a:cubicBezTo>
                    <a:pt x="5775" y="24251"/>
                    <a:pt x="5691" y="24356"/>
                    <a:pt x="5671" y="24481"/>
                  </a:cubicBezTo>
                  <a:cubicBezTo>
                    <a:pt x="5650" y="24628"/>
                    <a:pt x="5712" y="24753"/>
                    <a:pt x="5817" y="24837"/>
                  </a:cubicBezTo>
                  <a:cubicBezTo>
                    <a:pt x="5878" y="24886"/>
                    <a:pt x="5954" y="24906"/>
                    <a:pt x="6027" y="24906"/>
                  </a:cubicBezTo>
                  <a:cubicBezTo>
                    <a:pt x="6079" y="24906"/>
                    <a:pt x="6129" y="24896"/>
                    <a:pt x="6173" y="24879"/>
                  </a:cubicBezTo>
                  <a:cubicBezTo>
                    <a:pt x="6340" y="24816"/>
                    <a:pt x="6487" y="24732"/>
                    <a:pt x="6654" y="24670"/>
                  </a:cubicBezTo>
                  <a:cubicBezTo>
                    <a:pt x="7114" y="24481"/>
                    <a:pt x="7596" y="24293"/>
                    <a:pt x="8077" y="24105"/>
                  </a:cubicBezTo>
                  <a:lnTo>
                    <a:pt x="8202" y="24042"/>
                  </a:lnTo>
                  <a:cubicBezTo>
                    <a:pt x="8244" y="24105"/>
                    <a:pt x="8244" y="24146"/>
                    <a:pt x="8244" y="24188"/>
                  </a:cubicBezTo>
                  <a:cubicBezTo>
                    <a:pt x="8286" y="24502"/>
                    <a:pt x="8328" y="24816"/>
                    <a:pt x="8370" y="25130"/>
                  </a:cubicBezTo>
                  <a:cubicBezTo>
                    <a:pt x="8412" y="25465"/>
                    <a:pt x="8474" y="25820"/>
                    <a:pt x="8495" y="26176"/>
                  </a:cubicBezTo>
                  <a:cubicBezTo>
                    <a:pt x="8537" y="26385"/>
                    <a:pt x="8642" y="26532"/>
                    <a:pt x="8851" y="26532"/>
                  </a:cubicBezTo>
                  <a:cubicBezTo>
                    <a:pt x="9060" y="26532"/>
                    <a:pt x="9228" y="26364"/>
                    <a:pt x="9207" y="26155"/>
                  </a:cubicBezTo>
                  <a:cubicBezTo>
                    <a:pt x="9207" y="25988"/>
                    <a:pt x="9207" y="25841"/>
                    <a:pt x="9186" y="25674"/>
                  </a:cubicBezTo>
                  <a:cubicBezTo>
                    <a:pt x="9081" y="25109"/>
                    <a:pt x="8997" y="24544"/>
                    <a:pt x="8914" y="23958"/>
                  </a:cubicBezTo>
                  <a:cubicBezTo>
                    <a:pt x="8914" y="23895"/>
                    <a:pt x="8893" y="23812"/>
                    <a:pt x="8893" y="23728"/>
                  </a:cubicBezTo>
                  <a:lnTo>
                    <a:pt x="10085" y="23205"/>
                  </a:lnTo>
                  <a:cubicBezTo>
                    <a:pt x="10127" y="23602"/>
                    <a:pt x="10169" y="23979"/>
                    <a:pt x="10211" y="24356"/>
                  </a:cubicBezTo>
                  <a:cubicBezTo>
                    <a:pt x="10232" y="24502"/>
                    <a:pt x="10253" y="24649"/>
                    <a:pt x="10274" y="24795"/>
                  </a:cubicBezTo>
                  <a:cubicBezTo>
                    <a:pt x="10327" y="24938"/>
                    <a:pt x="10471" y="25035"/>
                    <a:pt x="10616" y="25035"/>
                  </a:cubicBezTo>
                  <a:cubicBezTo>
                    <a:pt x="10642" y="25035"/>
                    <a:pt x="10667" y="25032"/>
                    <a:pt x="10692" y="25025"/>
                  </a:cubicBezTo>
                  <a:cubicBezTo>
                    <a:pt x="10881" y="24983"/>
                    <a:pt x="11006" y="24816"/>
                    <a:pt x="10985" y="24628"/>
                  </a:cubicBezTo>
                  <a:cubicBezTo>
                    <a:pt x="10964" y="24418"/>
                    <a:pt x="10922" y="24272"/>
                    <a:pt x="10901" y="24021"/>
                  </a:cubicBezTo>
                  <a:cubicBezTo>
                    <a:pt x="10881" y="23791"/>
                    <a:pt x="10860" y="23561"/>
                    <a:pt x="10839" y="23289"/>
                  </a:cubicBezTo>
                  <a:cubicBezTo>
                    <a:pt x="11090" y="23142"/>
                    <a:pt x="11362" y="22996"/>
                    <a:pt x="11613" y="22849"/>
                  </a:cubicBezTo>
                  <a:cubicBezTo>
                    <a:pt x="12073" y="22577"/>
                    <a:pt x="12533" y="22326"/>
                    <a:pt x="12973" y="22033"/>
                  </a:cubicBezTo>
                  <a:cubicBezTo>
                    <a:pt x="13015" y="22012"/>
                    <a:pt x="13036" y="21991"/>
                    <a:pt x="13098" y="21970"/>
                  </a:cubicBezTo>
                  <a:lnTo>
                    <a:pt x="13098" y="22180"/>
                  </a:lnTo>
                  <a:lnTo>
                    <a:pt x="13098" y="23812"/>
                  </a:lnTo>
                  <a:cubicBezTo>
                    <a:pt x="13119" y="23958"/>
                    <a:pt x="13036" y="24105"/>
                    <a:pt x="12910" y="24188"/>
                  </a:cubicBezTo>
                  <a:cubicBezTo>
                    <a:pt x="12659" y="24418"/>
                    <a:pt x="12408" y="24649"/>
                    <a:pt x="12157" y="24879"/>
                  </a:cubicBezTo>
                  <a:lnTo>
                    <a:pt x="10881" y="26051"/>
                  </a:lnTo>
                  <a:cubicBezTo>
                    <a:pt x="10734" y="26197"/>
                    <a:pt x="10588" y="26323"/>
                    <a:pt x="10441" y="26469"/>
                  </a:cubicBezTo>
                  <a:cubicBezTo>
                    <a:pt x="10232" y="26699"/>
                    <a:pt x="10378" y="27055"/>
                    <a:pt x="10692" y="27076"/>
                  </a:cubicBezTo>
                  <a:cubicBezTo>
                    <a:pt x="10710" y="27079"/>
                    <a:pt x="10728" y="27081"/>
                    <a:pt x="10746" y="27081"/>
                  </a:cubicBezTo>
                  <a:cubicBezTo>
                    <a:pt x="10832" y="27081"/>
                    <a:pt x="10916" y="27041"/>
                    <a:pt x="10985" y="26971"/>
                  </a:cubicBezTo>
                  <a:cubicBezTo>
                    <a:pt x="11090" y="26867"/>
                    <a:pt x="11194" y="26741"/>
                    <a:pt x="11299" y="26636"/>
                  </a:cubicBezTo>
                  <a:lnTo>
                    <a:pt x="12931" y="25130"/>
                  </a:lnTo>
                  <a:cubicBezTo>
                    <a:pt x="12973" y="25109"/>
                    <a:pt x="12994" y="25088"/>
                    <a:pt x="13057" y="25046"/>
                  </a:cubicBezTo>
                  <a:cubicBezTo>
                    <a:pt x="13057" y="25276"/>
                    <a:pt x="13078" y="25486"/>
                    <a:pt x="13078" y="25695"/>
                  </a:cubicBezTo>
                  <a:cubicBezTo>
                    <a:pt x="13098" y="25799"/>
                    <a:pt x="13119" y="25925"/>
                    <a:pt x="13119" y="26030"/>
                  </a:cubicBezTo>
                  <a:cubicBezTo>
                    <a:pt x="13140" y="26155"/>
                    <a:pt x="13098" y="26281"/>
                    <a:pt x="13015" y="26385"/>
                  </a:cubicBezTo>
                  <a:cubicBezTo>
                    <a:pt x="12722" y="26678"/>
                    <a:pt x="12408" y="26971"/>
                    <a:pt x="12115" y="27264"/>
                  </a:cubicBezTo>
                  <a:cubicBezTo>
                    <a:pt x="11864" y="27473"/>
                    <a:pt x="11634" y="27724"/>
                    <a:pt x="11425" y="27996"/>
                  </a:cubicBezTo>
                  <a:cubicBezTo>
                    <a:pt x="11299" y="28164"/>
                    <a:pt x="11341" y="28394"/>
                    <a:pt x="11508" y="28520"/>
                  </a:cubicBezTo>
                  <a:cubicBezTo>
                    <a:pt x="11572" y="28575"/>
                    <a:pt x="11647" y="28600"/>
                    <a:pt x="11722" y="28600"/>
                  </a:cubicBezTo>
                  <a:cubicBezTo>
                    <a:pt x="11845" y="28600"/>
                    <a:pt x="11966" y="28532"/>
                    <a:pt x="12031" y="28415"/>
                  </a:cubicBezTo>
                  <a:cubicBezTo>
                    <a:pt x="12157" y="28248"/>
                    <a:pt x="12282" y="28101"/>
                    <a:pt x="12450" y="27955"/>
                  </a:cubicBezTo>
                  <a:cubicBezTo>
                    <a:pt x="12638" y="27766"/>
                    <a:pt x="12847" y="27578"/>
                    <a:pt x="13078" y="27369"/>
                  </a:cubicBezTo>
                  <a:cubicBezTo>
                    <a:pt x="13091" y="27409"/>
                    <a:pt x="13096" y="27432"/>
                    <a:pt x="13098" y="27432"/>
                  </a:cubicBezTo>
                  <a:cubicBezTo>
                    <a:pt x="13098" y="27432"/>
                    <a:pt x="13098" y="27425"/>
                    <a:pt x="13098" y="27411"/>
                  </a:cubicBezTo>
                  <a:cubicBezTo>
                    <a:pt x="13119" y="27662"/>
                    <a:pt x="13119" y="27892"/>
                    <a:pt x="13140" y="28122"/>
                  </a:cubicBezTo>
                  <a:cubicBezTo>
                    <a:pt x="13140" y="28206"/>
                    <a:pt x="13119" y="28289"/>
                    <a:pt x="13057" y="28331"/>
                  </a:cubicBezTo>
                  <a:cubicBezTo>
                    <a:pt x="12806" y="28582"/>
                    <a:pt x="12575" y="28833"/>
                    <a:pt x="12303" y="29084"/>
                  </a:cubicBezTo>
                  <a:cubicBezTo>
                    <a:pt x="12157" y="29210"/>
                    <a:pt x="12136" y="29440"/>
                    <a:pt x="12261" y="29608"/>
                  </a:cubicBezTo>
                  <a:cubicBezTo>
                    <a:pt x="12340" y="29686"/>
                    <a:pt x="12442" y="29728"/>
                    <a:pt x="12543" y="29728"/>
                  </a:cubicBezTo>
                  <a:cubicBezTo>
                    <a:pt x="12630" y="29728"/>
                    <a:pt x="12717" y="29696"/>
                    <a:pt x="12785" y="29628"/>
                  </a:cubicBezTo>
                  <a:cubicBezTo>
                    <a:pt x="12889" y="29545"/>
                    <a:pt x="12994" y="29461"/>
                    <a:pt x="13078" y="29356"/>
                  </a:cubicBezTo>
                  <a:cubicBezTo>
                    <a:pt x="13224" y="29231"/>
                    <a:pt x="13370" y="29084"/>
                    <a:pt x="13496" y="28938"/>
                  </a:cubicBezTo>
                  <a:lnTo>
                    <a:pt x="13705" y="29126"/>
                  </a:lnTo>
                  <a:cubicBezTo>
                    <a:pt x="13873" y="29294"/>
                    <a:pt x="14040" y="29482"/>
                    <a:pt x="14228" y="29628"/>
                  </a:cubicBezTo>
                  <a:cubicBezTo>
                    <a:pt x="14296" y="29696"/>
                    <a:pt x="14382" y="29728"/>
                    <a:pt x="14468" y="29728"/>
                  </a:cubicBezTo>
                  <a:cubicBezTo>
                    <a:pt x="14566" y="29728"/>
                    <a:pt x="14663" y="29686"/>
                    <a:pt x="14730" y="29608"/>
                  </a:cubicBezTo>
                  <a:cubicBezTo>
                    <a:pt x="14877" y="29461"/>
                    <a:pt x="14856" y="29210"/>
                    <a:pt x="14710" y="29084"/>
                  </a:cubicBezTo>
                  <a:cubicBezTo>
                    <a:pt x="14500" y="28875"/>
                    <a:pt x="14291" y="28645"/>
                    <a:pt x="14061" y="28457"/>
                  </a:cubicBezTo>
                  <a:cubicBezTo>
                    <a:pt x="13894" y="28352"/>
                    <a:pt x="13831" y="28143"/>
                    <a:pt x="13873" y="27955"/>
                  </a:cubicBezTo>
                  <a:cubicBezTo>
                    <a:pt x="13873" y="27913"/>
                    <a:pt x="13873" y="27871"/>
                    <a:pt x="13873" y="27850"/>
                  </a:cubicBezTo>
                  <a:cubicBezTo>
                    <a:pt x="13894" y="27683"/>
                    <a:pt x="13914" y="27515"/>
                    <a:pt x="13914" y="27348"/>
                  </a:cubicBezTo>
                  <a:lnTo>
                    <a:pt x="13956" y="27348"/>
                  </a:lnTo>
                  <a:cubicBezTo>
                    <a:pt x="14291" y="27703"/>
                    <a:pt x="14710" y="27976"/>
                    <a:pt x="14982" y="28394"/>
                  </a:cubicBezTo>
                  <a:cubicBezTo>
                    <a:pt x="15043" y="28486"/>
                    <a:pt x="15138" y="28544"/>
                    <a:pt x="15242" y="28544"/>
                  </a:cubicBezTo>
                  <a:cubicBezTo>
                    <a:pt x="15280" y="28544"/>
                    <a:pt x="15319" y="28536"/>
                    <a:pt x="15358" y="28520"/>
                  </a:cubicBezTo>
                  <a:cubicBezTo>
                    <a:pt x="15609" y="28436"/>
                    <a:pt x="15714" y="28122"/>
                    <a:pt x="15546" y="27913"/>
                  </a:cubicBezTo>
                  <a:cubicBezTo>
                    <a:pt x="15337" y="27662"/>
                    <a:pt x="15107" y="27411"/>
                    <a:pt x="14856" y="27201"/>
                  </a:cubicBezTo>
                  <a:cubicBezTo>
                    <a:pt x="14563" y="26908"/>
                    <a:pt x="14270" y="26636"/>
                    <a:pt x="13977" y="26343"/>
                  </a:cubicBezTo>
                  <a:cubicBezTo>
                    <a:pt x="13873" y="26260"/>
                    <a:pt x="13831" y="26113"/>
                    <a:pt x="13873" y="25988"/>
                  </a:cubicBezTo>
                  <a:cubicBezTo>
                    <a:pt x="13873" y="25820"/>
                    <a:pt x="13894" y="25632"/>
                    <a:pt x="13894" y="25444"/>
                  </a:cubicBezTo>
                  <a:cubicBezTo>
                    <a:pt x="13914" y="25297"/>
                    <a:pt x="13914" y="25151"/>
                    <a:pt x="13935" y="25004"/>
                  </a:cubicBezTo>
                  <a:cubicBezTo>
                    <a:pt x="13956" y="25004"/>
                    <a:pt x="13977" y="25025"/>
                    <a:pt x="13998" y="25025"/>
                  </a:cubicBezTo>
                  <a:cubicBezTo>
                    <a:pt x="14333" y="25360"/>
                    <a:pt x="14730" y="25716"/>
                    <a:pt x="15044" y="26009"/>
                  </a:cubicBezTo>
                  <a:cubicBezTo>
                    <a:pt x="15358" y="26302"/>
                    <a:pt x="15672" y="26615"/>
                    <a:pt x="15986" y="26908"/>
                  </a:cubicBezTo>
                  <a:cubicBezTo>
                    <a:pt x="16059" y="26982"/>
                    <a:pt x="16153" y="27018"/>
                    <a:pt x="16250" y="27018"/>
                  </a:cubicBezTo>
                  <a:cubicBezTo>
                    <a:pt x="16347" y="27018"/>
                    <a:pt x="16446" y="26982"/>
                    <a:pt x="16530" y="26908"/>
                  </a:cubicBezTo>
                  <a:cubicBezTo>
                    <a:pt x="16676" y="26762"/>
                    <a:pt x="16655" y="26511"/>
                    <a:pt x="16488" y="26385"/>
                  </a:cubicBezTo>
                  <a:cubicBezTo>
                    <a:pt x="16153" y="26051"/>
                    <a:pt x="15798" y="25716"/>
                    <a:pt x="15442" y="25381"/>
                  </a:cubicBezTo>
                  <a:cubicBezTo>
                    <a:pt x="14961" y="24942"/>
                    <a:pt x="14479" y="24481"/>
                    <a:pt x="13977" y="24042"/>
                  </a:cubicBezTo>
                  <a:cubicBezTo>
                    <a:pt x="13914" y="23979"/>
                    <a:pt x="13873" y="23895"/>
                    <a:pt x="13873" y="23812"/>
                  </a:cubicBezTo>
                  <a:lnTo>
                    <a:pt x="13873" y="22012"/>
                  </a:lnTo>
                  <a:cubicBezTo>
                    <a:pt x="13873" y="21970"/>
                    <a:pt x="13894" y="21929"/>
                    <a:pt x="13894" y="21887"/>
                  </a:cubicBezTo>
                  <a:cubicBezTo>
                    <a:pt x="13956" y="21929"/>
                    <a:pt x="14019" y="21970"/>
                    <a:pt x="14082" y="22012"/>
                  </a:cubicBezTo>
                  <a:cubicBezTo>
                    <a:pt x="14186" y="22096"/>
                    <a:pt x="14291" y="22159"/>
                    <a:pt x="14438" y="22242"/>
                  </a:cubicBezTo>
                  <a:cubicBezTo>
                    <a:pt x="14605" y="22347"/>
                    <a:pt x="14793" y="22431"/>
                    <a:pt x="14898" y="22514"/>
                  </a:cubicBezTo>
                  <a:cubicBezTo>
                    <a:pt x="15023" y="22577"/>
                    <a:pt x="15149" y="22661"/>
                    <a:pt x="15295" y="22724"/>
                  </a:cubicBezTo>
                  <a:cubicBezTo>
                    <a:pt x="15588" y="22891"/>
                    <a:pt x="15881" y="23058"/>
                    <a:pt x="16153" y="23247"/>
                  </a:cubicBezTo>
                  <a:lnTo>
                    <a:pt x="16070" y="24063"/>
                  </a:lnTo>
                  <a:cubicBezTo>
                    <a:pt x="16049" y="24209"/>
                    <a:pt x="16028" y="24335"/>
                    <a:pt x="16007" y="24481"/>
                  </a:cubicBezTo>
                  <a:cubicBezTo>
                    <a:pt x="15944" y="24690"/>
                    <a:pt x="16049" y="24900"/>
                    <a:pt x="16258" y="24963"/>
                  </a:cubicBezTo>
                  <a:cubicBezTo>
                    <a:pt x="16288" y="24969"/>
                    <a:pt x="16319" y="24972"/>
                    <a:pt x="16348" y="24972"/>
                  </a:cubicBezTo>
                  <a:cubicBezTo>
                    <a:pt x="16519" y="24972"/>
                    <a:pt x="16665" y="24869"/>
                    <a:pt x="16718" y="24690"/>
                  </a:cubicBezTo>
                  <a:cubicBezTo>
                    <a:pt x="16718" y="24628"/>
                    <a:pt x="16739" y="24565"/>
                    <a:pt x="16739" y="24502"/>
                  </a:cubicBezTo>
                  <a:cubicBezTo>
                    <a:pt x="16781" y="24126"/>
                    <a:pt x="16823" y="23728"/>
                    <a:pt x="16865" y="23351"/>
                  </a:cubicBezTo>
                  <a:cubicBezTo>
                    <a:pt x="16865" y="23289"/>
                    <a:pt x="16907" y="23226"/>
                    <a:pt x="16907" y="23142"/>
                  </a:cubicBezTo>
                  <a:lnTo>
                    <a:pt x="18078" y="23665"/>
                  </a:lnTo>
                  <a:lnTo>
                    <a:pt x="18078" y="23812"/>
                  </a:lnTo>
                  <a:cubicBezTo>
                    <a:pt x="18036" y="24063"/>
                    <a:pt x="18015" y="24335"/>
                    <a:pt x="17974" y="24586"/>
                  </a:cubicBezTo>
                  <a:cubicBezTo>
                    <a:pt x="17932" y="24963"/>
                    <a:pt x="17848" y="25318"/>
                    <a:pt x="17806" y="25695"/>
                  </a:cubicBezTo>
                  <a:cubicBezTo>
                    <a:pt x="17785" y="25862"/>
                    <a:pt x="17764" y="26009"/>
                    <a:pt x="17785" y="26176"/>
                  </a:cubicBezTo>
                  <a:cubicBezTo>
                    <a:pt x="17785" y="26239"/>
                    <a:pt x="17806" y="26302"/>
                    <a:pt x="17848" y="26343"/>
                  </a:cubicBezTo>
                  <a:cubicBezTo>
                    <a:pt x="17907" y="26446"/>
                    <a:pt x="18006" y="26497"/>
                    <a:pt x="18111" y="26497"/>
                  </a:cubicBezTo>
                  <a:cubicBezTo>
                    <a:pt x="18156" y="26497"/>
                    <a:pt x="18202" y="26488"/>
                    <a:pt x="18246" y="26469"/>
                  </a:cubicBezTo>
                  <a:cubicBezTo>
                    <a:pt x="18392" y="26427"/>
                    <a:pt x="18476" y="26302"/>
                    <a:pt x="18497" y="26155"/>
                  </a:cubicBezTo>
                  <a:cubicBezTo>
                    <a:pt x="18497" y="26030"/>
                    <a:pt x="18497" y="25904"/>
                    <a:pt x="18518" y="25779"/>
                  </a:cubicBezTo>
                  <a:cubicBezTo>
                    <a:pt x="18580" y="25318"/>
                    <a:pt x="18643" y="24900"/>
                    <a:pt x="18706" y="24460"/>
                  </a:cubicBezTo>
                  <a:cubicBezTo>
                    <a:pt x="18727" y="24314"/>
                    <a:pt x="18748" y="24146"/>
                    <a:pt x="18790" y="23979"/>
                  </a:cubicBezTo>
                  <a:lnTo>
                    <a:pt x="19020" y="24084"/>
                  </a:lnTo>
                  <a:cubicBezTo>
                    <a:pt x="19229" y="24167"/>
                    <a:pt x="19417" y="24251"/>
                    <a:pt x="19627" y="24335"/>
                  </a:cubicBezTo>
                  <a:cubicBezTo>
                    <a:pt x="20024" y="24502"/>
                    <a:pt x="20401" y="24649"/>
                    <a:pt x="20777" y="24816"/>
                  </a:cubicBezTo>
                  <a:cubicBezTo>
                    <a:pt x="20842" y="24852"/>
                    <a:pt x="20906" y="24867"/>
                    <a:pt x="20966" y="24867"/>
                  </a:cubicBezTo>
                  <a:cubicBezTo>
                    <a:pt x="21293" y="24867"/>
                    <a:pt x="21508" y="24401"/>
                    <a:pt x="21154" y="24188"/>
                  </a:cubicBezTo>
                  <a:cubicBezTo>
                    <a:pt x="21091" y="24146"/>
                    <a:pt x="21028" y="24105"/>
                    <a:pt x="20945" y="24084"/>
                  </a:cubicBezTo>
                  <a:cubicBezTo>
                    <a:pt x="20610" y="23937"/>
                    <a:pt x="20254" y="23812"/>
                    <a:pt x="19899" y="23665"/>
                  </a:cubicBezTo>
                  <a:cubicBezTo>
                    <a:pt x="19564" y="23540"/>
                    <a:pt x="19208" y="23393"/>
                    <a:pt x="18852" y="23247"/>
                  </a:cubicBezTo>
                  <a:cubicBezTo>
                    <a:pt x="18915" y="22807"/>
                    <a:pt x="18957" y="22389"/>
                    <a:pt x="18999" y="21950"/>
                  </a:cubicBezTo>
                  <a:cubicBezTo>
                    <a:pt x="19062" y="21970"/>
                    <a:pt x="19104" y="21991"/>
                    <a:pt x="19166" y="22012"/>
                  </a:cubicBezTo>
                  <a:cubicBezTo>
                    <a:pt x="19313" y="22075"/>
                    <a:pt x="19438" y="22138"/>
                    <a:pt x="19585" y="22201"/>
                  </a:cubicBezTo>
                  <a:cubicBezTo>
                    <a:pt x="19857" y="22305"/>
                    <a:pt x="20129" y="22431"/>
                    <a:pt x="20401" y="22535"/>
                  </a:cubicBezTo>
                  <a:cubicBezTo>
                    <a:pt x="20445" y="22555"/>
                    <a:pt x="20491" y="22564"/>
                    <a:pt x="20537" y="22564"/>
                  </a:cubicBezTo>
                  <a:cubicBezTo>
                    <a:pt x="20688" y="22564"/>
                    <a:pt x="20834" y="22465"/>
                    <a:pt x="20882" y="22305"/>
                  </a:cubicBezTo>
                  <a:cubicBezTo>
                    <a:pt x="20945" y="22117"/>
                    <a:pt x="20819" y="21908"/>
                    <a:pt x="20631" y="21845"/>
                  </a:cubicBezTo>
                  <a:cubicBezTo>
                    <a:pt x="20380" y="21740"/>
                    <a:pt x="20129" y="21636"/>
                    <a:pt x="19857" y="21531"/>
                  </a:cubicBezTo>
                  <a:cubicBezTo>
                    <a:pt x="19731" y="21468"/>
                    <a:pt x="19606" y="21405"/>
                    <a:pt x="19438" y="21343"/>
                  </a:cubicBezTo>
                  <a:lnTo>
                    <a:pt x="19438" y="20548"/>
                  </a:lnTo>
                  <a:lnTo>
                    <a:pt x="19438" y="19585"/>
                  </a:lnTo>
                  <a:cubicBezTo>
                    <a:pt x="19438" y="19355"/>
                    <a:pt x="19417" y="19125"/>
                    <a:pt x="19417" y="18874"/>
                  </a:cubicBezTo>
                  <a:lnTo>
                    <a:pt x="19417" y="18727"/>
                  </a:lnTo>
                  <a:cubicBezTo>
                    <a:pt x="19480" y="18769"/>
                    <a:pt x="19522" y="18769"/>
                    <a:pt x="19564" y="18811"/>
                  </a:cubicBezTo>
                  <a:cubicBezTo>
                    <a:pt x="20045" y="19083"/>
                    <a:pt x="20526" y="19376"/>
                    <a:pt x="21028" y="19648"/>
                  </a:cubicBezTo>
                  <a:cubicBezTo>
                    <a:pt x="21154" y="19711"/>
                    <a:pt x="21259" y="19836"/>
                    <a:pt x="21280" y="20004"/>
                  </a:cubicBezTo>
                  <a:cubicBezTo>
                    <a:pt x="21321" y="20317"/>
                    <a:pt x="21405" y="20631"/>
                    <a:pt x="21468" y="20924"/>
                  </a:cubicBezTo>
                  <a:cubicBezTo>
                    <a:pt x="21510" y="21050"/>
                    <a:pt x="21531" y="21154"/>
                    <a:pt x="21552" y="21280"/>
                  </a:cubicBezTo>
                  <a:cubicBezTo>
                    <a:pt x="21677" y="21782"/>
                    <a:pt x="21782" y="22305"/>
                    <a:pt x="21886" y="22807"/>
                  </a:cubicBezTo>
                  <a:cubicBezTo>
                    <a:pt x="21928" y="22954"/>
                    <a:pt x="21970" y="23121"/>
                    <a:pt x="22012" y="23268"/>
                  </a:cubicBezTo>
                  <a:cubicBezTo>
                    <a:pt x="22033" y="23414"/>
                    <a:pt x="22158" y="23519"/>
                    <a:pt x="22326" y="23519"/>
                  </a:cubicBezTo>
                  <a:cubicBezTo>
                    <a:pt x="22344" y="23522"/>
                    <a:pt x="22363" y="23523"/>
                    <a:pt x="22381" y="23523"/>
                  </a:cubicBezTo>
                  <a:cubicBezTo>
                    <a:pt x="22606" y="23523"/>
                    <a:pt x="22780" y="23291"/>
                    <a:pt x="22702" y="23058"/>
                  </a:cubicBezTo>
                  <a:cubicBezTo>
                    <a:pt x="22661" y="22891"/>
                    <a:pt x="22619" y="22745"/>
                    <a:pt x="22577" y="22598"/>
                  </a:cubicBezTo>
                  <a:cubicBezTo>
                    <a:pt x="22409" y="21887"/>
                    <a:pt x="22263" y="21196"/>
                    <a:pt x="22096" y="20506"/>
                  </a:cubicBezTo>
                  <a:cubicBezTo>
                    <a:pt x="22096" y="20443"/>
                    <a:pt x="22096" y="20401"/>
                    <a:pt x="22075" y="20317"/>
                  </a:cubicBezTo>
                  <a:lnTo>
                    <a:pt x="22075" y="20317"/>
                  </a:lnTo>
                  <a:cubicBezTo>
                    <a:pt x="22158" y="20359"/>
                    <a:pt x="22200" y="20380"/>
                    <a:pt x="22263" y="20401"/>
                  </a:cubicBezTo>
                  <a:cubicBezTo>
                    <a:pt x="22493" y="20527"/>
                    <a:pt x="22744" y="20652"/>
                    <a:pt x="22995" y="20757"/>
                  </a:cubicBezTo>
                  <a:cubicBezTo>
                    <a:pt x="23121" y="20799"/>
                    <a:pt x="23205" y="20924"/>
                    <a:pt x="23225" y="21050"/>
                  </a:cubicBezTo>
                  <a:cubicBezTo>
                    <a:pt x="23246" y="21113"/>
                    <a:pt x="23267" y="21196"/>
                    <a:pt x="23288" y="21259"/>
                  </a:cubicBezTo>
                  <a:cubicBezTo>
                    <a:pt x="23414" y="21761"/>
                    <a:pt x="23539" y="22263"/>
                    <a:pt x="23665" y="22766"/>
                  </a:cubicBezTo>
                  <a:cubicBezTo>
                    <a:pt x="23707" y="22912"/>
                    <a:pt x="23769" y="23079"/>
                    <a:pt x="23832" y="23205"/>
                  </a:cubicBezTo>
                  <a:cubicBezTo>
                    <a:pt x="23889" y="23336"/>
                    <a:pt x="24012" y="23417"/>
                    <a:pt x="24158" y="23417"/>
                  </a:cubicBezTo>
                  <a:cubicBezTo>
                    <a:pt x="24175" y="23417"/>
                    <a:pt x="24192" y="23416"/>
                    <a:pt x="24209" y="23414"/>
                  </a:cubicBezTo>
                  <a:cubicBezTo>
                    <a:pt x="24355" y="23393"/>
                    <a:pt x="24481" y="23289"/>
                    <a:pt x="24523" y="23142"/>
                  </a:cubicBezTo>
                  <a:cubicBezTo>
                    <a:pt x="24544" y="23038"/>
                    <a:pt x="24523" y="22954"/>
                    <a:pt x="24481" y="22870"/>
                  </a:cubicBezTo>
                  <a:cubicBezTo>
                    <a:pt x="24397" y="22724"/>
                    <a:pt x="24355" y="22577"/>
                    <a:pt x="24313" y="22431"/>
                  </a:cubicBezTo>
                  <a:cubicBezTo>
                    <a:pt x="24251" y="22138"/>
                    <a:pt x="24188" y="21845"/>
                    <a:pt x="24125" y="21552"/>
                  </a:cubicBezTo>
                  <a:cubicBezTo>
                    <a:pt x="24104" y="21531"/>
                    <a:pt x="24104" y="21510"/>
                    <a:pt x="24125" y="21468"/>
                  </a:cubicBezTo>
                  <a:cubicBezTo>
                    <a:pt x="24355" y="21594"/>
                    <a:pt x="24586" y="21719"/>
                    <a:pt x="24837" y="21845"/>
                  </a:cubicBezTo>
                  <a:cubicBezTo>
                    <a:pt x="24899" y="21866"/>
                    <a:pt x="24941" y="21929"/>
                    <a:pt x="24962" y="22012"/>
                  </a:cubicBezTo>
                  <a:cubicBezTo>
                    <a:pt x="25004" y="22222"/>
                    <a:pt x="25067" y="22431"/>
                    <a:pt x="25130" y="22619"/>
                  </a:cubicBezTo>
                  <a:cubicBezTo>
                    <a:pt x="25171" y="22766"/>
                    <a:pt x="25192" y="22891"/>
                    <a:pt x="25213" y="23017"/>
                  </a:cubicBezTo>
                  <a:cubicBezTo>
                    <a:pt x="25250" y="23199"/>
                    <a:pt x="25413" y="23318"/>
                    <a:pt x="25579" y="23318"/>
                  </a:cubicBezTo>
                  <a:cubicBezTo>
                    <a:pt x="25604" y="23318"/>
                    <a:pt x="25628" y="23315"/>
                    <a:pt x="25653" y="23310"/>
                  </a:cubicBezTo>
                  <a:cubicBezTo>
                    <a:pt x="25862" y="23268"/>
                    <a:pt x="25966" y="23079"/>
                    <a:pt x="25925" y="22870"/>
                  </a:cubicBezTo>
                  <a:cubicBezTo>
                    <a:pt x="25904" y="22745"/>
                    <a:pt x="25862" y="22598"/>
                    <a:pt x="25820" y="22473"/>
                  </a:cubicBezTo>
                  <a:cubicBezTo>
                    <a:pt x="25778" y="22284"/>
                    <a:pt x="25715" y="22096"/>
                    <a:pt x="25674" y="21908"/>
                  </a:cubicBezTo>
                  <a:lnTo>
                    <a:pt x="25925" y="21845"/>
                  </a:lnTo>
                  <a:cubicBezTo>
                    <a:pt x="26176" y="21782"/>
                    <a:pt x="26406" y="21719"/>
                    <a:pt x="26657" y="21636"/>
                  </a:cubicBezTo>
                  <a:cubicBezTo>
                    <a:pt x="26803" y="21594"/>
                    <a:pt x="26908" y="21468"/>
                    <a:pt x="26908" y="21322"/>
                  </a:cubicBezTo>
                  <a:cubicBezTo>
                    <a:pt x="26929" y="21175"/>
                    <a:pt x="26845" y="21050"/>
                    <a:pt x="26720" y="20987"/>
                  </a:cubicBezTo>
                  <a:cubicBezTo>
                    <a:pt x="26657" y="20956"/>
                    <a:pt x="26594" y="20940"/>
                    <a:pt x="26534" y="20940"/>
                  </a:cubicBezTo>
                  <a:cubicBezTo>
                    <a:pt x="26474" y="20940"/>
                    <a:pt x="26416" y="20956"/>
                    <a:pt x="26364" y="20987"/>
                  </a:cubicBezTo>
                  <a:cubicBezTo>
                    <a:pt x="26050" y="21071"/>
                    <a:pt x="25715" y="21154"/>
                    <a:pt x="25402" y="21238"/>
                  </a:cubicBezTo>
                  <a:cubicBezTo>
                    <a:pt x="25376" y="21247"/>
                    <a:pt x="25350" y="21252"/>
                    <a:pt x="25325" y="21252"/>
                  </a:cubicBezTo>
                  <a:cubicBezTo>
                    <a:pt x="25290" y="21252"/>
                    <a:pt x="25259" y="21242"/>
                    <a:pt x="25234" y="21217"/>
                  </a:cubicBezTo>
                  <a:cubicBezTo>
                    <a:pt x="24983" y="21071"/>
                    <a:pt x="24774" y="20924"/>
                    <a:pt x="24502" y="20757"/>
                  </a:cubicBezTo>
                  <a:lnTo>
                    <a:pt x="24941" y="20631"/>
                  </a:lnTo>
                  <a:cubicBezTo>
                    <a:pt x="25255" y="20506"/>
                    <a:pt x="25590" y="20422"/>
                    <a:pt x="25946" y="20380"/>
                  </a:cubicBezTo>
                  <a:lnTo>
                    <a:pt x="25987" y="20380"/>
                  </a:lnTo>
                  <a:cubicBezTo>
                    <a:pt x="26176" y="20359"/>
                    <a:pt x="26322" y="20171"/>
                    <a:pt x="26280" y="19983"/>
                  </a:cubicBezTo>
                  <a:cubicBezTo>
                    <a:pt x="26261" y="19806"/>
                    <a:pt x="26095" y="19667"/>
                    <a:pt x="25919" y="19667"/>
                  </a:cubicBezTo>
                  <a:cubicBezTo>
                    <a:pt x="25907" y="19667"/>
                    <a:pt x="25895" y="19667"/>
                    <a:pt x="25883" y="19669"/>
                  </a:cubicBezTo>
                  <a:cubicBezTo>
                    <a:pt x="25715" y="19669"/>
                    <a:pt x="25569" y="19711"/>
                    <a:pt x="25422" y="19732"/>
                  </a:cubicBezTo>
                  <a:cubicBezTo>
                    <a:pt x="25171" y="19815"/>
                    <a:pt x="24941" y="19899"/>
                    <a:pt x="24690" y="19962"/>
                  </a:cubicBezTo>
                  <a:cubicBezTo>
                    <a:pt x="24355" y="20066"/>
                    <a:pt x="24000" y="20150"/>
                    <a:pt x="23665" y="20234"/>
                  </a:cubicBezTo>
                  <a:cubicBezTo>
                    <a:pt x="23635" y="20249"/>
                    <a:pt x="23603" y="20256"/>
                    <a:pt x="23571" y="20256"/>
                  </a:cubicBezTo>
                  <a:cubicBezTo>
                    <a:pt x="23512" y="20256"/>
                    <a:pt x="23454" y="20232"/>
                    <a:pt x="23414" y="20192"/>
                  </a:cubicBezTo>
                  <a:lnTo>
                    <a:pt x="22598" y="19648"/>
                  </a:lnTo>
                  <a:cubicBezTo>
                    <a:pt x="22556" y="19627"/>
                    <a:pt x="22535" y="19606"/>
                    <a:pt x="22514" y="19564"/>
                  </a:cubicBezTo>
                  <a:cubicBezTo>
                    <a:pt x="22661" y="19543"/>
                    <a:pt x="22786" y="19501"/>
                    <a:pt x="22912" y="19460"/>
                  </a:cubicBezTo>
                  <a:lnTo>
                    <a:pt x="24397" y="18999"/>
                  </a:lnTo>
                  <a:lnTo>
                    <a:pt x="25192" y="18769"/>
                  </a:lnTo>
                  <a:cubicBezTo>
                    <a:pt x="25360" y="18727"/>
                    <a:pt x="25464" y="18581"/>
                    <a:pt x="25485" y="18413"/>
                  </a:cubicBezTo>
                  <a:cubicBezTo>
                    <a:pt x="25485" y="18246"/>
                    <a:pt x="25381" y="18120"/>
                    <a:pt x="25234" y="18079"/>
                  </a:cubicBezTo>
                  <a:cubicBezTo>
                    <a:pt x="25192" y="18068"/>
                    <a:pt x="25150" y="18063"/>
                    <a:pt x="25109" y="18063"/>
                  </a:cubicBezTo>
                  <a:cubicBezTo>
                    <a:pt x="25067" y="18063"/>
                    <a:pt x="25025" y="18068"/>
                    <a:pt x="24983" y="18079"/>
                  </a:cubicBezTo>
                  <a:cubicBezTo>
                    <a:pt x="24376" y="18246"/>
                    <a:pt x="23769" y="18434"/>
                    <a:pt x="23184" y="18623"/>
                  </a:cubicBezTo>
                  <a:cubicBezTo>
                    <a:pt x="22681" y="18790"/>
                    <a:pt x="22200" y="18937"/>
                    <a:pt x="21698" y="19083"/>
                  </a:cubicBezTo>
                  <a:cubicBezTo>
                    <a:pt x="21674" y="19099"/>
                    <a:pt x="21644" y="19106"/>
                    <a:pt x="21612" y="19106"/>
                  </a:cubicBezTo>
                  <a:cubicBezTo>
                    <a:pt x="21561" y="19106"/>
                    <a:pt x="21507" y="19088"/>
                    <a:pt x="21468" y="19062"/>
                  </a:cubicBezTo>
                  <a:cubicBezTo>
                    <a:pt x="20945" y="18748"/>
                    <a:pt x="20422" y="18455"/>
                    <a:pt x="19899" y="18162"/>
                  </a:cubicBezTo>
                  <a:cubicBezTo>
                    <a:pt x="19878" y="18120"/>
                    <a:pt x="19836" y="18100"/>
                    <a:pt x="19815" y="18079"/>
                  </a:cubicBezTo>
                  <a:lnTo>
                    <a:pt x="20401" y="17765"/>
                  </a:lnTo>
                  <a:cubicBezTo>
                    <a:pt x="20526" y="17702"/>
                    <a:pt x="20652" y="17618"/>
                    <a:pt x="20777" y="17556"/>
                  </a:cubicBezTo>
                  <a:cubicBezTo>
                    <a:pt x="20945" y="17451"/>
                    <a:pt x="21112" y="17367"/>
                    <a:pt x="21280" y="17263"/>
                  </a:cubicBezTo>
                  <a:cubicBezTo>
                    <a:pt x="21552" y="17095"/>
                    <a:pt x="21824" y="16928"/>
                    <a:pt x="22117" y="16802"/>
                  </a:cubicBezTo>
                  <a:cubicBezTo>
                    <a:pt x="22451" y="17053"/>
                    <a:pt x="22786" y="17304"/>
                    <a:pt x="23121" y="17576"/>
                  </a:cubicBezTo>
                  <a:cubicBezTo>
                    <a:pt x="23191" y="17637"/>
                    <a:pt x="23281" y="17668"/>
                    <a:pt x="23372" y="17668"/>
                  </a:cubicBezTo>
                  <a:cubicBezTo>
                    <a:pt x="23469" y="17668"/>
                    <a:pt x="23568" y="17632"/>
                    <a:pt x="23644" y="17556"/>
                  </a:cubicBezTo>
                  <a:cubicBezTo>
                    <a:pt x="23769" y="17409"/>
                    <a:pt x="23769" y="17158"/>
                    <a:pt x="23623" y="17032"/>
                  </a:cubicBezTo>
                  <a:cubicBezTo>
                    <a:pt x="23581" y="16991"/>
                    <a:pt x="23518" y="16949"/>
                    <a:pt x="23477" y="16907"/>
                  </a:cubicBezTo>
                  <a:lnTo>
                    <a:pt x="22849" y="16447"/>
                  </a:lnTo>
                  <a:lnTo>
                    <a:pt x="22368" y="16112"/>
                  </a:lnTo>
                  <a:lnTo>
                    <a:pt x="23414" y="15317"/>
                  </a:lnTo>
                  <a:lnTo>
                    <a:pt x="23581" y="15442"/>
                  </a:lnTo>
                  <a:lnTo>
                    <a:pt x="24983" y="16551"/>
                  </a:lnTo>
                  <a:cubicBezTo>
                    <a:pt x="25109" y="16635"/>
                    <a:pt x="25234" y="16719"/>
                    <a:pt x="25360" y="16802"/>
                  </a:cubicBezTo>
                  <a:cubicBezTo>
                    <a:pt x="25427" y="16843"/>
                    <a:pt x="25494" y="16860"/>
                    <a:pt x="25556" y="16860"/>
                  </a:cubicBezTo>
                  <a:cubicBezTo>
                    <a:pt x="25879" y="16860"/>
                    <a:pt x="26084" y="16385"/>
                    <a:pt x="25715" y="16175"/>
                  </a:cubicBezTo>
                  <a:cubicBezTo>
                    <a:pt x="25590" y="16112"/>
                    <a:pt x="25464" y="16007"/>
                    <a:pt x="25360" y="15924"/>
                  </a:cubicBezTo>
                  <a:lnTo>
                    <a:pt x="24146" y="14982"/>
                  </a:lnTo>
                  <a:lnTo>
                    <a:pt x="24041" y="14877"/>
                  </a:lnTo>
                  <a:cubicBezTo>
                    <a:pt x="24083" y="14835"/>
                    <a:pt x="24125" y="14794"/>
                    <a:pt x="24167" y="14752"/>
                  </a:cubicBezTo>
                  <a:cubicBezTo>
                    <a:pt x="24418" y="14563"/>
                    <a:pt x="24669" y="14354"/>
                    <a:pt x="24941" y="14145"/>
                  </a:cubicBezTo>
                  <a:cubicBezTo>
                    <a:pt x="25213" y="13957"/>
                    <a:pt x="25485" y="13747"/>
                    <a:pt x="25757" y="13538"/>
                  </a:cubicBezTo>
                  <a:cubicBezTo>
                    <a:pt x="25904" y="13434"/>
                    <a:pt x="25966" y="13224"/>
                    <a:pt x="25883" y="13078"/>
                  </a:cubicBezTo>
                  <a:cubicBezTo>
                    <a:pt x="25805" y="12953"/>
                    <a:pt x="25681" y="12887"/>
                    <a:pt x="25553" y="12887"/>
                  </a:cubicBezTo>
                  <a:cubicBezTo>
                    <a:pt x="25509" y="12887"/>
                    <a:pt x="25465" y="12894"/>
                    <a:pt x="25422" y="12911"/>
                  </a:cubicBezTo>
                  <a:cubicBezTo>
                    <a:pt x="25360" y="12931"/>
                    <a:pt x="25318" y="12952"/>
                    <a:pt x="25255" y="12994"/>
                  </a:cubicBezTo>
                  <a:cubicBezTo>
                    <a:pt x="25150" y="13057"/>
                    <a:pt x="25067" y="13141"/>
                    <a:pt x="24962" y="13224"/>
                  </a:cubicBezTo>
                  <a:lnTo>
                    <a:pt x="23539" y="14333"/>
                  </a:lnTo>
                  <a:cubicBezTo>
                    <a:pt x="23497" y="14375"/>
                    <a:pt x="23456" y="14396"/>
                    <a:pt x="23414" y="14417"/>
                  </a:cubicBezTo>
                  <a:lnTo>
                    <a:pt x="22368" y="13664"/>
                  </a:lnTo>
                  <a:cubicBezTo>
                    <a:pt x="22409" y="13601"/>
                    <a:pt x="22451" y="13580"/>
                    <a:pt x="22493" y="13559"/>
                  </a:cubicBezTo>
                  <a:cubicBezTo>
                    <a:pt x="22765" y="13350"/>
                    <a:pt x="23058" y="13141"/>
                    <a:pt x="23330" y="12931"/>
                  </a:cubicBezTo>
                  <a:cubicBezTo>
                    <a:pt x="23435" y="12869"/>
                    <a:pt x="23539" y="12785"/>
                    <a:pt x="23623" y="12722"/>
                  </a:cubicBezTo>
                  <a:cubicBezTo>
                    <a:pt x="23749" y="12576"/>
                    <a:pt x="23749" y="12346"/>
                    <a:pt x="23623" y="12220"/>
                  </a:cubicBezTo>
                  <a:cubicBezTo>
                    <a:pt x="23545" y="12130"/>
                    <a:pt x="23442" y="12089"/>
                    <a:pt x="23341" y="12089"/>
                  </a:cubicBezTo>
                  <a:cubicBezTo>
                    <a:pt x="23254" y="12089"/>
                    <a:pt x="23168" y="12120"/>
                    <a:pt x="23100" y="12178"/>
                  </a:cubicBezTo>
                  <a:cubicBezTo>
                    <a:pt x="22933" y="12325"/>
                    <a:pt x="22744" y="12471"/>
                    <a:pt x="22577" y="12597"/>
                  </a:cubicBezTo>
                  <a:cubicBezTo>
                    <a:pt x="22409" y="12701"/>
                    <a:pt x="22242" y="12848"/>
                    <a:pt x="22054" y="12973"/>
                  </a:cubicBezTo>
                  <a:lnTo>
                    <a:pt x="21133" y="12429"/>
                  </a:lnTo>
                  <a:cubicBezTo>
                    <a:pt x="21049" y="12387"/>
                    <a:pt x="20966" y="12325"/>
                    <a:pt x="20882" y="12283"/>
                  </a:cubicBezTo>
                  <a:lnTo>
                    <a:pt x="19794" y="11697"/>
                  </a:lnTo>
                  <a:lnTo>
                    <a:pt x="19794" y="11676"/>
                  </a:lnTo>
                  <a:cubicBezTo>
                    <a:pt x="19836" y="11634"/>
                    <a:pt x="19878" y="11613"/>
                    <a:pt x="19940" y="11571"/>
                  </a:cubicBezTo>
                  <a:cubicBezTo>
                    <a:pt x="20422" y="11299"/>
                    <a:pt x="20924" y="11027"/>
                    <a:pt x="21405" y="10734"/>
                  </a:cubicBezTo>
                  <a:cubicBezTo>
                    <a:pt x="21473" y="10694"/>
                    <a:pt x="21549" y="10671"/>
                    <a:pt x="21623" y="10671"/>
                  </a:cubicBezTo>
                  <a:cubicBezTo>
                    <a:pt x="21663" y="10671"/>
                    <a:pt x="21703" y="10678"/>
                    <a:pt x="21740" y="10693"/>
                  </a:cubicBezTo>
                  <a:cubicBezTo>
                    <a:pt x="21949" y="10776"/>
                    <a:pt x="22137" y="10839"/>
                    <a:pt x="22326" y="10902"/>
                  </a:cubicBezTo>
                  <a:cubicBezTo>
                    <a:pt x="23058" y="11132"/>
                    <a:pt x="23769" y="11362"/>
                    <a:pt x="24502" y="11571"/>
                  </a:cubicBezTo>
                  <a:cubicBezTo>
                    <a:pt x="24669" y="11634"/>
                    <a:pt x="24858" y="11676"/>
                    <a:pt x="25025" y="11718"/>
                  </a:cubicBezTo>
                  <a:cubicBezTo>
                    <a:pt x="25053" y="11724"/>
                    <a:pt x="25080" y="11727"/>
                    <a:pt x="25108" y="11727"/>
                  </a:cubicBezTo>
                  <a:cubicBezTo>
                    <a:pt x="25266" y="11727"/>
                    <a:pt x="25408" y="11627"/>
                    <a:pt x="25443" y="11467"/>
                  </a:cubicBezTo>
                  <a:cubicBezTo>
                    <a:pt x="25506" y="11258"/>
                    <a:pt x="25381" y="11048"/>
                    <a:pt x="25171" y="11006"/>
                  </a:cubicBezTo>
                  <a:cubicBezTo>
                    <a:pt x="25025" y="10944"/>
                    <a:pt x="24858" y="10923"/>
                    <a:pt x="24690" y="10881"/>
                  </a:cubicBezTo>
                  <a:cubicBezTo>
                    <a:pt x="24460" y="10797"/>
                    <a:pt x="24230" y="10734"/>
                    <a:pt x="24000" y="10651"/>
                  </a:cubicBezTo>
                  <a:lnTo>
                    <a:pt x="22744" y="10253"/>
                  </a:lnTo>
                  <a:lnTo>
                    <a:pt x="22472" y="10190"/>
                  </a:lnTo>
                  <a:cubicBezTo>
                    <a:pt x="22535" y="10149"/>
                    <a:pt x="22577" y="10107"/>
                    <a:pt x="22619" y="10086"/>
                  </a:cubicBezTo>
                  <a:cubicBezTo>
                    <a:pt x="22849" y="9918"/>
                    <a:pt x="23100" y="9772"/>
                    <a:pt x="23330" y="9605"/>
                  </a:cubicBezTo>
                  <a:cubicBezTo>
                    <a:pt x="23400" y="9549"/>
                    <a:pt x="23479" y="9521"/>
                    <a:pt x="23561" y="9521"/>
                  </a:cubicBezTo>
                  <a:cubicBezTo>
                    <a:pt x="23602" y="9521"/>
                    <a:pt x="23644" y="9528"/>
                    <a:pt x="23686" y="9542"/>
                  </a:cubicBezTo>
                  <a:cubicBezTo>
                    <a:pt x="23749" y="9563"/>
                    <a:pt x="23811" y="9563"/>
                    <a:pt x="23874" y="9584"/>
                  </a:cubicBezTo>
                  <a:cubicBezTo>
                    <a:pt x="24376" y="9730"/>
                    <a:pt x="24858" y="9877"/>
                    <a:pt x="25360" y="10023"/>
                  </a:cubicBezTo>
                  <a:cubicBezTo>
                    <a:pt x="25527" y="10065"/>
                    <a:pt x="25694" y="10086"/>
                    <a:pt x="25841" y="10107"/>
                  </a:cubicBezTo>
                  <a:cubicBezTo>
                    <a:pt x="26050" y="10107"/>
                    <a:pt x="26238" y="9960"/>
                    <a:pt x="26259" y="9751"/>
                  </a:cubicBezTo>
                  <a:cubicBezTo>
                    <a:pt x="26259" y="9563"/>
                    <a:pt x="26113" y="9395"/>
                    <a:pt x="25904" y="9374"/>
                  </a:cubicBezTo>
                  <a:cubicBezTo>
                    <a:pt x="25757" y="9353"/>
                    <a:pt x="25590" y="9333"/>
                    <a:pt x="25443" y="9291"/>
                  </a:cubicBezTo>
                  <a:cubicBezTo>
                    <a:pt x="25150" y="9207"/>
                    <a:pt x="24858" y="9102"/>
                    <a:pt x="24565" y="9019"/>
                  </a:cubicBezTo>
                  <a:cubicBezTo>
                    <a:pt x="24523" y="9019"/>
                    <a:pt x="24502" y="8998"/>
                    <a:pt x="24481" y="8998"/>
                  </a:cubicBezTo>
                  <a:cubicBezTo>
                    <a:pt x="24711" y="8830"/>
                    <a:pt x="24920" y="8705"/>
                    <a:pt x="25130" y="8558"/>
                  </a:cubicBezTo>
                  <a:cubicBezTo>
                    <a:pt x="25191" y="8528"/>
                    <a:pt x="25252" y="8508"/>
                    <a:pt x="25322" y="8508"/>
                  </a:cubicBezTo>
                  <a:cubicBezTo>
                    <a:pt x="25347" y="8508"/>
                    <a:pt x="25373" y="8511"/>
                    <a:pt x="25402" y="8517"/>
                  </a:cubicBezTo>
                  <a:cubicBezTo>
                    <a:pt x="25715" y="8621"/>
                    <a:pt x="26050" y="8684"/>
                    <a:pt x="26364" y="8789"/>
                  </a:cubicBezTo>
                  <a:cubicBezTo>
                    <a:pt x="26405" y="8801"/>
                    <a:pt x="26445" y="8807"/>
                    <a:pt x="26485" y="8807"/>
                  </a:cubicBezTo>
                  <a:cubicBezTo>
                    <a:pt x="26649" y="8807"/>
                    <a:pt x="26795" y="8706"/>
                    <a:pt x="26845" y="8537"/>
                  </a:cubicBezTo>
                  <a:cubicBezTo>
                    <a:pt x="26908" y="8349"/>
                    <a:pt x="26803" y="8140"/>
                    <a:pt x="26594" y="8098"/>
                  </a:cubicBezTo>
                  <a:cubicBezTo>
                    <a:pt x="26490" y="8056"/>
                    <a:pt x="26364" y="8035"/>
                    <a:pt x="26259" y="7993"/>
                  </a:cubicBezTo>
                  <a:lnTo>
                    <a:pt x="25653" y="7826"/>
                  </a:lnTo>
                  <a:cubicBezTo>
                    <a:pt x="25674" y="7742"/>
                    <a:pt x="25694" y="7659"/>
                    <a:pt x="25715" y="7575"/>
                  </a:cubicBezTo>
                  <a:cubicBezTo>
                    <a:pt x="25778" y="7345"/>
                    <a:pt x="25841" y="7115"/>
                    <a:pt x="25904" y="6864"/>
                  </a:cubicBezTo>
                  <a:cubicBezTo>
                    <a:pt x="25946" y="6675"/>
                    <a:pt x="25820" y="6466"/>
                    <a:pt x="25632" y="6424"/>
                  </a:cubicBezTo>
                  <a:cubicBezTo>
                    <a:pt x="25616" y="6423"/>
                    <a:pt x="25601" y="6422"/>
                    <a:pt x="25587" y="6422"/>
                  </a:cubicBezTo>
                  <a:cubicBezTo>
                    <a:pt x="25396" y="6422"/>
                    <a:pt x="25231" y="6544"/>
                    <a:pt x="25192" y="6738"/>
                  </a:cubicBezTo>
                  <a:cubicBezTo>
                    <a:pt x="25109" y="7073"/>
                    <a:pt x="25004" y="7408"/>
                    <a:pt x="24920" y="7742"/>
                  </a:cubicBezTo>
                  <a:cubicBezTo>
                    <a:pt x="24920" y="7805"/>
                    <a:pt x="24878" y="7868"/>
                    <a:pt x="24816" y="7889"/>
                  </a:cubicBezTo>
                  <a:lnTo>
                    <a:pt x="24083" y="8265"/>
                  </a:lnTo>
                  <a:cubicBezTo>
                    <a:pt x="24083" y="8245"/>
                    <a:pt x="24083" y="8224"/>
                    <a:pt x="24083" y="8203"/>
                  </a:cubicBezTo>
                  <a:cubicBezTo>
                    <a:pt x="24146" y="7931"/>
                    <a:pt x="24188" y="7701"/>
                    <a:pt x="24251" y="7429"/>
                  </a:cubicBezTo>
                  <a:cubicBezTo>
                    <a:pt x="24293" y="7219"/>
                    <a:pt x="24376" y="6989"/>
                    <a:pt x="24460" y="6801"/>
                  </a:cubicBezTo>
                  <a:cubicBezTo>
                    <a:pt x="24523" y="6633"/>
                    <a:pt x="24460" y="6466"/>
                    <a:pt x="24313" y="6382"/>
                  </a:cubicBezTo>
                  <a:cubicBezTo>
                    <a:pt x="24259" y="6337"/>
                    <a:pt x="24193" y="6315"/>
                    <a:pt x="24126" y="6315"/>
                  </a:cubicBezTo>
                  <a:cubicBezTo>
                    <a:pt x="24037" y="6315"/>
                    <a:pt x="23945" y="6353"/>
                    <a:pt x="23874" y="6424"/>
                  </a:cubicBezTo>
                  <a:cubicBezTo>
                    <a:pt x="23832" y="6466"/>
                    <a:pt x="23790" y="6529"/>
                    <a:pt x="23769" y="6592"/>
                  </a:cubicBezTo>
                  <a:cubicBezTo>
                    <a:pt x="23644" y="6885"/>
                    <a:pt x="23560" y="7177"/>
                    <a:pt x="23497" y="7470"/>
                  </a:cubicBezTo>
                  <a:cubicBezTo>
                    <a:pt x="23393" y="7889"/>
                    <a:pt x="23288" y="8286"/>
                    <a:pt x="23184" y="8705"/>
                  </a:cubicBezTo>
                  <a:cubicBezTo>
                    <a:pt x="23163" y="8809"/>
                    <a:pt x="23079" y="8914"/>
                    <a:pt x="22974" y="8956"/>
                  </a:cubicBezTo>
                  <a:lnTo>
                    <a:pt x="22179" y="9353"/>
                  </a:lnTo>
                  <a:cubicBezTo>
                    <a:pt x="22137" y="9374"/>
                    <a:pt x="22096" y="9374"/>
                    <a:pt x="22054" y="9395"/>
                  </a:cubicBezTo>
                  <a:lnTo>
                    <a:pt x="22054" y="9312"/>
                  </a:lnTo>
                  <a:lnTo>
                    <a:pt x="22430" y="7680"/>
                  </a:lnTo>
                  <a:cubicBezTo>
                    <a:pt x="22514" y="7345"/>
                    <a:pt x="22598" y="7010"/>
                    <a:pt x="22681" y="6675"/>
                  </a:cubicBezTo>
                  <a:cubicBezTo>
                    <a:pt x="22723" y="6466"/>
                    <a:pt x="22619" y="6278"/>
                    <a:pt x="22430" y="6215"/>
                  </a:cubicBezTo>
                  <a:cubicBezTo>
                    <a:pt x="22394" y="6204"/>
                    <a:pt x="22357" y="6199"/>
                    <a:pt x="22321" y="6199"/>
                  </a:cubicBezTo>
                  <a:cubicBezTo>
                    <a:pt x="22153" y="6199"/>
                    <a:pt x="22005" y="6314"/>
                    <a:pt x="21970" y="6487"/>
                  </a:cubicBezTo>
                  <a:cubicBezTo>
                    <a:pt x="21928" y="6633"/>
                    <a:pt x="21886" y="6780"/>
                    <a:pt x="21845" y="6947"/>
                  </a:cubicBezTo>
                  <a:cubicBezTo>
                    <a:pt x="21740" y="7429"/>
                    <a:pt x="21635" y="7931"/>
                    <a:pt x="21531" y="8433"/>
                  </a:cubicBezTo>
                  <a:cubicBezTo>
                    <a:pt x="21447" y="8768"/>
                    <a:pt x="21363" y="9102"/>
                    <a:pt x="21280" y="9437"/>
                  </a:cubicBezTo>
                  <a:cubicBezTo>
                    <a:pt x="21259" y="9584"/>
                    <a:pt x="21217" y="9730"/>
                    <a:pt x="21196" y="9877"/>
                  </a:cubicBezTo>
                  <a:cubicBezTo>
                    <a:pt x="21196" y="9939"/>
                    <a:pt x="21133" y="10002"/>
                    <a:pt x="21070" y="10044"/>
                  </a:cubicBezTo>
                  <a:lnTo>
                    <a:pt x="19501" y="10944"/>
                  </a:lnTo>
                  <a:cubicBezTo>
                    <a:pt x="19459" y="10965"/>
                    <a:pt x="19438" y="10986"/>
                    <a:pt x="19396" y="10986"/>
                  </a:cubicBezTo>
                  <a:cubicBezTo>
                    <a:pt x="19396" y="10567"/>
                    <a:pt x="19417" y="10190"/>
                    <a:pt x="19417" y="9793"/>
                  </a:cubicBezTo>
                  <a:lnTo>
                    <a:pt x="19417" y="9395"/>
                  </a:lnTo>
                  <a:cubicBezTo>
                    <a:pt x="19396" y="9102"/>
                    <a:pt x="19396" y="8789"/>
                    <a:pt x="19417" y="8475"/>
                  </a:cubicBezTo>
                  <a:cubicBezTo>
                    <a:pt x="19417" y="8412"/>
                    <a:pt x="19459" y="8349"/>
                    <a:pt x="19522" y="8328"/>
                  </a:cubicBezTo>
                  <a:lnTo>
                    <a:pt x="19668" y="8265"/>
                  </a:lnTo>
                  <a:lnTo>
                    <a:pt x="20631" y="7868"/>
                  </a:lnTo>
                  <a:cubicBezTo>
                    <a:pt x="20819" y="7784"/>
                    <a:pt x="20903" y="7575"/>
                    <a:pt x="20840" y="7387"/>
                  </a:cubicBezTo>
                  <a:cubicBezTo>
                    <a:pt x="20792" y="7243"/>
                    <a:pt x="20659" y="7148"/>
                    <a:pt x="20516" y="7148"/>
                  </a:cubicBezTo>
                  <a:cubicBezTo>
                    <a:pt x="20471" y="7148"/>
                    <a:pt x="20425" y="7158"/>
                    <a:pt x="20380" y="7177"/>
                  </a:cubicBezTo>
                  <a:cubicBezTo>
                    <a:pt x="20296" y="7198"/>
                    <a:pt x="20212" y="7240"/>
                    <a:pt x="20129" y="7282"/>
                  </a:cubicBezTo>
                  <a:lnTo>
                    <a:pt x="19166" y="7701"/>
                  </a:lnTo>
                  <a:cubicBezTo>
                    <a:pt x="19116" y="7717"/>
                    <a:pt x="19065" y="7748"/>
                    <a:pt x="19014" y="7748"/>
                  </a:cubicBezTo>
                  <a:cubicBezTo>
                    <a:pt x="19002" y="7748"/>
                    <a:pt x="18990" y="7746"/>
                    <a:pt x="18978" y="7742"/>
                  </a:cubicBezTo>
                  <a:cubicBezTo>
                    <a:pt x="18915" y="7324"/>
                    <a:pt x="18852" y="6905"/>
                    <a:pt x="18852" y="6487"/>
                  </a:cubicBezTo>
                  <a:cubicBezTo>
                    <a:pt x="18915" y="6445"/>
                    <a:pt x="18957" y="6424"/>
                    <a:pt x="19020" y="6403"/>
                  </a:cubicBezTo>
                  <a:cubicBezTo>
                    <a:pt x="19564" y="6194"/>
                    <a:pt x="20108" y="5964"/>
                    <a:pt x="20673" y="5755"/>
                  </a:cubicBezTo>
                  <a:cubicBezTo>
                    <a:pt x="20819" y="5692"/>
                    <a:pt x="20966" y="5629"/>
                    <a:pt x="21091" y="5545"/>
                  </a:cubicBezTo>
                  <a:cubicBezTo>
                    <a:pt x="21476" y="5353"/>
                    <a:pt x="21276" y="4854"/>
                    <a:pt x="20944" y="4854"/>
                  </a:cubicBezTo>
                  <a:cubicBezTo>
                    <a:pt x="20878" y="4854"/>
                    <a:pt x="20808" y="4873"/>
                    <a:pt x="20736" y="4918"/>
                  </a:cubicBezTo>
                  <a:cubicBezTo>
                    <a:pt x="20631" y="4980"/>
                    <a:pt x="20526" y="5022"/>
                    <a:pt x="20401" y="5085"/>
                  </a:cubicBezTo>
                  <a:cubicBezTo>
                    <a:pt x="19899" y="5294"/>
                    <a:pt x="19376" y="5483"/>
                    <a:pt x="18852" y="5692"/>
                  </a:cubicBezTo>
                  <a:lnTo>
                    <a:pt x="18748" y="5734"/>
                  </a:lnTo>
                  <a:cubicBezTo>
                    <a:pt x="18727" y="5566"/>
                    <a:pt x="18706" y="5441"/>
                    <a:pt x="18685" y="5315"/>
                  </a:cubicBezTo>
                  <a:cubicBezTo>
                    <a:pt x="18643" y="4939"/>
                    <a:pt x="18580" y="4562"/>
                    <a:pt x="18518" y="4185"/>
                  </a:cubicBezTo>
                  <a:cubicBezTo>
                    <a:pt x="18497" y="3997"/>
                    <a:pt x="18476" y="3788"/>
                    <a:pt x="18455" y="3579"/>
                  </a:cubicBezTo>
                  <a:cubicBezTo>
                    <a:pt x="18455" y="3401"/>
                    <a:pt x="18306" y="3242"/>
                    <a:pt x="18131" y="3242"/>
                  </a:cubicBezTo>
                  <a:cubicBezTo>
                    <a:pt x="18121" y="3242"/>
                    <a:pt x="18110" y="3243"/>
                    <a:pt x="18099" y="3244"/>
                  </a:cubicBezTo>
                  <a:cubicBezTo>
                    <a:pt x="18087" y="3243"/>
                    <a:pt x="18076" y="3242"/>
                    <a:pt x="18064" y="3242"/>
                  </a:cubicBezTo>
                  <a:cubicBezTo>
                    <a:pt x="17874" y="3242"/>
                    <a:pt x="17743" y="3401"/>
                    <a:pt x="17743" y="3579"/>
                  </a:cubicBezTo>
                  <a:cubicBezTo>
                    <a:pt x="17743" y="3725"/>
                    <a:pt x="17743" y="3872"/>
                    <a:pt x="17764" y="4018"/>
                  </a:cubicBezTo>
                  <a:cubicBezTo>
                    <a:pt x="17827" y="4478"/>
                    <a:pt x="17911" y="4960"/>
                    <a:pt x="17974" y="5420"/>
                  </a:cubicBezTo>
                  <a:cubicBezTo>
                    <a:pt x="18015" y="5629"/>
                    <a:pt x="18015" y="5817"/>
                    <a:pt x="18057" y="6048"/>
                  </a:cubicBezTo>
                  <a:lnTo>
                    <a:pt x="16865" y="6571"/>
                  </a:lnTo>
                  <a:cubicBezTo>
                    <a:pt x="16844" y="6487"/>
                    <a:pt x="16823" y="6424"/>
                    <a:pt x="16823" y="6382"/>
                  </a:cubicBezTo>
                  <a:cubicBezTo>
                    <a:pt x="16781" y="6006"/>
                    <a:pt x="16760" y="5629"/>
                    <a:pt x="16718" y="5252"/>
                  </a:cubicBezTo>
                  <a:cubicBezTo>
                    <a:pt x="16697" y="5169"/>
                    <a:pt x="16697" y="5085"/>
                    <a:pt x="16676" y="5001"/>
                  </a:cubicBezTo>
                  <a:cubicBezTo>
                    <a:pt x="16622" y="4838"/>
                    <a:pt x="16472" y="4721"/>
                    <a:pt x="16324" y="4721"/>
                  </a:cubicBezTo>
                  <a:cubicBezTo>
                    <a:pt x="16302" y="4721"/>
                    <a:pt x="16280" y="4724"/>
                    <a:pt x="16258" y="4729"/>
                  </a:cubicBezTo>
                  <a:cubicBezTo>
                    <a:pt x="16070" y="4771"/>
                    <a:pt x="15944" y="4939"/>
                    <a:pt x="15944" y="5148"/>
                  </a:cubicBezTo>
                  <a:cubicBezTo>
                    <a:pt x="15965" y="5315"/>
                    <a:pt x="16007" y="5483"/>
                    <a:pt x="16028" y="5650"/>
                  </a:cubicBezTo>
                  <a:cubicBezTo>
                    <a:pt x="16070" y="5901"/>
                    <a:pt x="16091" y="6173"/>
                    <a:pt x="16111" y="6466"/>
                  </a:cubicBezTo>
                  <a:lnTo>
                    <a:pt x="15191" y="6989"/>
                  </a:lnTo>
                  <a:cubicBezTo>
                    <a:pt x="15128" y="7031"/>
                    <a:pt x="15065" y="7052"/>
                    <a:pt x="15002" y="7094"/>
                  </a:cubicBezTo>
                  <a:lnTo>
                    <a:pt x="13914" y="7784"/>
                  </a:lnTo>
                  <a:lnTo>
                    <a:pt x="13852" y="7784"/>
                  </a:lnTo>
                  <a:lnTo>
                    <a:pt x="13852" y="7617"/>
                  </a:lnTo>
                  <a:lnTo>
                    <a:pt x="13852" y="5985"/>
                  </a:lnTo>
                  <a:cubicBezTo>
                    <a:pt x="13831" y="5817"/>
                    <a:pt x="13914" y="5671"/>
                    <a:pt x="14040" y="5566"/>
                  </a:cubicBezTo>
                  <a:cubicBezTo>
                    <a:pt x="14312" y="5336"/>
                    <a:pt x="14584" y="5085"/>
                    <a:pt x="14856" y="4834"/>
                  </a:cubicBezTo>
                  <a:lnTo>
                    <a:pt x="15107" y="4583"/>
                  </a:lnTo>
                  <a:lnTo>
                    <a:pt x="16174" y="3620"/>
                  </a:lnTo>
                  <a:cubicBezTo>
                    <a:pt x="16279" y="3516"/>
                    <a:pt x="16383" y="3411"/>
                    <a:pt x="16467" y="3307"/>
                  </a:cubicBezTo>
                  <a:cubicBezTo>
                    <a:pt x="16572" y="3244"/>
                    <a:pt x="16614" y="3118"/>
                    <a:pt x="16593" y="2972"/>
                  </a:cubicBezTo>
                  <a:cubicBezTo>
                    <a:pt x="16565" y="2794"/>
                    <a:pt x="16404" y="2679"/>
                    <a:pt x="16237" y="2679"/>
                  </a:cubicBezTo>
                  <a:cubicBezTo>
                    <a:pt x="16148" y="2679"/>
                    <a:pt x="16058" y="2711"/>
                    <a:pt x="15986" y="2783"/>
                  </a:cubicBezTo>
                  <a:cubicBezTo>
                    <a:pt x="15881" y="2888"/>
                    <a:pt x="15777" y="3014"/>
                    <a:pt x="15651" y="3118"/>
                  </a:cubicBezTo>
                  <a:cubicBezTo>
                    <a:pt x="15107" y="3620"/>
                    <a:pt x="14563" y="4144"/>
                    <a:pt x="14019" y="4646"/>
                  </a:cubicBezTo>
                  <a:cubicBezTo>
                    <a:pt x="13977" y="4667"/>
                    <a:pt x="13935" y="4688"/>
                    <a:pt x="13914" y="4729"/>
                  </a:cubicBezTo>
                  <a:cubicBezTo>
                    <a:pt x="13873" y="4353"/>
                    <a:pt x="13852" y="3997"/>
                    <a:pt x="13831" y="3641"/>
                  </a:cubicBezTo>
                  <a:cubicBezTo>
                    <a:pt x="13831" y="3558"/>
                    <a:pt x="13852" y="3453"/>
                    <a:pt x="13935" y="3390"/>
                  </a:cubicBezTo>
                  <a:cubicBezTo>
                    <a:pt x="14354" y="2993"/>
                    <a:pt x="14772" y="2595"/>
                    <a:pt x="15170" y="2177"/>
                  </a:cubicBezTo>
                  <a:cubicBezTo>
                    <a:pt x="15295" y="2051"/>
                    <a:pt x="15421" y="1905"/>
                    <a:pt x="15526" y="1758"/>
                  </a:cubicBezTo>
                  <a:cubicBezTo>
                    <a:pt x="15651" y="1591"/>
                    <a:pt x="15609" y="1361"/>
                    <a:pt x="15442" y="1256"/>
                  </a:cubicBezTo>
                  <a:cubicBezTo>
                    <a:pt x="15374" y="1205"/>
                    <a:pt x="15299" y="1182"/>
                    <a:pt x="15227" y="1182"/>
                  </a:cubicBezTo>
                  <a:cubicBezTo>
                    <a:pt x="15122" y="1182"/>
                    <a:pt x="15023" y="1232"/>
                    <a:pt x="14961" y="1319"/>
                  </a:cubicBezTo>
                  <a:cubicBezTo>
                    <a:pt x="14919" y="1361"/>
                    <a:pt x="14898" y="1403"/>
                    <a:pt x="14877" y="1444"/>
                  </a:cubicBezTo>
                  <a:cubicBezTo>
                    <a:pt x="14814" y="1507"/>
                    <a:pt x="14751" y="1591"/>
                    <a:pt x="14689" y="1654"/>
                  </a:cubicBezTo>
                  <a:lnTo>
                    <a:pt x="13998" y="2302"/>
                  </a:lnTo>
                  <a:cubicBezTo>
                    <a:pt x="13956" y="2323"/>
                    <a:pt x="13935" y="2344"/>
                    <a:pt x="13873" y="2386"/>
                  </a:cubicBezTo>
                  <a:cubicBezTo>
                    <a:pt x="13873" y="2093"/>
                    <a:pt x="13852" y="1842"/>
                    <a:pt x="13831" y="1570"/>
                  </a:cubicBezTo>
                  <a:cubicBezTo>
                    <a:pt x="13831" y="1507"/>
                    <a:pt x="13852" y="1444"/>
                    <a:pt x="13914" y="1382"/>
                  </a:cubicBezTo>
                  <a:cubicBezTo>
                    <a:pt x="14166" y="1151"/>
                    <a:pt x="14396" y="900"/>
                    <a:pt x="14668" y="649"/>
                  </a:cubicBezTo>
                  <a:cubicBezTo>
                    <a:pt x="14772" y="566"/>
                    <a:pt x="14814" y="440"/>
                    <a:pt x="14793" y="294"/>
                  </a:cubicBezTo>
                  <a:cubicBezTo>
                    <a:pt x="14752" y="116"/>
                    <a:pt x="14595" y="0"/>
                    <a:pt x="144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3"/>
            <p:cNvSpPr/>
            <p:nvPr/>
          </p:nvSpPr>
          <p:spPr>
            <a:xfrm>
              <a:off x="1065175" y="2810100"/>
              <a:ext cx="660700" cy="644300"/>
            </a:xfrm>
            <a:custGeom>
              <a:rect b="b" l="l" r="r" t="t"/>
              <a:pathLst>
                <a:path extrusionOk="0" h="25772" w="26428">
                  <a:moveTo>
                    <a:pt x="8621" y="4962"/>
                  </a:moveTo>
                  <a:lnTo>
                    <a:pt x="8621" y="4962"/>
                  </a:lnTo>
                  <a:cubicBezTo>
                    <a:pt x="8789" y="5025"/>
                    <a:pt x="8914" y="5067"/>
                    <a:pt x="9061" y="5129"/>
                  </a:cubicBezTo>
                  <a:cubicBezTo>
                    <a:pt x="9416" y="5297"/>
                    <a:pt x="9793" y="5443"/>
                    <a:pt x="10170" y="5611"/>
                  </a:cubicBezTo>
                  <a:cubicBezTo>
                    <a:pt x="10379" y="5694"/>
                    <a:pt x="10567" y="5820"/>
                    <a:pt x="10756" y="5904"/>
                  </a:cubicBezTo>
                  <a:cubicBezTo>
                    <a:pt x="10818" y="5945"/>
                    <a:pt x="10860" y="5987"/>
                    <a:pt x="10881" y="6050"/>
                  </a:cubicBezTo>
                  <a:cubicBezTo>
                    <a:pt x="11174" y="7096"/>
                    <a:pt x="11488" y="8142"/>
                    <a:pt x="11781" y="9189"/>
                  </a:cubicBezTo>
                  <a:cubicBezTo>
                    <a:pt x="11948" y="9837"/>
                    <a:pt x="12116" y="10507"/>
                    <a:pt x="12283" y="11176"/>
                  </a:cubicBezTo>
                  <a:cubicBezTo>
                    <a:pt x="12283" y="11218"/>
                    <a:pt x="12283" y="11260"/>
                    <a:pt x="12304" y="11344"/>
                  </a:cubicBezTo>
                  <a:cubicBezTo>
                    <a:pt x="12199" y="11239"/>
                    <a:pt x="12116" y="11176"/>
                    <a:pt x="12053" y="11114"/>
                  </a:cubicBezTo>
                  <a:cubicBezTo>
                    <a:pt x="11467" y="10549"/>
                    <a:pt x="10881" y="9984"/>
                    <a:pt x="10295" y="9398"/>
                  </a:cubicBezTo>
                  <a:cubicBezTo>
                    <a:pt x="9793" y="8896"/>
                    <a:pt x="9333" y="8373"/>
                    <a:pt x="8831" y="7850"/>
                  </a:cubicBezTo>
                  <a:cubicBezTo>
                    <a:pt x="8726" y="7724"/>
                    <a:pt x="8580" y="7598"/>
                    <a:pt x="8454" y="7473"/>
                  </a:cubicBezTo>
                  <a:cubicBezTo>
                    <a:pt x="8391" y="7431"/>
                    <a:pt x="8370" y="7347"/>
                    <a:pt x="8370" y="7264"/>
                  </a:cubicBezTo>
                  <a:cubicBezTo>
                    <a:pt x="8370" y="6950"/>
                    <a:pt x="8391" y="6615"/>
                    <a:pt x="8454" y="6301"/>
                  </a:cubicBezTo>
                  <a:cubicBezTo>
                    <a:pt x="8496" y="6008"/>
                    <a:pt x="8517" y="5715"/>
                    <a:pt x="8559" y="5422"/>
                  </a:cubicBezTo>
                  <a:cubicBezTo>
                    <a:pt x="8580" y="5276"/>
                    <a:pt x="8600" y="5129"/>
                    <a:pt x="8642" y="4983"/>
                  </a:cubicBezTo>
                  <a:lnTo>
                    <a:pt x="8621" y="4962"/>
                  </a:lnTo>
                  <a:close/>
                  <a:moveTo>
                    <a:pt x="17786" y="4983"/>
                  </a:moveTo>
                  <a:cubicBezTo>
                    <a:pt x="17828" y="5255"/>
                    <a:pt x="17870" y="5506"/>
                    <a:pt x="17911" y="5757"/>
                  </a:cubicBezTo>
                  <a:cubicBezTo>
                    <a:pt x="17953" y="6134"/>
                    <a:pt x="18016" y="6489"/>
                    <a:pt x="18037" y="6845"/>
                  </a:cubicBezTo>
                  <a:cubicBezTo>
                    <a:pt x="18058" y="7013"/>
                    <a:pt x="18058" y="7159"/>
                    <a:pt x="18037" y="7306"/>
                  </a:cubicBezTo>
                  <a:cubicBezTo>
                    <a:pt x="18037" y="7368"/>
                    <a:pt x="17995" y="7431"/>
                    <a:pt x="17953" y="7473"/>
                  </a:cubicBezTo>
                  <a:cubicBezTo>
                    <a:pt x="17430" y="8017"/>
                    <a:pt x="16928" y="8561"/>
                    <a:pt x="16405" y="9084"/>
                  </a:cubicBezTo>
                  <a:cubicBezTo>
                    <a:pt x="15882" y="9607"/>
                    <a:pt x="15359" y="10130"/>
                    <a:pt x="14836" y="10653"/>
                  </a:cubicBezTo>
                  <a:cubicBezTo>
                    <a:pt x="14626" y="10842"/>
                    <a:pt x="14438" y="11030"/>
                    <a:pt x="14229" y="11218"/>
                  </a:cubicBezTo>
                  <a:cubicBezTo>
                    <a:pt x="14208" y="11260"/>
                    <a:pt x="14166" y="11281"/>
                    <a:pt x="14103" y="11344"/>
                  </a:cubicBezTo>
                  <a:cubicBezTo>
                    <a:pt x="14145" y="11197"/>
                    <a:pt x="14145" y="11093"/>
                    <a:pt x="14187" y="11009"/>
                  </a:cubicBezTo>
                  <a:cubicBezTo>
                    <a:pt x="14375" y="10235"/>
                    <a:pt x="14564" y="9440"/>
                    <a:pt x="14773" y="8686"/>
                  </a:cubicBezTo>
                  <a:cubicBezTo>
                    <a:pt x="14982" y="7933"/>
                    <a:pt x="15212" y="7201"/>
                    <a:pt x="15422" y="6448"/>
                  </a:cubicBezTo>
                  <a:cubicBezTo>
                    <a:pt x="15463" y="6322"/>
                    <a:pt x="15505" y="6197"/>
                    <a:pt x="15526" y="6050"/>
                  </a:cubicBezTo>
                  <a:cubicBezTo>
                    <a:pt x="15547" y="5987"/>
                    <a:pt x="15589" y="5925"/>
                    <a:pt x="15652" y="5904"/>
                  </a:cubicBezTo>
                  <a:cubicBezTo>
                    <a:pt x="16300" y="5569"/>
                    <a:pt x="16970" y="5276"/>
                    <a:pt x="17660" y="5025"/>
                  </a:cubicBezTo>
                  <a:cubicBezTo>
                    <a:pt x="17681" y="5004"/>
                    <a:pt x="17723" y="5004"/>
                    <a:pt x="17786" y="4983"/>
                  </a:cubicBezTo>
                  <a:close/>
                  <a:moveTo>
                    <a:pt x="6047" y="11482"/>
                  </a:moveTo>
                  <a:cubicBezTo>
                    <a:pt x="6067" y="11482"/>
                    <a:pt x="6088" y="11485"/>
                    <a:pt x="6111" y="11490"/>
                  </a:cubicBezTo>
                  <a:lnTo>
                    <a:pt x="9249" y="12285"/>
                  </a:lnTo>
                  <a:cubicBezTo>
                    <a:pt x="9919" y="12453"/>
                    <a:pt x="10588" y="12662"/>
                    <a:pt x="11258" y="12850"/>
                  </a:cubicBezTo>
                  <a:cubicBezTo>
                    <a:pt x="11300" y="12871"/>
                    <a:pt x="11362" y="12892"/>
                    <a:pt x="11404" y="12913"/>
                  </a:cubicBezTo>
                  <a:lnTo>
                    <a:pt x="11069" y="12997"/>
                  </a:lnTo>
                  <a:cubicBezTo>
                    <a:pt x="10337" y="13206"/>
                    <a:pt x="9626" y="13436"/>
                    <a:pt x="8893" y="13624"/>
                  </a:cubicBezTo>
                  <a:cubicBezTo>
                    <a:pt x="8140" y="13813"/>
                    <a:pt x="7408" y="13980"/>
                    <a:pt x="6655" y="14168"/>
                  </a:cubicBezTo>
                  <a:cubicBezTo>
                    <a:pt x="6487" y="14210"/>
                    <a:pt x="6320" y="14252"/>
                    <a:pt x="6131" y="14294"/>
                  </a:cubicBezTo>
                  <a:cubicBezTo>
                    <a:pt x="6105" y="14303"/>
                    <a:pt x="6072" y="14308"/>
                    <a:pt x="6038" y="14308"/>
                  </a:cubicBezTo>
                  <a:cubicBezTo>
                    <a:pt x="5989" y="14308"/>
                    <a:pt x="5938" y="14298"/>
                    <a:pt x="5901" y="14273"/>
                  </a:cubicBezTo>
                  <a:cubicBezTo>
                    <a:pt x="5295" y="13876"/>
                    <a:pt x="4709" y="13457"/>
                    <a:pt x="4165" y="12997"/>
                  </a:cubicBezTo>
                  <a:cubicBezTo>
                    <a:pt x="4123" y="12955"/>
                    <a:pt x="4081" y="12934"/>
                    <a:pt x="4039" y="12913"/>
                  </a:cubicBezTo>
                  <a:cubicBezTo>
                    <a:pt x="4165" y="12787"/>
                    <a:pt x="4269" y="12704"/>
                    <a:pt x="4395" y="12599"/>
                  </a:cubicBezTo>
                  <a:cubicBezTo>
                    <a:pt x="4688" y="12369"/>
                    <a:pt x="4981" y="12139"/>
                    <a:pt x="5295" y="11930"/>
                  </a:cubicBezTo>
                  <a:cubicBezTo>
                    <a:pt x="5504" y="11783"/>
                    <a:pt x="5713" y="11658"/>
                    <a:pt x="5901" y="11532"/>
                  </a:cubicBezTo>
                  <a:cubicBezTo>
                    <a:pt x="5947" y="11501"/>
                    <a:pt x="5993" y="11482"/>
                    <a:pt x="6047" y="11482"/>
                  </a:cubicBezTo>
                  <a:close/>
                  <a:moveTo>
                    <a:pt x="20367" y="11503"/>
                  </a:moveTo>
                  <a:cubicBezTo>
                    <a:pt x="20434" y="11503"/>
                    <a:pt x="20502" y="11522"/>
                    <a:pt x="20548" y="11553"/>
                  </a:cubicBezTo>
                  <a:cubicBezTo>
                    <a:pt x="20966" y="11804"/>
                    <a:pt x="21343" y="12076"/>
                    <a:pt x="21720" y="12390"/>
                  </a:cubicBezTo>
                  <a:cubicBezTo>
                    <a:pt x="21929" y="12557"/>
                    <a:pt x="22159" y="12725"/>
                    <a:pt x="22389" y="12913"/>
                  </a:cubicBezTo>
                  <a:cubicBezTo>
                    <a:pt x="22243" y="13018"/>
                    <a:pt x="22138" y="13122"/>
                    <a:pt x="22012" y="13227"/>
                  </a:cubicBezTo>
                  <a:cubicBezTo>
                    <a:pt x="21678" y="13499"/>
                    <a:pt x="21322" y="13750"/>
                    <a:pt x="20945" y="14022"/>
                  </a:cubicBezTo>
                  <a:cubicBezTo>
                    <a:pt x="20799" y="14127"/>
                    <a:pt x="20652" y="14231"/>
                    <a:pt x="20485" y="14315"/>
                  </a:cubicBezTo>
                  <a:cubicBezTo>
                    <a:pt x="20454" y="14325"/>
                    <a:pt x="20422" y="14331"/>
                    <a:pt x="20391" y="14331"/>
                  </a:cubicBezTo>
                  <a:cubicBezTo>
                    <a:pt x="20360" y="14331"/>
                    <a:pt x="20328" y="14325"/>
                    <a:pt x="20297" y="14315"/>
                  </a:cubicBezTo>
                  <a:cubicBezTo>
                    <a:pt x="19606" y="14127"/>
                    <a:pt x="18916" y="13959"/>
                    <a:pt x="18246" y="13792"/>
                  </a:cubicBezTo>
                  <a:cubicBezTo>
                    <a:pt x="17221" y="13520"/>
                    <a:pt x="16196" y="13227"/>
                    <a:pt x="15191" y="12955"/>
                  </a:cubicBezTo>
                  <a:cubicBezTo>
                    <a:pt x="15150" y="12934"/>
                    <a:pt x="15108" y="12913"/>
                    <a:pt x="15024" y="12892"/>
                  </a:cubicBezTo>
                  <a:lnTo>
                    <a:pt x="15756" y="12683"/>
                  </a:lnTo>
                  <a:cubicBezTo>
                    <a:pt x="16489" y="12495"/>
                    <a:pt x="17200" y="12285"/>
                    <a:pt x="17974" y="12076"/>
                  </a:cubicBezTo>
                  <a:cubicBezTo>
                    <a:pt x="18727" y="11888"/>
                    <a:pt x="19502" y="11699"/>
                    <a:pt x="20297" y="11511"/>
                  </a:cubicBezTo>
                  <a:cubicBezTo>
                    <a:pt x="20319" y="11506"/>
                    <a:pt x="20343" y="11503"/>
                    <a:pt x="20367" y="11503"/>
                  </a:cubicBezTo>
                  <a:close/>
                  <a:moveTo>
                    <a:pt x="14133" y="14501"/>
                  </a:moveTo>
                  <a:lnTo>
                    <a:pt x="14133" y="14501"/>
                  </a:lnTo>
                  <a:cubicBezTo>
                    <a:pt x="14180" y="14532"/>
                    <a:pt x="14215" y="14552"/>
                    <a:pt x="14250" y="14587"/>
                  </a:cubicBezTo>
                  <a:cubicBezTo>
                    <a:pt x="14585" y="14922"/>
                    <a:pt x="14940" y="15256"/>
                    <a:pt x="15275" y="15591"/>
                  </a:cubicBezTo>
                  <a:cubicBezTo>
                    <a:pt x="16091" y="16365"/>
                    <a:pt x="16865" y="17161"/>
                    <a:pt x="17619" y="17997"/>
                  </a:cubicBezTo>
                  <a:cubicBezTo>
                    <a:pt x="17723" y="18102"/>
                    <a:pt x="17828" y="18228"/>
                    <a:pt x="17953" y="18332"/>
                  </a:cubicBezTo>
                  <a:cubicBezTo>
                    <a:pt x="18016" y="18395"/>
                    <a:pt x="18058" y="18479"/>
                    <a:pt x="18058" y="18562"/>
                  </a:cubicBezTo>
                  <a:cubicBezTo>
                    <a:pt x="18037" y="18834"/>
                    <a:pt x="18016" y="19127"/>
                    <a:pt x="17995" y="19399"/>
                  </a:cubicBezTo>
                  <a:cubicBezTo>
                    <a:pt x="17953" y="19776"/>
                    <a:pt x="17891" y="20174"/>
                    <a:pt x="17849" y="20550"/>
                  </a:cubicBezTo>
                  <a:cubicBezTo>
                    <a:pt x="17828" y="20634"/>
                    <a:pt x="17807" y="20718"/>
                    <a:pt x="17786" y="20822"/>
                  </a:cubicBezTo>
                  <a:cubicBezTo>
                    <a:pt x="17619" y="20780"/>
                    <a:pt x="17493" y="20718"/>
                    <a:pt x="17347" y="20676"/>
                  </a:cubicBezTo>
                  <a:cubicBezTo>
                    <a:pt x="16928" y="20508"/>
                    <a:pt x="16531" y="20320"/>
                    <a:pt x="16112" y="20153"/>
                  </a:cubicBezTo>
                  <a:cubicBezTo>
                    <a:pt x="15945" y="20069"/>
                    <a:pt x="15798" y="19985"/>
                    <a:pt x="15631" y="19881"/>
                  </a:cubicBezTo>
                  <a:cubicBezTo>
                    <a:pt x="15589" y="19839"/>
                    <a:pt x="15547" y="19797"/>
                    <a:pt x="15547" y="19734"/>
                  </a:cubicBezTo>
                  <a:cubicBezTo>
                    <a:pt x="15338" y="19065"/>
                    <a:pt x="15170" y="18395"/>
                    <a:pt x="14961" y="17725"/>
                  </a:cubicBezTo>
                  <a:cubicBezTo>
                    <a:pt x="14668" y="16721"/>
                    <a:pt x="14438" y="15696"/>
                    <a:pt x="14166" y="14692"/>
                  </a:cubicBezTo>
                  <a:cubicBezTo>
                    <a:pt x="14166" y="14637"/>
                    <a:pt x="14150" y="14583"/>
                    <a:pt x="14133" y="14501"/>
                  </a:cubicBezTo>
                  <a:close/>
                  <a:moveTo>
                    <a:pt x="12283" y="14503"/>
                  </a:moveTo>
                  <a:cubicBezTo>
                    <a:pt x="12283" y="14587"/>
                    <a:pt x="12262" y="14650"/>
                    <a:pt x="12262" y="14754"/>
                  </a:cubicBezTo>
                  <a:cubicBezTo>
                    <a:pt x="12053" y="15508"/>
                    <a:pt x="11885" y="16240"/>
                    <a:pt x="11655" y="17035"/>
                  </a:cubicBezTo>
                  <a:cubicBezTo>
                    <a:pt x="11446" y="17851"/>
                    <a:pt x="11195" y="18625"/>
                    <a:pt x="10965" y="19420"/>
                  </a:cubicBezTo>
                  <a:cubicBezTo>
                    <a:pt x="10965" y="19420"/>
                    <a:pt x="10944" y="19441"/>
                    <a:pt x="10944" y="19462"/>
                  </a:cubicBezTo>
                  <a:cubicBezTo>
                    <a:pt x="10839" y="19902"/>
                    <a:pt x="10839" y="19922"/>
                    <a:pt x="10421" y="20111"/>
                  </a:cubicBezTo>
                  <a:cubicBezTo>
                    <a:pt x="9877" y="20341"/>
                    <a:pt x="9312" y="20571"/>
                    <a:pt x="8747" y="20801"/>
                  </a:cubicBezTo>
                  <a:lnTo>
                    <a:pt x="8642" y="20843"/>
                  </a:lnTo>
                  <a:cubicBezTo>
                    <a:pt x="8621" y="20718"/>
                    <a:pt x="8580" y="20634"/>
                    <a:pt x="8580" y="20529"/>
                  </a:cubicBezTo>
                  <a:cubicBezTo>
                    <a:pt x="8475" y="19881"/>
                    <a:pt x="8412" y="19232"/>
                    <a:pt x="8391" y="18583"/>
                  </a:cubicBezTo>
                  <a:cubicBezTo>
                    <a:pt x="8391" y="18479"/>
                    <a:pt x="8412" y="18395"/>
                    <a:pt x="8496" y="18332"/>
                  </a:cubicBezTo>
                  <a:cubicBezTo>
                    <a:pt x="9061" y="17746"/>
                    <a:pt x="9605" y="17140"/>
                    <a:pt x="10191" y="16554"/>
                  </a:cubicBezTo>
                  <a:cubicBezTo>
                    <a:pt x="10651" y="16073"/>
                    <a:pt x="11132" y="15633"/>
                    <a:pt x="11593" y="15152"/>
                  </a:cubicBezTo>
                  <a:lnTo>
                    <a:pt x="12283" y="14503"/>
                  </a:lnTo>
                  <a:close/>
                  <a:moveTo>
                    <a:pt x="9244" y="0"/>
                  </a:moveTo>
                  <a:cubicBezTo>
                    <a:pt x="9118" y="0"/>
                    <a:pt x="8998" y="67"/>
                    <a:pt x="8935" y="191"/>
                  </a:cubicBezTo>
                  <a:cubicBezTo>
                    <a:pt x="8872" y="275"/>
                    <a:pt x="8852" y="359"/>
                    <a:pt x="8831" y="463"/>
                  </a:cubicBezTo>
                  <a:cubicBezTo>
                    <a:pt x="8642" y="1238"/>
                    <a:pt x="8496" y="1991"/>
                    <a:pt x="8328" y="2786"/>
                  </a:cubicBezTo>
                  <a:cubicBezTo>
                    <a:pt x="8308" y="2849"/>
                    <a:pt x="8287" y="2932"/>
                    <a:pt x="8266" y="2995"/>
                  </a:cubicBezTo>
                  <a:lnTo>
                    <a:pt x="8245" y="2995"/>
                  </a:lnTo>
                  <a:cubicBezTo>
                    <a:pt x="8224" y="2912"/>
                    <a:pt x="8182" y="2828"/>
                    <a:pt x="8182" y="2723"/>
                  </a:cubicBezTo>
                  <a:cubicBezTo>
                    <a:pt x="8161" y="2263"/>
                    <a:pt x="8077" y="1803"/>
                    <a:pt x="8077" y="1342"/>
                  </a:cubicBezTo>
                  <a:cubicBezTo>
                    <a:pt x="8059" y="1155"/>
                    <a:pt x="7906" y="1001"/>
                    <a:pt x="7739" y="1001"/>
                  </a:cubicBezTo>
                  <a:cubicBezTo>
                    <a:pt x="7719" y="1001"/>
                    <a:pt x="7699" y="1003"/>
                    <a:pt x="7680" y="1008"/>
                  </a:cubicBezTo>
                  <a:cubicBezTo>
                    <a:pt x="7429" y="1049"/>
                    <a:pt x="7282" y="1280"/>
                    <a:pt x="7324" y="1510"/>
                  </a:cubicBezTo>
                  <a:cubicBezTo>
                    <a:pt x="7345" y="1593"/>
                    <a:pt x="7366" y="1698"/>
                    <a:pt x="7366" y="1782"/>
                  </a:cubicBezTo>
                  <a:cubicBezTo>
                    <a:pt x="7387" y="1970"/>
                    <a:pt x="7408" y="2116"/>
                    <a:pt x="7429" y="2305"/>
                  </a:cubicBezTo>
                  <a:cubicBezTo>
                    <a:pt x="7450" y="2514"/>
                    <a:pt x="7471" y="2702"/>
                    <a:pt x="7492" y="2912"/>
                  </a:cubicBezTo>
                  <a:cubicBezTo>
                    <a:pt x="7450" y="2912"/>
                    <a:pt x="7429" y="2912"/>
                    <a:pt x="7408" y="2891"/>
                  </a:cubicBezTo>
                  <a:cubicBezTo>
                    <a:pt x="7052" y="2619"/>
                    <a:pt x="6696" y="2347"/>
                    <a:pt x="6341" y="2075"/>
                  </a:cubicBezTo>
                  <a:cubicBezTo>
                    <a:pt x="6258" y="2011"/>
                    <a:pt x="6156" y="1978"/>
                    <a:pt x="6054" y="1978"/>
                  </a:cubicBezTo>
                  <a:cubicBezTo>
                    <a:pt x="5924" y="1978"/>
                    <a:pt x="5795" y="2031"/>
                    <a:pt x="5713" y="2137"/>
                  </a:cubicBezTo>
                  <a:cubicBezTo>
                    <a:pt x="5587" y="2326"/>
                    <a:pt x="5650" y="2598"/>
                    <a:pt x="5859" y="2681"/>
                  </a:cubicBezTo>
                  <a:cubicBezTo>
                    <a:pt x="6299" y="2932"/>
                    <a:pt x="6675" y="3267"/>
                    <a:pt x="7073" y="3539"/>
                  </a:cubicBezTo>
                  <a:cubicBezTo>
                    <a:pt x="7115" y="3581"/>
                    <a:pt x="7136" y="3602"/>
                    <a:pt x="7178" y="3644"/>
                  </a:cubicBezTo>
                  <a:cubicBezTo>
                    <a:pt x="7115" y="3644"/>
                    <a:pt x="7052" y="3644"/>
                    <a:pt x="6989" y="3623"/>
                  </a:cubicBezTo>
                  <a:cubicBezTo>
                    <a:pt x="6257" y="3372"/>
                    <a:pt x="5546" y="3142"/>
                    <a:pt x="4813" y="2912"/>
                  </a:cubicBezTo>
                  <a:cubicBezTo>
                    <a:pt x="4688" y="2870"/>
                    <a:pt x="4541" y="2849"/>
                    <a:pt x="4416" y="2828"/>
                  </a:cubicBezTo>
                  <a:cubicBezTo>
                    <a:pt x="4404" y="2827"/>
                    <a:pt x="4392" y="2826"/>
                    <a:pt x="4380" y="2826"/>
                  </a:cubicBezTo>
                  <a:cubicBezTo>
                    <a:pt x="4204" y="2826"/>
                    <a:pt x="4039" y="2965"/>
                    <a:pt x="4039" y="3142"/>
                  </a:cubicBezTo>
                  <a:cubicBezTo>
                    <a:pt x="4018" y="3330"/>
                    <a:pt x="4144" y="3497"/>
                    <a:pt x="4332" y="3539"/>
                  </a:cubicBezTo>
                  <a:cubicBezTo>
                    <a:pt x="4479" y="3581"/>
                    <a:pt x="4625" y="3602"/>
                    <a:pt x="4771" y="3665"/>
                  </a:cubicBezTo>
                  <a:lnTo>
                    <a:pt x="7784" y="4648"/>
                  </a:lnTo>
                  <a:lnTo>
                    <a:pt x="7952" y="4711"/>
                  </a:lnTo>
                  <a:cubicBezTo>
                    <a:pt x="7931" y="4899"/>
                    <a:pt x="7889" y="5109"/>
                    <a:pt x="7868" y="5297"/>
                  </a:cubicBezTo>
                  <a:cubicBezTo>
                    <a:pt x="7826" y="5548"/>
                    <a:pt x="7805" y="5799"/>
                    <a:pt x="7764" y="6071"/>
                  </a:cubicBezTo>
                  <a:cubicBezTo>
                    <a:pt x="7701" y="6406"/>
                    <a:pt x="7680" y="6741"/>
                    <a:pt x="7680" y="7096"/>
                  </a:cubicBezTo>
                  <a:cubicBezTo>
                    <a:pt x="7680" y="7138"/>
                    <a:pt x="7680" y="7180"/>
                    <a:pt x="7659" y="7222"/>
                  </a:cubicBezTo>
                  <a:cubicBezTo>
                    <a:pt x="7617" y="7452"/>
                    <a:pt x="7680" y="7682"/>
                    <a:pt x="7847" y="7850"/>
                  </a:cubicBezTo>
                  <a:cubicBezTo>
                    <a:pt x="8056" y="8038"/>
                    <a:pt x="8245" y="8226"/>
                    <a:pt x="8433" y="8435"/>
                  </a:cubicBezTo>
                  <a:cubicBezTo>
                    <a:pt x="9082" y="9147"/>
                    <a:pt x="9751" y="9858"/>
                    <a:pt x="10463" y="10528"/>
                  </a:cubicBezTo>
                  <a:cubicBezTo>
                    <a:pt x="10525" y="10591"/>
                    <a:pt x="10609" y="10674"/>
                    <a:pt x="10693" y="10758"/>
                  </a:cubicBezTo>
                  <a:lnTo>
                    <a:pt x="10630" y="10758"/>
                  </a:lnTo>
                  <a:lnTo>
                    <a:pt x="10442" y="10632"/>
                  </a:lnTo>
                  <a:cubicBezTo>
                    <a:pt x="9940" y="10339"/>
                    <a:pt x="9458" y="10026"/>
                    <a:pt x="8935" y="9754"/>
                  </a:cubicBezTo>
                  <a:cubicBezTo>
                    <a:pt x="8140" y="9314"/>
                    <a:pt x="7345" y="8917"/>
                    <a:pt x="6550" y="8498"/>
                  </a:cubicBezTo>
                  <a:lnTo>
                    <a:pt x="6403" y="8414"/>
                  </a:lnTo>
                  <a:cubicBezTo>
                    <a:pt x="6508" y="8289"/>
                    <a:pt x="6550" y="8101"/>
                    <a:pt x="6487" y="7933"/>
                  </a:cubicBezTo>
                  <a:cubicBezTo>
                    <a:pt x="6445" y="7745"/>
                    <a:pt x="6424" y="7557"/>
                    <a:pt x="6403" y="7368"/>
                  </a:cubicBezTo>
                  <a:cubicBezTo>
                    <a:pt x="6383" y="7180"/>
                    <a:pt x="6362" y="6992"/>
                    <a:pt x="6341" y="6824"/>
                  </a:cubicBezTo>
                  <a:cubicBezTo>
                    <a:pt x="6304" y="6642"/>
                    <a:pt x="6157" y="6523"/>
                    <a:pt x="5995" y="6523"/>
                  </a:cubicBezTo>
                  <a:cubicBezTo>
                    <a:pt x="5971" y="6523"/>
                    <a:pt x="5947" y="6526"/>
                    <a:pt x="5922" y="6531"/>
                  </a:cubicBezTo>
                  <a:cubicBezTo>
                    <a:pt x="5734" y="6552"/>
                    <a:pt x="5587" y="6720"/>
                    <a:pt x="5629" y="6929"/>
                  </a:cubicBezTo>
                  <a:cubicBezTo>
                    <a:pt x="5629" y="7096"/>
                    <a:pt x="5650" y="7222"/>
                    <a:pt x="5671" y="7431"/>
                  </a:cubicBezTo>
                  <a:cubicBezTo>
                    <a:pt x="5713" y="7640"/>
                    <a:pt x="5734" y="7829"/>
                    <a:pt x="5755" y="8059"/>
                  </a:cubicBezTo>
                  <a:lnTo>
                    <a:pt x="4897" y="7598"/>
                  </a:lnTo>
                  <a:cubicBezTo>
                    <a:pt x="4939" y="7368"/>
                    <a:pt x="4813" y="7117"/>
                    <a:pt x="4604" y="7013"/>
                  </a:cubicBezTo>
                  <a:cubicBezTo>
                    <a:pt x="4583" y="6992"/>
                    <a:pt x="4583" y="6971"/>
                    <a:pt x="4562" y="6950"/>
                  </a:cubicBezTo>
                  <a:cubicBezTo>
                    <a:pt x="4416" y="6822"/>
                    <a:pt x="4237" y="6758"/>
                    <a:pt x="4055" y="6758"/>
                  </a:cubicBezTo>
                  <a:cubicBezTo>
                    <a:pt x="4029" y="6758"/>
                    <a:pt x="4002" y="6759"/>
                    <a:pt x="3976" y="6761"/>
                  </a:cubicBezTo>
                  <a:cubicBezTo>
                    <a:pt x="3872" y="6782"/>
                    <a:pt x="3767" y="6824"/>
                    <a:pt x="3662" y="6845"/>
                  </a:cubicBezTo>
                  <a:cubicBezTo>
                    <a:pt x="3516" y="6866"/>
                    <a:pt x="3411" y="6971"/>
                    <a:pt x="3390" y="7096"/>
                  </a:cubicBezTo>
                  <a:cubicBezTo>
                    <a:pt x="3370" y="7159"/>
                    <a:pt x="3328" y="7201"/>
                    <a:pt x="3307" y="7243"/>
                  </a:cubicBezTo>
                  <a:cubicBezTo>
                    <a:pt x="3202" y="7347"/>
                    <a:pt x="3160" y="7494"/>
                    <a:pt x="3202" y="7619"/>
                  </a:cubicBezTo>
                  <a:cubicBezTo>
                    <a:pt x="3223" y="7724"/>
                    <a:pt x="3265" y="7829"/>
                    <a:pt x="3307" y="7912"/>
                  </a:cubicBezTo>
                  <a:cubicBezTo>
                    <a:pt x="3349" y="8017"/>
                    <a:pt x="3411" y="8101"/>
                    <a:pt x="3474" y="8163"/>
                  </a:cubicBezTo>
                  <a:cubicBezTo>
                    <a:pt x="3642" y="8310"/>
                    <a:pt x="3851" y="8414"/>
                    <a:pt x="4060" y="8435"/>
                  </a:cubicBezTo>
                  <a:cubicBezTo>
                    <a:pt x="4085" y="8442"/>
                    <a:pt x="4109" y="8444"/>
                    <a:pt x="4133" y="8444"/>
                  </a:cubicBezTo>
                  <a:cubicBezTo>
                    <a:pt x="4191" y="8444"/>
                    <a:pt x="4246" y="8429"/>
                    <a:pt x="4290" y="8414"/>
                  </a:cubicBezTo>
                  <a:cubicBezTo>
                    <a:pt x="4374" y="8394"/>
                    <a:pt x="4437" y="8352"/>
                    <a:pt x="4499" y="8310"/>
                  </a:cubicBezTo>
                  <a:lnTo>
                    <a:pt x="5336" y="8833"/>
                  </a:lnTo>
                  <a:cubicBezTo>
                    <a:pt x="5148" y="8896"/>
                    <a:pt x="5002" y="8958"/>
                    <a:pt x="4855" y="9021"/>
                  </a:cubicBezTo>
                  <a:cubicBezTo>
                    <a:pt x="4667" y="9105"/>
                    <a:pt x="4479" y="9189"/>
                    <a:pt x="4269" y="9272"/>
                  </a:cubicBezTo>
                  <a:cubicBezTo>
                    <a:pt x="4144" y="9314"/>
                    <a:pt x="4060" y="9440"/>
                    <a:pt x="4060" y="9565"/>
                  </a:cubicBezTo>
                  <a:cubicBezTo>
                    <a:pt x="4039" y="9712"/>
                    <a:pt x="4102" y="9837"/>
                    <a:pt x="4227" y="9921"/>
                  </a:cubicBezTo>
                  <a:cubicBezTo>
                    <a:pt x="4280" y="9963"/>
                    <a:pt x="4348" y="9984"/>
                    <a:pt x="4418" y="9984"/>
                  </a:cubicBezTo>
                  <a:cubicBezTo>
                    <a:pt x="4489" y="9984"/>
                    <a:pt x="4562" y="9963"/>
                    <a:pt x="4625" y="9921"/>
                  </a:cubicBezTo>
                  <a:cubicBezTo>
                    <a:pt x="4918" y="9774"/>
                    <a:pt x="5232" y="9649"/>
                    <a:pt x="5546" y="9544"/>
                  </a:cubicBezTo>
                  <a:cubicBezTo>
                    <a:pt x="5734" y="9502"/>
                    <a:pt x="5880" y="9377"/>
                    <a:pt x="5964" y="9210"/>
                  </a:cubicBezTo>
                  <a:cubicBezTo>
                    <a:pt x="5985" y="9230"/>
                    <a:pt x="6027" y="9230"/>
                    <a:pt x="6027" y="9251"/>
                  </a:cubicBezTo>
                  <a:lnTo>
                    <a:pt x="7764" y="10339"/>
                  </a:lnTo>
                  <a:cubicBezTo>
                    <a:pt x="7994" y="10486"/>
                    <a:pt x="8203" y="10653"/>
                    <a:pt x="8454" y="10779"/>
                  </a:cubicBezTo>
                  <a:cubicBezTo>
                    <a:pt x="8956" y="11072"/>
                    <a:pt x="9458" y="11344"/>
                    <a:pt x="9960" y="11616"/>
                  </a:cubicBezTo>
                  <a:lnTo>
                    <a:pt x="10149" y="11720"/>
                  </a:lnTo>
                  <a:cubicBezTo>
                    <a:pt x="9521" y="11574"/>
                    <a:pt x="8914" y="11427"/>
                    <a:pt x="8308" y="11281"/>
                  </a:cubicBezTo>
                  <a:cubicBezTo>
                    <a:pt x="7575" y="11093"/>
                    <a:pt x="6864" y="10925"/>
                    <a:pt x="6152" y="10758"/>
                  </a:cubicBezTo>
                  <a:cubicBezTo>
                    <a:pt x="6093" y="10743"/>
                    <a:pt x="6036" y="10736"/>
                    <a:pt x="5981" y="10736"/>
                  </a:cubicBezTo>
                  <a:cubicBezTo>
                    <a:pt x="5881" y="10736"/>
                    <a:pt x="5787" y="10759"/>
                    <a:pt x="5692" y="10800"/>
                  </a:cubicBezTo>
                  <a:cubicBezTo>
                    <a:pt x="5525" y="10904"/>
                    <a:pt x="5378" y="10988"/>
                    <a:pt x="5211" y="11093"/>
                  </a:cubicBezTo>
                  <a:cubicBezTo>
                    <a:pt x="4688" y="11490"/>
                    <a:pt x="4186" y="11888"/>
                    <a:pt x="3662" y="12285"/>
                  </a:cubicBezTo>
                  <a:cubicBezTo>
                    <a:pt x="3621" y="12327"/>
                    <a:pt x="3558" y="12369"/>
                    <a:pt x="3516" y="12411"/>
                  </a:cubicBezTo>
                  <a:cubicBezTo>
                    <a:pt x="3474" y="12390"/>
                    <a:pt x="3432" y="12348"/>
                    <a:pt x="3390" y="12327"/>
                  </a:cubicBezTo>
                  <a:cubicBezTo>
                    <a:pt x="2491" y="11511"/>
                    <a:pt x="1528" y="10737"/>
                    <a:pt x="670" y="9858"/>
                  </a:cubicBezTo>
                  <a:cubicBezTo>
                    <a:pt x="602" y="9779"/>
                    <a:pt x="510" y="9742"/>
                    <a:pt x="416" y="9742"/>
                  </a:cubicBezTo>
                  <a:cubicBezTo>
                    <a:pt x="337" y="9742"/>
                    <a:pt x="256" y="9768"/>
                    <a:pt x="189" y="9816"/>
                  </a:cubicBezTo>
                  <a:cubicBezTo>
                    <a:pt x="43" y="9921"/>
                    <a:pt x="1" y="10130"/>
                    <a:pt x="105" y="10298"/>
                  </a:cubicBezTo>
                  <a:cubicBezTo>
                    <a:pt x="189" y="10402"/>
                    <a:pt x="273" y="10507"/>
                    <a:pt x="377" y="10591"/>
                  </a:cubicBezTo>
                  <a:cubicBezTo>
                    <a:pt x="942" y="11114"/>
                    <a:pt x="1507" y="11595"/>
                    <a:pt x="2072" y="12118"/>
                  </a:cubicBezTo>
                  <a:lnTo>
                    <a:pt x="2198" y="12243"/>
                  </a:lnTo>
                  <a:cubicBezTo>
                    <a:pt x="2179" y="12250"/>
                    <a:pt x="2163" y="12252"/>
                    <a:pt x="2148" y="12252"/>
                  </a:cubicBezTo>
                  <a:cubicBezTo>
                    <a:pt x="2111" y="12252"/>
                    <a:pt x="2081" y="12237"/>
                    <a:pt x="2051" y="12223"/>
                  </a:cubicBezTo>
                  <a:lnTo>
                    <a:pt x="838" y="11679"/>
                  </a:lnTo>
                  <a:cubicBezTo>
                    <a:pt x="754" y="11658"/>
                    <a:pt x="691" y="11616"/>
                    <a:pt x="629" y="11574"/>
                  </a:cubicBezTo>
                  <a:cubicBezTo>
                    <a:pt x="583" y="11555"/>
                    <a:pt x="538" y="11546"/>
                    <a:pt x="493" y="11546"/>
                  </a:cubicBezTo>
                  <a:cubicBezTo>
                    <a:pt x="289" y="11546"/>
                    <a:pt x="109" y="11727"/>
                    <a:pt x="126" y="11951"/>
                  </a:cubicBezTo>
                  <a:cubicBezTo>
                    <a:pt x="147" y="12118"/>
                    <a:pt x="273" y="12285"/>
                    <a:pt x="440" y="12327"/>
                  </a:cubicBezTo>
                  <a:cubicBezTo>
                    <a:pt x="524" y="12369"/>
                    <a:pt x="608" y="12390"/>
                    <a:pt x="691" y="12432"/>
                  </a:cubicBezTo>
                  <a:lnTo>
                    <a:pt x="1047" y="12578"/>
                  </a:lnTo>
                  <a:lnTo>
                    <a:pt x="1717" y="12871"/>
                  </a:lnTo>
                  <a:cubicBezTo>
                    <a:pt x="1696" y="12892"/>
                    <a:pt x="1696" y="12913"/>
                    <a:pt x="1696" y="12913"/>
                  </a:cubicBezTo>
                  <a:cubicBezTo>
                    <a:pt x="1277" y="13101"/>
                    <a:pt x="859" y="13269"/>
                    <a:pt x="440" y="13457"/>
                  </a:cubicBezTo>
                  <a:cubicBezTo>
                    <a:pt x="273" y="13499"/>
                    <a:pt x="168" y="13645"/>
                    <a:pt x="147" y="13792"/>
                  </a:cubicBezTo>
                  <a:cubicBezTo>
                    <a:pt x="105" y="13938"/>
                    <a:pt x="147" y="14085"/>
                    <a:pt x="273" y="14168"/>
                  </a:cubicBezTo>
                  <a:cubicBezTo>
                    <a:pt x="336" y="14210"/>
                    <a:pt x="409" y="14231"/>
                    <a:pt x="482" y="14231"/>
                  </a:cubicBezTo>
                  <a:cubicBezTo>
                    <a:pt x="555" y="14231"/>
                    <a:pt x="629" y="14210"/>
                    <a:pt x="691" y="14168"/>
                  </a:cubicBezTo>
                  <a:cubicBezTo>
                    <a:pt x="1131" y="13917"/>
                    <a:pt x="1591" y="13750"/>
                    <a:pt x="2030" y="13541"/>
                  </a:cubicBezTo>
                  <a:cubicBezTo>
                    <a:pt x="2093" y="13520"/>
                    <a:pt x="2135" y="13520"/>
                    <a:pt x="2177" y="13499"/>
                  </a:cubicBezTo>
                  <a:lnTo>
                    <a:pt x="2177" y="13499"/>
                  </a:lnTo>
                  <a:cubicBezTo>
                    <a:pt x="2156" y="13541"/>
                    <a:pt x="2135" y="13583"/>
                    <a:pt x="2093" y="13624"/>
                  </a:cubicBezTo>
                  <a:cubicBezTo>
                    <a:pt x="1528" y="14127"/>
                    <a:pt x="963" y="14629"/>
                    <a:pt x="398" y="15152"/>
                  </a:cubicBezTo>
                  <a:cubicBezTo>
                    <a:pt x="294" y="15256"/>
                    <a:pt x="189" y="15361"/>
                    <a:pt x="105" y="15466"/>
                  </a:cubicBezTo>
                  <a:cubicBezTo>
                    <a:pt x="43" y="15549"/>
                    <a:pt x="22" y="15654"/>
                    <a:pt x="43" y="15759"/>
                  </a:cubicBezTo>
                  <a:cubicBezTo>
                    <a:pt x="64" y="15884"/>
                    <a:pt x="168" y="15989"/>
                    <a:pt x="294" y="16031"/>
                  </a:cubicBezTo>
                  <a:cubicBezTo>
                    <a:pt x="330" y="16041"/>
                    <a:pt x="367" y="16046"/>
                    <a:pt x="403" y="16046"/>
                  </a:cubicBezTo>
                  <a:cubicBezTo>
                    <a:pt x="511" y="16046"/>
                    <a:pt x="613" y="15999"/>
                    <a:pt x="691" y="15905"/>
                  </a:cubicBezTo>
                  <a:cubicBezTo>
                    <a:pt x="733" y="15863"/>
                    <a:pt x="775" y="15800"/>
                    <a:pt x="838" y="15738"/>
                  </a:cubicBezTo>
                  <a:cubicBezTo>
                    <a:pt x="1466" y="15152"/>
                    <a:pt x="2114" y="14587"/>
                    <a:pt x="2763" y="14001"/>
                  </a:cubicBezTo>
                  <a:cubicBezTo>
                    <a:pt x="2993" y="13792"/>
                    <a:pt x="3244" y="13583"/>
                    <a:pt x="3495" y="13373"/>
                  </a:cubicBezTo>
                  <a:cubicBezTo>
                    <a:pt x="3872" y="13666"/>
                    <a:pt x="4227" y="13938"/>
                    <a:pt x="4604" y="14231"/>
                  </a:cubicBezTo>
                  <a:cubicBezTo>
                    <a:pt x="4939" y="14482"/>
                    <a:pt x="5295" y="14733"/>
                    <a:pt x="5671" y="14964"/>
                  </a:cubicBezTo>
                  <a:cubicBezTo>
                    <a:pt x="5755" y="15019"/>
                    <a:pt x="5866" y="15047"/>
                    <a:pt x="5975" y="15047"/>
                  </a:cubicBezTo>
                  <a:cubicBezTo>
                    <a:pt x="6029" y="15047"/>
                    <a:pt x="6083" y="15040"/>
                    <a:pt x="6131" y="15026"/>
                  </a:cubicBezTo>
                  <a:cubicBezTo>
                    <a:pt x="6362" y="14964"/>
                    <a:pt x="6592" y="14901"/>
                    <a:pt x="6801" y="14859"/>
                  </a:cubicBezTo>
                  <a:cubicBezTo>
                    <a:pt x="7554" y="14692"/>
                    <a:pt x="8287" y="14524"/>
                    <a:pt x="9019" y="14336"/>
                  </a:cubicBezTo>
                  <a:cubicBezTo>
                    <a:pt x="9333" y="14252"/>
                    <a:pt x="9647" y="14168"/>
                    <a:pt x="9960" y="14064"/>
                  </a:cubicBezTo>
                  <a:lnTo>
                    <a:pt x="10086" y="14064"/>
                  </a:lnTo>
                  <a:cubicBezTo>
                    <a:pt x="10023" y="14106"/>
                    <a:pt x="9960" y="14148"/>
                    <a:pt x="9898" y="14189"/>
                  </a:cubicBezTo>
                  <a:cubicBezTo>
                    <a:pt x="9647" y="14315"/>
                    <a:pt x="9416" y="14440"/>
                    <a:pt x="9165" y="14587"/>
                  </a:cubicBezTo>
                  <a:cubicBezTo>
                    <a:pt x="8810" y="14775"/>
                    <a:pt x="8454" y="14984"/>
                    <a:pt x="8119" y="15194"/>
                  </a:cubicBezTo>
                  <a:cubicBezTo>
                    <a:pt x="7680" y="15487"/>
                    <a:pt x="7240" y="15780"/>
                    <a:pt x="6801" y="16052"/>
                  </a:cubicBezTo>
                  <a:cubicBezTo>
                    <a:pt x="6508" y="16240"/>
                    <a:pt x="6236" y="16407"/>
                    <a:pt x="5943" y="16575"/>
                  </a:cubicBezTo>
                  <a:cubicBezTo>
                    <a:pt x="5901" y="16449"/>
                    <a:pt x="5797" y="16345"/>
                    <a:pt x="5650" y="16303"/>
                  </a:cubicBezTo>
                  <a:cubicBezTo>
                    <a:pt x="5295" y="16177"/>
                    <a:pt x="4939" y="16031"/>
                    <a:pt x="4604" y="15863"/>
                  </a:cubicBezTo>
                  <a:cubicBezTo>
                    <a:pt x="4562" y="15842"/>
                    <a:pt x="4520" y="15821"/>
                    <a:pt x="4479" y="15821"/>
                  </a:cubicBezTo>
                  <a:cubicBezTo>
                    <a:pt x="4441" y="15811"/>
                    <a:pt x="4406" y="15807"/>
                    <a:pt x="4373" y="15807"/>
                  </a:cubicBezTo>
                  <a:cubicBezTo>
                    <a:pt x="3992" y="15807"/>
                    <a:pt x="3869" y="16417"/>
                    <a:pt x="4311" y="16533"/>
                  </a:cubicBezTo>
                  <a:lnTo>
                    <a:pt x="5274" y="16909"/>
                  </a:lnTo>
                  <a:cubicBezTo>
                    <a:pt x="5295" y="16909"/>
                    <a:pt x="5295" y="16930"/>
                    <a:pt x="5295" y="16951"/>
                  </a:cubicBezTo>
                  <a:lnTo>
                    <a:pt x="4479" y="17474"/>
                  </a:lnTo>
                  <a:cubicBezTo>
                    <a:pt x="4380" y="17392"/>
                    <a:pt x="4255" y="17336"/>
                    <a:pt x="4135" y="17336"/>
                  </a:cubicBezTo>
                  <a:cubicBezTo>
                    <a:pt x="4103" y="17336"/>
                    <a:pt x="4070" y="17340"/>
                    <a:pt x="4039" y="17349"/>
                  </a:cubicBezTo>
                  <a:cubicBezTo>
                    <a:pt x="3830" y="17370"/>
                    <a:pt x="3621" y="17453"/>
                    <a:pt x="3453" y="17600"/>
                  </a:cubicBezTo>
                  <a:cubicBezTo>
                    <a:pt x="3390" y="17684"/>
                    <a:pt x="3328" y="17788"/>
                    <a:pt x="3286" y="17872"/>
                  </a:cubicBezTo>
                  <a:cubicBezTo>
                    <a:pt x="3223" y="17977"/>
                    <a:pt x="3202" y="18060"/>
                    <a:pt x="3181" y="18165"/>
                  </a:cubicBezTo>
                  <a:cubicBezTo>
                    <a:pt x="3139" y="18290"/>
                    <a:pt x="3181" y="18416"/>
                    <a:pt x="3265" y="18521"/>
                  </a:cubicBezTo>
                  <a:cubicBezTo>
                    <a:pt x="3307" y="18562"/>
                    <a:pt x="3349" y="18646"/>
                    <a:pt x="3370" y="18709"/>
                  </a:cubicBezTo>
                  <a:cubicBezTo>
                    <a:pt x="3411" y="18813"/>
                    <a:pt x="3495" y="18897"/>
                    <a:pt x="3600" y="18939"/>
                  </a:cubicBezTo>
                  <a:cubicBezTo>
                    <a:pt x="3662" y="18939"/>
                    <a:pt x="3725" y="18960"/>
                    <a:pt x="3788" y="18981"/>
                  </a:cubicBezTo>
                  <a:cubicBezTo>
                    <a:pt x="3872" y="19002"/>
                    <a:pt x="3955" y="19012"/>
                    <a:pt x="4042" y="19012"/>
                  </a:cubicBezTo>
                  <a:cubicBezTo>
                    <a:pt x="4128" y="19012"/>
                    <a:pt x="4217" y="19002"/>
                    <a:pt x="4311" y="18981"/>
                  </a:cubicBezTo>
                  <a:cubicBezTo>
                    <a:pt x="4479" y="18876"/>
                    <a:pt x="4646" y="18751"/>
                    <a:pt x="4792" y="18604"/>
                  </a:cubicBezTo>
                  <a:cubicBezTo>
                    <a:pt x="4834" y="18562"/>
                    <a:pt x="4855" y="18500"/>
                    <a:pt x="4855" y="18437"/>
                  </a:cubicBezTo>
                  <a:cubicBezTo>
                    <a:pt x="4876" y="18353"/>
                    <a:pt x="4897" y="18249"/>
                    <a:pt x="4897" y="18165"/>
                  </a:cubicBezTo>
                  <a:lnTo>
                    <a:pt x="5315" y="17935"/>
                  </a:lnTo>
                  <a:lnTo>
                    <a:pt x="5755" y="17725"/>
                  </a:lnTo>
                  <a:lnTo>
                    <a:pt x="5755" y="17725"/>
                  </a:lnTo>
                  <a:cubicBezTo>
                    <a:pt x="5713" y="17935"/>
                    <a:pt x="5692" y="18144"/>
                    <a:pt x="5671" y="18332"/>
                  </a:cubicBezTo>
                  <a:cubicBezTo>
                    <a:pt x="5650" y="18500"/>
                    <a:pt x="5629" y="18667"/>
                    <a:pt x="5608" y="18813"/>
                  </a:cubicBezTo>
                  <a:cubicBezTo>
                    <a:pt x="5567" y="19023"/>
                    <a:pt x="5692" y="19211"/>
                    <a:pt x="5901" y="19253"/>
                  </a:cubicBezTo>
                  <a:cubicBezTo>
                    <a:pt x="5925" y="19258"/>
                    <a:pt x="5949" y="19260"/>
                    <a:pt x="5973" y="19260"/>
                  </a:cubicBezTo>
                  <a:cubicBezTo>
                    <a:pt x="6152" y="19260"/>
                    <a:pt x="6301" y="19124"/>
                    <a:pt x="6320" y="18939"/>
                  </a:cubicBezTo>
                  <a:cubicBezTo>
                    <a:pt x="6341" y="18876"/>
                    <a:pt x="6341" y="18793"/>
                    <a:pt x="6341" y="18730"/>
                  </a:cubicBezTo>
                  <a:cubicBezTo>
                    <a:pt x="6383" y="18458"/>
                    <a:pt x="6424" y="18186"/>
                    <a:pt x="6466" y="17914"/>
                  </a:cubicBezTo>
                  <a:cubicBezTo>
                    <a:pt x="6487" y="17725"/>
                    <a:pt x="6550" y="17516"/>
                    <a:pt x="6403" y="17349"/>
                  </a:cubicBezTo>
                  <a:lnTo>
                    <a:pt x="6445" y="17349"/>
                  </a:lnTo>
                  <a:lnTo>
                    <a:pt x="8266" y="16386"/>
                  </a:lnTo>
                  <a:cubicBezTo>
                    <a:pt x="8496" y="16261"/>
                    <a:pt x="8747" y="16156"/>
                    <a:pt x="8977" y="16031"/>
                  </a:cubicBezTo>
                  <a:cubicBezTo>
                    <a:pt x="9479" y="15738"/>
                    <a:pt x="9981" y="15424"/>
                    <a:pt x="10463" y="15131"/>
                  </a:cubicBezTo>
                  <a:cubicBezTo>
                    <a:pt x="10525" y="15089"/>
                    <a:pt x="10567" y="15068"/>
                    <a:pt x="10630" y="15026"/>
                  </a:cubicBezTo>
                  <a:lnTo>
                    <a:pt x="10630" y="15026"/>
                  </a:lnTo>
                  <a:cubicBezTo>
                    <a:pt x="10609" y="15089"/>
                    <a:pt x="10567" y="15131"/>
                    <a:pt x="10525" y="15173"/>
                  </a:cubicBezTo>
                  <a:cubicBezTo>
                    <a:pt x="10149" y="15591"/>
                    <a:pt x="9751" y="15968"/>
                    <a:pt x="9354" y="16365"/>
                  </a:cubicBezTo>
                  <a:cubicBezTo>
                    <a:pt x="8831" y="16909"/>
                    <a:pt x="8308" y="17453"/>
                    <a:pt x="7784" y="17997"/>
                  </a:cubicBezTo>
                  <a:cubicBezTo>
                    <a:pt x="7680" y="18102"/>
                    <a:pt x="7617" y="18249"/>
                    <a:pt x="7617" y="18395"/>
                  </a:cubicBezTo>
                  <a:cubicBezTo>
                    <a:pt x="7617" y="18500"/>
                    <a:pt x="7638" y="18604"/>
                    <a:pt x="7638" y="18688"/>
                  </a:cubicBezTo>
                  <a:cubicBezTo>
                    <a:pt x="7638" y="19023"/>
                    <a:pt x="7659" y="19358"/>
                    <a:pt x="7722" y="19692"/>
                  </a:cubicBezTo>
                  <a:cubicBezTo>
                    <a:pt x="7784" y="20069"/>
                    <a:pt x="7826" y="20425"/>
                    <a:pt x="7868" y="20801"/>
                  </a:cubicBezTo>
                  <a:cubicBezTo>
                    <a:pt x="7889" y="20885"/>
                    <a:pt x="7910" y="20990"/>
                    <a:pt x="7931" y="21094"/>
                  </a:cubicBezTo>
                  <a:cubicBezTo>
                    <a:pt x="7910" y="21115"/>
                    <a:pt x="7889" y="21115"/>
                    <a:pt x="7868" y="21136"/>
                  </a:cubicBezTo>
                  <a:cubicBezTo>
                    <a:pt x="6864" y="21471"/>
                    <a:pt x="5839" y="21785"/>
                    <a:pt x="4834" y="22119"/>
                  </a:cubicBezTo>
                  <a:cubicBezTo>
                    <a:pt x="4667" y="22182"/>
                    <a:pt x="4479" y="22224"/>
                    <a:pt x="4290" y="22266"/>
                  </a:cubicBezTo>
                  <a:cubicBezTo>
                    <a:pt x="4102" y="22308"/>
                    <a:pt x="3976" y="22496"/>
                    <a:pt x="3997" y="22663"/>
                  </a:cubicBezTo>
                  <a:cubicBezTo>
                    <a:pt x="4016" y="22849"/>
                    <a:pt x="4165" y="22984"/>
                    <a:pt x="4344" y="22984"/>
                  </a:cubicBezTo>
                  <a:cubicBezTo>
                    <a:pt x="4368" y="22984"/>
                    <a:pt x="4392" y="22982"/>
                    <a:pt x="4416" y="22977"/>
                  </a:cubicBezTo>
                  <a:cubicBezTo>
                    <a:pt x="4541" y="22956"/>
                    <a:pt x="4646" y="22935"/>
                    <a:pt x="4771" y="22894"/>
                  </a:cubicBezTo>
                  <a:lnTo>
                    <a:pt x="6947" y="22203"/>
                  </a:lnTo>
                  <a:cubicBezTo>
                    <a:pt x="7010" y="22182"/>
                    <a:pt x="7073" y="22161"/>
                    <a:pt x="7136" y="22140"/>
                  </a:cubicBezTo>
                  <a:lnTo>
                    <a:pt x="7136" y="22140"/>
                  </a:lnTo>
                  <a:cubicBezTo>
                    <a:pt x="7115" y="22182"/>
                    <a:pt x="7094" y="22224"/>
                    <a:pt x="7052" y="22245"/>
                  </a:cubicBezTo>
                  <a:cubicBezTo>
                    <a:pt x="6696" y="22517"/>
                    <a:pt x="6320" y="22768"/>
                    <a:pt x="5964" y="23040"/>
                  </a:cubicBezTo>
                  <a:cubicBezTo>
                    <a:pt x="5901" y="23082"/>
                    <a:pt x="5818" y="23124"/>
                    <a:pt x="5776" y="23166"/>
                  </a:cubicBezTo>
                  <a:cubicBezTo>
                    <a:pt x="5650" y="23249"/>
                    <a:pt x="5587" y="23396"/>
                    <a:pt x="5629" y="23542"/>
                  </a:cubicBezTo>
                  <a:cubicBezTo>
                    <a:pt x="5650" y="23668"/>
                    <a:pt x="5755" y="23772"/>
                    <a:pt x="5880" y="23793"/>
                  </a:cubicBezTo>
                  <a:cubicBezTo>
                    <a:pt x="5925" y="23808"/>
                    <a:pt x="5972" y="23815"/>
                    <a:pt x="6019" y="23815"/>
                  </a:cubicBezTo>
                  <a:cubicBezTo>
                    <a:pt x="6104" y="23815"/>
                    <a:pt x="6189" y="23792"/>
                    <a:pt x="6257" y="23751"/>
                  </a:cubicBezTo>
                  <a:cubicBezTo>
                    <a:pt x="6445" y="23626"/>
                    <a:pt x="6613" y="23479"/>
                    <a:pt x="6780" y="23354"/>
                  </a:cubicBezTo>
                  <a:lnTo>
                    <a:pt x="7345" y="22935"/>
                  </a:lnTo>
                  <a:cubicBezTo>
                    <a:pt x="7366" y="22915"/>
                    <a:pt x="7408" y="22894"/>
                    <a:pt x="7450" y="22873"/>
                  </a:cubicBezTo>
                  <a:cubicBezTo>
                    <a:pt x="7450" y="22977"/>
                    <a:pt x="7450" y="23061"/>
                    <a:pt x="7450" y="23145"/>
                  </a:cubicBezTo>
                  <a:cubicBezTo>
                    <a:pt x="7408" y="23438"/>
                    <a:pt x="7387" y="23751"/>
                    <a:pt x="7345" y="24044"/>
                  </a:cubicBezTo>
                  <a:cubicBezTo>
                    <a:pt x="7345" y="24107"/>
                    <a:pt x="7324" y="24149"/>
                    <a:pt x="7303" y="24212"/>
                  </a:cubicBezTo>
                  <a:cubicBezTo>
                    <a:pt x="7261" y="24358"/>
                    <a:pt x="7282" y="24505"/>
                    <a:pt x="7387" y="24609"/>
                  </a:cubicBezTo>
                  <a:cubicBezTo>
                    <a:pt x="7453" y="24726"/>
                    <a:pt x="7573" y="24789"/>
                    <a:pt x="7693" y="24789"/>
                  </a:cubicBezTo>
                  <a:cubicBezTo>
                    <a:pt x="7724" y="24789"/>
                    <a:pt x="7755" y="24785"/>
                    <a:pt x="7784" y="24777"/>
                  </a:cubicBezTo>
                  <a:cubicBezTo>
                    <a:pt x="7931" y="24735"/>
                    <a:pt x="8056" y="24588"/>
                    <a:pt x="8036" y="24442"/>
                  </a:cubicBezTo>
                  <a:cubicBezTo>
                    <a:pt x="8036" y="23961"/>
                    <a:pt x="8140" y="23500"/>
                    <a:pt x="8161" y="23019"/>
                  </a:cubicBezTo>
                  <a:cubicBezTo>
                    <a:pt x="8182" y="22935"/>
                    <a:pt x="8203" y="22852"/>
                    <a:pt x="8224" y="22768"/>
                  </a:cubicBezTo>
                  <a:cubicBezTo>
                    <a:pt x="8245" y="22789"/>
                    <a:pt x="8266" y="22831"/>
                    <a:pt x="8266" y="22873"/>
                  </a:cubicBezTo>
                  <a:cubicBezTo>
                    <a:pt x="8433" y="23647"/>
                    <a:pt x="8600" y="24400"/>
                    <a:pt x="8768" y="25174"/>
                  </a:cubicBezTo>
                  <a:cubicBezTo>
                    <a:pt x="8789" y="25300"/>
                    <a:pt x="8831" y="25425"/>
                    <a:pt x="8893" y="25551"/>
                  </a:cubicBezTo>
                  <a:cubicBezTo>
                    <a:pt x="8940" y="25690"/>
                    <a:pt x="9077" y="25772"/>
                    <a:pt x="9213" y="25772"/>
                  </a:cubicBezTo>
                  <a:cubicBezTo>
                    <a:pt x="9261" y="25772"/>
                    <a:pt x="9310" y="25761"/>
                    <a:pt x="9354" y="25739"/>
                  </a:cubicBezTo>
                  <a:cubicBezTo>
                    <a:pt x="9542" y="25656"/>
                    <a:pt x="9626" y="25446"/>
                    <a:pt x="9542" y="25258"/>
                  </a:cubicBezTo>
                  <a:cubicBezTo>
                    <a:pt x="9521" y="25195"/>
                    <a:pt x="9500" y="25132"/>
                    <a:pt x="9479" y="25049"/>
                  </a:cubicBezTo>
                  <a:cubicBezTo>
                    <a:pt x="9270" y="24044"/>
                    <a:pt x="9061" y="23040"/>
                    <a:pt x="8852" y="22057"/>
                  </a:cubicBezTo>
                  <a:cubicBezTo>
                    <a:pt x="8810" y="21889"/>
                    <a:pt x="8789" y="21722"/>
                    <a:pt x="8747" y="21575"/>
                  </a:cubicBezTo>
                  <a:cubicBezTo>
                    <a:pt x="8768" y="21554"/>
                    <a:pt x="8789" y="21554"/>
                    <a:pt x="8810" y="21534"/>
                  </a:cubicBezTo>
                  <a:lnTo>
                    <a:pt x="10086" y="21010"/>
                  </a:lnTo>
                  <a:cubicBezTo>
                    <a:pt x="10484" y="20864"/>
                    <a:pt x="10860" y="20676"/>
                    <a:pt x="11237" y="20466"/>
                  </a:cubicBezTo>
                  <a:cubicBezTo>
                    <a:pt x="11383" y="20404"/>
                    <a:pt x="11488" y="20257"/>
                    <a:pt x="11530" y="20090"/>
                  </a:cubicBezTo>
                  <a:cubicBezTo>
                    <a:pt x="11593" y="19839"/>
                    <a:pt x="11676" y="19567"/>
                    <a:pt x="11760" y="19316"/>
                  </a:cubicBezTo>
                  <a:cubicBezTo>
                    <a:pt x="12032" y="18374"/>
                    <a:pt x="12325" y="17433"/>
                    <a:pt x="12555" y="16470"/>
                  </a:cubicBezTo>
                  <a:cubicBezTo>
                    <a:pt x="12576" y="16345"/>
                    <a:pt x="12618" y="16240"/>
                    <a:pt x="12660" y="16114"/>
                  </a:cubicBezTo>
                  <a:cubicBezTo>
                    <a:pt x="12660" y="16303"/>
                    <a:pt x="12660" y="16491"/>
                    <a:pt x="12660" y="16700"/>
                  </a:cubicBezTo>
                  <a:cubicBezTo>
                    <a:pt x="12639" y="17474"/>
                    <a:pt x="12639" y="18269"/>
                    <a:pt x="12681" y="19044"/>
                  </a:cubicBezTo>
                  <a:cubicBezTo>
                    <a:pt x="12722" y="19567"/>
                    <a:pt x="12722" y="20090"/>
                    <a:pt x="12743" y="20613"/>
                  </a:cubicBezTo>
                  <a:lnTo>
                    <a:pt x="12743" y="20801"/>
                  </a:lnTo>
                  <a:lnTo>
                    <a:pt x="12743" y="21031"/>
                  </a:lnTo>
                  <a:cubicBezTo>
                    <a:pt x="12720" y="21028"/>
                    <a:pt x="12695" y="21026"/>
                    <a:pt x="12671" y="21026"/>
                  </a:cubicBezTo>
                  <a:cubicBezTo>
                    <a:pt x="12544" y="21026"/>
                    <a:pt x="12413" y="21073"/>
                    <a:pt x="12325" y="21178"/>
                  </a:cubicBezTo>
                  <a:cubicBezTo>
                    <a:pt x="12074" y="21408"/>
                    <a:pt x="11802" y="21617"/>
                    <a:pt x="11509" y="21806"/>
                  </a:cubicBezTo>
                  <a:cubicBezTo>
                    <a:pt x="11467" y="21847"/>
                    <a:pt x="11404" y="21889"/>
                    <a:pt x="11341" y="21931"/>
                  </a:cubicBezTo>
                  <a:cubicBezTo>
                    <a:pt x="11237" y="22078"/>
                    <a:pt x="11237" y="22287"/>
                    <a:pt x="11362" y="22412"/>
                  </a:cubicBezTo>
                  <a:cubicBezTo>
                    <a:pt x="11436" y="22498"/>
                    <a:pt x="11537" y="22541"/>
                    <a:pt x="11638" y="22541"/>
                  </a:cubicBezTo>
                  <a:cubicBezTo>
                    <a:pt x="11711" y="22541"/>
                    <a:pt x="11783" y="22519"/>
                    <a:pt x="11844" y="22475"/>
                  </a:cubicBezTo>
                  <a:cubicBezTo>
                    <a:pt x="12116" y="22266"/>
                    <a:pt x="12409" y="22036"/>
                    <a:pt x="12681" y="21826"/>
                  </a:cubicBezTo>
                  <a:lnTo>
                    <a:pt x="12764" y="21764"/>
                  </a:lnTo>
                  <a:cubicBezTo>
                    <a:pt x="12785" y="22099"/>
                    <a:pt x="12806" y="22412"/>
                    <a:pt x="12806" y="22747"/>
                  </a:cubicBezTo>
                  <a:cubicBezTo>
                    <a:pt x="12639" y="22810"/>
                    <a:pt x="12513" y="22915"/>
                    <a:pt x="12450" y="23082"/>
                  </a:cubicBezTo>
                  <a:cubicBezTo>
                    <a:pt x="12409" y="23228"/>
                    <a:pt x="12388" y="23375"/>
                    <a:pt x="12388" y="23521"/>
                  </a:cubicBezTo>
                  <a:cubicBezTo>
                    <a:pt x="12388" y="23689"/>
                    <a:pt x="12429" y="23856"/>
                    <a:pt x="12555" y="23961"/>
                  </a:cubicBezTo>
                  <a:cubicBezTo>
                    <a:pt x="12618" y="24044"/>
                    <a:pt x="12681" y="24128"/>
                    <a:pt x="12764" y="24212"/>
                  </a:cubicBezTo>
                  <a:cubicBezTo>
                    <a:pt x="12826" y="24273"/>
                    <a:pt x="12920" y="24312"/>
                    <a:pt x="13008" y="24312"/>
                  </a:cubicBezTo>
                  <a:cubicBezTo>
                    <a:pt x="13040" y="24312"/>
                    <a:pt x="13071" y="24307"/>
                    <a:pt x="13099" y="24295"/>
                  </a:cubicBezTo>
                  <a:lnTo>
                    <a:pt x="13287" y="24295"/>
                  </a:lnTo>
                  <a:cubicBezTo>
                    <a:pt x="13321" y="24307"/>
                    <a:pt x="13355" y="24312"/>
                    <a:pt x="13387" y="24312"/>
                  </a:cubicBezTo>
                  <a:cubicBezTo>
                    <a:pt x="13477" y="24312"/>
                    <a:pt x="13561" y="24273"/>
                    <a:pt x="13622" y="24212"/>
                  </a:cubicBezTo>
                  <a:cubicBezTo>
                    <a:pt x="13706" y="24128"/>
                    <a:pt x="13790" y="24044"/>
                    <a:pt x="13852" y="23961"/>
                  </a:cubicBezTo>
                  <a:cubicBezTo>
                    <a:pt x="13999" y="23793"/>
                    <a:pt x="14062" y="23584"/>
                    <a:pt x="13999" y="23375"/>
                  </a:cubicBezTo>
                  <a:cubicBezTo>
                    <a:pt x="13999" y="23291"/>
                    <a:pt x="13978" y="23228"/>
                    <a:pt x="13957" y="23166"/>
                  </a:cubicBezTo>
                  <a:cubicBezTo>
                    <a:pt x="13936" y="23082"/>
                    <a:pt x="13894" y="22998"/>
                    <a:pt x="13852" y="22915"/>
                  </a:cubicBezTo>
                  <a:cubicBezTo>
                    <a:pt x="13769" y="22831"/>
                    <a:pt x="13685" y="22768"/>
                    <a:pt x="13580" y="22705"/>
                  </a:cubicBezTo>
                  <a:cubicBezTo>
                    <a:pt x="13601" y="22412"/>
                    <a:pt x="13622" y="22078"/>
                    <a:pt x="13643" y="21764"/>
                  </a:cubicBezTo>
                  <a:cubicBezTo>
                    <a:pt x="13936" y="21994"/>
                    <a:pt x="14229" y="22203"/>
                    <a:pt x="14522" y="22412"/>
                  </a:cubicBezTo>
                  <a:cubicBezTo>
                    <a:pt x="14588" y="22478"/>
                    <a:pt x="14675" y="22510"/>
                    <a:pt x="14762" y="22510"/>
                  </a:cubicBezTo>
                  <a:cubicBezTo>
                    <a:pt x="14869" y="22510"/>
                    <a:pt x="14976" y="22463"/>
                    <a:pt x="15045" y="22371"/>
                  </a:cubicBezTo>
                  <a:cubicBezTo>
                    <a:pt x="15170" y="22203"/>
                    <a:pt x="15150" y="21973"/>
                    <a:pt x="14982" y="21847"/>
                  </a:cubicBezTo>
                  <a:cubicBezTo>
                    <a:pt x="14919" y="21826"/>
                    <a:pt x="14878" y="21785"/>
                    <a:pt x="14836" y="21743"/>
                  </a:cubicBezTo>
                  <a:cubicBezTo>
                    <a:pt x="14606" y="21596"/>
                    <a:pt x="14396" y="21429"/>
                    <a:pt x="14187" y="21262"/>
                  </a:cubicBezTo>
                  <a:cubicBezTo>
                    <a:pt x="14047" y="21139"/>
                    <a:pt x="13936" y="21016"/>
                    <a:pt x="13757" y="21016"/>
                  </a:cubicBezTo>
                  <a:cubicBezTo>
                    <a:pt x="13722" y="21016"/>
                    <a:pt x="13684" y="21021"/>
                    <a:pt x="13643" y="21031"/>
                  </a:cubicBezTo>
                  <a:lnTo>
                    <a:pt x="13643" y="20822"/>
                  </a:lnTo>
                  <a:cubicBezTo>
                    <a:pt x="13643" y="20655"/>
                    <a:pt x="13664" y="20508"/>
                    <a:pt x="13664" y="20362"/>
                  </a:cubicBezTo>
                  <a:cubicBezTo>
                    <a:pt x="13685" y="19985"/>
                    <a:pt x="13685" y="19588"/>
                    <a:pt x="13706" y="19190"/>
                  </a:cubicBezTo>
                  <a:cubicBezTo>
                    <a:pt x="13727" y="18646"/>
                    <a:pt x="13769" y="18081"/>
                    <a:pt x="13769" y="17516"/>
                  </a:cubicBezTo>
                  <a:cubicBezTo>
                    <a:pt x="13769" y="17140"/>
                    <a:pt x="13727" y="16742"/>
                    <a:pt x="13727" y="16345"/>
                  </a:cubicBezTo>
                  <a:lnTo>
                    <a:pt x="13727" y="16135"/>
                  </a:lnTo>
                  <a:cubicBezTo>
                    <a:pt x="13831" y="16365"/>
                    <a:pt x="13873" y="16596"/>
                    <a:pt x="13936" y="16826"/>
                  </a:cubicBezTo>
                  <a:cubicBezTo>
                    <a:pt x="14250" y="17914"/>
                    <a:pt x="14564" y="19023"/>
                    <a:pt x="14878" y="20111"/>
                  </a:cubicBezTo>
                  <a:cubicBezTo>
                    <a:pt x="14919" y="20236"/>
                    <a:pt x="15003" y="20362"/>
                    <a:pt x="15129" y="20425"/>
                  </a:cubicBezTo>
                  <a:cubicBezTo>
                    <a:pt x="15317" y="20550"/>
                    <a:pt x="15505" y="20655"/>
                    <a:pt x="15714" y="20759"/>
                  </a:cubicBezTo>
                  <a:cubicBezTo>
                    <a:pt x="16321" y="21010"/>
                    <a:pt x="16949" y="21262"/>
                    <a:pt x="17577" y="21513"/>
                  </a:cubicBezTo>
                  <a:lnTo>
                    <a:pt x="17639" y="21554"/>
                  </a:lnTo>
                  <a:lnTo>
                    <a:pt x="17639" y="21638"/>
                  </a:lnTo>
                  <a:cubicBezTo>
                    <a:pt x="17514" y="22266"/>
                    <a:pt x="17388" y="22894"/>
                    <a:pt x="17263" y="23542"/>
                  </a:cubicBezTo>
                  <a:cubicBezTo>
                    <a:pt x="17137" y="24107"/>
                    <a:pt x="17012" y="24714"/>
                    <a:pt x="16844" y="25279"/>
                  </a:cubicBezTo>
                  <a:cubicBezTo>
                    <a:pt x="16782" y="25467"/>
                    <a:pt x="16886" y="25656"/>
                    <a:pt x="17075" y="25718"/>
                  </a:cubicBezTo>
                  <a:cubicBezTo>
                    <a:pt x="17119" y="25741"/>
                    <a:pt x="17166" y="25751"/>
                    <a:pt x="17211" y="25751"/>
                  </a:cubicBezTo>
                  <a:cubicBezTo>
                    <a:pt x="17335" y="25751"/>
                    <a:pt x="17453" y="25673"/>
                    <a:pt x="17514" y="25551"/>
                  </a:cubicBezTo>
                  <a:cubicBezTo>
                    <a:pt x="17556" y="25446"/>
                    <a:pt x="17598" y="25342"/>
                    <a:pt x="17619" y="25216"/>
                  </a:cubicBezTo>
                  <a:cubicBezTo>
                    <a:pt x="17765" y="24609"/>
                    <a:pt x="17891" y="23982"/>
                    <a:pt x="18016" y="23354"/>
                  </a:cubicBezTo>
                  <a:cubicBezTo>
                    <a:pt x="18058" y="23145"/>
                    <a:pt x="18121" y="22935"/>
                    <a:pt x="18163" y="22726"/>
                  </a:cubicBezTo>
                  <a:cubicBezTo>
                    <a:pt x="18204" y="22789"/>
                    <a:pt x="18225" y="22873"/>
                    <a:pt x="18225" y="22935"/>
                  </a:cubicBezTo>
                  <a:cubicBezTo>
                    <a:pt x="18267" y="23438"/>
                    <a:pt x="18372" y="23940"/>
                    <a:pt x="18372" y="24442"/>
                  </a:cubicBezTo>
                  <a:cubicBezTo>
                    <a:pt x="18372" y="24627"/>
                    <a:pt x="18519" y="24763"/>
                    <a:pt x="18698" y="24763"/>
                  </a:cubicBezTo>
                  <a:cubicBezTo>
                    <a:pt x="18721" y="24763"/>
                    <a:pt x="18745" y="24761"/>
                    <a:pt x="18769" y="24756"/>
                  </a:cubicBezTo>
                  <a:cubicBezTo>
                    <a:pt x="19020" y="24714"/>
                    <a:pt x="19167" y="24484"/>
                    <a:pt x="19104" y="24233"/>
                  </a:cubicBezTo>
                  <a:cubicBezTo>
                    <a:pt x="19083" y="24149"/>
                    <a:pt x="19062" y="24044"/>
                    <a:pt x="19062" y="23961"/>
                  </a:cubicBezTo>
                  <a:cubicBezTo>
                    <a:pt x="19020" y="23647"/>
                    <a:pt x="18979" y="23333"/>
                    <a:pt x="18958" y="23019"/>
                  </a:cubicBezTo>
                  <a:lnTo>
                    <a:pt x="18958" y="22852"/>
                  </a:lnTo>
                  <a:lnTo>
                    <a:pt x="18999" y="22852"/>
                  </a:lnTo>
                  <a:cubicBezTo>
                    <a:pt x="19376" y="23124"/>
                    <a:pt x="19732" y="23396"/>
                    <a:pt x="20108" y="23689"/>
                  </a:cubicBezTo>
                  <a:cubicBezTo>
                    <a:pt x="20191" y="23753"/>
                    <a:pt x="20289" y="23785"/>
                    <a:pt x="20386" y="23785"/>
                  </a:cubicBezTo>
                  <a:cubicBezTo>
                    <a:pt x="20511" y="23785"/>
                    <a:pt x="20633" y="23732"/>
                    <a:pt x="20715" y="23626"/>
                  </a:cubicBezTo>
                  <a:cubicBezTo>
                    <a:pt x="20862" y="23438"/>
                    <a:pt x="20799" y="23187"/>
                    <a:pt x="20590" y="23082"/>
                  </a:cubicBezTo>
                  <a:cubicBezTo>
                    <a:pt x="20171" y="22831"/>
                    <a:pt x="19774" y="22517"/>
                    <a:pt x="19376" y="22224"/>
                  </a:cubicBezTo>
                  <a:cubicBezTo>
                    <a:pt x="19334" y="22203"/>
                    <a:pt x="19292" y="22161"/>
                    <a:pt x="19272" y="22119"/>
                  </a:cubicBezTo>
                  <a:cubicBezTo>
                    <a:pt x="19334" y="22119"/>
                    <a:pt x="19418" y="22140"/>
                    <a:pt x="19481" y="22161"/>
                  </a:cubicBezTo>
                  <a:cubicBezTo>
                    <a:pt x="20067" y="22350"/>
                    <a:pt x="20632" y="22559"/>
                    <a:pt x="21238" y="22726"/>
                  </a:cubicBezTo>
                  <a:cubicBezTo>
                    <a:pt x="21468" y="22831"/>
                    <a:pt x="21740" y="22894"/>
                    <a:pt x="21992" y="22935"/>
                  </a:cubicBezTo>
                  <a:cubicBezTo>
                    <a:pt x="22005" y="22937"/>
                    <a:pt x="22019" y="22938"/>
                    <a:pt x="22033" y="22938"/>
                  </a:cubicBezTo>
                  <a:cubicBezTo>
                    <a:pt x="22206" y="22938"/>
                    <a:pt x="22370" y="22817"/>
                    <a:pt x="22389" y="22643"/>
                  </a:cubicBezTo>
                  <a:cubicBezTo>
                    <a:pt x="22431" y="22454"/>
                    <a:pt x="22305" y="22266"/>
                    <a:pt x="22117" y="22224"/>
                  </a:cubicBezTo>
                  <a:cubicBezTo>
                    <a:pt x="21887" y="22161"/>
                    <a:pt x="21657" y="22119"/>
                    <a:pt x="21427" y="22036"/>
                  </a:cubicBezTo>
                  <a:cubicBezTo>
                    <a:pt x="20485" y="21722"/>
                    <a:pt x="19544" y="21429"/>
                    <a:pt x="18623" y="21115"/>
                  </a:cubicBezTo>
                  <a:lnTo>
                    <a:pt x="18476" y="21052"/>
                  </a:lnTo>
                  <a:cubicBezTo>
                    <a:pt x="18497" y="20906"/>
                    <a:pt x="18539" y="20780"/>
                    <a:pt x="18560" y="20634"/>
                  </a:cubicBezTo>
                  <a:cubicBezTo>
                    <a:pt x="18602" y="20299"/>
                    <a:pt x="18644" y="19964"/>
                    <a:pt x="18686" y="19609"/>
                  </a:cubicBezTo>
                  <a:cubicBezTo>
                    <a:pt x="18748" y="19190"/>
                    <a:pt x="18769" y="18772"/>
                    <a:pt x="18769" y="18353"/>
                  </a:cubicBezTo>
                  <a:cubicBezTo>
                    <a:pt x="18790" y="18207"/>
                    <a:pt x="18727" y="18060"/>
                    <a:pt x="18602" y="17956"/>
                  </a:cubicBezTo>
                  <a:cubicBezTo>
                    <a:pt x="18372" y="17705"/>
                    <a:pt x="18142" y="17453"/>
                    <a:pt x="17911" y="17223"/>
                  </a:cubicBezTo>
                  <a:cubicBezTo>
                    <a:pt x="17242" y="16512"/>
                    <a:pt x="16593" y="15780"/>
                    <a:pt x="15861" y="15131"/>
                  </a:cubicBezTo>
                  <a:cubicBezTo>
                    <a:pt x="15819" y="15068"/>
                    <a:pt x="15777" y="15026"/>
                    <a:pt x="15735" y="14984"/>
                  </a:cubicBezTo>
                  <a:lnTo>
                    <a:pt x="15756" y="14943"/>
                  </a:lnTo>
                  <a:cubicBezTo>
                    <a:pt x="17095" y="15884"/>
                    <a:pt x="18602" y="16533"/>
                    <a:pt x="20046" y="17328"/>
                  </a:cubicBezTo>
                  <a:cubicBezTo>
                    <a:pt x="19878" y="17495"/>
                    <a:pt x="19920" y="17663"/>
                    <a:pt x="19962" y="17851"/>
                  </a:cubicBezTo>
                  <a:cubicBezTo>
                    <a:pt x="20004" y="18081"/>
                    <a:pt x="20025" y="18311"/>
                    <a:pt x="20067" y="18562"/>
                  </a:cubicBezTo>
                  <a:cubicBezTo>
                    <a:pt x="20067" y="18667"/>
                    <a:pt x="20067" y="18793"/>
                    <a:pt x="20088" y="18918"/>
                  </a:cubicBezTo>
                  <a:cubicBezTo>
                    <a:pt x="20123" y="19094"/>
                    <a:pt x="20276" y="19226"/>
                    <a:pt x="20449" y="19226"/>
                  </a:cubicBezTo>
                  <a:cubicBezTo>
                    <a:pt x="20481" y="19226"/>
                    <a:pt x="20515" y="19221"/>
                    <a:pt x="20548" y="19211"/>
                  </a:cubicBezTo>
                  <a:cubicBezTo>
                    <a:pt x="20736" y="19169"/>
                    <a:pt x="20862" y="18981"/>
                    <a:pt x="20799" y="18793"/>
                  </a:cubicBezTo>
                  <a:cubicBezTo>
                    <a:pt x="20799" y="18730"/>
                    <a:pt x="20778" y="18688"/>
                    <a:pt x="20778" y="18646"/>
                  </a:cubicBezTo>
                  <a:cubicBezTo>
                    <a:pt x="20757" y="18437"/>
                    <a:pt x="20757" y="18228"/>
                    <a:pt x="20715" y="18018"/>
                  </a:cubicBezTo>
                  <a:cubicBezTo>
                    <a:pt x="20715" y="17914"/>
                    <a:pt x="20673" y="17809"/>
                    <a:pt x="20652" y="17684"/>
                  </a:cubicBezTo>
                  <a:lnTo>
                    <a:pt x="20652" y="17684"/>
                  </a:lnTo>
                  <a:lnTo>
                    <a:pt x="21385" y="18060"/>
                  </a:lnTo>
                  <a:lnTo>
                    <a:pt x="21531" y="18144"/>
                  </a:lnTo>
                  <a:cubicBezTo>
                    <a:pt x="21531" y="18228"/>
                    <a:pt x="21531" y="18311"/>
                    <a:pt x="21552" y="18395"/>
                  </a:cubicBezTo>
                  <a:cubicBezTo>
                    <a:pt x="21657" y="18646"/>
                    <a:pt x="21845" y="18855"/>
                    <a:pt x="22096" y="18939"/>
                  </a:cubicBezTo>
                  <a:cubicBezTo>
                    <a:pt x="22177" y="18980"/>
                    <a:pt x="22267" y="19003"/>
                    <a:pt x="22354" y="19003"/>
                  </a:cubicBezTo>
                  <a:cubicBezTo>
                    <a:pt x="22402" y="19003"/>
                    <a:pt x="22449" y="18996"/>
                    <a:pt x="22494" y="18981"/>
                  </a:cubicBezTo>
                  <a:lnTo>
                    <a:pt x="22787" y="18918"/>
                  </a:lnTo>
                  <a:cubicBezTo>
                    <a:pt x="22912" y="18897"/>
                    <a:pt x="23017" y="18793"/>
                    <a:pt x="23059" y="18688"/>
                  </a:cubicBezTo>
                  <a:cubicBezTo>
                    <a:pt x="23080" y="18625"/>
                    <a:pt x="23121" y="18541"/>
                    <a:pt x="23163" y="18500"/>
                  </a:cubicBezTo>
                  <a:cubicBezTo>
                    <a:pt x="23247" y="18395"/>
                    <a:pt x="23268" y="18269"/>
                    <a:pt x="23226" y="18144"/>
                  </a:cubicBezTo>
                  <a:cubicBezTo>
                    <a:pt x="23205" y="18081"/>
                    <a:pt x="23184" y="18018"/>
                    <a:pt x="23184" y="17956"/>
                  </a:cubicBezTo>
                  <a:cubicBezTo>
                    <a:pt x="23101" y="17516"/>
                    <a:pt x="22598" y="17328"/>
                    <a:pt x="22264" y="17328"/>
                  </a:cubicBezTo>
                  <a:cubicBezTo>
                    <a:pt x="22159" y="17349"/>
                    <a:pt x="22033" y="17391"/>
                    <a:pt x="21929" y="17453"/>
                  </a:cubicBezTo>
                  <a:lnTo>
                    <a:pt x="21134" y="16951"/>
                  </a:lnTo>
                  <a:cubicBezTo>
                    <a:pt x="21155" y="16930"/>
                    <a:pt x="21176" y="16909"/>
                    <a:pt x="21176" y="16909"/>
                  </a:cubicBezTo>
                  <a:lnTo>
                    <a:pt x="22159" y="16491"/>
                  </a:lnTo>
                  <a:cubicBezTo>
                    <a:pt x="22347" y="16449"/>
                    <a:pt x="22431" y="16261"/>
                    <a:pt x="22389" y="16093"/>
                  </a:cubicBezTo>
                  <a:cubicBezTo>
                    <a:pt x="22370" y="15919"/>
                    <a:pt x="22224" y="15798"/>
                    <a:pt x="22070" y="15798"/>
                  </a:cubicBezTo>
                  <a:cubicBezTo>
                    <a:pt x="22058" y="15798"/>
                    <a:pt x="22046" y="15799"/>
                    <a:pt x="22033" y="15800"/>
                  </a:cubicBezTo>
                  <a:cubicBezTo>
                    <a:pt x="21950" y="15800"/>
                    <a:pt x="21866" y="15821"/>
                    <a:pt x="21782" y="15863"/>
                  </a:cubicBezTo>
                  <a:cubicBezTo>
                    <a:pt x="21489" y="15989"/>
                    <a:pt x="21217" y="16114"/>
                    <a:pt x="20924" y="16219"/>
                  </a:cubicBezTo>
                  <a:cubicBezTo>
                    <a:pt x="20736" y="16303"/>
                    <a:pt x="20569" y="16345"/>
                    <a:pt x="20485" y="16554"/>
                  </a:cubicBezTo>
                  <a:lnTo>
                    <a:pt x="20067" y="16303"/>
                  </a:lnTo>
                  <a:cubicBezTo>
                    <a:pt x="19544" y="15968"/>
                    <a:pt x="19020" y="15612"/>
                    <a:pt x="18476" y="15277"/>
                  </a:cubicBezTo>
                  <a:cubicBezTo>
                    <a:pt x="17932" y="14943"/>
                    <a:pt x="17388" y="14650"/>
                    <a:pt x="16823" y="14315"/>
                  </a:cubicBezTo>
                  <a:cubicBezTo>
                    <a:pt x="16656" y="14231"/>
                    <a:pt x="16468" y="14127"/>
                    <a:pt x="16300" y="14022"/>
                  </a:cubicBezTo>
                  <a:lnTo>
                    <a:pt x="16384" y="14022"/>
                  </a:lnTo>
                  <a:cubicBezTo>
                    <a:pt x="16970" y="14189"/>
                    <a:pt x="17535" y="14336"/>
                    <a:pt x="18121" y="14482"/>
                  </a:cubicBezTo>
                  <a:cubicBezTo>
                    <a:pt x="18853" y="14671"/>
                    <a:pt x="19585" y="14838"/>
                    <a:pt x="20297" y="15026"/>
                  </a:cubicBezTo>
                  <a:cubicBezTo>
                    <a:pt x="20349" y="15041"/>
                    <a:pt x="20403" y="15048"/>
                    <a:pt x="20458" y="15048"/>
                  </a:cubicBezTo>
                  <a:cubicBezTo>
                    <a:pt x="20557" y="15048"/>
                    <a:pt x="20655" y="15025"/>
                    <a:pt x="20736" y="14984"/>
                  </a:cubicBezTo>
                  <a:cubicBezTo>
                    <a:pt x="20924" y="14880"/>
                    <a:pt x="21092" y="14775"/>
                    <a:pt x="21259" y="14671"/>
                  </a:cubicBezTo>
                  <a:cubicBezTo>
                    <a:pt x="21782" y="14252"/>
                    <a:pt x="22305" y="13855"/>
                    <a:pt x="22829" y="13457"/>
                  </a:cubicBezTo>
                  <a:lnTo>
                    <a:pt x="22933" y="13373"/>
                  </a:lnTo>
                  <a:lnTo>
                    <a:pt x="23979" y="14294"/>
                  </a:lnTo>
                  <a:cubicBezTo>
                    <a:pt x="24586" y="14817"/>
                    <a:pt x="25214" y="15340"/>
                    <a:pt x="25758" y="15926"/>
                  </a:cubicBezTo>
                  <a:cubicBezTo>
                    <a:pt x="25837" y="16005"/>
                    <a:pt x="25935" y="16042"/>
                    <a:pt x="26031" y="16042"/>
                  </a:cubicBezTo>
                  <a:cubicBezTo>
                    <a:pt x="26113" y="16042"/>
                    <a:pt x="26193" y="16016"/>
                    <a:pt x="26260" y="15968"/>
                  </a:cubicBezTo>
                  <a:cubicBezTo>
                    <a:pt x="26406" y="15842"/>
                    <a:pt x="26427" y="15633"/>
                    <a:pt x="26323" y="15487"/>
                  </a:cubicBezTo>
                  <a:cubicBezTo>
                    <a:pt x="26260" y="15382"/>
                    <a:pt x="26176" y="15298"/>
                    <a:pt x="26093" y="15215"/>
                  </a:cubicBezTo>
                  <a:cubicBezTo>
                    <a:pt x="25570" y="14754"/>
                    <a:pt x="25046" y="14273"/>
                    <a:pt x="24523" y="13813"/>
                  </a:cubicBezTo>
                  <a:lnTo>
                    <a:pt x="24230" y="13541"/>
                  </a:lnTo>
                  <a:lnTo>
                    <a:pt x="24356" y="13541"/>
                  </a:lnTo>
                  <a:lnTo>
                    <a:pt x="25444" y="14022"/>
                  </a:lnTo>
                  <a:cubicBezTo>
                    <a:pt x="25570" y="14085"/>
                    <a:pt x="25695" y="14148"/>
                    <a:pt x="25800" y="14210"/>
                  </a:cubicBezTo>
                  <a:cubicBezTo>
                    <a:pt x="25849" y="14235"/>
                    <a:pt x="25902" y="14247"/>
                    <a:pt x="25954" y="14247"/>
                  </a:cubicBezTo>
                  <a:cubicBezTo>
                    <a:pt x="26034" y="14247"/>
                    <a:pt x="26113" y="14219"/>
                    <a:pt x="26176" y="14168"/>
                  </a:cubicBezTo>
                  <a:cubicBezTo>
                    <a:pt x="26281" y="14085"/>
                    <a:pt x="26344" y="13938"/>
                    <a:pt x="26302" y="13813"/>
                  </a:cubicBezTo>
                  <a:cubicBezTo>
                    <a:pt x="26260" y="13645"/>
                    <a:pt x="26134" y="13499"/>
                    <a:pt x="25967" y="13457"/>
                  </a:cubicBezTo>
                  <a:cubicBezTo>
                    <a:pt x="25883" y="13436"/>
                    <a:pt x="25821" y="13415"/>
                    <a:pt x="25758" y="13373"/>
                  </a:cubicBezTo>
                  <a:cubicBezTo>
                    <a:pt x="25611" y="13311"/>
                    <a:pt x="25486" y="13248"/>
                    <a:pt x="25339" y="13185"/>
                  </a:cubicBezTo>
                  <a:lnTo>
                    <a:pt x="24691" y="12892"/>
                  </a:lnTo>
                  <a:lnTo>
                    <a:pt x="25005" y="12767"/>
                  </a:lnTo>
                  <a:lnTo>
                    <a:pt x="26030" y="12327"/>
                  </a:lnTo>
                  <a:cubicBezTo>
                    <a:pt x="26281" y="12223"/>
                    <a:pt x="26386" y="11930"/>
                    <a:pt x="26239" y="11699"/>
                  </a:cubicBezTo>
                  <a:cubicBezTo>
                    <a:pt x="26164" y="11612"/>
                    <a:pt x="26053" y="11562"/>
                    <a:pt x="25940" y="11562"/>
                  </a:cubicBezTo>
                  <a:cubicBezTo>
                    <a:pt x="25862" y="11562"/>
                    <a:pt x="25784" y="11586"/>
                    <a:pt x="25716" y="11637"/>
                  </a:cubicBezTo>
                  <a:cubicBezTo>
                    <a:pt x="25277" y="11888"/>
                    <a:pt x="24795" y="12055"/>
                    <a:pt x="24335" y="12264"/>
                  </a:cubicBezTo>
                  <a:cubicBezTo>
                    <a:pt x="24314" y="12264"/>
                    <a:pt x="24272" y="12285"/>
                    <a:pt x="24230" y="12285"/>
                  </a:cubicBezTo>
                  <a:cubicBezTo>
                    <a:pt x="24230" y="12264"/>
                    <a:pt x="24251" y="12223"/>
                    <a:pt x="24272" y="12223"/>
                  </a:cubicBezTo>
                  <a:cubicBezTo>
                    <a:pt x="24858" y="11699"/>
                    <a:pt x="25444" y="11176"/>
                    <a:pt x="26009" y="10653"/>
                  </a:cubicBezTo>
                  <a:cubicBezTo>
                    <a:pt x="26114" y="10549"/>
                    <a:pt x="26218" y="10444"/>
                    <a:pt x="26302" y="10319"/>
                  </a:cubicBezTo>
                  <a:cubicBezTo>
                    <a:pt x="26427" y="10172"/>
                    <a:pt x="26406" y="9942"/>
                    <a:pt x="26239" y="9837"/>
                  </a:cubicBezTo>
                  <a:cubicBezTo>
                    <a:pt x="26174" y="9782"/>
                    <a:pt x="26097" y="9755"/>
                    <a:pt x="26019" y="9755"/>
                  </a:cubicBezTo>
                  <a:cubicBezTo>
                    <a:pt x="25920" y="9755"/>
                    <a:pt x="25819" y="9797"/>
                    <a:pt x="25737" y="9879"/>
                  </a:cubicBezTo>
                  <a:cubicBezTo>
                    <a:pt x="25549" y="10067"/>
                    <a:pt x="25360" y="10256"/>
                    <a:pt x="25151" y="10444"/>
                  </a:cubicBezTo>
                  <a:cubicBezTo>
                    <a:pt x="24670" y="10904"/>
                    <a:pt x="24147" y="11344"/>
                    <a:pt x="23645" y="11804"/>
                  </a:cubicBezTo>
                  <a:cubicBezTo>
                    <a:pt x="23414" y="12013"/>
                    <a:pt x="23163" y="12223"/>
                    <a:pt x="22933" y="12432"/>
                  </a:cubicBezTo>
                  <a:cubicBezTo>
                    <a:pt x="22891" y="12411"/>
                    <a:pt x="22870" y="12390"/>
                    <a:pt x="22829" y="12369"/>
                  </a:cubicBezTo>
                  <a:cubicBezTo>
                    <a:pt x="22201" y="11825"/>
                    <a:pt x="21510" y="11323"/>
                    <a:pt x="20820" y="10863"/>
                  </a:cubicBezTo>
                  <a:cubicBezTo>
                    <a:pt x="20706" y="10791"/>
                    <a:pt x="20573" y="10749"/>
                    <a:pt x="20440" y="10749"/>
                  </a:cubicBezTo>
                  <a:cubicBezTo>
                    <a:pt x="20378" y="10749"/>
                    <a:pt x="20315" y="10759"/>
                    <a:pt x="20255" y="10779"/>
                  </a:cubicBezTo>
                  <a:cubicBezTo>
                    <a:pt x="19962" y="10842"/>
                    <a:pt x="19669" y="10925"/>
                    <a:pt x="19397" y="10988"/>
                  </a:cubicBezTo>
                  <a:cubicBezTo>
                    <a:pt x="18414" y="11218"/>
                    <a:pt x="17451" y="11427"/>
                    <a:pt x="16489" y="11741"/>
                  </a:cubicBezTo>
                  <a:cubicBezTo>
                    <a:pt x="16426" y="11741"/>
                    <a:pt x="16363" y="11762"/>
                    <a:pt x="16300" y="11783"/>
                  </a:cubicBezTo>
                  <a:cubicBezTo>
                    <a:pt x="16363" y="11699"/>
                    <a:pt x="16447" y="11658"/>
                    <a:pt x="16531" y="11616"/>
                  </a:cubicBezTo>
                  <a:cubicBezTo>
                    <a:pt x="16740" y="11511"/>
                    <a:pt x="16949" y="11407"/>
                    <a:pt x="17137" y="11302"/>
                  </a:cubicBezTo>
                  <a:cubicBezTo>
                    <a:pt x="17535" y="11072"/>
                    <a:pt x="17932" y="10842"/>
                    <a:pt x="18309" y="10591"/>
                  </a:cubicBezTo>
                  <a:cubicBezTo>
                    <a:pt x="18748" y="10319"/>
                    <a:pt x="19188" y="10026"/>
                    <a:pt x="19627" y="9754"/>
                  </a:cubicBezTo>
                  <a:cubicBezTo>
                    <a:pt x="19899" y="9565"/>
                    <a:pt x="20171" y="9398"/>
                    <a:pt x="20464" y="9230"/>
                  </a:cubicBezTo>
                  <a:cubicBezTo>
                    <a:pt x="20527" y="9398"/>
                    <a:pt x="20673" y="9502"/>
                    <a:pt x="20862" y="9544"/>
                  </a:cubicBezTo>
                  <a:cubicBezTo>
                    <a:pt x="21071" y="9607"/>
                    <a:pt x="21280" y="9712"/>
                    <a:pt x="21489" y="9795"/>
                  </a:cubicBezTo>
                  <a:cubicBezTo>
                    <a:pt x="21615" y="9837"/>
                    <a:pt x="21740" y="9900"/>
                    <a:pt x="21866" y="9963"/>
                  </a:cubicBezTo>
                  <a:cubicBezTo>
                    <a:pt x="21916" y="9985"/>
                    <a:pt x="21967" y="9995"/>
                    <a:pt x="22016" y="9995"/>
                  </a:cubicBezTo>
                  <a:cubicBezTo>
                    <a:pt x="22156" y="9995"/>
                    <a:pt x="22286" y="9913"/>
                    <a:pt x="22347" y="9774"/>
                  </a:cubicBezTo>
                  <a:cubicBezTo>
                    <a:pt x="22473" y="9565"/>
                    <a:pt x="22389" y="9293"/>
                    <a:pt x="22159" y="9230"/>
                  </a:cubicBezTo>
                  <a:lnTo>
                    <a:pt x="21803" y="9063"/>
                  </a:lnTo>
                  <a:lnTo>
                    <a:pt x="21259" y="8854"/>
                  </a:lnTo>
                  <a:lnTo>
                    <a:pt x="21113" y="8791"/>
                  </a:lnTo>
                  <a:cubicBezTo>
                    <a:pt x="21406" y="8624"/>
                    <a:pt x="21678" y="8435"/>
                    <a:pt x="21950" y="8268"/>
                  </a:cubicBezTo>
                  <a:cubicBezTo>
                    <a:pt x="22057" y="8364"/>
                    <a:pt x="22192" y="8411"/>
                    <a:pt x="22327" y="8411"/>
                  </a:cubicBezTo>
                  <a:cubicBezTo>
                    <a:pt x="22428" y="8411"/>
                    <a:pt x="22530" y="8385"/>
                    <a:pt x="22619" y="8331"/>
                  </a:cubicBezTo>
                  <a:cubicBezTo>
                    <a:pt x="22640" y="8310"/>
                    <a:pt x="22682" y="8289"/>
                    <a:pt x="22724" y="8289"/>
                  </a:cubicBezTo>
                  <a:cubicBezTo>
                    <a:pt x="22933" y="8226"/>
                    <a:pt x="23080" y="8059"/>
                    <a:pt x="23163" y="7850"/>
                  </a:cubicBezTo>
                  <a:lnTo>
                    <a:pt x="23226" y="7598"/>
                  </a:lnTo>
                  <a:cubicBezTo>
                    <a:pt x="23289" y="7473"/>
                    <a:pt x="23247" y="7326"/>
                    <a:pt x="23163" y="7222"/>
                  </a:cubicBezTo>
                  <a:cubicBezTo>
                    <a:pt x="23121" y="7180"/>
                    <a:pt x="23080" y="7117"/>
                    <a:pt x="23059" y="7075"/>
                  </a:cubicBezTo>
                  <a:cubicBezTo>
                    <a:pt x="23038" y="6929"/>
                    <a:pt x="22912" y="6824"/>
                    <a:pt x="22766" y="6803"/>
                  </a:cubicBezTo>
                  <a:cubicBezTo>
                    <a:pt x="22703" y="6803"/>
                    <a:pt x="22640" y="6782"/>
                    <a:pt x="22577" y="6761"/>
                  </a:cubicBezTo>
                  <a:cubicBezTo>
                    <a:pt x="22511" y="6739"/>
                    <a:pt x="22444" y="6729"/>
                    <a:pt x="22377" y="6729"/>
                  </a:cubicBezTo>
                  <a:cubicBezTo>
                    <a:pt x="22189" y="6729"/>
                    <a:pt x="22005" y="6811"/>
                    <a:pt x="21866" y="6950"/>
                  </a:cubicBezTo>
                  <a:cubicBezTo>
                    <a:pt x="21824" y="6992"/>
                    <a:pt x="21803" y="7013"/>
                    <a:pt x="21761" y="7034"/>
                  </a:cubicBezTo>
                  <a:cubicBezTo>
                    <a:pt x="21636" y="7117"/>
                    <a:pt x="21552" y="7264"/>
                    <a:pt x="21552" y="7410"/>
                  </a:cubicBezTo>
                  <a:cubicBezTo>
                    <a:pt x="21552" y="7473"/>
                    <a:pt x="21552" y="7536"/>
                    <a:pt x="21552" y="7578"/>
                  </a:cubicBezTo>
                  <a:lnTo>
                    <a:pt x="20673" y="8038"/>
                  </a:lnTo>
                  <a:cubicBezTo>
                    <a:pt x="20694" y="7891"/>
                    <a:pt x="20715" y="7787"/>
                    <a:pt x="20736" y="7661"/>
                  </a:cubicBezTo>
                  <a:cubicBezTo>
                    <a:pt x="20778" y="7431"/>
                    <a:pt x="20799" y="7180"/>
                    <a:pt x="20820" y="6929"/>
                  </a:cubicBezTo>
                  <a:cubicBezTo>
                    <a:pt x="20868" y="6663"/>
                    <a:pt x="20665" y="6502"/>
                    <a:pt x="20461" y="6502"/>
                  </a:cubicBezTo>
                  <a:cubicBezTo>
                    <a:pt x="20312" y="6502"/>
                    <a:pt x="20161" y="6588"/>
                    <a:pt x="20108" y="6782"/>
                  </a:cubicBezTo>
                  <a:cubicBezTo>
                    <a:pt x="20108" y="6824"/>
                    <a:pt x="20088" y="6887"/>
                    <a:pt x="20088" y="6929"/>
                  </a:cubicBezTo>
                  <a:cubicBezTo>
                    <a:pt x="20088" y="7243"/>
                    <a:pt x="20046" y="7557"/>
                    <a:pt x="19962" y="7870"/>
                  </a:cubicBezTo>
                  <a:cubicBezTo>
                    <a:pt x="19899" y="8038"/>
                    <a:pt x="19920" y="8247"/>
                    <a:pt x="20046" y="8394"/>
                  </a:cubicBezTo>
                  <a:lnTo>
                    <a:pt x="19606" y="8624"/>
                  </a:lnTo>
                  <a:cubicBezTo>
                    <a:pt x="19041" y="8917"/>
                    <a:pt x="18455" y="9210"/>
                    <a:pt x="17911" y="9523"/>
                  </a:cubicBezTo>
                  <a:cubicBezTo>
                    <a:pt x="17347" y="9816"/>
                    <a:pt x="16803" y="10130"/>
                    <a:pt x="16259" y="10444"/>
                  </a:cubicBezTo>
                  <a:cubicBezTo>
                    <a:pt x="16091" y="10549"/>
                    <a:pt x="15924" y="10653"/>
                    <a:pt x="15756" y="10758"/>
                  </a:cubicBezTo>
                  <a:cubicBezTo>
                    <a:pt x="15777" y="10716"/>
                    <a:pt x="15798" y="10674"/>
                    <a:pt x="15840" y="10632"/>
                  </a:cubicBezTo>
                  <a:cubicBezTo>
                    <a:pt x="16259" y="10214"/>
                    <a:pt x="16677" y="9816"/>
                    <a:pt x="17075" y="9398"/>
                  </a:cubicBezTo>
                  <a:cubicBezTo>
                    <a:pt x="17577" y="8875"/>
                    <a:pt x="18058" y="8352"/>
                    <a:pt x="18581" y="7829"/>
                  </a:cubicBezTo>
                  <a:cubicBezTo>
                    <a:pt x="18727" y="7703"/>
                    <a:pt x="18811" y="7494"/>
                    <a:pt x="18790" y="7306"/>
                  </a:cubicBezTo>
                  <a:cubicBezTo>
                    <a:pt x="18769" y="6950"/>
                    <a:pt x="18748" y="6615"/>
                    <a:pt x="18707" y="6238"/>
                  </a:cubicBezTo>
                  <a:cubicBezTo>
                    <a:pt x="18665" y="5862"/>
                    <a:pt x="18602" y="5464"/>
                    <a:pt x="18560" y="5088"/>
                  </a:cubicBezTo>
                  <a:cubicBezTo>
                    <a:pt x="18539" y="4962"/>
                    <a:pt x="18518" y="4816"/>
                    <a:pt x="18497" y="4690"/>
                  </a:cubicBezTo>
                  <a:cubicBezTo>
                    <a:pt x="18518" y="4690"/>
                    <a:pt x="18539" y="4669"/>
                    <a:pt x="18560" y="4669"/>
                  </a:cubicBezTo>
                  <a:lnTo>
                    <a:pt x="21573" y="3665"/>
                  </a:lnTo>
                  <a:cubicBezTo>
                    <a:pt x="21761" y="3602"/>
                    <a:pt x="21950" y="3560"/>
                    <a:pt x="22138" y="3518"/>
                  </a:cubicBezTo>
                  <a:cubicBezTo>
                    <a:pt x="22305" y="3476"/>
                    <a:pt x="22431" y="3288"/>
                    <a:pt x="22410" y="3121"/>
                  </a:cubicBezTo>
                  <a:cubicBezTo>
                    <a:pt x="22390" y="2945"/>
                    <a:pt x="22243" y="2805"/>
                    <a:pt x="22069" y="2805"/>
                  </a:cubicBezTo>
                  <a:cubicBezTo>
                    <a:pt x="22057" y="2805"/>
                    <a:pt x="22045" y="2806"/>
                    <a:pt x="22033" y="2807"/>
                  </a:cubicBezTo>
                  <a:cubicBezTo>
                    <a:pt x="21908" y="2828"/>
                    <a:pt x="21782" y="2849"/>
                    <a:pt x="21657" y="2891"/>
                  </a:cubicBezTo>
                  <a:cubicBezTo>
                    <a:pt x="20924" y="3121"/>
                    <a:pt x="20192" y="3351"/>
                    <a:pt x="19481" y="3581"/>
                  </a:cubicBezTo>
                  <a:lnTo>
                    <a:pt x="19292" y="3644"/>
                  </a:lnTo>
                  <a:cubicBezTo>
                    <a:pt x="19292" y="3602"/>
                    <a:pt x="19313" y="3581"/>
                    <a:pt x="19334" y="3560"/>
                  </a:cubicBezTo>
                  <a:cubicBezTo>
                    <a:pt x="19648" y="3309"/>
                    <a:pt x="19983" y="3079"/>
                    <a:pt x="20297" y="2849"/>
                  </a:cubicBezTo>
                  <a:cubicBezTo>
                    <a:pt x="20401" y="2765"/>
                    <a:pt x="20527" y="2702"/>
                    <a:pt x="20652" y="2619"/>
                  </a:cubicBezTo>
                  <a:cubicBezTo>
                    <a:pt x="20778" y="2535"/>
                    <a:pt x="20820" y="2388"/>
                    <a:pt x="20799" y="2263"/>
                  </a:cubicBezTo>
                  <a:cubicBezTo>
                    <a:pt x="20757" y="2116"/>
                    <a:pt x="20673" y="2033"/>
                    <a:pt x="20527" y="1991"/>
                  </a:cubicBezTo>
                  <a:cubicBezTo>
                    <a:pt x="20490" y="1980"/>
                    <a:pt x="20452" y="1975"/>
                    <a:pt x="20414" y="1975"/>
                  </a:cubicBezTo>
                  <a:cubicBezTo>
                    <a:pt x="20299" y="1975"/>
                    <a:pt x="20182" y="2022"/>
                    <a:pt x="20088" y="2116"/>
                  </a:cubicBezTo>
                  <a:cubicBezTo>
                    <a:pt x="20046" y="2158"/>
                    <a:pt x="19983" y="2200"/>
                    <a:pt x="19920" y="2242"/>
                  </a:cubicBezTo>
                  <a:cubicBezTo>
                    <a:pt x="19795" y="2347"/>
                    <a:pt x="19648" y="2451"/>
                    <a:pt x="19502" y="2556"/>
                  </a:cubicBezTo>
                  <a:lnTo>
                    <a:pt x="18979" y="2953"/>
                  </a:lnTo>
                  <a:cubicBezTo>
                    <a:pt x="18979" y="2849"/>
                    <a:pt x="18979" y="2807"/>
                    <a:pt x="18979" y="2744"/>
                  </a:cubicBezTo>
                  <a:lnTo>
                    <a:pt x="19083" y="1907"/>
                  </a:lnTo>
                  <a:cubicBezTo>
                    <a:pt x="19104" y="1782"/>
                    <a:pt x="19104" y="1656"/>
                    <a:pt x="19125" y="1531"/>
                  </a:cubicBezTo>
                  <a:cubicBezTo>
                    <a:pt x="19167" y="1342"/>
                    <a:pt x="19083" y="1154"/>
                    <a:pt x="18937" y="1049"/>
                  </a:cubicBezTo>
                  <a:cubicBezTo>
                    <a:pt x="18880" y="1018"/>
                    <a:pt x="18819" y="1004"/>
                    <a:pt x="18760" y="1004"/>
                  </a:cubicBezTo>
                  <a:cubicBezTo>
                    <a:pt x="18578" y="1004"/>
                    <a:pt x="18408" y="1138"/>
                    <a:pt x="18393" y="1342"/>
                  </a:cubicBezTo>
                  <a:cubicBezTo>
                    <a:pt x="18351" y="1761"/>
                    <a:pt x="18330" y="2179"/>
                    <a:pt x="18288" y="2598"/>
                  </a:cubicBezTo>
                  <a:cubicBezTo>
                    <a:pt x="18267" y="2744"/>
                    <a:pt x="18246" y="2891"/>
                    <a:pt x="18225" y="3037"/>
                  </a:cubicBezTo>
                  <a:cubicBezTo>
                    <a:pt x="18183" y="2974"/>
                    <a:pt x="18163" y="2932"/>
                    <a:pt x="18142" y="2870"/>
                  </a:cubicBezTo>
                  <a:cubicBezTo>
                    <a:pt x="17974" y="2096"/>
                    <a:pt x="17828" y="1321"/>
                    <a:pt x="17660" y="547"/>
                  </a:cubicBezTo>
                  <a:cubicBezTo>
                    <a:pt x="17619" y="443"/>
                    <a:pt x="17598" y="338"/>
                    <a:pt x="17535" y="233"/>
                  </a:cubicBezTo>
                  <a:cubicBezTo>
                    <a:pt x="17488" y="92"/>
                    <a:pt x="17358" y="21"/>
                    <a:pt x="17226" y="21"/>
                  </a:cubicBezTo>
                  <a:cubicBezTo>
                    <a:pt x="17182" y="21"/>
                    <a:pt x="17137" y="29"/>
                    <a:pt x="17095" y="45"/>
                  </a:cubicBezTo>
                  <a:cubicBezTo>
                    <a:pt x="16907" y="129"/>
                    <a:pt x="16823" y="317"/>
                    <a:pt x="16865" y="505"/>
                  </a:cubicBezTo>
                  <a:cubicBezTo>
                    <a:pt x="16928" y="715"/>
                    <a:pt x="17012" y="945"/>
                    <a:pt x="17054" y="1175"/>
                  </a:cubicBezTo>
                  <a:cubicBezTo>
                    <a:pt x="17242" y="2075"/>
                    <a:pt x="17430" y="2995"/>
                    <a:pt x="17619" y="3895"/>
                  </a:cubicBezTo>
                  <a:cubicBezTo>
                    <a:pt x="17639" y="4000"/>
                    <a:pt x="17660" y="4125"/>
                    <a:pt x="17681" y="4209"/>
                  </a:cubicBezTo>
                  <a:cubicBezTo>
                    <a:pt x="17367" y="4334"/>
                    <a:pt x="17075" y="4460"/>
                    <a:pt x="16803" y="4585"/>
                  </a:cubicBezTo>
                  <a:cubicBezTo>
                    <a:pt x="16279" y="4774"/>
                    <a:pt x="15777" y="5004"/>
                    <a:pt x="15275" y="5276"/>
                  </a:cubicBezTo>
                  <a:cubicBezTo>
                    <a:pt x="15087" y="5360"/>
                    <a:pt x="14961" y="5527"/>
                    <a:pt x="14898" y="5715"/>
                  </a:cubicBezTo>
                  <a:cubicBezTo>
                    <a:pt x="14878" y="5862"/>
                    <a:pt x="14836" y="6008"/>
                    <a:pt x="14794" y="6155"/>
                  </a:cubicBezTo>
                  <a:cubicBezTo>
                    <a:pt x="14438" y="7285"/>
                    <a:pt x="14082" y="8394"/>
                    <a:pt x="13831" y="9544"/>
                  </a:cubicBezTo>
                  <a:cubicBezTo>
                    <a:pt x="13831" y="9565"/>
                    <a:pt x="13810" y="9607"/>
                    <a:pt x="13790" y="9628"/>
                  </a:cubicBezTo>
                  <a:cubicBezTo>
                    <a:pt x="13769" y="9544"/>
                    <a:pt x="13769" y="9461"/>
                    <a:pt x="13769" y="9377"/>
                  </a:cubicBezTo>
                  <a:cubicBezTo>
                    <a:pt x="13790" y="9147"/>
                    <a:pt x="13810" y="8917"/>
                    <a:pt x="13810" y="8707"/>
                  </a:cubicBezTo>
                  <a:cubicBezTo>
                    <a:pt x="13810" y="8017"/>
                    <a:pt x="13810" y="7347"/>
                    <a:pt x="13748" y="6657"/>
                  </a:cubicBezTo>
                  <a:cubicBezTo>
                    <a:pt x="13727" y="6364"/>
                    <a:pt x="13727" y="6092"/>
                    <a:pt x="13706" y="5799"/>
                  </a:cubicBezTo>
                  <a:cubicBezTo>
                    <a:pt x="13706" y="5485"/>
                    <a:pt x="13685" y="5171"/>
                    <a:pt x="13685" y="4878"/>
                  </a:cubicBezTo>
                  <a:cubicBezTo>
                    <a:pt x="13685" y="4816"/>
                    <a:pt x="13685" y="4774"/>
                    <a:pt x="13685" y="4732"/>
                  </a:cubicBezTo>
                  <a:cubicBezTo>
                    <a:pt x="13727" y="4743"/>
                    <a:pt x="13765" y="4749"/>
                    <a:pt x="13800" y="4749"/>
                  </a:cubicBezTo>
                  <a:cubicBezTo>
                    <a:pt x="13956" y="4749"/>
                    <a:pt x="14050" y="4646"/>
                    <a:pt x="14187" y="4544"/>
                  </a:cubicBezTo>
                  <a:cubicBezTo>
                    <a:pt x="14334" y="4418"/>
                    <a:pt x="14501" y="4272"/>
                    <a:pt x="14668" y="4146"/>
                  </a:cubicBezTo>
                  <a:cubicBezTo>
                    <a:pt x="14794" y="4062"/>
                    <a:pt x="14919" y="3979"/>
                    <a:pt x="15024" y="3895"/>
                  </a:cubicBezTo>
                  <a:cubicBezTo>
                    <a:pt x="15191" y="3769"/>
                    <a:pt x="15212" y="3518"/>
                    <a:pt x="15087" y="3372"/>
                  </a:cubicBezTo>
                  <a:cubicBezTo>
                    <a:pt x="15006" y="3280"/>
                    <a:pt x="14900" y="3232"/>
                    <a:pt x="14797" y="3232"/>
                  </a:cubicBezTo>
                  <a:cubicBezTo>
                    <a:pt x="14713" y="3232"/>
                    <a:pt x="14630" y="3264"/>
                    <a:pt x="14564" y="3330"/>
                  </a:cubicBezTo>
                  <a:lnTo>
                    <a:pt x="14313" y="3497"/>
                  </a:lnTo>
                  <a:lnTo>
                    <a:pt x="13810" y="3895"/>
                  </a:lnTo>
                  <a:cubicBezTo>
                    <a:pt x="13769" y="3916"/>
                    <a:pt x="13727" y="3958"/>
                    <a:pt x="13664" y="4000"/>
                  </a:cubicBezTo>
                  <a:cubicBezTo>
                    <a:pt x="13664" y="3665"/>
                    <a:pt x="13622" y="3330"/>
                    <a:pt x="13622" y="3016"/>
                  </a:cubicBezTo>
                  <a:cubicBezTo>
                    <a:pt x="13685" y="2995"/>
                    <a:pt x="13727" y="2974"/>
                    <a:pt x="13790" y="2932"/>
                  </a:cubicBezTo>
                  <a:cubicBezTo>
                    <a:pt x="13894" y="2849"/>
                    <a:pt x="13957" y="2744"/>
                    <a:pt x="13999" y="2619"/>
                  </a:cubicBezTo>
                  <a:cubicBezTo>
                    <a:pt x="13999" y="2535"/>
                    <a:pt x="14020" y="2451"/>
                    <a:pt x="14041" y="2368"/>
                  </a:cubicBezTo>
                  <a:cubicBezTo>
                    <a:pt x="14082" y="2158"/>
                    <a:pt x="14041" y="1949"/>
                    <a:pt x="13894" y="1782"/>
                  </a:cubicBezTo>
                  <a:cubicBezTo>
                    <a:pt x="13810" y="1698"/>
                    <a:pt x="13748" y="1614"/>
                    <a:pt x="13664" y="1552"/>
                  </a:cubicBezTo>
                  <a:cubicBezTo>
                    <a:pt x="13602" y="1474"/>
                    <a:pt x="13505" y="1431"/>
                    <a:pt x="13417" y="1431"/>
                  </a:cubicBezTo>
                  <a:cubicBezTo>
                    <a:pt x="13386" y="1431"/>
                    <a:pt x="13356" y="1436"/>
                    <a:pt x="13329" y="1447"/>
                  </a:cubicBezTo>
                  <a:cubicBezTo>
                    <a:pt x="13298" y="1457"/>
                    <a:pt x="13266" y="1463"/>
                    <a:pt x="13238" y="1463"/>
                  </a:cubicBezTo>
                  <a:cubicBezTo>
                    <a:pt x="13209" y="1463"/>
                    <a:pt x="13183" y="1457"/>
                    <a:pt x="13162" y="1447"/>
                  </a:cubicBezTo>
                  <a:cubicBezTo>
                    <a:pt x="13124" y="1436"/>
                    <a:pt x="13088" y="1431"/>
                    <a:pt x="13052" y="1431"/>
                  </a:cubicBezTo>
                  <a:cubicBezTo>
                    <a:pt x="12952" y="1431"/>
                    <a:pt x="12863" y="1474"/>
                    <a:pt x="12785" y="1552"/>
                  </a:cubicBezTo>
                  <a:cubicBezTo>
                    <a:pt x="12722" y="1614"/>
                    <a:pt x="12660" y="1698"/>
                    <a:pt x="12576" y="1782"/>
                  </a:cubicBezTo>
                  <a:cubicBezTo>
                    <a:pt x="12471" y="1886"/>
                    <a:pt x="12409" y="2033"/>
                    <a:pt x="12429" y="2179"/>
                  </a:cubicBezTo>
                  <a:cubicBezTo>
                    <a:pt x="12429" y="2347"/>
                    <a:pt x="12450" y="2514"/>
                    <a:pt x="12492" y="2681"/>
                  </a:cubicBezTo>
                  <a:cubicBezTo>
                    <a:pt x="12534" y="2807"/>
                    <a:pt x="12618" y="2891"/>
                    <a:pt x="12722" y="2953"/>
                  </a:cubicBezTo>
                  <a:cubicBezTo>
                    <a:pt x="12764" y="2974"/>
                    <a:pt x="12806" y="2995"/>
                    <a:pt x="12827" y="3016"/>
                  </a:cubicBezTo>
                  <a:cubicBezTo>
                    <a:pt x="12827" y="3351"/>
                    <a:pt x="12806" y="3665"/>
                    <a:pt x="12806" y="3979"/>
                  </a:cubicBezTo>
                  <a:lnTo>
                    <a:pt x="11906" y="3309"/>
                  </a:lnTo>
                  <a:cubicBezTo>
                    <a:pt x="11842" y="3254"/>
                    <a:pt x="11760" y="3227"/>
                    <a:pt x="11679" y="3227"/>
                  </a:cubicBezTo>
                  <a:cubicBezTo>
                    <a:pt x="11577" y="3227"/>
                    <a:pt x="11474" y="3269"/>
                    <a:pt x="11404" y="3351"/>
                  </a:cubicBezTo>
                  <a:cubicBezTo>
                    <a:pt x="11258" y="3497"/>
                    <a:pt x="11258" y="3748"/>
                    <a:pt x="11425" y="3874"/>
                  </a:cubicBezTo>
                  <a:cubicBezTo>
                    <a:pt x="11467" y="3916"/>
                    <a:pt x="11530" y="3937"/>
                    <a:pt x="11572" y="3979"/>
                  </a:cubicBezTo>
                  <a:cubicBezTo>
                    <a:pt x="11802" y="4146"/>
                    <a:pt x="12032" y="4313"/>
                    <a:pt x="12262" y="4502"/>
                  </a:cubicBezTo>
                  <a:cubicBezTo>
                    <a:pt x="12410" y="4612"/>
                    <a:pt x="12525" y="4739"/>
                    <a:pt x="12707" y="4739"/>
                  </a:cubicBezTo>
                  <a:cubicBezTo>
                    <a:pt x="12732" y="4739"/>
                    <a:pt x="12758" y="4737"/>
                    <a:pt x="12785" y="4732"/>
                  </a:cubicBezTo>
                  <a:lnTo>
                    <a:pt x="12785" y="4857"/>
                  </a:lnTo>
                  <a:cubicBezTo>
                    <a:pt x="12785" y="5192"/>
                    <a:pt x="12764" y="5506"/>
                    <a:pt x="12743" y="5820"/>
                  </a:cubicBezTo>
                  <a:cubicBezTo>
                    <a:pt x="12722" y="6364"/>
                    <a:pt x="12681" y="6929"/>
                    <a:pt x="12681" y="7452"/>
                  </a:cubicBezTo>
                  <a:lnTo>
                    <a:pt x="12681" y="9000"/>
                  </a:lnTo>
                  <a:cubicBezTo>
                    <a:pt x="12681" y="9210"/>
                    <a:pt x="12701" y="9419"/>
                    <a:pt x="12701" y="9628"/>
                  </a:cubicBezTo>
                  <a:cubicBezTo>
                    <a:pt x="12681" y="9607"/>
                    <a:pt x="12639" y="9565"/>
                    <a:pt x="12639" y="9523"/>
                  </a:cubicBezTo>
                  <a:cubicBezTo>
                    <a:pt x="12597" y="9314"/>
                    <a:pt x="12555" y="9105"/>
                    <a:pt x="12492" y="8896"/>
                  </a:cubicBezTo>
                  <a:cubicBezTo>
                    <a:pt x="12178" y="7808"/>
                    <a:pt x="11844" y="6720"/>
                    <a:pt x="11530" y="5611"/>
                  </a:cubicBezTo>
                  <a:cubicBezTo>
                    <a:pt x="11509" y="5485"/>
                    <a:pt x="11404" y="5381"/>
                    <a:pt x="11300" y="5318"/>
                  </a:cubicBezTo>
                  <a:cubicBezTo>
                    <a:pt x="11132" y="5192"/>
                    <a:pt x="10944" y="5109"/>
                    <a:pt x="10756" y="5025"/>
                  </a:cubicBezTo>
                  <a:cubicBezTo>
                    <a:pt x="10149" y="4753"/>
                    <a:pt x="9521" y="4523"/>
                    <a:pt x="8893" y="4251"/>
                  </a:cubicBezTo>
                  <a:lnTo>
                    <a:pt x="8789" y="4209"/>
                  </a:lnTo>
                  <a:cubicBezTo>
                    <a:pt x="8789" y="4167"/>
                    <a:pt x="8789" y="4104"/>
                    <a:pt x="8789" y="4062"/>
                  </a:cubicBezTo>
                  <a:cubicBezTo>
                    <a:pt x="8872" y="3728"/>
                    <a:pt x="8935" y="3393"/>
                    <a:pt x="8998" y="3037"/>
                  </a:cubicBezTo>
                  <a:cubicBezTo>
                    <a:pt x="9186" y="2179"/>
                    <a:pt x="9333" y="1300"/>
                    <a:pt x="9584" y="443"/>
                  </a:cubicBezTo>
                  <a:cubicBezTo>
                    <a:pt x="9626" y="275"/>
                    <a:pt x="9542" y="87"/>
                    <a:pt x="9375" y="24"/>
                  </a:cubicBezTo>
                  <a:cubicBezTo>
                    <a:pt x="9332" y="8"/>
                    <a:pt x="9288" y="0"/>
                    <a:pt x="92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3"/>
            <p:cNvSpPr/>
            <p:nvPr/>
          </p:nvSpPr>
          <p:spPr>
            <a:xfrm>
              <a:off x="1902820" y="627623"/>
              <a:ext cx="480536" cy="497913"/>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93" name="Google Shape;493;p33"/>
          <p:cNvPicPr preferRelativeResize="0"/>
          <p:nvPr/>
        </p:nvPicPr>
        <p:blipFill>
          <a:blip r:embed="rId3">
            <a:alphaModFix/>
          </a:blip>
          <a:stretch>
            <a:fillRect/>
          </a:stretch>
        </p:blipFill>
        <p:spPr>
          <a:xfrm>
            <a:off x="1166272" y="829850"/>
            <a:ext cx="2257750" cy="769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id="611" name="Google Shape;611;p42">
            <a:hlinkClick r:id="rId3"/>
          </p:cNvPr>
          <p:cNvPicPr preferRelativeResize="0"/>
          <p:nvPr/>
        </p:nvPicPr>
        <p:blipFill>
          <a:blip r:embed="rId4">
            <a:alphaModFix/>
          </a:blip>
          <a:stretch>
            <a:fillRect/>
          </a:stretch>
        </p:blipFill>
        <p:spPr>
          <a:xfrm>
            <a:off x="-12" y="184125"/>
            <a:ext cx="9144000" cy="4572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id="616" name="Google Shape;616;p43" title="Screenshot 2026-01-21 at 5.36.47 PM.png"/>
          <p:cNvPicPr preferRelativeResize="0"/>
          <p:nvPr/>
        </p:nvPicPr>
        <p:blipFill>
          <a:blip r:embed="rId3">
            <a:alphaModFix/>
          </a:blip>
          <a:stretch>
            <a:fillRect/>
          </a:stretch>
        </p:blipFill>
        <p:spPr>
          <a:xfrm>
            <a:off x="1174787" y="0"/>
            <a:ext cx="6794414"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44"/>
          <p:cNvSpPr txBox="1"/>
          <p:nvPr>
            <p:ph type="title"/>
          </p:nvPr>
        </p:nvSpPr>
        <p:spPr>
          <a:xfrm>
            <a:off x="720000" y="2926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Economic Indicators</a:t>
            </a:r>
            <a:endParaRPr/>
          </a:p>
        </p:txBody>
      </p:sp>
      <p:sp>
        <p:nvSpPr>
          <p:cNvPr id="622" name="Google Shape;622;p44"/>
          <p:cNvSpPr txBox="1"/>
          <p:nvPr>
            <p:ph idx="5" type="subTitle"/>
          </p:nvPr>
        </p:nvSpPr>
        <p:spPr>
          <a:xfrm>
            <a:off x="1148550" y="1078500"/>
            <a:ext cx="4025100" cy="37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highlight>
                  <a:schemeClr val="dk2"/>
                </a:highlight>
              </a:rPr>
              <a:t>Inflation, GDP &amp; Unemployment</a:t>
            </a:r>
            <a:endParaRPr>
              <a:highlight>
                <a:schemeClr val="dk2"/>
              </a:highlight>
            </a:endParaRPr>
          </a:p>
        </p:txBody>
      </p:sp>
      <p:sp>
        <p:nvSpPr>
          <p:cNvPr id="623" name="Google Shape;623;p44"/>
          <p:cNvSpPr txBox="1"/>
          <p:nvPr>
            <p:ph idx="3" type="subTitle"/>
          </p:nvPr>
        </p:nvSpPr>
        <p:spPr>
          <a:xfrm>
            <a:off x="5300725" y="1404179"/>
            <a:ext cx="2927700" cy="166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PF Lens</a:t>
            </a:r>
            <a:endParaRPr b="1"/>
          </a:p>
          <a:p>
            <a:pPr indent="-317500" lvl="0" marL="457200" rtl="0" algn="l">
              <a:spcBef>
                <a:spcPts val="0"/>
              </a:spcBef>
              <a:spcAft>
                <a:spcPts val="0"/>
              </a:spcAft>
              <a:buSzPts val="1400"/>
              <a:buChar char="●"/>
            </a:pPr>
            <a:r>
              <a:rPr lang="en" u="sng">
                <a:hlinkClick r:id="rId3"/>
              </a:rPr>
              <a:t>Which is cheaper?</a:t>
            </a:r>
            <a:endParaRPr/>
          </a:p>
          <a:p>
            <a:pPr indent="-317500" lvl="0" marL="457200" rtl="0" algn="l">
              <a:spcBef>
                <a:spcPts val="0"/>
              </a:spcBef>
              <a:spcAft>
                <a:spcPts val="0"/>
              </a:spcAft>
              <a:buSzPts val="1400"/>
              <a:buChar char="●"/>
            </a:pPr>
            <a:r>
              <a:rPr lang="en" u="sng">
                <a:solidFill>
                  <a:schemeClr val="hlink"/>
                </a:solidFill>
                <a:hlinkClick r:id="rId4"/>
              </a:rPr>
              <a:t>Inflation on your birthday</a:t>
            </a:r>
            <a:endParaRPr/>
          </a:p>
          <a:p>
            <a:pPr indent="-317500" lvl="0" marL="457200" rtl="0" algn="l">
              <a:spcBef>
                <a:spcPts val="0"/>
              </a:spcBef>
              <a:spcAft>
                <a:spcPts val="0"/>
              </a:spcAft>
              <a:buSzPts val="1400"/>
              <a:buChar char="●"/>
            </a:pPr>
            <a:r>
              <a:rPr lang="en"/>
              <a:t>So Expensive Series [</a:t>
            </a:r>
            <a:r>
              <a:rPr lang="en" u="sng">
                <a:solidFill>
                  <a:schemeClr val="hlink"/>
                </a:solidFill>
                <a:hlinkClick r:id="rId5"/>
              </a:rPr>
              <a:t>Airport food</a:t>
            </a:r>
            <a:r>
              <a:rPr lang="en"/>
              <a:t>] [</a:t>
            </a:r>
            <a:r>
              <a:rPr lang="en" u="sng">
                <a:solidFill>
                  <a:schemeClr val="hlink"/>
                </a:solidFill>
                <a:hlinkClick r:id="rId6"/>
              </a:rPr>
              <a:t>Concert tickets</a:t>
            </a:r>
            <a:r>
              <a:rPr lang="en"/>
              <a:t>]</a:t>
            </a:r>
            <a:endParaRPr/>
          </a:p>
          <a:p>
            <a:pPr indent="-317500" lvl="0" marL="457200" rtl="0" algn="l">
              <a:spcBef>
                <a:spcPts val="0"/>
              </a:spcBef>
              <a:spcAft>
                <a:spcPts val="0"/>
              </a:spcAft>
              <a:buSzPts val="1400"/>
              <a:buChar char="●"/>
            </a:pPr>
            <a:r>
              <a:rPr lang="en" u="sng">
                <a:solidFill>
                  <a:schemeClr val="hlink"/>
                </a:solidFill>
                <a:hlinkClick r:id="rId7"/>
              </a:rPr>
              <a:t>Fighting Against Inflation</a:t>
            </a:r>
            <a:endParaRPr/>
          </a:p>
          <a:p>
            <a:pPr indent="-317500" lvl="0" marL="457200" rtl="0" algn="l">
              <a:spcBef>
                <a:spcPts val="0"/>
              </a:spcBef>
              <a:spcAft>
                <a:spcPts val="0"/>
              </a:spcAft>
              <a:buSzPts val="1400"/>
              <a:buChar char="●"/>
            </a:pPr>
            <a:r>
              <a:rPr lang="en" u="sng">
                <a:solidFill>
                  <a:schemeClr val="hlink"/>
                </a:solidFill>
                <a:hlinkClick r:id="rId8"/>
              </a:rPr>
              <a:t>Labor Market Simulation</a:t>
            </a:r>
            <a:endParaRPr/>
          </a:p>
          <a:p>
            <a:pPr indent="-317500" lvl="0" marL="457200" rtl="0" algn="l">
              <a:spcBef>
                <a:spcPts val="0"/>
              </a:spcBef>
              <a:spcAft>
                <a:spcPts val="0"/>
              </a:spcAft>
              <a:buSzPts val="1400"/>
              <a:buChar char="●"/>
            </a:pPr>
            <a:r>
              <a:rPr lang="en" u="sng">
                <a:solidFill>
                  <a:schemeClr val="hlink"/>
                </a:solidFill>
                <a:hlinkClick r:id="rId9"/>
              </a:rPr>
              <a:t>Have Real Wages Changed Over Time?</a:t>
            </a:r>
            <a:endParaRPr/>
          </a:p>
          <a:p>
            <a:pPr indent="0" lvl="0" marL="0" rtl="0" algn="l">
              <a:spcBef>
                <a:spcPts val="0"/>
              </a:spcBef>
              <a:spcAft>
                <a:spcPts val="0"/>
              </a:spcAft>
              <a:buNone/>
            </a:pPr>
            <a:r>
              <a:t/>
            </a:r>
            <a:endParaRPr/>
          </a:p>
        </p:txBody>
      </p:sp>
      <p:sp>
        <p:nvSpPr>
          <p:cNvPr id="624" name="Google Shape;624;p44"/>
          <p:cNvSpPr txBox="1"/>
          <p:nvPr>
            <p:ph idx="1" type="subTitle"/>
          </p:nvPr>
        </p:nvSpPr>
        <p:spPr>
          <a:xfrm>
            <a:off x="1266200" y="1404125"/>
            <a:ext cx="3441600" cy="169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Econ Lens</a:t>
            </a:r>
            <a:endParaRPr b="1"/>
          </a:p>
          <a:p>
            <a:pPr indent="-317500" lvl="0" marL="457200" rtl="0" algn="l">
              <a:spcBef>
                <a:spcPts val="0"/>
              </a:spcBef>
              <a:spcAft>
                <a:spcPts val="0"/>
              </a:spcAft>
              <a:buSzPts val="1400"/>
              <a:buChar char="●"/>
            </a:pPr>
            <a:r>
              <a:rPr lang="en"/>
              <a:t>Activity: </a:t>
            </a:r>
            <a:r>
              <a:rPr b="1" lang="en" u="sng">
                <a:hlinkClick action="ppaction://hlinksldjump" r:id="rId10"/>
              </a:rPr>
              <a:t>Take a Seat at the Table</a:t>
            </a:r>
            <a:endParaRPr b="1"/>
          </a:p>
          <a:p>
            <a:pPr indent="-317500" lvl="0" marL="457200" rtl="0" algn="l">
              <a:spcBef>
                <a:spcPts val="0"/>
              </a:spcBef>
              <a:spcAft>
                <a:spcPts val="0"/>
              </a:spcAft>
              <a:buSzPts val="1400"/>
              <a:buChar char="●"/>
            </a:pPr>
            <a:r>
              <a:rPr lang="en" u="sng">
                <a:hlinkClick r:id="rId11"/>
              </a:rPr>
              <a:t>Inflation Race</a:t>
            </a:r>
            <a:endParaRPr/>
          </a:p>
          <a:p>
            <a:pPr indent="-317500" lvl="0" marL="457200" rtl="0" algn="l">
              <a:spcBef>
                <a:spcPts val="0"/>
              </a:spcBef>
              <a:spcAft>
                <a:spcPts val="0"/>
              </a:spcAft>
              <a:buSzPts val="1400"/>
              <a:buChar char="●"/>
            </a:pPr>
            <a:r>
              <a:rPr lang="en" u="sng">
                <a:hlinkClick r:id="rId12"/>
              </a:rPr>
              <a:t>Zimbabwe’s Inflation</a:t>
            </a:r>
            <a:endParaRPr/>
          </a:p>
          <a:p>
            <a:pPr indent="-317500" lvl="0" marL="457200" rtl="0" algn="l">
              <a:spcBef>
                <a:spcPts val="0"/>
              </a:spcBef>
              <a:spcAft>
                <a:spcPts val="0"/>
              </a:spcAft>
              <a:buSzPts val="1400"/>
              <a:buChar char="●"/>
            </a:pPr>
            <a:r>
              <a:rPr lang="en" u="sng">
                <a:hlinkClick r:id="rId13"/>
              </a:rPr>
              <a:t>Inflation: Winners &amp; Losers</a:t>
            </a:r>
            <a:endParaRPr/>
          </a:p>
          <a:p>
            <a:pPr indent="-317500" lvl="0" marL="457200" rtl="0" algn="l">
              <a:spcBef>
                <a:spcPts val="0"/>
              </a:spcBef>
              <a:spcAft>
                <a:spcPts val="0"/>
              </a:spcAft>
              <a:buSzPts val="1400"/>
              <a:buChar char="●"/>
            </a:pPr>
            <a:r>
              <a:rPr lang="en" u="sng">
                <a:hlinkClick r:id="rId14"/>
              </a:rPr>
              <a:t>Monetary Policies: Cause &amp; Effect</a:t>
            </a:r>
            <a:endParaRPr/>
          </a:p>
          <a:p>
            <a:pPr indent="-317500" lvl="0" marL="457200" rtl="0" algn="l">
              <a:spcBef>
                <a:spcPts val="0"/>
              </a:spcBef>
              <a:spcAft>
                <a:spcPts val="0"/>
              </a:spcAft>
              <a:buSzPts val="1400"/>
              <a:buChar char="●"/>
            </a:pPr>
            <a:r>
              <a:rPr lang="en" u="sng">
                <a:hlinkClick r:id="rId15"/>
              </a:rPr>
              <a:t>Federal Reserve’s Dual Mandate</a:t>
            </a:r>
            <a:endParaRPr/>
          </a:p>
          <a:p>
            <a:pPr indent="-317500" lvl="0" marL="457200" rtl="0" algn="l">
              <a:spcBef>
                <a:spcPts val="0"/>
              </a:spcBef>
              <a:spcAft>
                <a:spcPts val="0"/>
              </a:spcAft>
              <a:buSzPts val="1400"/>
              <a:buChar char="●"/>
            </a:pPr>
            <a:r>
              <a:rPr lang="en"/>
              <a:t>Activity: </a:t>
            </a:r>
            <a:r>
              <a:rPr b="1" lang="en" u="sng">
                <a:hlinkClick action="ppaction://hlinksldjump" r:id="rId16"/>
              </a:rPr>
              <a:t>Labor Market Detective</a:t>
            </a:r>
            <a:endParaRPr b="1"/>
          </a:p>
          <a:p>
            <a:pPr indent="-317500" lvl="0" marL="457200" rtl="0" algn="l">
              <a:spcBef>
                <a:spcPts val="0"/>
              </a:spcBef>
              <a:spcAft>
                <a:spcPts val="0"/>
              </a:spcAft>
              <a:buSzPts val="1400"/>
              <a:buChar char="●"/>
            </a:pPr>
            <a:r>
              <a:rPr lang="en"/>
              <a:t>Activity: </a:t>
            </a:r>
            <a:r>
              <a:rPr b="1" lang="en" u="sng">
                <a:hlinkClick action="ppaction://hlinksldjump" r:id="rId17"/>
              </a:rPr>
              <a:t>GDP at the Movies</a:t>
            </a:r>
            <a:endParaRPr/>
          </a:p>
          <a:p>
            <a:pPr indent="-317500" lvl="0" marL="457200" rtl="0" algn="l">
              <a:spcBef>
                <a:spcPts val="0"/>
              </a:spcBef>
              <a:spcAft>
                <a:spcPts val="0"/>
              </a:spcAft>
              <a:buSzPts val="1400"/>
              <a:buChar char="●"/>
            </a:pPr>
            <a:r>
              <a:rPr lang="en" u="sng">
                <a:hlinkClick r:id="rId18"/>
              </a:rPr>
              <a:t>What’s included in GDP?</a:t>
            </a:r>
            <a:endParaRPr/>
          </a:p>
          <a:p>
            <a:pPr indent="-317500" lvl="0" marL="457200" rtl="0" algn="l">
              <a:spcBef>
                <a:spcPts val="0"/>
              </a:spcBef>
              <a:spcAft>
                <a:spcPts val="0"/>
              </a:spcAft>
              <a:buSzPts val="1400"/>
              <a:buChar char="●"/>
            </a:pPr>
            <a:r>
              <a:rPr lang="en" u="sng">
                <a:hlinkClick r:id="rId19"/>
              </a:rPr>
              <a:t>Classroom unemployment</a:t>
            </a:r>
            <a:endParaRPr/>
          </a:p>
          <a:p>
            <a:pPr indent="-317500" lvl="0" marL="457200" rtl="0" algn="l">
              <a:spcBef>
                <a:spcPts val="0"/>
              </a:spcBef>
              <a:spcAft>
                <a:spcPts val="0"/>
              </a:spcAft>
              <a:buSzPts val="1400"/>
              <a:buChar char="●"/>
            </a:pPr>
            <a:r>
              <a:rPr lang="en" u="sng">
                <a:hlinkClick r:id="rId20"/>
              </a:rPr>
              <a:t>Guess the trend</a:t>
            </a:r>
            <a:endParaRPr/>
          </a:p>
          <a:p>
            <a:pPr indent="0" lvl="0" marL="0" rtl="0" algn="l">
              <a:spcBef>
                <a:spcPts val="0"/>
              </a:spcBef>
              <a:spcAft>
                <a:spcPts val="0"/>
              </a:spcAft>
              <a:buNone/>
            </a:pPr>
            <a:r>
              <a:t/>
            </a:r>
            <a:endParaRPr/>
          </a:p>
        </p:txBody>
      </p:sp>
      <p:grpSp>
        <p:nvGrpSpPr>
          <p:cNvPr id="625" name="Google Shape;625;p44"/>
          <p:cNvGrpSpPr/>
          <p:nvPr/>
        </p:nvGrpSpPr>
        <p:grpSpPr>
          <a:xfrm>
            <a:off x="719994" y="1577964"/>
            <a:ext cx="452554" cy="423901"/>
            <a:chOff x="3407198" y="3955287"/>
            <a:chExt cx="369220" cy="345872"/>
          </a:xfrm>
        </p:grpSpPr>
        <p:sp>
          <p:nvSpPr>
            <p:cNvPr id="626" name="Google Shape;626;p44"/>
            <p:cNvSpPr/>
            <p:nvPr/>
          </p:nvSpPr>
          <p:spPr>
            <a:xfrm>
              <a:off x="3407198" y="3955287"/>
              <a:ext cx="369220" cy="345872"/>
            </a:xfrm>
            <a:custGeom>
              <a:rect b="b" l="l" r="r" t="t"/>
              <a:pathLst>
                <a:path extrusionOk="0" h="429655" w="458659">
                  <a:moveTo>
                    <a:pt x="445226" y="0"/>
                  </a:moveTo>
                  <a:cubicBezTo>
                    <a:pt x="437810" y="0"/>
                    <a:pt x="431793" y="6006"/>
                    <a:pt x="431793" y="13410"/>
                  </a:cubicBezTo>
                  <a:lnTo>
                    <a:pt x="431793" y="84449"/>
                  </a:lnTo>
                  <a:lnTo>
                    <a:pt x="382122" y="84449"/>
                  </a:lnTo>
                  <a:lnTo>
                    <a:pt x="382122" y="39106"/>
                  </a:lnTo>
                  <a:cubicBezTo>
                    <a:pt x="382122" y="31703"/>
                    <a:pt x="376105" y="25697"/>
                    <a:pt x="368689" y="25697"/>
                  </a:cubicBezTo>
                  <a:cubicBezTo>
                    <a:pt x="361273" y="25697"/>
                    <a:pt x="355256" y="31703"/>
                    <a:pt x="355256" y="39106"/>
                  </a:cubicBezTo>
                  <a:lnTo>
                    <a:pt x="355256" y="84449"/>
                  </a:lnTo>
                  <a:lnTo>
                    <a:pt x="305273" y="84449"/>
                  </a:lnTo>
                  <a:lnTo>
                    <a:pt x="305273" y="65426"/>
                  </a:lnTo>
                  <a:cubicBezTo>
                    <a:pt x="305273" y="58023"/>
                    <a:pt x="299256" y="52017"/>
                    <a:pt x="291840" y="52017"/>
                  </a:cubicBezTo>
                  <a:cubicBezTo>
                    <a:pt x="284424" y="52017"/>
                    <a:pt x="278407" y="58023"/>
                    <a:pt x="278407" y="65426"/>
                  </a:cubicBezTo>
                  <a:lnTo>
                    <a:pt x="278407" y="170146"/>
                  </a:lnTo>
                  <a:lnTo>
                    <a:pt x="180252" y="170146"/>
                  </a:lnTo>
                  <a:lnTo>
                    <a:pt x="180252" y="65426"/>
                  </a:lnTo>
                  <a:cubicBezTo>
                    <a:pt x="180252" y="58023"/>
                    <a:pt x="174235" y="52017"/>
                    <a:pt x="166819" y="52017"/>
                  </a:cubicBezTo>
                  <a:cubicBezTo>
                    <a:pt x="159403" y="52017"/>
                    <a:pt x="153386" y="58023"/>
                    <a:pt x="153386" y="65426"/>
                  </a:cubicBezTo>
                  <a:lnTo>
                    <a:pt x="153386" y="84449"/>
                  </a:lnTo>
                  <a:lnTo>
                    <a:pt x="103403" y="84449"/>
                  </a:lnTo>
                  <a:lnTo>
                    <a:pt x="103403" y="39106"/>
                  </a:lnTo>
                  <a:cubicBezTo>
                    <a:pt x="103403" y="31703"/>
                    <a:pt x="97386" y="25697"/>
                    <a:pt x="89970" y="25697"/>
                  </a:cubicBezTo>
                  <a:cubicBezTo>
                    <a:pt x="82554" y="25697"/>
                    <a:pt x="76537" y="31703"/>
                    <a:pt x="76537" y="39106"/>
                  </a:cubicBezTo>
                  <a:lnTo>
                    <a:pt x="76537" y="84449"/>
                  </a:lnTo>
                  <a:lnTo>
                    <a:pt x="26866" y="84449"/>
                  </a:lnTo>
                  <a:lnTo>
                    <a:pt x="26866" y="13410"/>
                  </a:lnTo>
                  <a:cubicBezTo>
                    <a:pt x="26866" y="6006"/>
                    <a:pt x="20849" y="0"/>
                    <a:pt x="13433" y="0"/>
                  </a:cubicBezTo>
                  <a:cubicBezTo>
                    <a:pt x="6017" y="0"/>
                    <a:pt x="0" y="6006"/>
                    <a:pt x="0" y="13410"/>
                  </a:cubicBezTo>
                  <a:lnTo>
                    <a:pt x="0" y="97734"/>
                  </a:lnTo>
                  <a:cubicBezTo>
                    <a:pt x="0" y="105137"/>
                    <a:pt x="6017" y="111144"/>
                    <a:pt x="13433" y="111144"/>
                  </a:cubicBezTo>
                  <a:lnTo>
                    <a:pt x="153136" y="111144"/>
                  </a:lnTo>
                  <a:lnTo>
                    <a:pt x="153136" y="170021"/>
                  </a:lnTo>
                  <a:lnTo>
                    <a:pt x="59418" y="170021"/>
                  </a:lnTo>
                  <a:cubicBezTo>
                    <a:pt x="46941" y="170058"/>
                    <a:pt x="36838" y="180144"/>
                    <a:pt x="36800" y="192599"/>
                  </a:cubicBezTo>
                  <a:cubicBezTo>
                    <a:pt x="36838" y="220828"/>
                    <a:pt x="59755" y="243711"/>
                    <a:pt x="88033" y="243742"/>
                  </a:cubicBezTo>
                  <a:lnTo>
                    <a:pt x="107589" y="243742"/>
                  </a:lnTo>
                  <a:lnTo>
                    <a:pt x="107589" y="310603"/>
                  </a:lnTo>
                  <a:cubicBezTo>
                    <a:pt x="109114" y="377857"/>
                    <a:pt x="164970" y="431145"/>
                    <a:pt x="232341" y="429624"/>
                  </a:cubicBezTo>
                  <a:cubicBezTo>
                    <a:pt x="297569" y="428152"/>
                    <a:pt x="350095" y="375717"/>
                    <a:pt x="351570" y="310603"/>
                  </a:cubicBezTo>
                  <a:lnTo>
                    <a:pt x="351570" y="243867"/>
                  </a:lnTo>
                  <a:lnTo>
                    <a:pt x="371126" y="243867"/>
                  </a:lnTo>
                  <a:cubicBezTo>
                    <a:pt x="399404" y="243830"/>
                    <a:pt x="422321" y="220952"/>
                    <a:pt x="422359" y="192723"/>
                  </a:cubicBezTo>
                  <a:cubicBezTo>
                    <a:pt x="422359" y="180256"/>
                    <a:pt x="412231" y="170146"/>
                    <a:pt x="399741" y="170146"/>
                  </a:cubicBezTo>
                  <a:lnTo>
                    <a:pt x="305523" y="170146"/>
                  </a:lnTo>
                  <a:lnTo>
                    <a:pt x="305523" y="111268"/>
                  </a:lnTo>
                  <a:lnTo>
                    <a:pt x="445226" y="111268"/>
                  </a:lnTo>
                  <a:cubicBezTo>
                    <a:pt x="452642" y="111268"/>
                    <a:pt x="458659" y="105262"/>
                    <a:pt x="458659" y="97859"/>
                  </a:cubicBezTo>
                  <a:lnTo>
                    <a:pt x="458659" y="13410"/>
                  </a:lnTo>
                  <a:cubicBezTo>
                    <a:pt x="458659" y="6006"/>
                    <a:pt x="452642" y="0"/>
                    <a:pt x="445226" y="0"/>
                  </a:cubicBezTo>
                  <a:close/>
                  <a:moveTo>
                    <a:pt x="107839" y="217048"/>
                  </a:moveTo>
                  <a:lnTo>
                    <a:pt x="88283" y="217048"/>
                  </a:lnTo>
                  <a:cubicBezTo>
                    <a:pt x="76468" y="217048"/>
                    <a:pt x="66353" y="208584"/>
                    <a:pt x="64291" y="196965"/>
                  </a:cubicBezTo>
                  <a:lnTo>
                    <a:pt x="108026" y="196965"/>
                  </a:lnTo>
                  <a:close/>
                  <a:moveTo>
                    <a:pt x="351820" y="196965"/>
                  </a:moveTo>
                  <a:lnTo>
                    <a:pt x="395555" y="196965"/>
                  </a:lnTo>
                  <a:cubicBezTo>
                    <a:pt x="393493" y="208578"/>
                    <a:pt x="383378" y="217048"/>
                    <a:pt x="371563" y="217048"/>
                  </a:cubicBezTo>
                  <a:lnTo>
                    <a:pt x="352007" y="217048"/>
                  </a:lnTo>
                  <a:close/>
                  <a:moveTo>
                    <a:pt x="324954" y="196965"/>
                  </a:moveTo>
                  <a:lnTo>
                    <a:pt x="324954" y="310728"/>
                  </a:lnTo>
                  <a:cubicBezTo>
                    <a:pt x="323604" y="363175"/>
                    <a:pt x="279925" y="404595"/>
                    <a:pt x="227393" y="403254"/>
                  </a:cubicBezTo>
                  <a:cubicBezTo>
                    <a:pt x="176747" y="401956"/>
                    <a:pt x="136005" y="361279"/>
                    <a:pt x="134705" y="310728"/>
                  </a:cubicBezTo>
                  <a:lnTo>
                    <a:pt x="134705" y="196965"/>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7" name="Google Shape;627;p44"/>
            <p:cNvSpPr/>
            <p:nvPr/>
          </p:nvSpPr>
          <p:spPr>
            <a:xfrm>
              <a:off x="3537449" y="4143774"/>
              <a:ext cx="39934" cy="21589"/>
            </a:xfrm>
            <a:custGeom>
              <a:rect b="b" l="l" r="r" t="t"/>
              <a:pathLst>
                <a:path extrusionOk="0" h="26819" w="49608">
                  <a:moveTo>
                    <a:pt x="36175" y="0"/>
                  </a:moveTo>
                  <a:lnTo>
                    <a:pt x="13433" y="0"/>
                  </a:lnTo>
                  <a:cubicBezTo>
                    <a:pt x="6017" y="0"/>
                    <a:pt x="0" y="6006"/>
                    <a:pt x="0" y="13409"/>
                  </a:cubicBezTo>
                  <a:cubicBezTo>
                    <a:pt x="0" y="20813"/>
                    <a:pt x="6017" y="26819"/>
                    <a:pt x="13433" y="26819"/>
                  </a:cubicBezTo>
                  <a:lnTo>
                    <a:pt x="36175" y="26819"/>
                  </a:lnTo>
                  <a:cubicBezTo>
                    <a:pt x="43592" y="26819"/>
                    <a:pt x="49608" y="20813"/>
                    <a:pt x="49608" y="13409"/>
                  </a:cubicBezTo>
                  <a:cubicBezTo>
                    <a:pt x="49608" y="6006"/>
                    <a:pt x="43592" y="0"/>
                    <a:pt x="36175"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8" name="Google Shape;628;p44"/>
            <p:cNvSpPr/>
            <p:nvPr/>
          </p:nvSpPr>
          <p:spPr>
            <a:xfrm>
              <a:off x="3603857" y="4143774"/>
              <a:ext cx="39934" cy="21589"/>
            </a:xfrm>
            <a:custGeom>
              <a:rect b="b" l="l" r="r" t="t"/>
              <a:pathLst>
                <a:path extrusionOk="0" h="26819" w="49608">
                  <a:moveTo>
                    <a:pt x="36175" y="0"/>
                  </a:moveTo>
                  <a:lnTo>
                    <a:pt x="13433" y="0"/>
                  </a:lnTo>
                  <a:cubicBezTo>
                    <a:pt x="6017" y="0"/>
                    <a:pt x="0" y="6006"/>
                    <a:pt x="0" y="13409"/>
                  </a:cubicBezTo>
                  <a:cubicBezTo>
                    <a:pt x="0" y="20813"/>
                    <a:pt x="6017" y="26819"/>
                    <a:pt x="13433" y="26819"/>
                  </a:cubicBezTo>
                  <a:lnTo>
                    <a:pt x="36175" y="26819"/>
                  </a:lnTo>
                  <a:cubicBezTo>
                    <a:pt x="43592" y="26819"/>
                    <a:pt x="49608" y="20813"/>
                    <a:pt x="49608" y="13409"/>
                  </a:cubicBezTo>
                  <a:cubicBezTo>
                    <a:pt x="49608" y="6006"/>
                    <a:pt x="43592" y="0"/>
                    <a:pt x="36175"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9" name="Google Shape;629;p44"/>
            <p:cNvSpPr/>
            <p:nvPr/>
          </p:nvSpPr>
          <p:spPr>
            <a:xfrm>
              <a:off x="3551575" y="4204095"/>
              <a:ext cx="80473" cy="59948"/>
            </a:xfrm>
            <a:custGeom>
              <a:rect b="b" l="l" r="r" t="t"/>
              <a:pathLst>
                <a:path extrusionOk="0" h="74469" w="99966">
                  <a:moveTo>
                    <a:pt x="49983" y="0"/>
                  </a:moveTo>
                  <a:cubicBezTo>
                    <a:pt x="21930" y="0"/>
                    <a:pt x="0" y="16279"/>
                    <a:pt x="0" y="37422"/>
                  </a:cubicBezTo>
                  <a:cubicBezTo>
                    <a:pt x="0" y="58566"/>
                    <a:pt x="21930" y="74470"/>
                    <a:pt x="49983" y="74470"/>
                  </a:cubicBezTo>
                  <a:cubicBezTo>
                    <a:pt x="78036" y="74470"/>
                    <a:pt x="99967" y="58191"/>
                    <a:pt x="99967" y="37422"/>
                  </a:cubicBezTo>
                  <a:cubicBezTo>
                    <a:pt x="99967" y="16653"/>
                    <a:pt x="77974" y="0"/>
                    <a:pt x="49983" y="0"/>
                  </a:cubicBezTo>
                  <a:close/>
                  <a:moveTo>
                    <a:pt x="49983" y="47339"/>
                  </a:moveTo>
                  <a:cubicBezTo>
                    <a:pt x="35863" y="47339"/>
                    <a:pt x="26866" y="40603"/>
                    <a:pt x="26866" y="37110"/>
                  </a:cubicBezTo>
                  <a:cubicBezTo>
                    <a:pt x="26866" y="33618"/>
                    <a:pt x="35863" y="26819"/>
                    <a:pt x="49983" y="26819"/>
                  </a:cubicBezTo>
                  <a:cubicBezTo>
                    <a:pt x="64104" y="26819"/>
                    <a:pt x="73101" y="33555"/>
                    <a:pt x="73101" y="37110"/>
                  </a:cubicBezTo>
                  <a:cubicBezTo>
                    <a:pt x="73101" y="40665"/>
                    <a:pt x="64104" y="47339"/>
                    <a:pt x="49983" y="4733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30" name="Google Shape;630;p44"/>
          <p:cNvSpPr/>
          <p:nvPr/>
        </p:nvSpPr>
        <p:spPr>
          <a:xfrm>
            <a:off x="4779559" y="1668766"/>
            <a:ext cx="449422" cy="254891"/>
          </a:xfrm>
          <a:custGeom>
            <a:rect b="b" l="l" r="r" t="t"/>
            <a:pathLst>
              <a:path extrusionOk="0" h="258773" w="456266">
                <a:moveTo>
                  <a:pt x="376312" y="94490"/>
                </a:moveTo>
                <a:lnTo>
                  <a:pt x="365940" y="94490"/>
                </a:lnTo>
                <a:cubicBezTo>
                  <a:pt x="358524" y="72923"/>
                  <a:pt x="334994" y="61440"/>
                  <a:pt x="313389" y="68850"/>
                </a:cubicBezTo>
                <a:cubicBezTo>
                  <a:pt x="291784" y="76253"/>
                  <a:pt x="280281" y="99742"/>
                  <a:pt x="287704" y="121309"/>
                </a:cubicBezTo>
                <a:cubicBezTo>
                  <a:pt x="295120" y="142877"/>
                  <a:pt x="318650" y="154359"/>
                  <a:pt x="340255" y="146950"/>
                </a:cubicBezTo>
                <a:cubicBezTo>
                  <a:pt x="352320" y="142815"/>
                  <a:pt x="361798" y="133353"/>
                  <a:pt x="365940" y="121309"/>
                </a:cubicBezTo>
                <a:lnTo>
                  <a:pt x="376312" y="121309"/>
                </a:lnTo>
                <a:cubicBezTo>
                  <a:pt x="406864" y="122332"/>
                  <a:pt x="430806" y="147892"/>
                  <a:pt x="429775" y="178397"/>
                </a:cubicBezTo>
                <a:cubicBezTo>
                  <a:pt x="428800" y="207455"/>
                  <a:pt x="405427" y="230788"/>
                  <a:pt x="376312" y="231767"/>
                </a:cubicBezTo>
                <a:lnTo>
                  <a:pt x="285592" y="231767"/>
                </a:lnTo>
                <a:lnTo>
                  <a:pt x="285592" y="169397"/>
                </a:lnTo>
                <a:lnTo>
                  <a:pt x="292902" y="169397"/>
                </a:lnTo>
                <a:cubicBezTo>
                  <a:pt x="300318" y="169397"/>
                  <a:pt x="306335" y="163391"/>
                  <a:pt x="306335" y="155988"/>
                </a:cubicBezTo>
                <a:cubicBezTo>
                  <a:pt x="306335" y="148584"/>
                  <a:pt x="300318" y="142578"/>
                  <a:pt x="292902" y="142578"/>
                </a:cubicBezTo>
                <a:lnTo>
                  <a:pt x="191873" y="142578"/>
                </a:lnTo>
                <a:lnTo>
                  <a:pt x="191873" y="26819"/>
                </a:lnTo>
                <a:lnTo>
                  <a:pt x="206244" y="26819"/>
                </a:lnTo>
                <a:cubicBezTo>
                  <a:pt x="213660" y="26819"/>
                  <a:pt x="219677" y="20813"/>
                  <a:pt x="219677" y="13409"/>
                </a:cubicBezTo>
                <a:cubicBezTo>
                  <a:pt x="219677" y="6006"/>
                  <a:pt x="213660" y="0"/>
                  <a:pt x="206244" y="0"/>
                </a:cubicBezTo>
                <a:lnTo>
                  <a:pt x="55044" y="0"/>
                </a:lnTo>
                <a:cubicBezTo>
                  <a:pt x="47628" y="0"/>
                  <a:pt x="41611" y="6006"/>
                  <a:pt x="41611" y="13409"/>
                </a:cubicBezTo>
                <a:cubicBezTo>
                  <a:pt x="41611" y="20813"/>
                  <a:pt x="47628" y="26819"/>
                  <a:pt x="55044" y="26819"/>
                </a:cubicBezTo>
                <a:lnTo>
                  <a:pt x="66978" y="26819"/>
                </a:lnTo>
                <a:lnTo>
                  <a:pt x="66978" y="142765"/>
                </a:lnTo>
                <a:lnTo>
                  <a:pt x="55044" y="142765"/>
                </a:lnTo>
                <a:cubicBezTo>
                  <a:pt x="47628" y="142765"/>
                  <a:pt x="41611" y="148771"/>
                  <a:pt x="41611" y="156174"/>
                </a:cubicBezTo>
                <a:cubicBezTo>
                  <a:pt x="41611" y="163578"/>
                  <a:pt x="47628" y="169584"/>
                  <a:pt x="55044" y="169584"/>
                </a:cubicBezTo>
                <a:lnTo>
                  <a:pt x="84034" y="169584"/>
                </a:lnTo>
                <a:lnTo>
                  <a:pt x="84034" y="231954"/>
                </a:lnTo>
                <a:lnTo>
                  <a:pt x="13433" y="231954"/>
                </a:lnTo>
                <a:cubicBezTo>
                  <a:pt x="6017" y="231954"/>
                  <a:pt x="0" y="237960"/>
                  <a:pt x="0" y="245364"/>
                </a:cubicBezTo>
                <a:cubicBezTo>
                  <a:pt x="0" y="252767"/>
                  <a:pt x="6017" y="258773"/>
                  <a:pt x="13433" y="258773"/>
                </a:cubicBezTo>
                <a:lnTo>
                  <a:pt x="376312" y="258773"/>
                </a:lnTo>
                <a:cubicBezTo>
                  <a:pt x="421703" y="257526"/>
                  <a:pt x="457491" y="219779"/>
                  <a:pt x="456235" y="174461"/>
                </a:cubicBezTo>
                <a:cubicBezTo>
                  <a:pt x="455035" y="130908"/>
                  <a:pt x="419947" y="95881"/>
                  <a:pt x="376312" y="94678"/>
                </a:cubicBezTo>
                <a:close/>
                <a:moveTo>
                  <a:pt x="326828" y="122370"/>
                </a:moveTo>
                <a:cubicBezTo>
                  <a:pt x="318825" y="122370"/>
                  <a:pt x="312333" y="115890"/>
                  <a:pt x="312333" y="107900"/>
                </a:cubicBezTo>
                <a:cubicBezTo>
                  <a:pt x="312333" y="99910"/>
                  <a:pt x="318825" y="93430"/>
                  <a:pt x="326828" y="93430"/>
                </a:cubicBezTo>
                <a:cubicBezTo>
                  <a:pt x="334832" y="93430"/>
                  <a:pt x="341323" y="99910"/>
                  <a:pt x="341323" y="107900"/>
                </a:cubicBezTo>
                <a:cubicBezTo>
                  <a:pt x="341323" y="115890"/>
                  <a:pt x="334832" y="122370"/>
                  <a:pt x="326828" y="122370"/>
                </a:cubicBezTo>
                <a:close/>
                <a:moveTo>
                  <a:pt x="142952" y="26819"/>
                </a:moveTo>
                <a:lnTo>
                  <a:pt x="164882" y="26819"/>
                </a:lnTo>
                <a:lnTo>
                  <a:pt x="164882" y="142765"/>
                </a:lnTo>
                <a:lnTo>
                  <a:pt x="142952" y="142765"/>
                </a:lnTo>
                <a:close/>
                <a:moveTo>
                  <a:pt x="93719" y="26819"/>
                </a:moveTo>
                <a:lnTo>
                  <a:pt x="116086" y="26819"/>
                </a:lnTo>
                <a:lnTo>
                  <a:pt x="116086" y="142765"/>
                </a:lnTo>
                <a:lnTo>
                  <a:pt x="93719" y="142765"/>
                </a:lnTo>
                <a:close/>
                <a:moveTo>
                  <a:pt x="258601" y="231767"/>
                </a:moveTo>
                <a:lnTo>
                  <a:pt x="110900" y="231767"/>
                </a:lnTo>
                <a:lnTo>
                  <a:pt x="110900" y="169397"/>
                </a:lnTo>
                <a:lnTo>
                  <a:pt x="258726" y="169397"/>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1" name="Google Shape;631;p44"/>
          <p:cNvSpPr/>
          <p:nvPr/>
        </p:nvSpPr>
        <p:spPr>
          <a:xfrm>
            <a:off x="9710745" y="3141848"/>
            <a:ext cx="480536" cy="497913"/>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irports rely on you spending money inside the terminal. In 2024, US airports generated over $1 billion of revenue from purchases like $6 bottled water, $27 beers, and $10 Chex Mix.&#10;&#10;And airports are only getting more expensive. In the early 2000s, some tried to match the price of goods outside the airport. But today, many airports are raising or removing that limit. And there’s little competition inside the terminal — much of the food and retail at the airport is operated by a few massive companies.&#10;&#10;So how did airports become so expensive? And why are some raising prices even more?&#10;&#10;00:00 - Intro&#10;00:55 - The Rise of Airports&#10;02:57 - Deregulation&#10;04:13 - How Airports Became Malls&#10;05:29 - Why Airports Are So Expensive&#10;08:19 - Operating an Airport Business&#10;09:11 - Lack of Competition&#10;11:43 - Dwell Time&#10;13:01 - Airport Revenue Streams&#10;13:27 - A Different Way of Doing Business&#10;14:33 - Airports Are Getting More Expensive&#10;15:32 - Passenger Breaking Point&#10;16:45 - Credits&#10;------------------------------------------------------&#10;&#10;MORE SO EXPENSIVE VIDEOS:&#10;&#10;Why Gold Is More Expensive Than Ever&#10;https://youtu.be/HB4tp1lgx6M&#10;Why Pantone Colors Are So Expensive&#10;https://youtu.be/xnpyTNK4U9U&#10;Why Norland Nannies Are So Expensive &#10;https://youtu.be/Mn2wSBBQXe0&#10;&#10;Business Insider tells you all you need to know about business, finance, tech, retail, and more.&#10;&#10;Visit our homepage for the top stories of the day: https://www.businessinsider.com&#10;Business Insider on Facebook: https://www.facebook.com/businessinsider &#10;Business Insider on Instagram: https://www.instagram.com/businessinsider &#10;Business Insider on Twitter: https://www.twitter.com/businessinsider &#10;Business Insider on Snapchat: https://www.snapchat.com/discover/Business_Insider/5319643143&#10;Business Insider on TikTok: https://www.tiktok.com/@businessinsider&#10;&#10;Why Everything At The Airport Is So Expensive | So Expensive | Business Insider" id="632" name="Google Shape;632;p44" title="Why Airport Food Is So Expensive">
            <a:hlinkClick r:id="rId21"/>
          </p:cNvPr>
          <p:cNvPicPr preferRelativeResize="0"/>
          <p:nvPr/>
        </p:nvPicPr>
        <p:blipFill>
          <a:blip r:embed="rId22">
            <a:alphaModFix/>
          </a:blip>
          <a:stretch>
            <a:fillRect/>
          </a:stretch>
        </p:blipFill>
        <p:spPr>
          <a:xfrm>
            <a:off x="7373725" y="950850"/>
            <a:ext cx="1633325" cy="918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pic>
        <p:nvPicPr>
          <p:cNvPr id="637" name="Google Shape;637;p45"/>
          <p:cNvPicPr preferRelativeResize="0"/>
          <p:nvPr/>
        </p:nvPicPr>
        <p:blipFill>
          <a:blip r:embed="rId3">
            <a:alphaModFix/>
          </a:blip>
          <a:stretch>
            <a:fillRect/>
          </a:stretch>
        </p:blipFill>
        <p:spPr>
          <a:xfrm flipH="1">
            <a:off x="7295050" y="3907025"/>
            <a:ext cx="1848950" cy="1236475"/>
          </a:xfrm>
          <a:prstGeom prst="rect">
            <a:avLst/>
          </a:prstGeom>
          <a:noFill/>
          <a:ln>
            <a:noFill/>
          </a:ln>
        </p:spPr>
      </p:pic>
      <p:sp>
        <p:nvSpPr>
          <p:cNvPr id="638" name="Google Shape;638;p45"/>
          <p:cNvSpPr txBox="1"/>
          <p:nvPr>
            <p:ph type="title"/>
          </p:nvPr>
        </p:nvSpPr>
        <p:spPr>
          <a:xfrm>
            <a:off x="720000" y="38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Labor Market Detective</a:t>
            </a:r>
            <a:endParaRPr/>
          </a:p>
        </p:txBody>
      </p:sp>
      <p:sp>
        <p:nvSpPr>
          <p:cNvPr id="639" name="Google Shape;639;p45"/>
          <p:cNvSpPr txBox="1"/>
          <p:nvPr/>
        </p:nvSpPr>
        <p:spPr>
          <a:xfrm>
            <a:off x="759150" y="877050"/>
            <a:ext cx="7625700" cy="38757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1200"/>
              </a:spcBef>
              <a:spcAft>
                <a:spcPts val="0"/>
              </a:spcAft>
              <a:buSzPts val="1200"/>
              <a:buChar char="●"/>
            </a:pPr>
            <a:r>
              <a:rPr b="1" lang="en" sz="1200">
                <a:latin typeface="Lato"/>
                <a:ea typeface="Lato"/>
                <a:cs typeface="Lato"/>
                <a:sym typeface="Lato"/>
              </a:rPr>
              <a:t>Objective:</a:t>
            </a:r>
            <a:r>
              <a:rPr lang="en" sz="1200">
                <a:latin typeface="Lato"/>
                <a:ea typeface="Lato"/>
                <a:cs typeface="Lato"/>
                <a:sym typeface="Lato"/>
              </a:rPr>
              <a:t> Students analyze real-world unemployment data to identify patterns and causes of changes in unemployment rates.</a:t>
            </a:r>
            <a:endParaRPr sz="1200">
              <a:latin typeface="Lato"/>
              <a:ea typeface="Lato"/>
              <a:cs typeface="Lato"/>
              <a:sym typeface="Lato"/>
            </a:endParaRPr>
          </a:p>
          <a:p>
            <a:pPr indent="-304800" lvl="1" marL="914400" rtl="0" algn="l">
              <a:lnSpc>
                <a:spcPct val="115000"/>
              </a:lnSpc>
              <a:spcBef>
                <a:spcPts val="0"/>
              </a:spcBef>
              <a:spcAft>
                <a:spcPts val="0"/>
              </a:spcAft>
              <a:buSzPts val="1200"/>
              <a:buAutoNum type="arabicPeriod"/>
            </a:pPr>
            <a:r>
              <a:rPr lang="en" sz="1200">
                <a:latin typeface="Lato"/>
                <a:ea typeface="Lato"/>
                <a:cs typeface="Lato"/>
                <a:sym typeface="Lato"/>
              </a:rPr>
              <a:t>Provide students with recent </a:t>
            </a:r>
            <a:r>
              <a:rPr b="1" lang="en" sz="1200" u="sng">
                <a:solidFill>
                  <a:schemeClr val="hlink"/>
                </a:solidFill>
                <a:latin typeface="Lato"/>
                <a:ea typeface="Lato"/>
                <a:cs typeface="Lato"/>
                <a:sym typeface="Lato"/>
                <a:hlinkClick r:id="rId4"/>
              </a:rPr>
              <a:t>Bureau of Labor Statistics (BLS)</a:t>
            </a:r>
            <a:r>
              <a:rPr lang="en" sz="1200">
                <a:latin typeface="Lato"/>
                <a:ea typeface="Lato"/>
                <a:cs typeface="Lato"/>
                <a:sym typeface="Lato"/>
              </a:rPr>
              <a:t> data on </a:t>
            </a:r>
            <a:r>
              <a:rPr lang="en" sz="1200">
                <a:latin typeface="Lato"/>
                <a:ea typeface="Lato"/>
                <a:cs typeface="Lato"/>
                <a:sym typeface="Lato"/>
              </a:rPr>
              <a:t>unemployment</a:t>
            </a:r>
            <a:endParaRPr sz="1200">
              <a:latin typeface="Lato"/>
              <a:ea typeface="Lato"/>
              <a:cs typeface="Lato"/>
              <a:sym typeface="Lato"/>
            </a:endParaRPr>
          </a:p>
          <a:p>
            <a:pPr indent="0" lvl="0" marL="0" rtl="0" algn="l">
              <a:lnSpc>
                <a:spcPct val="115000"/>
              </a:lnSpc>
              <a:spcBef>
                <a:spcPts val="1200"/>
              </a:spcBef>
              <a:spcAft>
                <a:spcPts val="0"/>
              </a:spcAft>
              <a:buNone/>
            </a:pPr>
            <a:r>
              <a:t/>
            </a:r>
            <a:endParaRPr sz="1200">
              <a:latin typeface="Lato"/>
              <a:ea typeface="Lato"/>
              <a:cs typeface="Lato"/>
              <a:sym typeface="Lato"/>
            </a:endParaRPr>
          </a:p>
          <a:p>
            <a:pPr indent="-304800" lvl="1" marL="914400" rtl="0" algn="l">
              <a:lnSpc>
                <a:spcPct val="115000"/>
              </a:lnSpc>
              <a:spcBef>
                <a:spcPts val="1200"/>
              </a:spcBef>
              <a:spcAft>
                <a:spcPts val="0"/>
              </a:spcAft>
              <a:buSzPts val="1200"/>
              <a:buFont typeface="Lato"/>
              <a:buAutoNum type="arabicPeriod"/>
            </a:pPr>
            <a:r>
              <a:rPr lang="en" sz="1200">
                <a:latin typeface="Lato"/>
                <a:ea typeface="Lato"/>
                <a:cs typeface="Lato"/>
                <a:sym typeface="Lato"/>
              </a:rPr>
              <a:t>Assign students roles as </a:t>
            </a:r>
            <a:r>
              <a:rPr b="1" lang="en" sz="1200">
                <a:latin typeface="Lato"/>
                <a:ea typeface="Lato"/>
                <a:cs typeface="Lato"/>
                <a:sym typeface="Lato"/>
              </a:rPr>
              <a:t>labor market detectives</a:t>
            </a:r>
            <a:r>
              <a:rPr lang="en" sz="1200">
                <a:latin typeface="Lato"/>
                <a:ea typeface="Lato"/>
                <a:cs typeface="Lato"/>
                <a:sym typeface="Lato"/>
              </a:rPr>
              <a:t> investigating a specific group's unemployment trends or a key question from the data. Examples:</a:t>
            </a:r>
            <a:endParaRPr sz="1200">
              <a:latin typeface="Lato"/>
              <a:ea typeface="Lato"/>
              <a:cs typeface="Lato"/>
              <a:sym typeface="Lato"/>
            </a:endParaRPr>
          </a:p>
          <a:p>
            <a:pPr indent="-304800" lvl="2" marL="1371600" rtl="0" algn="l">
              <a:lnSpc>
                <a:spcPct val="115000"/>
              </a:lnSpc>
              <a:spcBef>
                <a:spcPts val="0"/>
              </a:spcBef>
              <a:spcAft>
                <a:spcPts val="0"/>
              </a:spcAft>
              <a:buSzPts val="1200"/>
              <a:buFont typeface="Lato"/>
              <a:buChar char="■"/>
            </a:pPr>
            <a:r>
              <a:rPr lang="en" sz="1200">
                <a:highlight>
                  <a:schemeClr val="dk2"/>
                </a:highlight>
                <a:latin typeface="Lato"/>
                <a:ea typeface="Lato"/>
                <a:cs typeface="Lato"/>
                <a:sym typeface="Lato"/>
              </a:rPr>
              <a:t>How do unemployment rates differ by educational attainment?</a:t>
            </a:r>
            <a:endParaRPr sz="1200">
              <a:highlight>
                <a:schemeClr val="dk2"/>
              </a:highlight>
              <a:latin typeface="Lato"/>
              <a:ea typeface="Lato"/>
              <a:cs typeface="Lato"/>
              <a:sym typeface="Lato"/>
            </a:endParaRPr>
          </a:p>
          <a:p>
            <a:pPr indent="-304800" lvl="2" marL="1371600" rtl="0" algn="l">
              <a:lnSpc>
                <a:spcPct val="115000"/>
              </a:lnSpc>
              <a:spcBef>
                <a:spcPts val="0"/>
              </a:spcBef>
              <a:spcAft>
                <a:spcPts val="0"/>
              </a:spcAft>
              <a:buSzPts val="1200"/>
              <a:buFont typeface="Lato"/>
              <a:buChar char="■"/>
            </a:pPr>
            <a:r>
              <a:rPr lang="en" sz="1200">
                <a:highlight>
                  <a:schemeClr val="dk2"/>
                </a:highlight>
                <a:latin typeface="Lato"/>
                <a:ea typeface="Lato"/>
                <a:cs typeface="Lato"/>
                <a:sym typeface="Lato"/>
              </a:rPr>
              <a:t>Are there disparities in unemployment rates based on race and ethnicity?</a:t>
            </a:r>
            <a:endParaRPr sz="1200">
              <a:highlight>
                <a:schemeClr val="dk2"/>
              </a:highlight>
              <a:latin typeface="Lato"/>
              <a:ea typeface="Lato"/>
              <a:cs typeface="Lato"/>
              <a:sym typeface="Lato"/>
            </a:endParaRPr>
          </a:p>
          <a:p>
            <a:pPr indent="-304800" lvl="2" marL="1371600" rtl="0" algn="l">
              <a:lnSpc>
                <a:spcPct val="115000"/>
              </a:lnSpc>
              <a:spcBef>
                <a:spcPts val="0"/>
              </a:spcBef>
              <a:spcAft>
                <a:spcPts val="0"/>
              </a:spcAft>
              <a:buSzPts val="1200"/>
              <a:buFont typeface="Lato"/>
              <a:buChar char="■"/>
            </a:pPr>
            <a:r>
              <a:rPr lang="en" sz="1200">
                <a:highlight>
                  <a:schemeClr val="dk2"/>
                </a:highlight>
                <a:latin typeface="Lato"/>
                <a:ea typeface="Lato"/>
                <a:cs typeface="Lato"/>
                <a:sym typeface="Lato"/>
              </a:rPr>
              <a:t>What are the differences in unemployment trends between men and women?</a:t>
            </a:r>
            <a:endParaRPr sz="1200">
              <a:highlight>
                <a:schemeClr val="dk2"/>
              </a:highlight>
              <a:latin typeface="Lato"/>
              <a:ea typeface="Lato"/>
              <a:cs typeface="Lato"/>
              <a:sym typeface="Lato"/>
            </a:endParaRPr>
          </a:p>
          <a:p>
            <a:pPr indent="-304800" lvl="2" marL="1371600" rtl="0" algn="l">
              <a:lnSpc>
                <a:spcPct val="115000"/>
              </a:lnSpc>
              <a:spcBef>
                <a:spcPts val="0"/>
              </a:spcBef>
              <a:spcAft>
                <a:spcPts val="0"/>
              </a:spcAft>
              <a:buSzPts val="1200"/>
              <a:buFont typeface="Lato"/>
              <a:buChar char="■"/>
            </a:pPr>
            <a:r>
              <a:rPr lang="en" sz="1200">
                <a:highlight>
                  <a:schemeClr val="dk2"/>
                </a:highlight>
                <a:latin typeface="Lato"/>
                <a:ea typeface="Lato"/>
                <a:cs typeface="Lato"/>
                <a:sym typeface="Lato"/>
              </a:rPr>
              <a:t>How does the unemployment rate differ across age groups?</a:t>
            </a:r>
            <a:endParaRPr sz="1200">
              <a:highlight>
                <a:schemeClr val="dk2"/>
              </a:highlight>
              <a:latin typeface="Lato"/>
              <a:ea typeface="Lato"/>
              <a:cs typeface="Lato"/>
              <a:sym typeface="Lato"/>
            </a:endParaRPr>
          </a:p>
          <a:p>
            <a:pPr indent="-304800" lvl="2" marL="1371600" rtl="0" algn="l">
              <a:lnSpc>
                <a:spcPct val="115000"/>
              </a:lnSpc>
              <a:spcBef>
                <a:spcPts val="0"/>
              </a:spcBef>
              <a:spcAft>
                <a:spcPts val="0"/>
              </a:spcAft>
              <a:buSzPts val="1200"/>
              <a:buFont typeface="Lato"/>
              <a:buChar char="■"/>
            </a:pPr>
            <a:r>
              <a:rPr lang="en" sz="1200">
                <a:highlight>
                  <a:schemeClr val="dk2"/>
                </a:highlight>
                <a:latin typeface="Lato"/>
                <a:ea typeface="Lato"/>
                <a:cs typeface="Lato"/>
                <a:sym typeface="Lato"/>
              </a:rPr>
              <a:t>How do unemployment rates for veterans compare to non-veterans?</a:t>
            </a:r>
            <a:endParaRPr sz="1200">
              <a:highlight>
                <a:schemeClr val="dk2"/>
              </a:highlight>
              <a:latin typeface="Lato"/>
              <a:ea typeface="Lato"/>
              <a:cs typeface="Lato"/>
              <a:sym typeface="Lato"/>
            </a:endParaRPr>
          </a:p>
          <a:p>
            <a:pPr indent="-304800" lvl="2" marL="1371600" rtl="0" algn="l">
              <a:lnSpc>
                <a:spcPct val="100000"/>
              </a:lnSpc>
              <a:spcBef>
                <a:spcPts val="0"/>
              </a:spcBef>
              <a:spcAft>
                <a:spcPts val="0"/>
              </a:spcAft>
              <a:buSzPts val="1200"/>
              <a:buFont typeface="Lato"/>
              <a:buChar char="■"/>
            </a:pPr>
            <a:r>
              <a:rPr lang="en" sz="1200">
                <a:highlight>
                  <a:schemeClr val="dk2"/>
                </a:highlight>
                <a:latin typeface="Lato"/>
                <a:ea typeface="Lato"/>
                <a:cs typeface="Lato"/>
                <a:sym typeface="Lato"/>
              </a:rPr>
              <a:t>What is driving unemployment? How do discouraged workers fit in?</a:t>
            </a:r>
            <a:endParaRPr sz="1200">
              <a:highlight>
                <a:schemeClr val="dk2"/>
              </a:highlight>
              <a:latin typeface="Lato"/>
              <a:ea typeface="Lato"/>
              <a:cs typeface="Lato"/>
              <a:sym typeface="Lato"/>
            </a:endParaRPr>
          </a:p>
          <a:p>
            <a:pPr indent="0" lvl="0" marL="0" rtl="0" algn="l">
              <a:lnSpc>
                <a:spcPct val="100000"/>
              </a:lnSpc>
              <a:spcBef>
                <a:spcPts val="1200"/>
              </a:spcBef>
              <a:spcAft>
                <a:spcPts val="0"/>
              </a:spcAft>
              <a:buNone/>
            </a:pPr>
            <a:r>
              <a:t/>
            </a:r>
            <a:endParaRPr sz="1200">
              <a:highlight>
                <a:schemeClr val="dk2"/>
              </a:highlight>
              <a:latin typeface="Lato"/>
              <a:ea typeface="Lato"/>
              <a:cs typeface="Lato"/>
              <a:sym typeface="Lato"/>
            </a:endParaRPr>
          </a:p>
          <a:p>
            <a:pPr indent="-304800" lvl="1" marL="914400" rtl="0" algn="l">
              <a:lnSpc>
                <a:spcPct val="100000"/>
              </a:lnSpc>
              <a:spcBef>
                <a:spcPts val="1200"/>
              </a:spcBef>
              <a:spcAft>
                <a:spcPts val="0"/>
              </a:spcAft>
              <a:buSzPts val="1200"/>
              <a:buFont typeface="Lato"/>
              <a:buAutoNum type="arabicPeriod"/>
            </a:pPr>
            <a:r>
              <a:rPr lang="en" sz="1200">
                <a:latin typeface="Lato"/>
                <a:ea typeface="Lato"/>
                <a:cs typeface="Lato"/>
                <a:sym typeface="Lato"/>
              </a:rPr>
              <a:t>Groups present their key question, conclusions they made, &amp; what data lead them to                      those conclusions.</a:t>
            </a:r>
            <a:endParaRPr sz="1200">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46"/>
          <p:cNvSpPr txBox="1"/>
          <p:nvPr>
            <p:ph type="title"/>
          </p:nvPr>
        </p:nvSpPr>
        <p:spPr>
          <a:xfrm>
            <a:off x="720000" y="38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GDP at The Movies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sz="3000"/>
              <a:t>What’s the most popular movie (worldwide ticket sales) of all time?</a:t>
            </a:r>
            <a:endParaRPr sz="3000"/>
          </a:p>
        </p:txBody>
      </p:sp>
      <p:pic>
        <p:nvPicPr>
          <p:cNvPr id="645" name="Google Shape;645;p46"/>
          <p:cNvPicPr preferRelativeResize="0"/>
          <p:nvPr/>
        </p:nvPicPr>
        <p:blipFill>
          <a:blip r:embed="rId3">
            <a:alphaModFix/>
          </a:blip>
          <a:stretch>
            <a:fillRect/>
          </a:stretch>
        </p:blipFill>
        <p:spPr>
          <a:xfrm>
            <a:off x="2929628" y="2594750"/>
            <a:ext cx="3284749" cy="24635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47"/>
          <p:cNvSpPr txBox="1"/>
          <p:nvPr/>
        </p:nvSpPr>
        <p:spPr>
          <a:xfrm>
            <a:off x="787276" y="1016125"/>
            <a:ext cx="27975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99"/>
              </a:buClr>
              <a:buFont typeface="Times New Roman"/>
              <a:buNone/>
            </a:pPr>
            <a:r>
              <a:rPr b="1" i="0" lang="en" sz="3600" u="none">
                <a:solidFill>
                  <a:srgbClr val="000099"/>
                </a:solidFill>
                <a:latin typeface="Berkshire Swash"/>
                <a:ea typeface="Berkshire Swash"/>
                <a:cs typeface="Berkshire Swash"/>
                <a:sym typeface="Berkshire Swash"/>
              </a:rPr>
              <a:t>What is the problem with this method?  </a:t>
            </a:r>
            <a:endParaRPr>
              <a:latin typeface="Berkshire Swash"/>
              <a:ea typeface="Berkshire Swash"/>
              <a:cs typeface="Berkshire Swash"/>
              <a:sym typeface="Berkshire Swash"/>
            </a:endParaRPr>
          </a:p>
        </p:txBody>
      </p:sp>
      <p:pic>
        <p:nvPicPr>
          <p:cNvPr id="651" name="Google Shape;651;p47"/>
          <p:cNvPicPr preferRelativeResize="0"/>
          <p:nvPr/>
        </p:nvPicPr>
        <p:blipFill>
          <a:blip r:embed="rId3">
            <a:alphaModFix/>
          </a:blip>
          <a:stretch>
            <a:fillRect/>
          </a:stretch>
        </p:blipFill>
        <p:spPr>
          <a:xfrm>
            <a:off x="757275" y="2919300"/>
            <a:ext cx="2857500" cy="1600200"/>
          </a:xfrm>
          <a:prstGeom prst="rect">
            <a:avLst/>
          </a:prstGeom>
          <a:noFill/>
          <a:ln>
            <a:noFill/>
          </a:ln>
        </p:spPr>
      </p:pic>
      <p:pic>
        <p:nvPicPr>
          <p:cNvPr id="652" name="Google Shape;652;p47" title="Screenshot 2026-01-21 at 5.37.54 PM.png"/>
          <p:cNvPicPr preferRelativeResize="0"/>
          <p:nvPr/>
        </p:nvPicPr>
        <p:blipFill>
          <a:blip r:embed="rId4">
            <a:alphaModFix/>
          </a:blip>
          <a:stretch>
            <a:fillRect/>
          </a:stretch>
        </p:blipFill>
        <p:spPr>
          <a:xfrm>
            <a:off x="3733575" y="98600"/>
            <a:ext cx="5224424" cy="472651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48"/>
          <p:cNvSpPr txBox="1"/>
          <p:nvPr/>
        </p:nvSpPr>
        <p:spPr>
          <a:xfrm>
            <a:off x="727300" y="671250"/>
            <a:ext cx="2880000" cy="641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2700">
                <a:solidFill>
                  <a:srgbClr val="000099"/>
                </a:solidFill>
                <a:latin typeface="Berkshire Swash"/>
                <a:ea typeface="Berkshire Swash"/>
                <a:cs typeface="Berkshire Swash"/>
                <a:sym typeface="Berkshire Swash"/>
              </a:rPr>
              <a:t>How can you figure out which is the most popular movie of all time?</a:t>
            </a:r>
            <a:endParaRPr b="1" sz="2700">
              <a:solidFill>
                <a:srgbClr val="000099"/>
              </a:solidFill>
              <a:latin typeface="Berkshire Swash"/>
              <a:ea typeface="Berkshire Swash"/>
              <a:cs typeface="Berkshire Swash"/>
              <a:sym typeface="Berkshire Swash"/>
            </a:endParaRPr>
          </a:p>
          <a:p>
            <a:pPr indent="0" lvl="0" marL="0" rtl="0" algn="ctr">
              <a:spcBef>
                <a:spcPts val="0"/>
              </a:spcBef>
              <a:spcAft>
                <a:spcPts val="0"/>
              </a:spcAft>
              <a:buNone/>
            </a:pPr>
            <a:r>
              <a:t/>
            </a:r>
            <a:endParaRPr b="1" sz="2700">
              <a:solidFill>
                <a:srgbClr val="000099"/>
              </a:solidFill>
              <a:latin typeface="Berkshire Swash"/>
              <a:ea typeface="Berkshire Swash"/>
              <a:cs typeface="Berkshire Swash"/>
              <a:sym typeface="Berkshire Swash"/>
            </a:endParaRPr>
          </a:p>
          <a:p>
            <a:pPr indent="0" lvl="0" marL="0" rtl="0" algn="ctr">
              <a:spcBef>
                <a:spcPts val="0"/>
              </a:spcBef>
              <a:spcAft>
                <a:spcPts val="0"/>
              </a:spcAft>
              <a:buNone/>
            </a:pPr>
            <a:r>
              <a:rPr b="1" lang="en" sz="2700">
                <a:solidFill>
                  <a:srgbClr val="000099"/>
                </a:solidFill>
                <a:latin typeface="Berkshire Swash"/>
                <a:ea typeface="Berkshire Swash"/>
                <a:cs typeface="Berkshire Swash"/>
                <a:sym typeface="Berkshire Swash"/>
              </a:rPr>
              <a:t>REAL Box Office Receipts </a:t>
            </a:r>
            <a:endParaRPr b="1" sz="2700">
              <a:solidFill>
                <a:srgbClr val="000099"/>
              </a:solidFill>
              <a:latin typeface="Berkshire Swash"/>
              <a:ea typeface="Berkshire Swash"/>
              <a:cs typeface="Berkshire Swash"/>
              <a:sym typeface="Berkshire Swash"/>
            </a:endParaRPr>
          </a:p>
          <a:p>
            <a:pPr indent="0" lvl="0" marL="0" rtl="0" algn="ctr">
              <a:spcBef>
                <a:spcPts val="0"/>
              </a:spcBef>
              <a:spcAft>
                <a:spcPts val="0"/>
              </a:spcAft>
              <a:buNone/>
            </a:pPr>
            <a:r>
              <a:rPr b="1" lang="en" sz="2700">
                <a:solidFill>
                  <a:srgbClr val="000099"/>
                </a:solidFill>
                <a:latin typeface="Berkshire Swash"/>
                <a:ea typeface="Berkshire Swash"/>
                <a:cs typeface="Berkshire Swash"/>
                <a:sym typeface="Berkshire Swash"/>
              </a:rPr>
              <a:t>(adjusted for inflation)</a:t>
            </a:r>
            <a:endParaRPr b="1" sz="2700">
              <a:solidFill>
                <a:srgbClr val="000099"/>
              </a:solidFill>
              <a:latin typeface="Berkshire Swash"/>
              <a:ea typeface="Berkshire Swash"/>
              <a:cs typeface="Berkshire Swash"/>
              <a:sym typeface="Berkshire Swash"/>
            </a:endParaRPr>
          </a:p>
        </p:txBody>
      </p:sp>
      <p:pic>
        <p:nvPicPr>
          <p:cNvPr id="658" name="Google Shape;658;p48" title="Screenshot 2026-01-21 at 5.38.11 PM.png"/>
          <p:cNvPicPr preferRelativeResize="0"/>
          <p:nvPr/>
        </p:nvPicPr>
        <p:blipFill>
          <a:blip r:embed="rId3">
            <a:alphaModFix/>
          </a:blip>
          <a:stretch>
            <a:fillRect/>
          </a:stretch>
        </p:blipFill>
        <p:spPr>
          <a:xfrm>
            <a:off x="3641925" y="354238"/>
            <a:ext cx="5233151" cy="4435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49"/>
          <p:cNvSpPr txBox="1"/>
          <p:nvPr>
            <p:ph type="title"/>
          </p:nvPr>
        </p:nvSpPr>
        <p:spPr>
          <a:xfrm>
            <a:off x="720000" y="5199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GDP at The Movies</a:t>
            </a:r>
            <a:endParaRPr/>
          </a:p>
        </p:txBody>
      </p:sp>
      <p:sp>
        <p:nvSpPr>
          <p:cNvPr id="664" name="Google Shape;664;p49"/>
          <p:cNvSpPr txBox="1"/>
          <p:nvPr/>
        </p:nvSpPr>
        <p:spPr>
          <a:xfrm>
            <a:off x="759150" y="1129925"/>
            <a:ext cx="7625700" cy="33216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1200"/>
              </a:spcBef>
              <a:spcAft>
                <a:spcPts val="0"/>
              </a:spcAft>
              <a:buSzPts val="1200"/>
              <a:buChar char="●"/>
            </a:pPr>
            <a:r>
              <a:rPr b="1" lang="en" sz="1200">
                <a:latin typeface="Lato"/>
                <a:ea typeface="Lato"/>
                <a:cs typeface="Lato"/>
                <a:sym typeface="Lato"/>
              </a:rPr>
              <a:t>Objective:</a:t>
            </a:r>
            <a:r>
              <a:rPr lang="en" sz="1200">
                <a:latin typeface="Lato"/>
                <a:ea typeface="Lato"/>
                <a:cs typeface="Lato"/>
                <a:sym typeface="Lato"/>
              </a:rPr>
              <a:t> Students learn real versus nominal GDP by considering what movies top the box office.</a:t>
            </a:r>
            <a:endParaRPr sz="1200">
              <a:latin typeface="Lato"/>
              <a:ea typeface="Lato"/>
              <a:cs typeface="Lato"/>
              <a:sym typeface="Lato"/>
            </a:endParaRPr>
          </a:p>
          <a:p>
            <a:pPr indent="0" lvl="0" marL="457200" rtl="0" algn="l">
              <a:lnSpc>
                <a:spcPct val="115000"/>
              </a:lnSpc>
              <a:spcBef>
                <a:spcPts val="1200"/>
              </a:spcBef>
              <a:spcAft>
                <a:spcPts val="0"/>
              </a:spcAft>
              <a:buNone/>
            </a:pPr>
            <a:r>
              <a:t/>
            </a:r>
            <a:endParaRPr sz="1200">
              <a:latin typeface="Lato"/>
              <a:ea typeface="Lato"/>
              <a:cs typeface="Lato"/>
              <a:sym typeface="Lato"/>
            </a:endParaRPr>
          </a:p>
          <a:p>
            <a:pPr indent="-304800" lvl="0" marL="457200" rtl="0" algn="l">
              <a:lnSpc>
                <a:spcPct val="115000"/>
              </a:lnSpc>
              <a:spcBef>
                <a:spcPts val="1200"/>
              </a:spcBef>
              <a:spcAft>
                <a:spcPts val="0"/>
              </a:spcAft>
              <a:buSzPts val="1200"/>
              <a:buFont typeface="Lato"/>
              <a:buAutoNum type="arabicPeriod"/>
            </a:pPr>
            <a:r>
              <a:rPr lang="en" sz="1200">
                <a:latin typeface="Lato"/>
                <a:ea typeface="Lato"/>
                <a:cs typeface="Lato"/>
                <a:sym typeface="Lato"/>
              </a:rPr>
              <a:t>Ask students: </a:t>
            </a:r>
            <a:r>
              <a:rPr b="1" lang="en" sz="1200">
                <a:latin typeface="Lato"/>
                <a:ea typeface="Lato"/>
                <a:cs typeface="Lato"/>
                <a:sym typeface="Lato"/>
              </a:rPr>
              <a:t>What movie do you think made the most money ever?</a:t>
            </a:r>
            <a:endParaRPr b="1" sz="1200">
              <a:latin typeface="Lato"/>
              <a:ea typeface="Lato"/>
              <a:cs typeface="Lato"/>
              <a:sym typeface="Lato"/>
            </a:endParaRPr>
          </a:p>
          <a:p>
            <a:pPr indent="-304800" lvl="0" marL="457200" rtl="0" algn="l">
              <a:lnSpc>
                <a:spcPct val="115000"/>
              </a:lnSpc>
              <a:spcBef>
                <a:spcPts val="0"/>
              </a:spcBef>
              <a:spcAft>
                <a:spcPts val="0"/>
              </a:spcAft>
              <a:buSzPts val="1200"/>
              <a:buFont typeface="Lato"/>
              <a:buAutoNum type="arabicPeriod"/>
            </a:pPr>
            <a:r>
              <a:rPr lang="en" sz="1200">
                <a:latin typeface="Lato"/>
                <a:ea typeface="Lato"/>
                <a:cs typeface="Lato"/>
                <a:sym typeface="Lato"/>
              </a:rPr>
              <a:t>Show them the nominal box office receipts (highest grossing films) and ask what the problem is with this method for popularity?</a:t>
            </a:r>
            <a:endParaRPr sz="1200">
              <a:latin typeface="Lato"/>
              <a:ea typeface="Lato"/>
              <a:cs typeface="Lato"/>
              <a:sym typeface="Lato"/>
            </a:endParaRPr>
          </a:p>
          <a:p>
            <a:pPr indent="-304800" lvl="0" marL="457200" rtl="0" algn="l">
              <a:lnSpc>
                <a:spcPct val="115000"/>
              </a:lnSpc>
              <a:spcBef>
                <a:spcPts val="0"/>
              </a:spcBef>
              <a:spcAft>
                <a:spcPts val="0"/>
              </a:spcAft>
              <a:buSzPts val="1200"/>
              <a:buFont typeface="Lato"/>
              <a:buAutoNum type="arabicPeriod"/>
            </a:pPr>
            <a:r>
              <a:rPr lang="en" sz="1200">
                <a:latin typeface="Lato"/>
                <a:ea typeface="Lato"/>
                <a:cs typeface="Lato"/>
                <a:sym typeface="Lato"/>
              </a:rPr>
              <a:t>After some </a:t>
            </a:r>
            <a:r>
              <a:rPr lang="en" sz="1200">
                <a:latin typeface="Lato"/>
                <a:ea typeface="Lato"/>
                <a:cs typeface="Lato"/>
                <a:sym typeface="Lato"/>
              </a:rPr>
              <a:t>response</a:t>
            </a:r>
            <a:r>
              <a:rPr lang="en" sz="1200">
                <a:latin typeface="Lato"/>
                <a:ea typeface="Lato"/>
                <a:cs typeface="Lato"/>
                <a:sym typeface="Lato"/>
              </a:rPr>
              <a:t>, show the box office receipts adjusted for inflation as a launching off point for real vs. nominal GDP</a:t>
            </a:r>
            <a:endParaRPr sz="1200">
              <a:latin typeface="Lato"/>
              <a:ea typeface="Lato"/>
              <a:cs typeface="Lato"/>
              <a:sym typeface="Lato"/>
            </a:endParaRPr>
          </a:p>
          <a:p>
            <a:pPr indent="-304800" lvl="0" marL="457200" rtl="0" algn="l">
              <a:lnSpc>
                <a:spcPct val="115000"/>
              </a:lnSpc>
              <a:spcBef>
                <a:spcPts val="0"/>
              </a:spcBef>
              <a:spcAft>
                <a:spcPts val="0"/>
              </a:spcAft>
              <a:buSzPts val="1200"/>
              <a:buFont typeface="Lato"/>
              <a:buAutoNum type="arabicPeriod"/>
            </a:pPr>
            <a:r>
              <a:rPr lang="en" sz="1200">
                <a:latin typeface="Lato"/>
                <a:ea typeface="Lato"/>
                <a:cs typeface="Lato"/>
                <a:sym typeface="Lato"/>
              </a:rPr>
              <a:t>Debrief:</a:t>
            </a:r>
            <a:endParaRPr sz="1200">
              <a:latin typeface="Lato"/>
              <a:ea typeface="Lato"/>
              <a:cs typeface="Lato"/>
              <a:sym typeface="Lato"/>
            </a:endParaRPr>
          </a:p>
          <a:p>
            <a:pPr indent="0" lvl="0" marL="0" rtl="0" algn="l">
              <a:lnSpc>
                <a:spcPct val="115000"/>
              </a:lnSpc>
              <a:spcBef>
                <a:spcPts val="1200"/>
              </a:spcBef>
              <a:spcAft>
                <a:spcPts val="0"/>
              </a:spcAft>
              <a:buNone/>
            </a:pPr>
            <a:r>
              <a:rPr lang="en" sz="1200">
                <a:latin typeface="Lato"/>
                <a:ea typeface="Lato"/>
                <a:cs typeface="Lato"/>
                <a:sym typeface="Lato"/>
              </a:rPr>
              <a:t>Average </a:t>
            </a:r>
            <a:r>
              <a:rPr lang="en" sz="1200" u="sng">
                <a:solidFill>
                  <a:schemeClr val="hlink"/>
                </a:solidFill>
                <a:latin typeface="Lato"/>
                <a:ea typeface="Lato"/>
                <a:cs typeface="Lato"/>
                <a:sym typeface="Lato"/>
                <a:hlinkClick r:id="rId3"/>
              </a:rPr>
              <a:t>movie ticket prices</a:t>
            </a:r>
            <a:r>
              <a:rPr lang="en" sz="1200">
                <a:latin typeface="Lato"/>
                <a:ea typeface="Lato"/>
                <a:cs typeface="Lato"/>
                <a:sym typeface="Lato"/>
              </a:rPr>
              <a:t> by state in 2025</a:t>
            </a:r>
            <a:endParaRPr sz="1200">
              <a:latin typeface="Lato"/>
              <a:ea typeface="Lato"/>
              <a:cs typeface="Lato"/>
              <a:sym typeface="Lato"/>
            </a:endParaRPr>
          </a:p>
          <a:p>
            <a:pPr indent="0" lvl="0" marL="0" rtl="0" algn="l">
              <a:lnSpc>
                <a:spcPct val="115000"/>
              </a:lnSpc>
              <a:spcBef>
                <a:spcPts val="1200"/>
              </a:spcBef>
              <a:spcAft>
                <a:spcPts val="1200"/>
              </a:spcAft>
              <a:buNone/>
            </a:pPr>
            <a:r>
              <a:rPr lang="en" sz="1200">
                <a:latin typeface="Lato"/>
                <a:ea typeface="Lato"/>
                <a:cs typeface="Lato"/>
                <a:sym typeface="Lato"/>
              </a:rPr>
              <a:t>In contrast, in 1939, when Gone with the Wind was released, the average movie ticket price was about 23 cents. Adjusting for inflation, this would be approximately $4.52 in today's dollars, indicating that movie ticket prices have increased beyond the rate of inflation over the past several decades.</a:t>
            </a:r>
            <a:endParaRPr sz="1200">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50"/>
          <p:cNvSpPr txBox="1"/>
          <p:nvPr>
            <p:ph type="title"/>
          </p:nvPr>
        </p:nvSpPr>
        <p:spPr>
          <a:xfrm>
            <a:off x="720000" y="5199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Take a Seat at the Table: Day 1</a:t>
            </a:r>
            <a:endParaRPr/>
          </a:p>
        </p:txBody>
      </p:sp>
      <p:sp>
        <p:nvSpPr>
          <p:cNvPr id="670" name="Google Shape;670;p50"/>
          <p:cNvSpPr txBox="1"/>
          <p:nvPr/>
        </p:nvSpPr>
        <p:spPr>
          <a:xfrm>
            <a:off x="759150" y="1129925"/>
            <a:ext cx="7625700" cy="33495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1200"/>
              </a:spcBef>
              <a:spcAft>
                <a:spcPts val="0"/>
              </a:spcAft>
              <a:buSzPts val="1200"/>
              <a:buChar char="●"/>
            </a:pPr>
            <a:r>
              <a:rPr b="1" lang="en" sz="1200">
                <a:latin typeface="Lato"/>
                <a:ea typeface="Lato"/>
                <a:cs typeface="Lato"/>
                <a:sym typeface="Lato"/>
              </a:rPr>
              <a:t>Objective:</a:t>
            </a:r>
            <a:r>
              <a:rPr lang="en" sz="1200">
                <a:latin typeface="Lato"/>
                <a:ea typeface="Lato"/>
                <a:cs typeface="Lato"/>
                <a:sym typeface="Lato"/>
              </a:rPr>
              <a:t> Students </a:t>
            </a:r>
            <a:r>
              <a:rPr lang="en" sz="1200">
                <a:latin typeface="Lato"/>
                <a:ea typeface="Lato"/>
                <a:cs typeface="Lato"/>
                <a:sym typeface="Lato"/>
              </a:rPr>
              <a:t>participate</a:t>
            </a:r>
            <a:r>
              <a:rPr lang="en" sz="1200">
                <a:latin typeface="Lato"/>
                <a:ea typeface="Lato"/>
                <a:cs typeface="Lato"/>
                <a:sym typeface="Lato"/>
              </a:rPr>
              <a:t> in a simulated FOMC meeting and use economic evidence to make a decision about </a:t>
            </a:r>
            <a:r>
              <a:rPr lang="en" sz="1200">
                <a:latin typeface="Lato"/>
                <a:ea typeface="Lato"/>
                <a:cs typeface="Lato"/>
                <a:sym typeface="Lato"/>
              </a:rPr>
              <a:t>interest</a:t>
            </a:r>
            <a:r>
              <a:rPr lang="en" sz="1200">
                <a:latin typeface="Lato"/>
                <a:ea typeface="Lato"/>
                <a:cs typeface="Lato"/>
                <a:sym typeface="Lato"/>
              </a:rPr>
              <a:t> rates</a:t>
            </a:r>
            <a:endParaRPr sz="1200">
              <a:latin typeface="Lato"/>
              <a:ea typeface="Lato"/>
              <a:cs typeface="Lato"/>
              <a:sym typeface="Lato"/>
            </a:endParaRPr>
          </a:p>
          <a:p>
            <a:pPr indent="-304800" lvl="0" marL="914400" marR="88900" rtl="0" algn="l">
              <a:spcBef>
                <a:spcPts val="0"/>
              </a:spcBef>
              <a:spcAft>
                <a:spcPts val="0"/>
              </a:spcAft>
              <a:buSzPts val="1200"/>
              <a:buFont typeface="Lato"/>
              <a:buAutoNum type="arabicPeriod"/>
            </a:pPr>
            <a:r>
              <a:rPr lang="en" sz="1200" u="sng">
                <a:solidFill>
                  <a:srgbClr val="1155CC"/>
                </a:solidFill>
                <a:latin typeface="Lato"/>
                <a:ea typeface="Lato"/>
                <a:cs typeface="Lato"/>
                <a:sym typeface="Lato"/>
                <a:hlinkClick r:id="rId3">
                  <a:extLst>
                    <a:ext uri="{A12FA001-AC4F-418D-AE19-62706E023703}">
                      <ahyp:hlinkClr val="tx"/>
                    </a:ext>
                  </a:extLst>
                </a:hlinkClick>
              </a:rPr>
              <a:t>Overview</a:t>
            </a:r>
            <a:r>
              <a:rPr lang="en" sz="1200">
                <a:latin typeface="Lato"/>
                <a:ea typeface="Lato"/>
                <a:cs typeface="Lato"/>
                <a:sym typeface="Lato"/>
              </a:rPr>
              <a:t> the structure of the Federal Reserve and the FOMC meeting in prep for simulation</a:t>
            </a:r>
            <a:endParaRPr sz="1200">
              <a:latin typeface="Lato"/>
              <a:ea typeface="Lato"/>
              <a:cs typeface="Lato"/>
              <a:sym typeface="Lato"/>
            </a:endParaRPr>
          </a:p>
          <a:p>
            <a:pPr indent="0" lvl="0" marL="0" marR="88900" rtl="0" algn="l">
              <a:spcBef>
                <a:spcPts val="0"/>
              </a:spcBef>
              <a:spcAft>
                <a:spcPts val="0"/>
              </a:spcAft>
              <a:buNone/>
            </a:pPr>
            <a:r>
              <a:t/>
            </a:r>
            <a:endParaRPr sz="1200">
              <a:latin typeface="Lato"/>
              <a:ea typeface="Lato"/>
              <a:cs typeface="Lato"/>
              <a:sym typeface="Lato"/>
            </a:endParaRPr>
          </a:p>
          <a:p>
            <a:pPr indent="-304800" lvl="0" marL="914400" marR="88900" rtl="0" algn="l">
              <a:spcBef>
                <a:spcPts val="0"/>
              </a:spcBef>
              <a:spcAft>
                <a:spcPts val="0"/>
              </a:spcAft>
              <a:buSzPts val="1200"/>
              <a:buFont typeface="Lato"/>
              <a:buAutoNum type="arabicPeriod"/>
            </a:pPr>
            <a:r>
              <a:rPr lang="en" sz="1200">
                <a:latin typeface="Lato"/>
                <a:ea typeface="Lato"/>
                <a:cs typeface="Lato"/>
                <a:sym typeface="Lato"/>
              </a:rPr>
              <a:t>Tell students that they are going to act as the president of a Federal Reserve Bank and bring the information from their Bank’s </a:t>
            </a:r>
            <a:r>
              <a:rPr lang="en" sz="1200" u="sng">
                <a:solidFill>
                  <a:schemeClr val="hlink"/>
                </a:solidFill>
                <a:latin typeface="Lato"/>
                <a:ea typeface="Lato"/>
                <a:cs typeface="Lato"/>
                <a:sym typeface="Lato"/>
                <a:hlinkClick r:id="rId4"/>
              </a:rPr>
              <a:t>Beige Book</a:t>
            </a:r>
            <a:r>
              <a:rPr lang="en" sz="1200">
                <a:latin typeface="Lato"/>
                <a:ea typeface="Lato"/>
                <a:cs typeface="Lato"/>
                <a:sym typeface="Lato"/>
              </a:rPr>
              <a:t> to discussion in our FOMC meeting </a:t>
            </a:r>
            <a:endParaRPr sz="1200">
              <a:latin typeface="Lato"/>
              <a:ea typeface="Lato"/>
              <a:cs typeface="Lato"/>
              <a:sym typeface="Lato"/>
            </a:endParaRPr>
          </a:p>
          <a:p>
            <a:pPr indent="0" lvl="0" marL="0" marR="88900" rtl="0" algn="l">
              <a:spcBef>
                <a:spcPts val="0"/>
              </a:spcBef>
              <a:spcAft>
                <a:spcPts val="0"/>
              </a:spcAft>
              <a:buNone/>
            </a:pPr>
            <a:r>
              <a:t/>
            </a:r>
            <a:endParaRPr sz="1200">
              <a:latin typeface="Lato"/>
              <a:ea typeface="Lato"/>
              <a:cs typeface="Lato"/>
              <a:sym typeface="Lato"/>
            </a:endParaRPr>
          </a:p>
          <a:p>
            <a:pPr indent="-304800" lvl="0" marL="914400" marR="88900" rtl="0" algn="l">
              <a:spcBef>
                <a:spcPts val="0"/>
              </a:spcBef>
              <a:spcAft>
                <a:spcPts val="0"/>
              </a:spcAft>
              <a:buSzPts val="1200"/>
              <a:buFont typeface="Lato"/>
              <a:buAutoNum type="arabicPeriod"/>
            </a:pPr>
            <a:r>
              <a:rPr lang="en" sz="1200">
                <a:latin typeface="Lato"/>
                <a:ea typeface="Lato"/>
                <a:cs typeface="Lato"/>
                <a:sym typeface="Lato"/>
              </a:rPr>
              <a:t>Divide class into 12 groups. Assign each group a </a:t>
            </a:r>
            <a:r>
              <a:rPr lang="en" sz="1200" u="sng">
                <a:solidFill>
                  <a:srgbClr val="1155CC"/>
                </a:solidFill>
                <a:latin typeface="Lato"/>
                <a:ea typeface="Lato"/>
                <a:cs typeface="Lato"/>
                <a:sym typeface="Lato"/>
                <a:hlinkClick r:id="rId5">
                  <a:extLst>
                    <a:ext uri="{A12FA001-AC4F-418D-AE19-62706E023703}">
                      <ahyp:hlinkClr val="tx"/>
                    </a:ext>
                  </a:extLst>
                </a:hlinkClick>
              </a:rPr>
              <a:t>Federal Reserve District</a:t>
            </a:r>
            <a:r>
              <a:rPr lang="en" sz="1200">
                <a:latin typeface="Lato"/>
                <a:ea typeface="Lato"/>
                <a:cs typeface="Lato"/>
                <a:sym typeface="Lato"/>
              </a:rPr>
              <a:t>.</a:t>
            </a:r>
            <a:endParaRPr sz="1200">
              <a:latin typeface="Lato"/>
              <a:ea typeface="Lato"/>
              <a:cs typeface="Lato"/>
              <a:sym typeface="Lato"/>
            </a:endParaRPr>
          </a:p>
          <a:p>
            <a:pPr indent="0" lvl="0" marL="0" marR="88900" rtl="0" algn="l">
              <a:spcBef>
                <a:spcPts val="0"/>
              </a:spcBef>
              <a:spcAft>
                <a:spcPts val="0"/>
              </a:spcAft>
              <a:buNone/>
            </a:pPr>
            <a:r>
              <a:t/>
            </a:r>
            <a:endParaRPr sz="1200">
              <a:latin typeface="Lato"/>
              <a:ea typeface="Lato"/>
              <a:cs typeface="Lato"/>
              <a:sym typeface="Lato"/>
            </a:endParaRPr>
          </a:p>
          <a:p>
            <a:pPr indent="-304800" lvl="0" marL="914400" marR="88900" rtl="0" algn="l">
              <a:spcBef>
                <a:spcPts val="0"/>
              </a:spcBef>
              <a:spcAft>
                <a:spcPts val="0"/>
              </a:spcAft>
              <a:buSzPts val="1200"/>
              <a:buFont typeface="Lato"/>
              <a:buAutoNum type="arabicPeriod"/>
            </a:pPr>
            <a:r>
              <a:rPr lang="en" sz="1200">
                <a:latin typeface="Lato"/>
                <a:ea typeface="Lato"/>
                <a:cs typeface="Lato"/>
                <a:sym typeface="Lato"/>
              </a:rPr>
              <a:t>Distribute copies of </a:t>
            </a:r>
            <a:r>
              <a:rPr lang="en" sz="1200" u="sng">
                <a:solidFill>
                  <a:schemeClr val="hlink"/>
                </a:solidFill>
                <a:latin typeface="Lato"/>
                <a:ea typeface="Lato"/>
                <a:cs typeface="Lato"/>
                <a:sym typeface="Lato"/>
                <a:hlinkClick r:id="rId6"/>
              </a:rPr>
              <a:t>Handout 1 (5 pages)</a:t>
            </a:r>
            <a:r>
              <a:rPr lang="en" sz="1200">
                <a:latin typeface="Lato"/>
                <a:ea typeface="Lato"/>
                <a:cs typeface="Lato"/>
                <a:sym typeface="Lato"/>
              </a:rPr>
              <a:t> and the chapter of the </a:t>
            </a:r>
            <a:r>
              <a:rPr lang="en" sz="1200" u="sng">
                <a:solidFill>
                  <a:srgbClr val="1155CC"/>
                </a:solidFill>
                <a:latin typeface="Lato"/>
                <a:ea typeface="Lato"/>
                <a:cs typeface="Lato"/>
                <a:sym typeface="Lato"/>
                <a:hlinkClick r:id="rId7">
                  <a:extLst>
                    <a:ext uri="{A12FA001-AC4F-418D-AE19-62706E023703}">
                      <ahyp:hlinkClr val="tx"/>
                    </a:ext>
                  </a:extLst>
                </a:hlinkClick>
              </a:rPr>
              <a:t>Beige Book</a:t>
            </a:r>
            <a:r>
              <a:rPr lang="en" sz="1200">
                <a:latin typeface="Lato"/>
                <a:ea typeface="Lato"/>
                <a:cs typeface="Lato"/>
                <a:sym typeface="Lato"/>
              </a:rPr>
              <a:t> corresponding to the group’s assigned Federal Reserve District. </a:t>
            </a:r>
            <a:endParaRPr sz="1200">
              <a:latin typeface="Lato"/>
              <a:ea typeface="Lato"/>
              <a:cs typeface="Lato"/>
              <a:sym typeface="Lato"/>
            </a:endParaRPr>
          </a:p>
          <a:p>
            <a:pPr indent="0" lvl="0" marL="0" marR="88900" rtl="0" algn="l">
              <a:spcBef>
                <a:spcPts val="0"/>
              </a:spcBef>
              <a:spcAft>
                <a:spcPts val="0"/>
              </a:spcAft>
              <a:buNone/>
            </a:pPr>
            <a:r>
              <a:t/>
            </a:r>
            <a:endParaRPr sz="1200">
              <a:latin typeface="Lato"/>
              <a:ea typeface="Lato"/>
              <a:cs typeface="Lato"/>
              <a:sym typeface="Lato"/>
            </a:endParaRPr>
          </a:p>
          <a:p>
            <a:pPr indent="-304800" lvl="0" marL="914400" marR="88900" rtl="0" algn="l">
              <a:spcBef>
                <a:spcPts val="0"/>
              </a:spcBef>
              <a:spcAft>
                <a:spcPts val="0"/>
              </a:spcAft>
              <a:buSzPts val="1200"/>
              <a:buFont typeface="Lato"/>
              <a:buAutoNum type="arabicPeriod"/>
            </a:pPr>
            <a:r>
              <a:rPr lang="en" sz="1200">
                <a:latin typeface="Lato"/>
                <a:ea typeface="Lato"/>
                <a:cs typeface="Lato"/>
                <a:sym typeface="Lato"/>
              </a:rPr>
              <a:t>Each group should fill out page 1 of Handout 1 using information on upside and downside risks found in the Beige Book. Students wait to make a policy recommendation.</a:t>
            </a:r>
            <a:endParaRPr sz="1200">
              <a:latin typeface="Lato"/>
              <a:ea typeface="Lato"/>
              <a:cs typeface="Lato"/>
              <a:sym typeface="Lato"/>
            </a:endParaRPr>
          </a:p>
          <a:p>
            <a:pPr indent="0" lvl="0" marL="0" marR="88900" rtl="0" algn="l">
              <a:spcBef>
                <a:spcPts val="0"/>
              </a:spcBef>
              <a:spcAft>
                <a:spcPts val="0"/>
              </a:spcAft>
              <a:buNone/>
            </a:pPr>
            <a:r>
              <a:t/>
            </a:r>
            <a:endParaRPr sz="1200">
              <a:latin typeface="Lato"/>
              <a:ea typeface="Lato"/>
              <a:cs typeface="Lato"/>
              <a:sym typeface="Lato"/>
            </a:endParaRPr>
          </a:p>
          <a:p>
            <a:pPr indent="0" lvl="0" marL="0" rtl="0" algn="l">
              <a:lnSpc>
                <a:spcPct val="115000"/>
              </a:lnSpc>
              <a:spcBef>
                <a:spcPts val="1200"/>
              </a:spcBef>
              <a:spcAft>
                <a:spcPts val="1200"/>
              </a:spcAft>
              <a:buNone/>
            </a:pPr>
            <a:r>
              <a:t/>
            </a:r>
            <a:endParaRPr sz="1200">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51"/>
          <p:cNvSpPr txBox="1"/>
          <p:nvPr>
            <p:ph type="title"/>
          </p:nvPr>
        </p:nvSpPr>
        <p:spPr>
          <a:xfrm>
            <a:off x="720000" y="5199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Take a Seat at the Table: Day 2</a:t>
            </a:r>
            <a:endParaRPr/>
          </a:p>
        </p:txBody>
      </p:sp>
      <p:sp>
        <p:nvSpPr>
          <p:cNvPr id="676" name="Google Shape;676;p51"/>
          <p:cNvSpPr txBox="1"/>
          <p:nvPr/>
        </p:nvSpPr>
        <p:spPr>
          <a:xfrm>
            <a:off x="464125" y="999875"/>
            <a:ext cx="5225700" cy="384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t/>
            </a:r>
            <a:endParaRPr sz="1200">
              <a:latin typeface="Lato"/>
              <a:ea typeface="Lato"/>
              <a:cs typeface="Lato"/>
              <a:sym typeface="Lato"/>
            </a:endParaRPr>
          </a:p>
          <a:p>
            <a:pPr indent="-304800" lvl="0" marL="914400" marR="88900" rtl="0" algn="l">
              <a:spcBef>
                <a:spcPts val="1200"/>
              </a:spcBef>
              <a:spcAft>
                <a:spcPts val="0"/>
              </a:spcAft>
              <a:buSzPts val="1200"/>
              <a:buFont typeface="Lato"/>
              <a:buAutoNum type="arabicPeriod"/>
            </a:pPr>
            <a:r>
              <a:rPr lang="en" sz="1200">
                <a:latin typeface="Lato"/>
                <a:ea typeface="Lato"/>
                <a:cs typeface="Lato"/>
                <a:sym typeface="Lato"/>
              </a:rPr>
              <a:t>Create a boardroom atmosphere in your classroom or reserve a space in your school, if possible. Students sit around table with their partner. </a:t>
            </a:r>
            <a:endParaRPr sz="1200">
              <a:latin typeface="Lato"/>
              <a:ea typeface="Lato"/>
              <a:cs typeface="Lato"/>
              <a:sym typeface="Lato"/>
            </a:endParaRPr>
          </a:p>
          <a:p>
            <a:pPr indent="0" lvl="0" marL="0" marR="88900" rtl="0" algn="l">
              <a:spcBef>
                <a:spcPts val="0"/>
              </a:spcBef>
              <a:spcAft>
                <a:spcPts val="0"/>
              </a:spcAft>
              <a:buNone/>
            </a:pPr>
            <a:r>
              <a:t/>
            </a:r>
            <a:endParaRPr sz="1200">
              <a:latin typeface="Lato"/>
              <a:ea typeface="Lato"/>
              <a:cs typeface="Lato"/>
              <a:sym typeface="Lato"/>
            </a:endParaRPr>
          </a:p>
          <a:p>
            <a:pPr indent="-304800" lvl="0" marL="914400" marR="88900" rtl="0" algn="l">
              <a:spcBef>
                <a:spcPts val="0"/>
              </a:spcBef>
              <a:spcAft>
                <a:spcPts val="0"/>
              </a:spcAft>
              <a:buSzPts val="1200"/>
              <a:buFont typeface="Lato"/>
              <a:buAutoNum type="arabicPeriod"/>
            </a:pPr>
            <a:r>
              <a:rPr lang="en" sz="1200">
                <a:latin typeface="Lato"/>
                <a:ea typeface="Lato"/>
                <a:cs typeface="Lato"/>
                <a:sym typeface="Lato"/>
              </a:rPr>
              <a:t>Each bank president introduces themselves, explains their upside or downside risks</a:t>
            </a:r>
            <a:endParaRPr sz="1200">
              <a:latin typeface="Lato"/>
              <a:ea typeface="Lato"/>
              <a:cs typeface="Lato"/>
              <a:sym typeface="Lato"/>
            </a:endParaRPr>
          </a:p>
          <a:p>
            <a:pPr indent="0" lvl="0" marL="0" marR="88900" rtl="0" algn="l">
              <a:spcBef>
                <a:spcPts val="0"/>
              </a:spcBef>
              <a:spcAft>
                <a:spcPts val="0"/>
              </a:spcAft>
              <a:buNone/>
            </a:pPr>
            <a:r>
              <a:t/>
            </a:r>
            <a:endParaRPr sz="1200">
              <a:latin typeface="Lato"/>
              <a:ea typeface="Lato"/>
              <a:cs typeface="Lato"/>
              <a:sym typeface="Lato"/>
            </a:endParaRPr>
          </a:p>
          <a:p>
            <a:pPr indent="-304800" lvl="0" marL="914400" marR="88900" rtl="0" algn="l">
              <a:spcBef>
                <a:spcPts val="0"/>
              </a:spcBef>
              <a:spcAft>
                <a:spcPts val="0"/>
              </a:spcAft>
              <a:buSzPts val="1200"/>
              <a:buFont typeface="Lato"/>
              <a:buAutoNum type="arabicPeriod"/>
            </a:pPr>
            <a:r>
              <a:rPr lang="en" sz="1200">
                <a:latin typeface="Lato"/>
                <a:ea typeface="Lato"/>
                <a:cs typeface="Lato"/>
                <a:sym typeface="Lato"/>
              </a:rPr>
              <a:t>Other bankers record notes during each regional presentation</a:t>
            </a:r>
            <a:endParaRPr sz="1200">
              <a:latin typeface="Lato"/>
              <a:ea typeface="Lato"/>
              <a:cs typeface="Lato"/>
              <a:sym typeface="Lato"/>
            </a:endParaRPr>
          </a:p>
          <a:p>
            <a:pPr indent="0" lvl="0" marL="0" marR="88900" rtl="0" algn="l">
              <a:spcBef>
                <a:spcPts val="0"/>
              </a:spcBef>
              <a:spcAft>
                <a:spcPts val="0"/>
              </a:spcAft>
              <a:buNone/>
            </a:pPr>
            <a:r>
              <a:t/>
            </a:r>
            <a:endParaRPr sz="1200">
              <a:latin typeface="Lato"/>
              <a:ea typeface="Lato"/>
              <a:cs typeface="Lato"/>
              <a:sym typeface="Lato"/>
            </a:endParaRPr>
          </a:p>
          <a:p>
            <a:pPr indent="-304800" lvl="0" marL="914400" marR="88900" rtl="0" algn="l">
              <a:spcBef>
                <a:spcPts val="0"/>
              </a:spcBef>
              <a:spcAft>
                <a:spcPts val="0"/>
              </a:spcAft>
              <a:buSzPts val="1200"/>
              <a:buFont typeface="Lato"/>
              <a:buAutoNum type="arabicPeriod"/>
            </a:pPr>
            <a:r>
              <a:rPr lang="en" sz="1200">
                <a:latin typeface="Lato"/>
                <a:ea typeface="Lato"/>
                <a:cs typeface="Lato"/>
                <a:sym typeface="Lato"/>
              </a:rPr>
              <a:t>Students discuss (with their regional bank president only) what they should do to interest rates based on the data from their bank and all other regional presidents</a:t>
            </a:r>
            <a:endParaRPr sz="1200">
              <a:latin typeface="Lato"/>
              <a:ea typeface="Lato"/>
              <a:cs typeface="Lato"/>
              <a:sym typeface="Lato"/>
            </a:endParaRPr>
          </a:p>
          <a:p>
            <a:pPr indent="0" lvl="0" marL="0" marR="88900" rtl="0" algn="l">
              <a:spcBef>
                <a:spcPts val="0"/>
              </a:spcBef>
              <a:spcAft>
                <a:spcPts val="0"/>
              </a:spcAft>
              <a:buNone/>
            </a:pPr>
            <a:r>
              <a:t/>
            </a:r>
            <a:endParaRPr sz="1200">
              <a:latin typeface="Lato"/>
              <a:ea typeface="Lato"/>
              <a:cs typeface="Lato"/>
              <a:sym typeface="Lato"/>
            </a:endParaRPr>
          </a:p>
          <a:p>
            <a:pPr indent="-304800" lvl="0" marL="914400" marR="88900" rtl="0" algn="l">
              <a:spcBef>
                <a:spcPts val="0"/>
              </a:spcBef>
              <a:spcAft>
                <a:spcPts val="0"/>
              </a:spcAft>
              <a:buSzPts val="1200"/>
              <a:buFont typeface="Lato"/>
              <a:buAutoNum type="arabicPeriod"/>
            </a:pPr>
            <a:r>
              <a:rPr lang="en" sz="1200">
                <a:latin typeface="Lato"/>
                <a:ea typeface="Lato"/>
                <a:cs typeface="Lato"/>
                <a:sym typeface="Lato"/>
              </a:rPr>
              <a:t>Present that information to the FOMC</a:t>
            </a:r>
            <a:endParaRPr sz="1200">
              <a:latin typeface="Lato"/>
              <a:ea typeface="Lato"/>
              <a:cs typeface="Lato"/>
              <a:sym typeface="Lato"/>
            </a:endParaRPr>
          </a:p>
          <a:p>
            <a:pPr indent="0" lvl="0" marL="0" marR="88900" rtl="0" algn="l">
              <a:spcBef>
                <a:spcPts val="0"/>
              </a:spcBef>
              <a:spcAft>
                <a:spcPts val="0"/>
              </a:spcAft>
              <a:buNone/>
            </a:pPr>
            <a:r>
              <a:t/>
            </a:r>
            <a:endParaRPr sz="1200">
              <a:latin typeface="Lato"/>
              <a:ea typeface="Lato"/>
              <a:cs typeface="Lato"/>
              <a:sym typeface="Lato"/>
            </a:endParaRPr>
          </a:p>
          <a:p>
            <a:pPr indent="0" lvl="0" marL="0" rtl="0" algn="l">
              <a:lnSpc>
                <a:spcPct val="115000"/>
              </a:lnSpc>
              <a:spcBef>
                <a:spcPts val="1200"/>
              </a:spcBef>
              <a:spcAft>
                <a:spcPts val="1200"/>
              </a:spcAft>
              <a:buNone/>
            </a:pPr>
            <a:r>
              <a:t/>
            </a:r>
            <a:endParaRPr sz="1200">
              <a:latin typeface="Lato"/>
              <a:ea typeface="Lato"/>
              <a:cs typeface="Lato"/>
              <a:sym typeface="Lato"/>
            </a:endParaRPr>
          </a:p>
        </p:txBody>
      </p:sp>
      <p:pic>
        <p:nvPicPr>
          <p:cNvPr id="677" name="Google Shape;677;p51"/>
          <p:cNvPicPr preferRelativeResize="0"/>
          <p:nvPr/>
        </p:nvPicPr>
        <p:blipFill>
          <a:blip r:embed="rId3">
            <a:alphaModFix/>
          </a:blip>
          <a:stretch>
            <a:fillRect/>
          </a:stretch>
        </p:blipFill>
        <p:spPr>
          <a:xfrm>
            <a:off x="5487425" y="1208400"/>
            <a:ext cx="3203074" cy="1349474"/>
          </a:xfrm>
          <a:prstGeom prst="rect">
            <a:avLst/>
          </a:prstGeom>
          <a:noFill/>
          <a:ln>
            <a:noFill/>
          </a:ln>
        </p:spPr>
      </p:pic>
      <p:pic>
        <p:nvPicPr>
          <p:cNvPr id="678" name="Google Shape;678;p51"/>
          <p:cNvPicPr preferRelativeResize="0"/>
          <p:nvPr/>
        </p:nvPicPr>
        <p:blipFill>
          <a:blip r:embed="rId4">
            <a:alphaModFix/>
          </a:blip>
          <a:stretch>
            <a:fillRect/>
          </a:stretch>
        </p:blipFill>
        <p:spPr>
          <a:xfrm>
            <a:off x="5487425" y="2673675"/>
            <a:ext cx="1783225" cy="1734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34"/>
          <p:cNvSpPr/>
          <p:nvPr/>
        </p:nvSpPr>
        <p:spPr>
          <a:xfrm flipH="1">
            <a:off x="620432" y="4345794"/>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9" name="Google Shape;499;p34">
            <a:hlinkClick r:id="rId3"/>
          </p:cNvPr>
          <p:cNvPicPr preferRelativeResize="0"/>
          <p:nvPr/>
        </p:nvPicPr>
        <p:blipFill>
          <a:blip r:embed="rId4">
            <a:alphaModFix/>
          </a:blip>
          <a:stretch>
            <a:fillRect/>
          </a:stretch>
        </p:blipFill>
        <p:spPr>
          <a:xfrm>
            <a:off x="0" y="0"/>
            <a:ext cx="5447388" cy="3630699"/>
          </a:xfrm>
          <a:prstGeom prst="rect">
            <a:avLst/>
          </a:prstGeom>
          <a:noFill/>
          <a:ln>
            <a:noFill/>
          </a:ln>
        </p:spPr>
      </p:pic>
      <p:pic>
        <p:nvPicPr>
          <p:cNvPr id="500" name="Google Shape;500;p34">
            <a:hlinkClick r:id="rId5"/>
          </p:cNvPr>
          <p:cNvPicPr preferRelativeResize="0"/>
          <p:nvPr/>
        </p:nvPicPr>
        <p:blipFill>
          <a:blip r:embed="rId6">
            <a:alphaModFix/>
          </a:blip>
          <a:stretch>
            <a:fillRect/>
          </a:stretch>
        </p:blipFill>
        <p:spPr>
          <a:xfrm>
            <a:off x="5847350" y="0"/>
            <a:ext cx="2967774" cy="3630701"/>
          </a:xfrm>
          <a:prstGeom prst="rect">
            <a:avLst/>
          </a:prstGeom>
          <a:noFill/>
          <a:ln>
            <a:noFill/>
          </a:ln>
        </p:spPr>
      </p:pic>
      <p:sp>
        <p:nvSpPr>
          <p:cNvPr id="501" name="Google Shape;501;p34"/>
          <p:cNvSpPr txBox="1"/>
          <p:nvPr>
            <p:ph idx="4294967295" type="ctrTitle"/>
          </p:nvPr>
        </p:nvSpPr>
        <p:spPr>
          <a:xfrm>
            <a:off x="319375" y="3630700"/>
            <a:ext cx="8572500" cy="125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chemeClr val="dk2"/>
                </a:solidFill>
              </a:rPr>
              <a:t>We teach &amp; help students experience the real world!</a:t>
            </a:r>
            <a:endParaRPr sz="35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52"/>
          <p:cNvSpPr txBox="1"/>
          <p:nvPr>
            <p:ph type="title"/>
          </p:nvPr>
        </p:nvSpPr>
        <p:spPr>
          <a:xfrm>
            <a:off x="720000" y="5199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Take a Seat at the Table: Day 2 </a:t>
            </a:r>
            <a:r>
              <a:rPr lang="en" sz="2100"/>
              <a:t>cont.</a:t>
            </a:r>
            <a:endParaRPr sz="2100"/>
          </a:p>
        </p:txBody>
      </p:sp>
      <p:sp>
        <p:nvSpPr>
          <p:cNvPr id="684" name="Google Shape;684;p52"/>
          <p:cNvSpPr txBox="1"/>
          <p:nvPr/>
        </p:nvSpPr>
        <p:spPr>
          <a:xfrm>
            <a:off x="464125" y="999875"/>
            <a:ext cx="6684000" cy="2370300"/>
          </a:xfrm>
          <a:prstGeom prst="rect">
            <a:avLst/>
          </a:prstGeom>
          <a:noFill/>
          <a:ln>
            <a:noFill/>
          </a:ln>
        </p:spPr>
        <p:txBody>
          <a:bodyPr anchorCtr="0" anchor="t" bIns="91425" lIns="91425" spcFirstLastPara="1" rIns="91425" wrap="square" tIns="91425">
            <a:spAutoFit/>
          </a:bodyPr>
          <a:lstStyle/>
          <a:p>
            <a:pPr indent="0" lvl="0" marL="0" marR="88900" rtl="0" algn="l">
              <a:spcBef>
                <a:spcPts val="0"/>
              </a:spcBef>
              <a:spcAft>
                <a:spcPts val="0"/>
              </a:spcAft>
              <a:buNone/>
            </a:pPr>
            <a:r>
              <a:t/>
            </a:r>
            <a:endParaRPr sz="1200">
              <a:latin typeface="Lato"/>
              <a:ea typeface="Lato"/>
              <a:cs typeface="Lato"/>
              <a:sym typeface="Lato"/>
            </a:endParaRPr>
          </a:p>
          <a:p>
            <a:pPr indent="-304800" lvl="0" marL="914400" marR="88900" rtl="0" algn="l">
              <a:spcBef>
                <a:spcPts val="0"/>
              </a:spcBef>
              <a:spcAft>
                <a:spcPts val="0"/>
              </a:spcAft>
              <a:buSzPts val="1200"/>
              <a:buFont typeface="Lato"/>
              <a:buAutoNum type="arabicPeriod"/>
            </a:pPr>
            <a:r>
              <a:rPr lang="en" sz="1200">
                <a:latin typeface="Lato"/>
                <a:ea typeface="Lato"/>
                <a:cs typeface="Lato"/>
                <a:sym typeface="Lato"/>
              </a:rPr>
              <a:t>Students discuss (with their regional bank president only) what they should do to interest rates based on the data from their bank and all other regional presidents</a:t>
            </a:r>
            <a:endParaRPr sz="1200">
              <a:latin typeface="Lato"/>
              <a:ea typeface="Lato"/>
              <a:cs typeface="Lato"/>
              <a:sym typeface="Lato"/>
            </a:endParaRPr>
          </a:p>
          <a:p>
            <a:pPr indent="0" lvl="0" marL="0" marR="88900" rtl="0" algn="l">
              <a:spcBef>
                <a:spcPts val="0"/>
              </a:spcBef>
              <a:spcAft>
                <a:spcPts val="0"/>
              </a:spcAft>
              <a:buNone/>
            </a:pPr>
            <a:r>
              <a:t/>
            </a:r>
            <a:endParaRPr sz="1200">
              <a:latin typeface="Lato"/>
              <a:ea typeface="Lato"/>
              <a:cs typeface="Lato"/>
              <a:sym typeface="Lato"/>
            </a:endParaRPr>
          </a:p>
          <a:p>
            <a:pPr indent="-304800" lvl="0" marL="914400" marR="88900" rtl="0" algn="l">
              <a:spcBef>
                <a:spcPts val="0"/>
              </a:spcBef>
              <a:spcAft>
                <a:spcPts val="0"/>
              </a:spcAft>
              <a:buSzPts val="1200"/>
              <a:buFont typeface="Lato"/>
              <a:buAutoNum type="arabicPeriod"/>
            </a:pPr>
            <a:r>
              <a:rPr lang="en" sz="1200">
                <a:latin typeface="Lato"/>
                <a:ea typeface="Lato"/>
                <a:cs typeface="Lato"/>
                <a:sym typeface="Lato"/>
              </a:rPr>
              <a:t>Present that information to the FOMC and take notes on the decisions of other regional presidents</a:t>
            </a:r>
            <a:endParaRPr sz="1200">
              <a:latin typeface="Lato"/>
              <a:ea typeface="Lato"/>
              <a:cs typeface="Lato"/>
              <a:sym typeface="Lato"/>
            </a:endParaRPr>
          </a:p>
          <a:p>
            <a:pPr indent="0" lvl="0" marL="0" marR="88900" rtl="0" algn="l">
              <a:spcBef>
                <a:spcPts val="0"/>
              </a:spcBef>
              <a:spcAft>
                <a:spcPts val="0"/>
              </a:spcAft>
              <a:buNone/>
            </a:pPr>
            <a:r>
              <a:t/>
            </a:r>
            <a:endParaRPr sz="1200">
              <a:latin typeface="Lato"/>
              <a:ea typeface="Lato"/>
              <a:cs typeface="Lato"/>
              <a:sym typeface="Lato"/>
            </a:endParaRPr>
          </a:p>
          <a:p>
            <a:pPr indent="-304800" lvl="0" marL="914400" marR="88900" rtl="0" algn="l">
              <a:spcBef>
                <a:spcPts val="0"/>
              </a:spcBef>
              <a:spcAft>
                <a:spcPts val="0"/>
              </a:spcAft>
              <a:buSzPts val="1200"/>
              <a:buFont typeface="Lato"/>
              <a:buAutoNum type="arabicPeriod"/>
            </a:pPr>
            <a:r>
              <a:rPr lang="en" sz="1200">
                <a:latin typeface="Lato"/>
                <a:ea typeface="Lato"/>
                <a:cs typeface="Lato"/>
                <a:sym typeface="Lato"/>
              </a:rPr>
              <a:t>Tally the results, and complete a press release presenting the policy action, economic conditions, and balance of risk (</a:t>
            </a:r>
            <a:r>
              <a:rPr lang="en" sz="1200" u="sng">
                <a:solidFill>
                  <a:schemeClr val="hlink"/>
                </a:solidFill>
                <a:latin typeface="Lato"/>
                <a:ea typeface="Lato"/>
                <a:cs typeface="Lato"/>
                <a:sym typeface="Lato"/>
                <a:hlinkClick r:id="rId3"/>
              </a:rPr>
              <a:t>Handout 2</a:t>
            </a:r>
            <a:r>
              <a:rPr lang="en" sz="1200">
                <a:latin typeface="Lato"/>
                <a:ea typeface="Lato"/>
                <a:cs typeface="Lato"/>
                <a:sym typeface="Lato"/>
              </a:rPr>
              <a:t>)</a:t>
            </a:r>
            <a:endParaRPr sz="1200">
              <a:latin typeface="Lato"/>
              <a:ea typeface="Lato"/>
              <a:cs typeface="Lato"/>
              <a:sym typeface="Lato"/>
            </a:endParaRPr>
          </a:p>
          <a:p>
            <a:pPr indent="0" lvl="0" marL="0" marR="88900" rtl="0" algn="l">
              <a:spcBef>
                <a:spcPts val="0"/>
              </a:spcBef>
              <a:spcAft>
                <a:spcPts val="0"/>
              </a:spcAft>
              <a:buNone/>
            </a:pPr>
            <a:r>
              <a:t/>
            </a:r>
            <a:endParaRPr sz="1200">
              <a:latin typeface="Lato"/>
              <a:ea typeface="Lato"/>
              <a:cs typeface="Lato"/>
              <a:sym typeface="Lato"/>
            </a:endParaRPr>
          </a:p>
          <a:p>
            <a:pPr indent="0" lvl="0" marL="0" rtl="0" algn="l">
              <a:lnSpc>
                <a:spcPct val="115000"/>
              </a:lnSpc>
              <a:spcBef>
                <a:spcPts val="1200"/>
              </a:spcBef>
              <a:spcAft>
                <a:spcPts val="1200"/>
              </a:spcAft>
              <a:buNone/>
            </a:pPr>
            <a:r>
              <a:t/>
            </a:r>
            <a:endParaRPr sz="1200">
              <a:latin typeface="Lato"/>
              <a:ea typeface="Lato"/>
              <a:cs typeface="Lato"/>
              <a:sym typeface="Lato"/>
            </a:endParaRPr>
          </a:p>
        </p:txBody>
      </p:sp>
      <p:pic>
        <p:nvPicPr>
          <p:cNvPr id="685" name="Google Shape;685;p52"/>
          <p:cNvPicPr preferRelativeResize="0"/>
          <p:nvPr/>
        </p:nvPicPr>
        <p:blipFill>
          <a:blip r:embed="rId4">
            <a:alphaModFix/>
          </a:blip>
          <a:stretch>
            <a:fillRect/>
          </a:stretch>
        </p:blipFill>
        <p:spPr>
          <a:xfrm>
            <a:off x="5154975" y="2561675"/>
            <a:ext cx="3989026" cy="2581825"/>
          </a:xfrm>
          <a:prstGeom prst="rect">
            <a:avLst/>
          </a:prstGeom>
          <a:noFill/>
          <a:ln>
            <a:noFill/>
          </a:ln>
        </p:spPr>
      </p:pic>
      <p:pic>
        <p:nvPicPr>
          <p:cNvPr id="686" name="Google Shape;686;p52"/>
          <p:cNvPicPr preferRelativeResize="0"/>
          <p:nvPr/>
        </p:nvPicPr>
        <p:blipFill>
          <a:blip r:embed="rId5">
            <a:alphaModFix/>
          </a:blip>
          <a:stretch>
            <a:fillRect/>
          </a:stretch>
        </p:blipFill>
        <p:spPr>
          <a:xfrm>
            <a:off x="1905675" y="2933675"/>
            <a:ext cx="2096548" cy="18378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53"/>
          <p:cNvSpPr txBox="1"/>
          <p:nvPr>
            <p:ph type="title"/>
          </p:nvPr>
        </p:nvSpPr>
        <p:spPr>
          <a:xfrm>
            <a:off x="720000" y="2926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Shared Skills</a:t>
            </a:r>
            <a:endParaRPr/>
          </a:p>
        </p:txBody>
      </p:sp>
      <p:sp>
        <p:nvSpPr>
          <p:cNvPr id="692" name="Google Shape;692;p53"/>
          <p:cNvSpPr txBox="1"/>
          <p:nvPr>
            <p:ph idx="5" type="subTitle"/>
          </p:nvPr>
        </p:nvSpPr>
        <p:spPr>
          <a:xfrm>
            <a:off x="2048550" y="809225"/>
            <a:ext cx="5046900" cy="82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highlight>
                  <a:schemeClr val="dk2"/>
                </a:highlight>
              </a:rPr>
              <a:t>Personal Finance is Applied Economics!</a:t>
            </a:r>
            <a:endParaRPr>
              <a:highlight>
                <a:schemeClr val="dk2"/>
              </a:highlight>
            </a:endParaRPr>
          </a:p>
          <a:p>
            <a:pPr indent="0" lvl="0" marL="0" rtl="0" algn="ctr">
              <a:spcBef>
                <a:spcPts val="0"/>
              </a:spcBef>
              <a:spcAft>
                <a:spcPts val="0"/>
              </a:spcAft>
              <a:buNone/>
            </a:pPr>
            <a:r>
              <a:rPr lang="en">
                <a:highlight>
                  <a:schemeClr val="dk2"/>
                </a:highlight>
              </a:rPr>
              <a:t>5 Key Shared Skills</a:t>
            </a:r>
            <a:endParaRPr>
              <a:highlight>
                <a:schemeClr val="dk2"/>
              </a:highlight>
            </a:endParaRPr>
          </a:p>
        </p:txBody>
      </p:sp>
      <p:sp>
        <p:nvSpPr>
          <p:cNvPr id="693" name="Google Shape;693;p53"/>
          <p:cNvSpPr txBox="1"/>
          <p:nvPr>
            <p:ph idx="1" type="subTitle"/>
          </p:nvPr>
        </p:nvSpPr>
        <p:spPr>
          <a:xfrm>
            <a:off x="1266200" y="1632725"/>
            <a:ext cx="6694500" cy="2939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b="1" lang="en"/>
              <a:t>Analytical Skills</a:t>
            </a:r>
            <a:endParaRPr b="1"/>
          </a:p>
          <a:p>
            <a:pPr indent="457200" lvl="0" marL="457200" rtl="0" algn="l">
              <a:spcBef>
                <a:spcPts val="0"/>
              </a:spcBef>
              <a:spcAft>
                <a:spcPts val="0"/>
              </a:spcAft>
              <a:buNone/>
            </a:pPr>
            <a:r>
              <a:rPr lang="en"/>
              <a:t>Cost benefit </a:t>
            </a:r>
            <a:r>
              <a:rPr lang="en"/>
              <a:t>analysis</a:t>
            </a:r>
            <a:r>
              <a:rPr lang="en"/>
              <a:t>, </a:t>
            </a:r>
            <a:r>
              <a:rPr lang="en"/>
              <a:t>trade offs: </a:t>
            </a:r>
            <a:r>
              <a:rPr lang="en" u="sng">
                <a:solidFill>
                  <a:schemeClr val="hlink"/>
                </a:solidFill>
                <a:hlinkClick r:id="rId3"/>
              </a:rPr>
              <a:t>Shopportunity Cost</a:t>
            </a:r>
            <a:endParaRPr/>
          </a:p>
          <a:p>
            <a:pPr indent="-317500" lvl="0" marL="457200" rtl="0" algn="l">
              <a:spcBef>
                <a:spcPts val="0"/>
              </a:spcBef>
              <a:spcAft>
                <a:spcPts val="0"/>
              </a:spcAft>
              <a:buSzPts val="1400"/>
              <a:buAutoNum type="arabicPeriod"/>
            </a:pPr>
            <a:r>
              <a:rPr b="1" lang="en"/>
              <a:t>Quantitative Skills</a:t>
            </a:r>
            <a:endParaRPr b="1"/>
          </a:p>
          <a:p>
            <a:pPr indent="0" lvl="0" marL="914400" rtl="0" algn="l">
              <a:spcBef>
                <a:spcPts val="0"/>
              </a:spcBef>
              <a:spcAft>
                <a:spcPts val="0"/>
              </a:spcAft>
              <a:buNone/>
            </a:pPr>
            <a:r>
              <a:rPr lang="en"/>
              <a:t>Interpreting graphs, tables, and calculators: </a:t>
            </a:r>
            <a:r>
              <a:rPr lang="en" u="sng">
                <a:solidFill>
                  <a:schemeClr val="hlink"/>
                </a:solidFill>
                <a:hlinkClick r:id="rId4"/>
              </a:rPr>
              <a:t>Auto-loan Calculator</a:t>
            </a:r>
            <a:endParaRPr/>
          </a:p>
          <a:p>
            <a:pPr indent="-317500" lvl="0" marL="457200" rtl="0" algn="l">
              <a:spcBef>
                <a:spcPts val="0"/>
              </a:spcBef>
              <a:spcAft>
                <a:spcPts val="0"/>
              </a:spcAft>
              <a:buSzPts val="1400"/>
              <a:buAutoNum type="arabicPeriod"/>
            </a:pPr>
            <a:r>
              <a:rPr b="1" lang="en"/>
              <a:t>Decision Making Skills</a:t>
            </a:r>
            <a:endParaRPr b="1"/>
          </a:p>
          <a:p>
            <a:pPr indent="0" lvl="0" marL="914400" rtl="0" algn="l">
              <a:spcBef>
                <a:spcPts val="0"/>
              </a:spcBef>
              <a:spcAft>
                <a:spcPts val="0"/>
              </a:spcAft>
              <a:buNone/>
            </a:pPr>
            <a:r>
              <a:rPr lang="en"/>
              <a:t>Budgeting, comparing alternatives, justifications: </a:t>
            </a:r>
            <a:r>
              <a:rPr lang="en" u="sng">
                <a:solidFill>
                  <a:schemeClr val="hlink"/>
                </a:solidFill>
                <a:hlinkClick r:id="rId5"/>
              </a:rPr>
              <a:t>Household vs. Country Budgeting</a:t>
            </a:r>
            <a:r>
              <a:rPr lang="en"/>
              <a:t> &amp; </a:t>
            </a:r>
            <a:r>
              <a:rPr lang="en" u="sng">
                <a:solidFill>
                  <a:schemeClr val="hlink"/>
                </a:solidFill>
                <a:hlinkClick r:id="rId6"/>
              </a:rPr>
              <a:t>Prosperity Quest</a:t>
            </a:r>
            <a:endParaRPr/>
          </a:p>
          <a:p>
            <a:pPr indent="-317500" lvl="0" marL="457200" rtl="0" algn="l">
              <a:spcBef>
                <a:spcPts val="0"/>
              </a:spcBef>
              <a:spcAft>
                <a:spcPts val="0"/>
              </a:spcAft>
              <a:buSzPts val="1400"/>
              <a:buAutoNum type="arabicPeriod"/>
            </a:pPr>
            <a:r>
              <a:rPr b="1" lang="en"/>
              <a:t>Civic &amp; Real World Reasoning</a:t>
            </a:r>
            <a:endParaRPr b="1"/>
          </a:p>
          <a:p>
            <a:pPr indent="0" lvl="0" marL="914400" rtl="0" algn="l">
              <a:spcBef>
                <a:spcPts val="0"/>
              </a:spcBef>
              <a:spcAft>
                <a:spcPts val="0"/>
              </a:spcAft>
              <a:buNone/>
            </a:pPr>
            <a:r>
              <a:rPr lang="en"/>
              <a:t>Connecting personal decisions to economic realities, recognizing winners and losers: </a:t>
            </a:r>
            <a:r>
              <a:rPr lang="en" u="sng">
                <a:solidFill>
                  <a:schemeClr val="hlink"/>
                </a:solidFill>
                <a:hlinkClick r:id="rId7"/>
              </a:rPr>
              <a:t>Dollar Street</a:t>
            </a:r>
            <a:endParaRPr/>
          </a:p>
          <a:p>
            <a:pPr indent="-317500" lvl="0" marL="457200" rtl="0" algn="l">
              <a:spcBef>
                <a:spcPts val="0"/>
              </a:spcBef>
              <a:spcAft>
                <a:spcPts val="0"/>
              </a:spcAft>
              <a:buSzPts val="1400"/>
              <a:buAutoNum type="arabicPeriod"/>
            </a:pPr>
            <a:r>
              <a:rPr b="1" lang="en"/>
              <a:t>Critical Thinking</a:t>
            </a:r>
            <a:endParaRPr b="1"/>
          </a:p>
          <a:p>
            <a:pPr indent="0" lvl="0" marL="914400" rtl="0" algn="l">
              <a:spcBef>
                <a:spcPts val="0"/>
              </a:spcBef>
              <a:spcAft>
                <a:spcPts val="0"/>
              </a:spcAft>
              <a:buNone/>
            </a:pPr>
            <a:r>
              <a:rPr lang="en"/>
              <a:t>Understanding bias, economic reasoning: </a:t>
            </a:r>
            <a:r>
              <a:rPr lang="en" u="sng">
                <a:solidFill>
                  <a:schemeClr val="hlink"/>
                </a:solidFill>
                <a:hlinkClick r:id="rId8"/>
              </a:rPr>
              <a:t>Sunk Cost Scenarios</a:t>
            </a:r>
            <a:r>
              <a:rPr lang="en"/>
              <a:t>, </a:t>
            </a:r>
            <a:r>
              <a:rPr lang="en" u="sng">
                <a:solidFill>
                  <a:schemeClr val="hlink"/>
                </a:solidFill>
                <a:hlinkClick r:id="rId9"/>
              </a:rPr>
              <a:t>MRU</a:t>
            </a:r>
            <a:endParaRPr/>
          </a:p>
        </p:txBody>
      </p:sp>
      <p:grpSp>
        <p:nvGrpSpPr>
          <p:cNvPr id="694" name="Google Shape;694;p53"/>
          <p:cNvGrpSpPr/>
          <p:nvPr/>
        </p:nvGrpSpPr>
        <p:grpSpPr>
          <a:xfrm>
            <a:off x="719994" y="1766239"/>
            <a:ext cx="452554" cy="423901"/>
            <a:chOff x="3407198" y="3955287"/>
            <a:chExt cx="369220" cy="345872"/>
          </a:xfrm>
        </p:grpSpPr>
        <p:sp>
          <p:nvSpPr>
            <p:cNvPr id="695" name="Google Shape;695;p53"/>
            <p:cNvSpPr/>
            <p:nvPr/>
          </p:nvSpPr>
          <p:spPr>
            <a:xfrm>
              <a:off x="3407198" y="3955287"/>
              <a:ext cx="369220" cy="345872"/>
            </a:xfrm>
            <a:custGeom>
              <a:rect b="b" l="l" r="r" t="t"/>
              <a:pathLst>
                <a:path extrusionOk="0" h="429655" w="458659">
                  <a:moveTo>
                    <a:pt x="445226" y="0"/>
                  </a:moveTo>
                  <a:cubicBezTo>
                    <a:pt x="437810" y="0"/>
                    <a:pt x="431793" y="6006"/>
                    <a:pt x="431793" y="13410"/>
                  </a:cubicBezTo>
                  <a:lnTo>
                    <a:pt x="431793" y="84449"/>
                  </a:lnTo>
                  <a:lnTo>
                    <a:pt x="382122" y="84449"/>
                  </a:lnTo>
                  <a:lnTo>
                    <a:pt x="382122" y="39106"/>
                  </a:lnTo>
                  <a:cubicBezTo>
                    <a:pt x="382122" y="31703"/>
                    <a:pt x="376105" y="25697"/>
                    <a:pt x="368689" y="25697"/>
                  </a:cubicBezTo>
                  <a:cubicBezTo>
                    <a:pt x="361273" y="25697"/>
                    <a:pt x="355256" y="31703"/>
                    <a:pt x="355256" y="39106"/>
                  </a:cubicBezTo>
                  <a:lnTo>
                    <a:pt x="355256" y="84449"/>
                  </a:lnTo>
                  <a:lnTo>
                    <a:pt x="305273" y="84449"/>
                  </a:lnTo>
                  <a:lnTo>
                    <a:pt x="305273" y="65426"/>
                  </a:lnTo>
                  <a:cubicBezTo>
                    <a:pt x="305273" y="58023"/>
                    <a:pt x="299256" y="52017"/>
                    <a:pt x="291840" y="52017"/>
                  </a:cubicBezTo>
                  <a:cubicBezTo>
                    <a:pt x="284424" y="52017"/>
                    <a:pt x="278407" y="58023"/>
                    <a:pt x="278407" y="65426"/>
                  </a:cubicBezTo>
                  <a:lnTo>
                    <a:pt x="278407" y="170146"/>
                  </a:lnTo>
                  <a:lnTo>
                    <a:pt x="180252" y="170146"/>
                  </a:lnTo>
                  <a:lnTo>
                    <a:pt x="180252" y="65426"/>
                  </a:lnTo>
                  <a:cubicBezTo>
                    <a:pt x="180252" y="58023"/>
                    <a:pt x="174235" y="52017"/>
                    <a:pt x="166819" y="52017"/>
                  </a:cubicBezTo>
                  <a:cubicBezTo>
                    <a:pt x="159403" y="52017"/>
                    <a:pt x="153386" y="58023"/>
                    <a:pt x="153386" y="65426"/>
                  </a:cubicBezTo>
                  <a:lnTo>
                    <a:pt x="153386" y="84449"/>
                  </a:lnTo>
                  <a:lnTo>
                    <a:pt x="103403" y="84449"/>
                  </a:lnTo>
                  <a:lnTo>
                    <a:pt x="103403" y="39106"/>
                  </a:lnTo>
                  <a:cubicBezTo>
                    <a:pt x="103403" y="31703"/>
                    <a:pt x="97386" y="25697"/>
                    <a:pt x="89970" y="25697"/>
                  </a:cubicBezTo>
                  <a:cubicBezTo>
                    <a:pt x="82554" y="25697"/>
                    <a:pt x="76537" y="31703"/>
                    <a:pt x="76537" y="39106"/>
                  </a:cubicBezTo>
                  <a:lnTo>
                    <a:pt x="76537" y="84449"/>
                  </a:lnTo>
                  <a:lnTo>
                    <a:pt x="26866" y="84449"/>
                  </a:lnTo>
                  <a:lnTo>
                    <a:pt x="26866" y="13410"/>
                  </a:lnTo>
                  <a:cubicBezTo>
                    <a:pt x="26866" y="6006"/>
                    <a:pt x="20849" y="0"/>
                    <a:pt x="13433" y="0"/>
                  </a:cubicBezTo>
                  <a:cubicBezTo>
                    <a:pt x="6017" y="0"/>
                    <a:pt x="0" y="6006"/>
                    <a:pt x="0" y="13410"/>
                  </a:cubicBezTo>
                  <a:lnTo>
                    <a:pt x="0" y="97734"/>
                  </a:lnTo>
                  <a:cubicBezTo>
                    <a:pt x="0" y="105137"/>
                    <a:pt x="6017" y="111144"/>
                    <a:pt x="13433" y="111144"/>
                  </a:cubicBezTo>
                  <a:lnTo>
                    <a:pt x="153136" y="111144"/>
                  </a:lnTo>
                  <a:lnTo>
                    <a:pt x="153136" y="170021"/>
                  </a:lnTo>
                  <a:lnTo>
                    <a:pt x="59418" y="170021"/>
                  </a:lnTo>
                  <a:cubicBezTo>
                    <a:pt x="46941" y="170058"/>
                    <a:pt x="36838" y="180144"/>
                    <a:pt x="36800" y="192599"/>
                  </a:cubicBezTo>
                  <a:cubicBezTo>
                    <a:pt x="36838" y="220828"/>
                    <a:pt x="59755" y="243711"/>
                    <a:pt x="88033" y="243742"/>
                  </a:cubicBezTo>
                  <a:lnTo>
                    <a:pt x="107589" y="243742"/>
                  </a:lnTo>
                  <a:lnTo>
                    <a:pt x="107589" y="310603"/>
                  </a:lnTo>
                  <a:cubicBezTo>
                    <a:pt x="109114" y="377857"/>
                    <a:pt x="164970" y="431145"/>
                    <a:pt x="232341" y="429624"/>
                  </a:cubicBezTo>
                  <a:cubicBezTo>
                    <a:pt x="297569" y="428152"/>
                    <a:pt x="350095" y="375717"/>
                    <a:pt x="351570" y="310603"/>
                  </a:cubicBezTo>
                  <a:lnTo>
                    <a:pt x="351570" y="243867"/>
                  </a:lnTo>
                  <a:lnTo>
                    <a:pt x="371126" y="243867"/>
                  </a:lnTo>
                  <a:cubicBezTo>
                    <a:pt x="399404" y="243830"/>
                    <a:pt x="422321" y="220952"/>
                    <a:pt x="422359" y="192723"/>
                  </a:cubicBezTo>
                  <a:cubicBezTo>
                    <a:pt x="422359" y="180256"/>
                    <a:pt x="412231" y="170146"/>
                    <a:pt x="399741" y="170146"/>
                  </a:cubicBezTo>
                  <a:lnTo>
                    <a:pt x="305523" y="170146"/>
                  </a:lnTo>
                  <a:lnTo>
                    <a:pt x="305523" y="111268"/>
                  </a:lnTo>
                  <a:lnTo>
                    <a:pt x="445226" y="111268"/>
                  </a:lnTo>
                  <a:cubicBezTo>
                    <a:pt x="452642" y="111268"/>
                    <a:pt x="458659" y="105262"/>
                    <a:pt x="458659" y="97859"/>
                  </a:cubicBezTo>
                  <a:lnTo>
                    <a:pt x="458659" y="13410"/>
                  </a:lnTo>
                  <a:cubicBezTo>
                    <a:pt x="458659" y="6006"/>
                    <a:pt x="452642" y="0"/>
                    <a:pt x="445226" y="0"/>
                  </a:cubicBezTo>
                  <a:close/>
                  <a:moveTo>
                    <a:pt x="107839" y="217048"/>
                  </a:moveTo>
                  <a:lnTo>
                    <a:pt x="88283" y="217048"/>
                  </a:lnTo>
                  <a:cubicBezTo>
                    <a:pt x="76468" y="217048"/>
                    <a:pt x="66353" y="208584"/>
                    <a:pt x="64291" y="196965"/>
                  </a:cubicBezTo>
                  <a:lnTo>
                    <a:pt x="108026" y="196965"/>
                  </a:lnTo>
                  <a:close/>
                  <a:moveTo>
                    <a:pt x="351820" y="196965"/>
                  </a:moveTo>
                  <a:lnTo>
                    <a:pt x="395555" y="196965"/>
                  </a:lnTo>
                  <a:cubicBezTo>
                    <a:pt x="393493" y="208578"/>
                    <a:pt x="383378" y="217048"/>
                    <a:pt x="371563" y="217048"/>
                  </a:cubicBezTo>
                  <a:lnTo>
                    <a:pt x="352007" y="217048"/>
                  </a:lnTo>
                  <a:close/>
                  <a:moveTo>
                    <a:pt x="324954" y="196965"/>
                  </a:moveTo>
                  <a:lnTo>
                    <a:pt x="324954" y="310728"/>
                  </a:lnTo>
                  <a:cubicBezTo>
                    <a:pt x="323604" y="363175"/>
                    <a:pt x="279925" y="404595"/>
                    <a:pt x="227393" y="403254"/>
                  </a:cubicBezTo>
                  <a:cubicBezTo>
                    <a:pt x="176747" y="401956"/>
                    <a:pt x="136005" y="361279"/>
                    <a:pt x="134705" y="310728"/>
                  </a:cubicBezTo>
                  <a:lnTo>
                    <a:pt x="134705" y="196965"/>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6" name="Google Shape;696;p53"/>
            <p:cNvSpPr/>
            <p:nvPr/>
          </p:nvSpPr>
          <p:spPr>
            <a:xfrm>
              <a:off x="3537449" y="4143774"/>
              <a:ext cx="39934" cy="21589"/>
            </a:xfrm>
            <a:custGeom>
              <a:rect b="b" l="l" r="r" t="t"/>
              <a:pathLst>
                <a:path extrusionOk="0" h="26819" w="49608">
                  <a:moveTo>
                    <a:pt x="36175" y="0"/>
                  </a:moveTo>
                  <a:lnTo>
                    <a:pt x="13433" y="0"/>
                  </a:lnTo>
                  <a:cubicBezTo>
                    <a:pt x="6017" y="0"/>
                    <a:pt x="0" y="6006"/>
                    <a:pt x="0" y="13409"/>
                  </a:cubicBezTo>
                  <a:cubicBezTo>
                    <a:pt x="0" y="20813"/>
                    <a:pt x="6017" y="26819"/>
                    <a:pt x="13433" y="26819"/>
                  </a:cubicBezTo>
                  <a:lnTo>
                    <a:pt x="36175" y="26819"/>
                  </a:lnTo>
                  <a:cubicBezTo>
                    <a:pt x="43592" y="26819"/>
                    <a:pt x="49608" y="20813"/>
                    <a:pt x="49608" y="13409"/>
                  </a:cubicBezTo>
                  <a:cubicBezTo>
                    <a:pt x="49608" y="6006"/>
                    <a:pt x="43592" y="0"/>
                    <a:pt x="36175"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7" name="Google Shape;697;p53"/>
            <p:cNvSpPr/>
            <p:nvPr/>
          </p:nvSpPr>
          <p:spPr>
            <a:xfrm>
              <a:off x="3603857" y="4143774"/>
              <a:ext cx="39934" cy="21589"/>
            </a:xfrm>
            <a:custGeom>
              <a:rect b="b" l="l" r="r" t="t"/>
              <a:pathLst>
                <a:path extrusionOk="0" h="26819" w="49608">
                  <a:moveTo>
                    <a:pt x="36175" y="0"/>
                  </a:moveTo>
                  <a:lnTo>
                    <a:pt x="13433" y="0"/>
                  </a:lnTo>
                  <a:cubicBezTo>
                    <a:pt x="6017" y="0"/>
                    <a:pt x="0" y="6006"/>
                    <a:pt x="0" y="13409"/>
                  </a:cubicBezTo>
                  <a:cubicBezTo>
                    <a:pt x="0" y="20813"/>
                    <a:pt x="6017" y="26819"/>
                    <a:pt x="13433" y="26819"/>
                  </a:cubicBezTo>
                  <a:lnTo>
                    <a:pt x="36175" y="26819"/>
                  </a:lnTo>
                  <a:cubicBezTo>
                    <a:pt x="43592" y="26819"/>
                    <a:pt x="49608" y="20813"/>
                    <a:pt x="49608" y="13409"/>
                  </a:cubicBezTo>
                  <a:cubicBezTo>
                    <a:pt x="49608" y="6006"/>
                    <a:pt x="43592" y="0"/>
                    <a:pt x="36175"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8" name="Google Shape;698;p53"/>
            <p:cNvSpPr/>
            <p:nvPr/>
          </p:nvSpPr>
          <p:spPr>
            <a:xfrm>
              <a:off x="3551575" y="4204095"/>
              <a:ext cx="80473" cy="59948"/>
            </a:xfrm>
            <a:custGeom>
              <a:rect b="b" l="l" r="r" t="t"/>
              <a:pathLst>
                <a:path extrusionOk="0" h="74469" w="99966">
                  <a:moveTo>
                    <a:pt x="49983" y="0"/>
                  </a:moveTo>
                  <a:cubicBezTo>
                    <a:pt x="21930" y="0"/>
                    <a:pt x="0" y="16279"/>
                    <a:pt x="0" y="37422"/>
                  </a:cubicBezTo>
                  <a:cubicBezTo>
                    <a:pt x="0" y="58566"/>
                    <a:pt x="21930" y="74470"/>
                    <a:pt x="49983" y="74470"/>
                  </a:cubicBezTo>
                  <a:cubicBezTo>
                    <a:pt x="78036" y="74470"/>
                    <a:pt x="99967" y="58191"/>
                    <a:pt x="99967" y="37422"/>
                  </a:cubicBezTo>
                  <a:cubicBezTo>
                    <a:pt x="99967" y="16653"/>
                    <a:pt x="77974" y="0"/>
                    <a:pt x="49983" y="0"/>
                  </a:cubicBezTo>
                  <a:close/>
                  <a:moveTo>
                    <a:pt x="49983" y="47339"/>
                  </a:moveTo>
                  <a:cubicBezTo>
                    <a:pt x="35863" y="47339"/>
                    <a:pt x="26866" y="40603"/>
                    <a:pt x="26866" y="37110"/>
                  </a:cubicBezTo>
                  <a:cubicBezTo>
                    <a:pt x="26866" y="33618"/>
                    <a:pt x="35863" y="26819"/>
                    <a:pt x="49983" y="26819"/>
                  </a:cubicBezTo>
                  <a:cubicBezTo>
                    <a:pt x="64104" y="26819"/>
                    <a:pt x="73101" y="33555"/>
                    <a:pt x="73101" y="37110"/>
                  </a:cubicBezTo>
                  <a:cubicBezTo>
                    <a:pt x="73101" y="40665"/>
                    <a:pt x="64104" y="47339"/>
                    <a:pt x="49983" y="4733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99" name="Google Shape;699;p53"/>
          <p:cNvSpPr/>
          <p:nvPr/>
        </p:nvSpPr>
        <p:spPr>
          <a:xfrm>
            <a:off x="721572" y="2632579"/>
            <a:ext cx="449422" cy="254891"/>
          </a:xfrm>
          <a:custGeom>
            <a:rect b="b" l="l" r="r" t="t"/>
            <a:pathLst>
              <a:path extrusionOk="0" h="258773" w="456266">
                <a:moveTo>
                  <a:pt x="376312" y="94490"/>
                </a:moveTo>
                <a:lnTo>
                  <a:pt x="365940" y="94490"/>
                </a:lnTo>
                <a:cubicBezTo>
                  <a:pt x="358524" y="72923"/>
                  <a:pt x="334994" y="61440"/>
                  <a:pt x="313389" y="68850"/>
                </a:cubicBezTo>
                <a:cubicBezTo>
                  <a:pt x="291784" y="76253"/>
                  <a:pt x="280281" y="99742"/>
                  <a:pt x="287704" y="121309"/>
                </a:cubicBezTo>
                <a:cubicBezTo>
                  <a:pt x="295120" y="142877"/>
                  <a:pt x="318650" y="154359"/>
                  <a:pt x="340255" y="146950"/>
                </a:cubicBezTo>
                <a:cubicBezTo>
                  <a:pt x="352320" y="142815"/>
                  <a:pt x="361798" y="133353"/>
                  <a:pt x="365940" y="121309"/>
                </a:cubicBezTo>
                <a:lnTo>
                  <a:pt x="376312" y="121309"/>
                </a:lnTo>
                <a:cubicBezTo>
                  <a:pt x="406864" y="122332"/>
                  <a:pt x="430806" y="147892"/>
                  <a:pt x="429775" y="178397"/>
                </a:cubicBezTo>
                <a:cubicBezTo>
                  <a:pt x="428800" y="207455"/>
                  <a:pt x="405427" y="230788"/>
                  <a:pt x="376312" y="231767"/>
                </a:cubicBezTo>
                <a:lnTo>
                  <a:pt x="285592" y="231767"/>
                </a:lnTo>
                <a:lnTo>
                  <a:pt x="285592" y="169397"/>
                </a:lnTo>
                <a:lnTo>
                  <a:pt x="292902" y="169397"/>
                </a:lnTo>
                <a:cubicBezTo>
                  <a:pt x="300318" y="169397"/>
                  <a:pt x="306335" y="163391"/>
                  <a:pt x="306335" y="155988"/>
                </a:cubicBezTo>
                <a:cubicBezTo>
                  <a:pt x="306335" y="148584"/>
                  <a:pt x="300318" y="142578"/>
                  <a:pt x="292902" y="142578"/>
                </a:cubicBezTo>
                <a:lnTo>
                  <a:pt x="191873" y="142578"/>
                </a:lnTo>
                <a:lnTo>
                  <a:pt x="191873" y="26819"/>
                </a:lnTo>
                <a:lnTo>
                  <a:pt x="206244" y="26819"/>
                </a:lnTo>
                <a:cubicBezTo>
                  <a:pt x="213660" y="26819"/>
                  <a:pt x="219677" y="20813"/>
                  <a:pt x="219677" y="13409"/>
                </a:cubicBezTo>
                <a:cubicBezTo>
                  <a:pt x="219677" y="6006"/>
                  <a:pt x="213660" y="0"/>
                  <a:pt x="206244" y="0"/>
                </a:cubicBezTo>
                <a:lnTo>
                  <a:pt x="55044" y="0"/>
                </a:lnTo>
                <a:cubicBezTo>
                  <a:pt x="47628" y="0"/>
                  <a:pt x="41611" y="6006"/>
                  <a:pt x="41611" y="13409"/>
                </a:cubicBezTo>
                <a:cubicBezTo>
                  <a:pt x="41611" y="20813"/>
                  <a:pt x="47628" y="26819"/>
                  <a:pt x="55044" y="26819"/>
                </a:cubicBezTo>
                <a:lnTo>
                  <a:pt x="66978" y="26819"/>
                </a:lnTo>
                <a:lnTo>
                  <a:pt x="66978" y="142765"/>
                </a:lnTo>
                <a:lnTo>
                  <a:pt x="55044" y="142765"/>
                </a:lnTo>
                <a:cubicBezTo>
                  <a:pt x="47628" y="142765"/>
                  <a:pt x="41611" y="148771"/>
                  <a:pt x="41611" y="156174"/>
                </a:cubicBezTo>
                <a:cubicBezTo>
                  <a:pt x="41611" y="163578"/>
                  <a:pt x="47628" y="169584"/>
                  <a:pt x="55044" y="169584"/>
                </a:cubicBezTo>
                <a:lnTo>
                  <a:pt x="84034" y="169584"/>
                </a:lnTo>
                <a:lnTo>
                  <a:pt x="84034" y="231954"/>
                </a:lnTo>
                <a:lnTo>
                  <a:pt x="13433" y="231954"/>
                </a:lnTo>
                <a:cubicBezTo>
                  <a:pt x="6017" y="231954"/>
                  <a:pt x="0" y="237960"/>
                  <a:pt x="0" y="245364"/>
                </a:cubicBezTo>
                <a:cubicBezTo>
                  <a:pt x="0" y="252767"/>
                  <a:pt x="6017" y="258773"/>
                  <a:pt x="13433" y="258773"/>
                </a:cubicBezTo>
                <a:lnTo>
                  <a:pt x="376312" y="258773"/>
                </a:lnTo>
                <a:cubicBezTo>
                  <a:pt x="421703" y="257526"/>
                  <a:pt x="457491" y="219779"/>
                  <a:pt x="456235" y="174461"/>
                </a:cubicBezTo>
                <a:cubicBezTo>
                  <a:pt x="455035" y="130908"/>
                  <a:pt x="419947" y="95881"/>
                  <a:pt x="376312" y="94678"/>
                </a:cubicBezTo>
                <a:close/>
                <a:moveTo>
                  <a:pt x="326828" y="122370"/>
                </a:moveTo>
                <a:cubicBezTo>
                  <a:pt x="318825" y="122370"/>
                  <a:pt x="312333" y="115890"/>
                  <a:pt x="312333" y="107900"/>
                </a:cubicBezTo>
                <a:cubicBezTo>
                  <a:pt x="312333" y="99910"/>
                  <a:pt x="318825" y="93430"/>
                  <a:pt x="326828" y="93430"/>
                </a:cubicBezTo>
                <a:cubicBezTo>
                  <a:pt x="334832" y="93430"/>
                  <a:pt x="341323" y="99910"/>
                  <a:pt x="341323" y="107900"/>
                </a:cubicBezTo>
                <a:cubicBezTo>
                  <a:pt x="341323" y="115890"/>
                  <a:pt x="334832" y="122370"/>
                  <a:pt x="326828" y="122370"/>
                </a:cubicBezTo>
                <a:close/>
                <a:moveTo>
                  <a:pt x="142952" y="26819"/>
                </a:moveTo>
                <a:lnTo>
                  <a:pt x="164882" y="26819"/>
                </a:lnTo>
                <a:lnTo>
                  <a:pt x="164882" y="142765"/>
                </a:lnTo>
                <a:lnTo>
                  <a:pt x="142952" y="142765"/>
                </a:lnTo>
                <a:close/>
                <a:moveTo>
                  <a:pt x="93719" y="26819"/>
                </a:moveTo>
                <a:lnTo>
                  <a:pt x="116086" y="26819"/>
                </a:lnTo>
                <a:lnTo>
                  <a:pt x="116086" y="142765"/>
                </a:lnTo>
                <a:lnTo>
                  <a:pt x="93719" y="142765"/>
                </a:lnTo>
                <a:close/>
                <a:moveTo>
                  <a:pt x="258601" y="231767"/>
                </a:moveTo>
                <a:lnTo>
                  <a:pt x="110900" y="231767"/>
                </a:lnTo>
                <a:lnTo>
                  <a:pt x="110900" y="169397"/>
                </a:lnTo>
                <a:lnTo>
                  <a:pt x="258726" y="169397"/>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0" name="Google Shape;700;p53"/>
          <p:cNvSpPr/>
          <p:nvPr/>
        </p:nvSpPr>
        <p:spPr>
          <a:xfrm>
            <a:off x="9710745" y="3141848"/>
            <a:ext cx="480536" cy="497913"/>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54"/>
          <p:cNvSpPr txBox="1"/>
          <p:nvPr>
            <p:ph type="title"/>
          </p:nvPr>
        </p:nvSpPr>
        <p:spPr>
          <a:xfrm>
            <a:off x="1141050" y="797700"/>
            <a:ext cx="6861900" cy="35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500"/>
              <a:t>Thank  you!</a:t>
            </a:r>
            <a:endParaRPr sz="5500"/>
          </a:p>
          <a:p>
            <a:pPr indent="0" lvl="0" marL="0" rtl="0" algn="ctr">
              <a:spcBef>
                <a:spcPts val="0"/>
              </a:spcBef>
              <a:spcAft>
                <a:spcPts val="0"/>
              </a:spcAft>
              <a:buNone/>
            </a:pPr>
            <a:r>
              <a:rPr lang="en" sz="5500"/>
              <a:t>Let’s stay connected!</a:t>
            </a:r>
            <a:endParaRPr sz="5500"/>
          </a:p>
          <a:p>
            <a:pPr indent="0" lvl="0" marL="0" rtl="0" algn="ctr">
              <a:spcBef>
                <a:spcPts val="0"/>
              </a:spcBef>
              <a:spcAft>
                <a:spcPts val="0"/>
              </a:spcAft>
              <a:buNone/>
            </a:pPr>
            <a:r>
              <a:t/>
            </a:r>
            <a:endParaRPr sz="5500"/>
          </a:p>
        </p:txBody>
      </p:sp>
      <p:sp>
        <p:nvSpPr>
          <p:cNvPr id="706" name="Google Shape;706;p54"/>
          <p:cNvSpPr txBox="1"/>
          <p:nvPr>
            <p:ph idx="4294967295" type="subTitle"/>
          </p:nvPr>
        </p:nvSpPr>
        <p:spPr>
          <a:xfrm>
            <a:off x="4680000" y="3140750"/>
            <a:ext cx="3057600" cy="909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700" u="sng">
                <a:hlinkClick r:id="rId3"/>
              </a:rPr>
              <a:t>njeconomics.com</a:t>
            </a:r>
            <a:endParaRPr sz="1700"/>
          </a:p>
          <a:p>
            <a:pPr indent="0" lvl="0" marL="0" rtl="0" algn="l">
              <a:lnSpc>
                <a:spcPct val="100000"/>
              </a:lnSpc>
              <a:spcBef>
                <a:spcPts val="0"/>
              </a:spcBef>
              <a:spcAft>
                <a:spcPts val="0"/>
              </a:spcAft>
              <a:buNone/>
            </a:pPr>
            <a:r>
              <a:rPr b="1" lang="en" sz="1700"/>
              <a:t>linkedin.com/in/alexlamon</a:t>
            </a:r>
            <a:endParaRPr b="1" sz="1700"/>
          </a:p>
          <a:p>
            <a:pPr indent="0" lvl="0" marL="0" rtl="0" algn="l">
              <a:lnSpc>
                <a:spcPct val="100000"/>
              </a:lnSpc>
              <a:spcBef>
                <a:spcPts val="0"/>
              </a:spcBef>
              <a:spcAft>
                <a:spcPts val="0"/>
              </a:spcAft>
              <a:buNone/>
            </a:pPr>
            <a:r>
              <a:rPr b="1" lang="en" sz="1700"/>
              <a:t>lamonteach@gmail.com</a:t>
            </a:r>
            <a:endParaRPr b="1"/>
          </a:p>
          <a:p>
            <a:pPr indent="0" lvl="0" marL="0" rtl="0" algn="l">
              <a:lnSpc>
                <a:spcPct val="100000"/>
              </a:lnSpc>
              <a:spcBef>
                <a:spcPts val="0"/>
              </a:spcBef>
              <a:spcAft>
                <a:spcPts val="0"/>
              </a:spcAft>
              <a:buNone/>
            </a:pPr>
            <a:r>
              <a:t/>
            </a:r>
            <a:endParaRPr/>
          </a:p>
        </p:txBody>
      </p:sp>
      <p:pic>
        <p:nvPicPr>
          <p:cNvPr id="707" name="Google Shape;707;p54"/>
          <p:cNvPicPr preferRelativeResize="0"/>
          <p:nvPr/>
        </p:nvPicPr>
        <p:blipFill>
          <a:blip r:embed="rId4">
            <a:alphaModFix/>
          </a:blip>
          <a:stretch>
            <a:fillRect/>
          </a:stretch>
        </p:blipFill>
        <p:spPr>
          <a:xfrm>
            <a:off x="1166272" y="829850"/>
            <a:ext cx="2257750" cy="769525"/>
          </a:xfrm>
          <a:prstGeom prst="rect">
            <a:avLst/>
          </a:prstGeom>
          <a:noFill/>
          <a:ln>
            <a:noFill/>
          </a:ln>
        </p:spPr>
      </p:pic>
      <p:pic>
        <p:nvPicPr>
          <p:cNvPr id="708" name="Google Shape;708;p54"/>
          <p:cNvPicPr preferRelativeResize="0"/>
          <p:nvPr/>
        </p:nvPicPr>
        <p:blipFill>
          <a:blip r:embed="rId5">
            <a:alphaModFix/>
          </a:blip>
          <a:stretch>
            <a:fillRect/>
          </a:stretch>
        </p:blipFill>
        <p:spPr>
          <a:xfrm>
            <a:off x="1517650" y="2949524"/>
            <a:ext cx="2299025" cy="1292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35"/>
          <p:cNvSpPr txBox="1"/>
          <p:nvPr>
            <p:ph type="title"/>
          </p:nvPr>
        </p:nvSpPr>
        <p:spPr>
          <a:xfrm>
            <a:off x="3851125" y="1380525"/>
            <a:ext cx="4179000" cy="163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t>Lead Teacher of Business Education</a:t>
            </a:r>
            <a:endParaRPr sz="1800"/>
          </a:p>
          <a:p>
            <a:pPr indent="0" lvl="0" marL="0" rtl="0" algn="l">
              <a:spcBef>
                <a:spcPts val="0"/>
              </a:spcBef>
              <a:spcAft>
                <a:spcPts val="0"/>
              </a:spcAft>
              <a:buNone/>
            </a:pPr>
            <a:r>
              <a:rPr lang="en" sz="1800"/>
              <a:t>NJ CEE Executive Director</a:t>
            </a:r>
            <a:endParaRPr sz="1800"/>
          </a:p>
          <a:p>
            <a:pPr indent="0" lvl="0" marL="0" rtl="0" algn="l">
              <a:spcBef>
                <a:spcPts val="0"/>
              </a:spcBef>
              <a:spcAft>
                <a:spcPts val="0"/>
              </a:spcAft>
              <a:buNone/>
            </a:pPr>
            <a:r>
              <a:rPr lang="en" sz="1800"/>
              <a:t>Curriculum</a:t>
            </a:r>
            <a:r>
              <a:rPr lang="en" sz="1800"/>
              <a:t> consultant, teacher trainer, grad professor</a:t>
            </a:r>
            <a:endParaRPr sz="1800"/>
          </a:p>
        </p:txBody>
      </p:sp>
      <p:sp>
        <p:nvSpPr>
          <p:cNvPr id="507" name="Google Shape;507;p35"/>
          <p:cNvSpPr txBox="1"/>
          <p:nvPr>
            <p:ph idx="1" type="subTitle"/>
          </p:nvPr>
        </p:nvSpPr>
        <p:spPr>
          <a:xfrm>
            <a:off x="3851125" y="3020326"/>
            <a:ext cx="3687000" cy="9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chemeClr val="hlink"/>
                </a:solidFill>
                <a:hlinkClick r:id="rId3"/>
              </a:rPr>
              <a:t>njeconomics.com</a:t>
            </a:r>
            <a:endParaRPr/>
          </a:p>
          <a:p>
            <a:pPr indent="0" lvl="0" marL="0" rtl="0" algn="l">
              <a:spcBef>
                <a:spcPts val="0"/>
              </a:spcBef>
              <a:spcAft>
                <a:spcPts val="0"/>
              </a:spcAft>
              <a:buNone/>
            </a:pPr>
            <a:r>
              <a:rPr b="1" lang="en"/>
              <a:t>linkedin.com/in/alexlamon</a:t>
            </a:r>
            <a:endParaRPr b="1"/>
          </a:p>
          <a:p>
            <a:pPr indent="0" lvl="0" marL="0" rtl="0" algn="l">
              <a:spcBef>
                <a:spcPts val="0"/>
              </a:spcBef>
              <a:spcAft>
                <a:spcPts val="0"/>
              </a:spcAft>
              <a:buNone/>
            </a:pPr>
            <a:r>
              <a:rPr b="1" lang="en"/>
              <a:t>lamonteach@gmail.com</a:t>
            </a:r>
            <a:endParaRPr b="1"/>
          </a:p>
        </p:txBody>
      </p:sp>
      <p:sp>
        <p:nvSpPr>
          <p:cNvPr id="508" name="Google Shape;508;p35"/>
          <p:cNvSpPr txBox="1"/>
          <p:nvPr>
            <p:ph idx="2" type="title"/>
          </p:nvPr>
        </p:nvSpPr>
        <p:spPr>
          <a:xfrm>
            <a:off x="1368100" y="1883850"/>
            <a:ext cx="2160600" cy="1375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5600"/>
              <a:t>Hello!</a:t>
            </a:r>
            <a:endParaRPr sz="5600"/>
          </a:p>
        </p:txBody>
      </p:sp>
      <p:grpSp>
        <p:nvGrpSpPr>
          <p:cNvPr id="509" name="Google Shape;509;p35"/>
          <p:cNvGrpSpPr/>
          <p:nvPr/>
        </p:nvGrpSpPr>
        <p:grpSpPr>
          <a:xfrm>
            <a:off x="1710274" y="1026301"/>
            <a:ext cx="6492332" cy="2959239"/>
            <a:chOff x="1710274" y="1026301"/>
            <a:chExt cx="6492332" cy="2959239"/>
          </a:xfrm>
        </p:grpSpPr>
        <p:sp>
          <p:nvSpPr>
            <p:cNvPr id="510" name="Google Shape;510;p35"/>
            <p:cNvSpPr/>
            <p:nvPr/>
          </p:nvSpPr>
          <p:spPr>
            <a:xfrm flipH="1">
              <a:off x="1710274" y="1026301"/>
              <a:ext cx="660707" cy="577136"/>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5"/>
            <p:cNvSpPr/>
            <p:nvPr/>
          </p:nvSpPr>
          <p:spPr>
            <a:xfrm flipH="1">
              <a:off x="2037323" y="3653882"/>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5"/>
            <p:cNvSpPr/>
            <p:nvPr/>
          </p:nvSpPr>
          <p:spPr>
            <a:xfrm flipH="1">
              <a:off x="7900779" y="2689252"/>
              <a:ext cx="301827" cy="299410"/>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13" name="Google Shape;513;p35"/>
          <p:cNvCxnSpPr/>
          <p:nvPr/>
        </p:nvCxnSpPr>
        <p:spPr>
          <a:xfrm>
            <a:off x="3730525" y="3012825"/>
            <a:ext cx="4179000" cy="750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3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E2A47"/>
                </a:solidFill>
              </a:rPr>
              <a:t>Today’s Topics (High Level)</a:t>
            </a:r>
            <a:endParaRPr>
              <a:solidFill>
                <a:srgbClr val="0E2A47"/>
              </a:solidFill>
            </a:endParaRPr>
          </a:p>
        </p:txBody>
      </p:sp>
      <p:sp>
        <p:nvSpPr>
          <p:cNvPr id="519" name="Google Shape;519;p36"/>
          <p:cNvSpPr txBox="1"/>
          <p:nvPr>
            <p:ph idx="7" type="title"/>
          </p:nvPr>
        </p:nvSpPr>
        <p:spPr>
          <a:xfrm>
            <a:off x="1657800" y="965559"/>
            <a:ext cx="7347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520" name="Google Shape;520;p36"/>
          <p:cNvSpPr txBox="1"/>
          <p:nvPr>
            <p:ph idx="9" type="title"/>
          </p:nvPr>
        </p:nvSpPr>
        <p:spPr>
          <a:xfrm>
            <a:off x="4204672" y="965559"/>
            <a:ext cx="7347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521" name="Google Shape;521;p36"/>
          <p:cNvSpPr txBox="1"/>
          <p:nvPr>
            <p:ph idx="14" type="title"/>
          </p:nvPr>
        </p:nvSpPr>
        <p:spPr>
          <a:xfrm>
            <a:off x="6751548" y="965559"/>
            <a:ext cx="7347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522" name="Google Shape;522;p36"/>
          <p:cNvSpPr txBox="1"/>
          <p:nvPr>
            <p:ph idx="16" type="subTitle"/>
          </p:nvPr>
        </p:nvSpPr>
        <p:spPr>
          <a:xfrm>
            <a:off x="872400" y="1701747"/>
            <a:ext cx="2305500" cy="447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Course Structure</a:t>
            </a:r>
            <a:endParaRPr/>
          </a:p>
        </p:txBody>
      </p:sp>
      <p:sp>
        <p:nvSpPr>
          <p:cNvPr id="523" name="Google Shape;523;p36"/>
          <p:cNvSpPr txBox="1"/>
          <p:nvPr>
            <p:ph idx="17" type="subTitle"/>
          </p:nvPr>
        </p:nvSpPr>
        <p:spPr>
          <a:xfrm>
            <a:off x="3335400" y="1724538"/>
            <a:ext cx="2473200" cy="402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Economic Indicators</a:t>
            </a:r>
            <a:endParaRPr/>
          </a:p>
        </p:txBody>
      </p:sp>
      <p:sp>
        <p:nvSpPr>
          <p:cNvPr id="524" name="Google Shape;524;p36"/>
          <p:cNvSpPr txBox="1"/>
          <p:nvPr>
            <p:ph idx="18" type="subTitle"/>
          </p:nvPr>
        </p:nvSpPr>
        <p:spPr>
          <a:xfrm>
            <a:off x="5833550" y="1883275"/>
            <a:ext cx="2570700" cy="447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Shared </a:t>
            </a:r>
            <a:r>
              <a:rPr lang="en"/>
              <a:t>Skills </a:t>
            </a:r>
            <a:r>
              <a:rPr lang="en"/>
              <a:t>Across Econ &amp; PF</a:t>
            </a:r>
            <a:endParaRPr/>
          </a:p>
        </p:txBody>
      </p:sp>
      <p:sp>
        <p:nvSpPr>
          <p:cNvPr id="525" name="Google Shape;525;p36"/>
          <p:cNvSpPr txBox="1"/>
          <p:nvPr>
            <p:ph idx="19" type="subTitle"/>
          </p:nvPr>
        </p:nvSpPr>
        <p:spPr>
          <a:xfrm>
            <a:off x="872400" y="3505799"/>
            <a:ext cx="2305500" cy="477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Teaching strategies</a:t>
            </a:r>
            <a:endParaRPr/>
          </a:p>
        </p:txBody>
      </p:sp>
      <p:sp>
        <p:nvSpPr>
          <p:cNvPr id="526" name="Google Shape;526;p36"/>
          <p:cNvSpPr txBox="1"/>
          <p:nvPr>
            <p:ph idx="20" type="subTitle"/>
          </p:nvPr>
        </p:nvSpPr>
        <p:spPr>
          <a:xfrm>
            <a:off x="3419273" y="3406947"/>
            <a:ext cx="2305500" cy="675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Personal finance as applied Economics</a:t>
            </a:r>
            <a:endParaRPr/>
          </a:p>
        </p:txBody>
      </p:sp>
      <p:sp>
        <p:nvSpPr>
          <p:cNvPr id="527" name="Google Shape;527;p36"/>
          <p:cNvSpPr txBox="1"/>
          <p:nvPr>
            <p:ph idx="21" type="subTitle"/>
          </p:nvPr>
        </p:nvSpPr>
        <p:spPr>
          <a:xfrm>
            <a:off x="5966149" y="3406947"/>
            <a:ext cx="2305500" cy="675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Activities &amp; student engagement</a:t>
            </a:r>
            <a:endParaRPr/>
          </a:p>
        </p:txBody>
      </p:sp>
      <p:sp>
        <p:nvSpPr>
          <p:cNvPr id="528" name="Google Shape;528;p36"/>
          <p:cNvSpPr txBox="1"/>
          <p:nvPr>
            <p:ph type="title"/>
          </p:nvPr>
        </p:nvSpPr>
        <p:spPr>
          <a:xfrm>
            <a:off x="720025" y="26743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C2E3A"/>
                </a:solidFill>
              </a:rPr>
              <a:t>With a focus on…</a:t>
            </a:r>
            <a:endParaRPr>
              <a:solidFill>
                <a:srgbClr val="0C2E3A"/>
              </a:solidFill>
            </a:endParaRPr>
          </a:p>
        </p:txBody>
      </p:sp>
      <p:sp>
        <p:nvSpPr>
          <p:cNvPr id="529" name="Google Shape;529;p36"/>
          <p:cNvSpPr txBox="1"/>
          <p:nvPr>
            <p:ph idx="7" type="title"/>
          </p:nvPr>
        </p:nvSpPr>
        <p:spPr>
          <a:xfrm>
            <a:off x="1612950" y="4081959"/>
            <a:ext cx="7347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530" name="Google Shape;530;p36"/>
          <p:cNvSpPr txBox="1"/>
          <p:nvPr>
            <p:ph idx="9" type="title"/>
          </p:nvPr>
        </p:nvSpPr>
        <p:spPr>
          <a:xfrm>
            <a:off x="4159822" y="4081959"/>
            <a:ext cx="7347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531" name="Google Shape;531;p36"/>
          <p:cNvSpPr txBox="1"/>
          <p:nvPr>
            <p:ph idx="14" type="title"/>
          </p:nvPr>
        </p:nvSpPr>
        <p:spPr>
          <a:xfrm>
            <a:off x="6706698" y="4081959"/>
            <a:ext cx="7347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cxnSp>
        <p:nvCxnSpPr>
          <p:cNvPr id="532" name="Google Shape;532;p36"/>
          <p:cNvCxnSpPr/>
          <p:nvPr/>
        </p:nvCxnSpPr>
        <p:spPr>
          <a:xfrm>
            <a:off x="860475" y="2676400"/>
            <a:ext cx="7543200" cy="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3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t>Maximizing Your </a:t>
            </a:r>
            <a:r>
              <a:rPr lang="en" u="sng"/>
              <a:t>Utility</a:t>
            </a:r>
            <a:r>
              <a:rPr lang="en" u="sng"/>
              <a:t> </a:t>
            </a:r>
            <a:endParaRPr sz="2600"/>
          </a:p>
        </p:txBody>
      </p:sp>
      <p:sp>
        <p:nvSpPr>
          <p:cNvPr id="538" name="Google Shape;538;p37"/>
          <p:cNvSpPr txBox="1"/>
          <p:nvPr>
            <p:ph idx="1" type="subTitle"/>
          </p:nvPr>
        </p:nvSpPr>
        <p:spPr>
          <a:xfrm>
            <a:off x="4933622" y="3057023"/>
            <a:ext cx="2580300" cy="1010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Participate</a:t>
            </a:r>
            <a:r>
              <a:rPr lang="en"/>
              <a:t> as much as you can, however you need</a:t>
            </a:r>
            <a:endParaRPr/>
          </a:p>
        </p:txBody>
      </p:sp>
      <p:sp>
        <p:nvSpPr>
          <p:cNvPr id="539" name="Google Shape;539;p37"/>
          <p:cNvSpPr txBox="1"/>
          <p:nvPr>
            <p:ph idx="2" type="subTitle"/>
          </p:nvPr>
        </p:nvSpPr>
        <p:spPr>
          <a:xfrm>
            <a:off x="1630076" y="3057023"/>
            <a:ext cx="2580300" cy="1010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Take what you like, what will work best in your context for your students, and leave the rest</a:t>
            </a:r>
            <a:endParaRPr/>
          </a:p>
        </p:txBody>
      </p:sp>
      <p:sp>
        <p:nvSpPr>
          <p:cNvPr id="540" name="Google Shape;540;p37"/>
          <p:cNvSpPr txBox="1"/>
          <p:nvPr>
            <p:ph idx="3" type="subTitle"/>
          </p:nvPr>
        </p:nvSpPr>
        <p:spPr>
          <a:xfrm>
            <a:off x="1630076" y="2493200"/>
            <a:ext cx="2580300" cy="558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Toolbox Session</a:t>
            </a:r>
            <a:endParaRPr/>
          </a:p>
        </p:txBody>
      </p:sp>
      <p:sp>
        <p:nvSpPr>
          <p:cNvPr id="541" name="Google Shape;541;p37"/>
          <p:cNvSpPr txBox="1"/>
          <p:nvPr>
            <p:ph idx="4" type="subTitle"/>
          </p:nvPr>
        </p:nvSpPr>
        <p:spPr>
          <a:xfrm>
            <a:off x="4933622" y="2493200"/>
            <a:ext cx="2580300" cy="558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Longer Session</a:t>
            </a:r>
            <a:endParaRPr/>
          </a:p>
        </p:txBody>
      </p:sp>
      <p:grpSp>
        <p:nvGrpSpPr>
          <p:cNvPr id="542" name="Google Shape;542;p37"/>
          <p:cNvGrpSpPr/>
          <p:nvPr/>
        </p:nvGrpSpPr>
        <p:grpSpPr>
          <a:xfrm>
            <a:off x="2668238" y="1784907"/>
            <a:ext cx="503978" cy="472806"/>
            <a:chOff x="1445760" y="3330750"/>
            <a:chExt cx="368432" cy="345644"/>
          </a:xfrm>
        </p:grpSpPr>
        <p:sp>
          <p:nvSpPr>
            <p:cNvPr id="543" name="Google Shape;543;p37"/>
            <p:cNvSpPr/>
            <p:nvPr/>
          </p:nvSpPr>
          <p:spPr>
            <a:xfrm>
              <a:off x="1445760" y="3330750"/>
              <a:ext cx="368432" cy="214751"/>
            </a:xfrm>
            <a:custGeom>
              <a:rect b="b" l="l" r="r" t="t"/>
              <a:pathLst>
                <a:path extrusionOk="0" h="266771" w="457679">
                  <a:moveTo>
                    <a:pt x="386404" y="122384"/>
                  </a:moveTo>
                  <a:lnTo>
                    <a:pt x="383655" y="122384"/>
                  </a:lnTo>
                  <a:cubicBezTo>
                    <a:pt x="378000" y="49368"/>
                    <a:pt x="314123" y="-5244"/>
                    <a:pt x="240981" y="401"/>
                  </a:cubicBezTo>
                  <a:cubicBezTo>
                    <a:pt x="186489" y="4605"/>
                    <a:pt x="140140" y="41702"/>
                    <a:pt x="124179" y="93881"/>
                  </a:cubicBezTo>
                  <a:cubicBezTo>
                    <a:pt x="78217" y="75033"/>
                    <a:pt x="25651" y="96950"/>
                    <a:pt x="6771" y="142836"/>
                  </a:cubicBezTo>
                  <a:cubicBezTo>
                    <a:pt x="-12109" y="188715"/>
                    <a:pt x="9846" y="241187"/>
                    <a:pt x="55808" y="260035"/>
                  </a:cubicBezTo>
                  <a:cubicBezTo>
                    <a:pt x="66696" y="264501"/>
                    <a:pt x="78357" y="266790"/>
                    <a:pt x="90128" y="266771"/>
                  </a:cubicBezTo>
                  <a:lnTo>
                    <a:pt x="386404" y="266771"/>
                  </a:lnTo>
                  <a:cubicBezTo>
                    <a:pt x="387477" y="266777"/>
                    <a:pt x="388547" y="266653"/>
                    <a:pt x="389590" y="266397"/>
                  </a:cubicBezTo>
                  <a:cubicBezTo>
                    <a:pt x="429414" y="264114"/>
                    <a:pt x="459844" y="230035"/>
                    <a:pt x="457559" y="190287"/>
                  </a:cubicBezTo>
                  <a:cubicBezTo>
                    <a:pt x="455386" y="152497"/>
                    <a:pt x="424315" y="122821"/>
                    <a:pt x="386404" y="122322"/>
                  </a:cubicBezTo>
                  <a:close/>
                  <a:moveTo>
                    <a:pt x="386404" y="239765"/>
                  </a:moveTo>
                  <a:cubicBezTo>
                    <a:pt x="385469" y="239671"/>
                    <a:pt x="384527" y="239671"/>
                    <a:pt x="383592" y="239765"/>
                  </a:cubicBezTo>
                  <a:lnTo>
                    <a:pt x="89940" y="239765"/>
                  </a:lnTo>
                  <a:cubicBezTo>
                    <a:pt x="55089" y="239802"/>
                    <a:pt x="26804" y="211636"/>
                    <a:pt x="26765" y="176846"/>
                  </a:cubicBezTo>
                  <a:cubicBezTo>
                    <a:pt x="26725" y="142050"/>
                    <a:pt x="54946" y="113815"/>
                    <a:pt x="89797" y="113777"/>
                  </a:cubicBezTo>
                  <a:cubicBezTo>
                    <a:pt x="102560" y="113765"/>
                    <a:pt x="115027" y="117613"/>
                    <a:pt x="125553" y="124817"/>
                  </a:cubicBezTo>
                  <a:lnTo>
                    <a:pt x="125553" y="124817"/>
                  </a:lnTo>
                  <a:lnTo>
                    <a:pt x="126428" y="125316"/>
                  </a:lnTo>
                  <a:lnTo>
                    <a:pt x="126428" y="125316"/>
                  </a:lnTo>
                  <a:lnTo>
                    <a:pt x="127240" y="125690"/>
                  </a:lnTo>
                  <a:lnTo>
                    <a:pt x="127678" y="125690"/>
                  </a:lnTo>
                  <a:lnTo>
                    <a:pt x="128427" y="126002"/>
                  </a:lnTo>
                  <a:lnTo>
                    <a:pt x="128990" y="126002"/>
                  </a:lnTo>
                  <a:lnTo>
                    <a:pt x="129677" y="126002"/>
                  </a:lnTo>
                  <a:lnTo>
                    <a:pt x="130302" y="126002"/>
                  </a:lnTo>
                  <a:lnTo>
                    <a:pt x="134113" y="126002"/>
                  </a:lnTo>
                  <a:lnTo>
                    <a:pt x="135050" y="126002"/>
                  </a:lnTo>
                  <a:lnTo>
                    <a:pt x="135425" y="126002"/>
                  </a:lnTo>
                  <a:lnTo>
                    <a:pt x="136300" y="126002"/>
                  </a:lnTo>
                  <a:lnTo>
                    <a:pt x="136675" y="126002"/>
                  </a:lnTo>
                  <a:lnTo>
                    <a:pt x="137487" y="126002"/>
                  </a:lnTo>
                  <a:lnTo>
                    <a:pt x="137987" y="126002"/>
                  </a:lnTo>
                  <a:lnTo>
                    <a:pt x="138612" y="125690"/>
                  </a:lnTo>
                  <a:lnTo>
                    <a:pt x="139174" y="125690"/>
                  </a:lnTo>
                  <a:lnTo>
                    <a:pt x="139736" y="125378"/>
                  </a:lnTo>
                  <a:lnTo>
                    <a:pt x="140299" y="125004"/>
                  </a:lnTo>
                  <a:lnTo>
                    <a:pt x="140798" y="124630"/>
                  </a:lnTo>
                  <a:lnTo>
                    <a:pt x="141361" y="124193"/>
                  </a:lnTo>
                  <a:lnTo>
                    <a:pt x="141798" y="123819"/>
                  </a:lnTo>
                  <a:lnTo>
                    <a:pt x="142235" y="123382"/>
                  </a:lnTo>
                  <a:lnTo>
                    <a:pt x="142798" y="122821"/>
                  </a:lnTo>
                  <a:lnTo>
                    <a:pt x="143110" y="122447"/>
                  </a:lnTo>
                  <a:cubicBezTo>
                    <a:pt x="143298" y="122210"/>
                    <a:pt x="143466" y="121960"/>
                    <a:pt x="143610" y="121698"/>
                  </a:cubicBezTo>
                  <a:lnTo>
                    <a:pt x="143610" y="121698"/>
                  </a:lnTo>
                  <a:lnTo>
                    <a:pt x="143610" y="121698"/>
                  </a:lnTo>
                  <a:lnTo>
                    <a:pt x="144110" y="120888"/>
                  </a:lnTo>
                  <a:lnTo>
                    <a:pt x="144110" y="120513"/>
                  </a:lnTo>
                  <a:cubicBezTo>
                    <a:pt x="144240" y="120276"/>
                    <a:pt x="144345" y="120027"/>
                    <a:pt x="144422" y="119765"/>
                  </a:cubicBezTo>
                  <a:lnTo>
                    <a:pt x="144422" y="119266"/>
                  </a:lnTo>
                  <a:cubicBezTo>
                    <a:pt x="144422" y="119266"/>
                    <a:pt x="144422" y="118829"/>
                    <a:pt x="144422" y="118580"/>
                  </a:cubicBezTo>
                  <a:lnTo>
                    <a:pt x="144422" y="117956"/>
                  </a:lnTo>
                  <a:cubicBezTo>
                    <a:pt x="144457" y="117750"/>
                    <a:pt x="144457" y="117538"/>
                    <a:pt x="144422" y="117332"/>
                  </a:cubicBezTo>
                  <a:lnTo>
                    <a:pt x="144422" y="116584"/>
                  </a:lnTo>
                  <a:lnTo>
                    <a:pt x="144422" y="116584"/>
                  </a:lnTo>
                  <a:cubicBezTo>
                    <a:pt x="155250" y="59029"/>
                    <a:pt x="210764" y="21139"/>
                    <a:pt x="268417" y="31948"/>
                  </a:cubicBezTo>
                  <a:cubicBezTo>
                    <a:pt x="317444" y="41141"/>
                    <a:pt x="353457" y="83154"/>
                    <a:pt x="354977" y="132925"/>
                  </a:cubicBezTo>
                  <a:cubicBezTo>
                    <a:pt x="354977" y="134609"/>
                    <a:pt x="354977" y="136231"/>
                    <a:pt x="354977" y="137852"/>
                  </a:cubicBezTo>
                  <a:lnTo>
                    <a:pt x="354977" y="137852"/>
                  </a:lnTo>
                  <a:lnTo>
                    <a:pt x="354977" y="139224"/>
                  </a:lnTo>
                  <a:cubicBezTo>
                    <a:pt x="354977" y="139536"/>
                    <a:pt x="354977" y="139786"/>
                    <a:pt x="354977" y="140097"/>
                  </a:cubicBezTo>
                  <a:cubicBezTo>
                    <a:pt x="354941" y="140260"/>
                    <a:pt x="354941" y="140434"/>
                    <a:pt x="354977" y="140597"/>
                  </a:cubicBezTo>
                  <a:cubicBezTo>
                    <a:pt x="354953" y="140802"/>
                    <a:pt x="354953" y="141014"/>
                    <a:pt x="354977" y="141220"/>
                  </a:cubicBezTo>
                  <a:cubicBezTo>
                    <a:pt x="354949" y="141470"/>
                    <a:pt x="354949" y="141719"/>
                    <a:pt x="354977" y="141969"/>
                  </a:cubicBezTo>
                  <a:lnTo>
                    <a:pt x="354977" y="141969"/>
                  </a:lnTo>
                  <a:lnTo>
                    <a:pt x="354977" y="142343"/>
                  </a:lnTo>
                  <a:cubicBezTo>
                    <a:pt x="354977" y="142343"/>
                    <a:pt x="354977" y="142842"/>
                    <a:pt x="354977" y="143091"/>
                  </a:cubicBezTo>
                  <a:lnTo>
                    <a:pt x="354977" y="143653"/>
                  </a:lnTo>
                  <a:lnTo>
                    <a:pt x="355289" y="144276"/>
                  </a:lnTo>
                  <a:cubicBezTo>
                    <a:pt x="355266" y="144507"/>
                    <a:pt x="355266" y="144732"/>
                    <a:pt x="355289" y="144962"/>
                  </a:cubicBezTo>
                  <a:lnTo>
                    <a:pt x="355601" y="145399"/>
                  </a:lnTo>
                  <a:lnTo>
                    <a:pt x="356039" y="146085"/>
                  </a:lnTo>
                  <a:lnTo>
                    <a:pt x="356039" y="146459"/>
                  </a:lnTo>
                  <a:lnTo>
                    <a:pt x="356601" y="147083"/>
                  </a:lnTo>
                  <a:lnTo>
                    <a:pt x="356914" y="147457"/>
                  </a:lnTo>
                  <a:lnTo>
                    <a:pt x="357476" y="148018"/>
                  </a:lnTo>
                  <a:lnTo>
                    <a:pt x="357851" y="148393"/>
                  </a:lnTo>
                  <a:lnTo>
                    <a:pt x="358413" y="148829"/>
                  </a:lnTo>
                  <a:lnTo>
                    <a:pt x="358850" y="149203"/>
                  </a:lnTo>
                  <a:lnTo>
                    <a:pt x="359413" y="149515"/>
                  </a:lnTo>
                  <a:lnTo>
                    <a:pt x="359975" y="149890"/>
                  </a:lnTo>
                  <a:lnTo>
                    <a:pt x="360475" y="150201"/>
                  </a:lnTo>
                  <a:lnTo>
                    <a:pt x="361162" y="150201"/>
                  </a:lnTo>
                  <a:lnTo>
                    <a:pt x="361662" y="150201"/>
                  </a:lnTo>
                  <a:lnTo>
                    <a:pt x="362349" y="150201"/>
                  </a:lnTo>
                  <a:cubicBezTo>
                    <a:pt x="362553" y="150264"/>
                    <a:pt x="362770" y="150264"/>
                    <a:pt x="362974" y="150201"/>
                  </a:cubicBezTo>
                  <a:lnTo>
                    <a:pt x="363599" y="150201"/>
                  </a:lnTo>
                  <a:lnTo>
                    <a:pt x="364349" y="150201"/>
                  </a:lnTo>
                  <a:lnTo>
                    <a:pt x="368785" y="150201"/>
                  </a:lnTo>
                  <a:lnTo>
                    <a:pt x="369722" y="150201"/>
                  </a:lnTo>
                  <a:lnTo>
                    <a:pt x="373096" y="150201"/>
                  </a:lnTo>
                  <a:lnTo>
                    <a:pt x="374095" y="150201"/>
                  </a:lnTo>
                  <a:lnTo>
                    <a:pt x="374095" y="150201"/>
                  </a:lnTo>
                  <a:cubicBezTo>
                    <a:pt x="398215" y="143447"/>
                    <a:pt x="423254" y="157486"/>
                    <a:pt x="430022" y="181567"/>
                  </a:cubicBezTo>
                  <a:cubicBezTo>
                    <a:pt x="436789" y="205642"/>
                    <a:pt x="422722" y="230640"/>
                    <a:pt x="398601" y="237395"/>
                  </a:cubicBezTo>
                  <a:cubicBezTo>
                    <a:pt x="394692" y="238492"/>
                    <a:pt x="390652" y="239060"/>
                    <a:pt x="386591" y="23907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4" name="Google Shape;544;p37"/>
            <p:cNvSpPr/>
            <p:nvPr/>
          </p:nvSpPr>
          <p:spPr>
            <a:xfrm>
              <a:off x="1525679" y="3564976"/>
              <a:ext cx="49266" cy="49181"/>
            </a:xfrm>
            <a:custGeom>
              <a:rect b="b" l="l" r="r" t="t"/>
              <a:pathLst>
                <a:path extrusionOk="0" h="61094" w="61200">
                  <a:moveTo>
                    <a:pt x="49344" y="30547"/>
                  </a:moveTo>
                  <a:lnTo>
                    <a:pt x="55592" y="24310"/>
                  </a:lnTo>
                  <a:cubicBezTo>
                    <a:pt x="61622" y="19994"/>
                    <a:pt x="63006" y="11618"/>
                    <a:pt x="58684" y="5599"/>
                  </a:cubicBezTo>
                  <a:cubicBezTo>
                    <a:pt x="54362" y="-420"/>
                    <a:pt x="45971" y="-1804"/>
                    <a:pt x="39941" y="2512"/>
                  </a:cubicBezTo>
                  <a:cubicBezTo>
                    <a:pt x="38748" y="3367"/>
                    <a:pt x="37703" y="4408"/>
                    <a:pt x="36848" y="5599"/>
                  </a:cubicBezTo>
                  <a:lnTo>
                    <a:pt x="30600" y="11836"/>
                  </a:lnTo>
                  <a:lnTo>
                    <a:pt x="24352" y="5599"/>
                  </a:lnTo>
                  <a:cubicBezTo>
                    <a:pt x="20030" y="-420"/>
                    <a:pt x="11638" y="-1804"/>
                    <a:pt x="5608" y="2512"/>
                  </a:cubicBezTo>
                  <a:cubicBezTo>
                    <a:pt x="-421" y="6828"/>
                    <a:pt x="-1806" y="15204"/>
                    <a:pt x="2516" y="21223"/>
                  </a:cubicBezTo>
                  <a:cubicBezTo>
                    <a:pt x="3371" y="22414"/>
                    <a:pt x="4416" y="23456"/>
                    <a:pt x="5608" y="24310"/>
                  </a:cubicBezTo>
                  <a:lnTo>
                    <a:pt x="11856" y="30547"/>
                  </a:lnTo>
                  <a:lnTo>
                    <a:pt x="5608" y="36784"/>
                  </a:lnTo>
                  <a:cubicBezTo>
                    <a:pt x="-421" y="41100"/>
                    <a:pt x="-1806" y="49477"/>
                    <a:pt x="2516" y="55495"/>
                  </a:cubicBezTo>
                  <a:cubicBezTo>
                    <a:pt x="6838" y="61514"/>
                    <a:pt x="15230" y="62899"/>
                    <a:pt x="21259" y="58583"/>
                  </a:cubicBezTo>
                  <a:cubicBezTo>
                    <a:pt x="22453" y="57728"/>
                    <a:pt x="23497" y="56687"/>
                    <a:pt x="24352" y="55495"/>
                  </a:cubicBezTo>
                  <a:lnTo>
                    <a:pt x="30600" y="49258"/>
                  </a:lnTo>
                  <a:lnTo>
                    <a:pt x="36848" y="55495"/>
                  </a:lnTo>
                  <a:cubicBezTo>
                    <a:pt x="41170" y="61514"/>
                    <a:pt x="49562" y="62899"/>
                    <a:pt x="55592" y="58583"/>
                  </a:cubicBezTo>
                  <a:cubicBezTo>
                    <a:pt x="61622" y="54267"/>
                    <a:pt x="63006" y="45890"/>
                    <a:pt x="58684" y="39872"/>
                  </a:cubicBezTo>
                  <a:cubicBezTo>
                    <a:pt x="57829" y="38680"/>
                    <a:pt x="56784" y="37639"/>
                    <a:pt x="55592" y="3678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5" name="Google Shape;545;p37"/>
            <p:cNvSpPr/>
            <p:nvPr/>
          </p:nvSpPr>
          <p:spPr>
            <a:xfrm>
              <a:off x="1596108" y="3607531"/>
              <a:ext cx="69384" cy="68862"/>
            </a:xfrm>
            <a:custGeom>
              <a:rect b="b" l="l" r="r" t="t"/>
              <a:pathLst>
                <a:path extrusionOk="0" h="85543" w="86191">
                  <a:moveTo>
                    <a:pt x="80583" y="61233"/>
                  </a:moveTo>
                  <a:lnTo>
                    <a:pt x="61840" y="42522"/>
                  </a:lnTo>
                  <a:lnTo>
                    <a:pt x="80583" y="23811"/>
                  </a:lnTo>
                  <a:cubicBezTo>
                    <a:pt x="84905" y="17793"/>
                    <a:pt x="83520" y="9416"/>
                    <a:pt x="77491" y="5100"/>
                  </a:cubicBezTo>
                  <a:cubicBezTo>
                    <a:pt x="72813" y="1751"/>
                    <a:pt x="66518" y="1751"/>
                    <a:pt x="61840" y="5100"/>
                  </a:cubicBezTo>
                  <a:lnTo>
                    <a:pt x="43096" y="23811"/>
                  </a:lnTo>
                  <a:lnTo>
                    <a:pt x="24789" y="5599"/>
                  </a:lnTo>
                  <a:cubicBezTo>
                    <a:pt x="20468" y="-419"/>
                    <a:pt x="12076" y="-1804"/>
                    <a:pt x="6046" y="2512"/>
                  </a:cubicBezTo>
                  <a:cubicBezTo>
                    <a:pt x="16" y="6828"/>
                    <a:pt x="-1369" y="15204"/>
                    <a:pt x="2953" y="21223"/>
                  </a:cubicBezTo>
                  <a:cubicBezTo>
                    <a:pt x="3808" y="22414"/>
                    <a:pt x="4853" y="23456"/>
                    <a:pt x="6046" y="24310"/>
                  </a:cubicBezTo>
                  <a:lnTo>
                    <a:pt x="24352" y="42522"/>
                  </a:lnTo>
                  <a:lnTo>
                    <a:pt x="5608" y="61233"/>
                  </a:lnTo>
                  <a:cubicBezTo>
                    <a:pt x="-421" y="65549"/>
                    <a:pt x="-1806" y="73926"/>
                    <a:pt x="2516" y="79944"/>
                  </a:cubicBezTo>
                  <a:cubicBezTo>
                    <a:pt x="6838" y="85963"/>
                    <a:pt x="15230" y="87348"/>
                    <a:pt x="21259" y="83032"/>
                  </a:cubicBezTo>
                  <a:cubicBezTo>
                    <a:pt x="22452" y="82177"/>
                    <a:pt x="23497" y="81136"/>
                    <a:pt x="24352" y="79944"/>
                  </a:cubicBezTo>
                  <a:lnTo>
                    <a:pt x="43096" y="61233"/>
                  </a:lnTo>
                  <a:lnTo>
                    <a:pt x="61840" y="79944"/>
                  </a:lnTo>
                  <a:cubicBezTo>
                    <a:pt x="66161" y="85963"/>
                    <a:pt x="74553" y="87348"/>
                    <a:pt x="80583" y="83032"/>
                  </a:cubicBezTo>
                  <a:cubicBezTo>
                    <a:pt x="86613" y="78716"/>
                    <a:pt x="87998" y="70339"/>
                    <a:pt x="83676" y="64321"/>
                  </a:cubicBezTo>
                  <a:cubicBezTo>
                    <a:pt x="82821" y="63129"/>
                    <a:pt x="81776" y="62088"/>
                    <a:pt x="80583" y="6123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6" name="Google Shape;546;p37"/>
            <p:cNvSpPr/>
            <p:nvPr/>
          </p:nvSpPr>
          <p:spPr>
            <a:xfrm>
              <a:off x="1687449" y="3585325"/>
              <a:ext cx="42878" cy="40821"/>
            </a:xfrm>
            <a:custGeom>
              <a:rect b="b" l="l" r="r" t="t"/>
              <a:pathLst>
                <a:path extrusionOk="0" h="50709" w="53265">
                  <a:moveTo>
                    <a:pt x="45033" y="23780"/>
                  </a:moveTo>
                  <a:lnTo>
                    <a:pt x="47657" y="21223"/>
                  </a:lnTo>
                  <a:cubicBezTo>
                    <a:pt x="51979" y="15204"/>
                    <a:pt x="50594" y="6828"/>
                    <a:pt x="44564" y="2512"/>
                  </a:cubicBezTo>
                  <a:cubicBezTo>
                    <a:pt x="39886" y="-837"/>
                    <a:pt x="33592" y="-837"/>
                    <a:pt x="28913" y="2512"/>
                  </a:cubicBezTo>
                  <a:lnTo>
                    <a:pt x="26351" y="5069"/>
                  </a:lnTo>
                  <a:lnTo>
                    <a:pt x="24352" y="3136"/>
                  </a:lnTo>
                  <a:cubicBezTo>
                    <a:pt x="18322" y="-1180"/>
                    <a:pt x="9930" y="204"/>
                    <a:pt x="5608" y="6223"/>
                  </a:cubicBezTo>
                  <a:cubicBezTo>
                    <a:pt x="2255" y="10895"/>
                    <a:pt x="2255" y="17175"/>
                    <a:pt x="5608" y="21847"/>
                  </a:cubicBezTo>
                  <a:lnTo>
                    <a:pt x="7608" y="23780"/>
                  </a:lnTo>
                  <a:lnTo>
                    <a:pt x="5608" y="25776"/>
                  </a:lnTo>
                  <a:cubicBezTo>
                    <a:pt x="-421" y="30092"/>
                    <a:pt x="-1806" y="38468"/>
                    <a:pt x="2516" y="44487"/>
                  </a:cubicBezTo>
                  <a:cubicBezTo>
                    <a:pt x="6838" y="50506"/>
                    <a:pt x="15230" y="51890"/>
                    <a:pt x="21259" y="47574"/>
                  </a:cubicBezTo>
                  <a:cubicBezTo>
                    <a:pt x="22452" y="46720"/>
                    <a:pt x="23497" y="45678"/>
                    <a:pt x="24352" y="44487"/>
                  </a:cubicBezTo>
                  <a:lnTo>
                    <a:pt x="26289" y="42491"/>
                  </a:lnTo>
                  <a:lnTo>
                    <a:pt x="28913" y="45111"/>
                  </a:lnTo>
                  <a:cubicBezTo>
                    <a:pt x="33235" y="51129"/>
                    <a:pt x="41627" y="52514"/>
                    <a:pt x="47657" y="48198"/>
                  </a:cubicBezTo>
                  <a:cubicBezTo>
                    <a:pt x="53687" y="43882"/>
                    <a:pt x="55071" y="35506"/>
                    <a:pt x="50750" y="29487"/>
                  </a:cubicBezTo>
                  <a:cubicBezTo>
                    <a:pt x="49894" y="28296"/>
                    <a:pt x="48850" y="27254"/>
                    <a:pt x="47657" y="2640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547" name="Google Shape;547;p37"/>
          <p:cNvGrpSpPr/>
          <p:nvPr/>
        </p:nvGrpSpPr>
        <p:grpSpPr>
          <a:xfrm>
            <a:off x="5971782" y="1790154"/>
            <a:ext cx="503980" cy="462312"/>
            <a:chOff x="4714862" y="3334463"/>
            <a:chExt cx="368433" cy="337972"/>
          </a:xfrm>
        </p:grpSpPr>
        <p:sp>
          <p:nvSpPr>
            <p:cNvPr id="548" name="Google Shape;548;p37"/>
            <p:cNvSpPr/>
            <p:nvPr/>
          </p:nvSpPr>
          <p:spPr>
            <a:xfrm>
              <a:off x="4714862" y="3334463"/>
              <a:ext cx="368433" cy="214751"/>
            </a:xfrm>
            <a:custGeom>
              <a:rect b="b" l="l" r="r" t="t"/>
              <a:pathLst>
                <a:path extrusionOk="0" h="266771" w="457681">
                  <a:moveTo>
                    <a:pt x="386404" y="122384"/>
                  </a:moveTo>
                  <a:lnTo>
                    <a:pt x="383655" y="122384"/>
                  </a:lnTo>
                  <a:cubicBezTo>
                    <a:pt x="378001" y="49368"/>
                    <a:pt x="314122" y="-5244"/>
                    <a:pt x="240984" y="401"/>
                  </a:cubicBezTo>
                  <a:cubicBezTo>
                    <a:pt x="186490" y="4605"/>
                    <a:pt x="140143" y="41702"/>
                    <a:pt x="124179" y="93881"/>
                  </a:cubicBezTo>
                  <a:cubicBezTo>
                    <a:pt x="78220" y="75033"/>
                    <a:pt x="25650" y="96950"/>
                    <a:pt x="6768" y="142836"/>
                  </a:cubicBezTo>
                  <a:cubicBezTo>
                    <a:pt x="-12107" y="188715"/>
                    <a:pt x="9849" y="241187"/>
                    <a:pt x="55808" y="260035"/>
                  </a:cubicBezTo>
                  <a:cubicBezTo>
                    <a:pt x="66699" y="264501"/>
                    <a:pt x="78357" y="266790"/>
                    <a:pt x="90128" y="266771"/>
                  </a:cubicBezTo>
                  <a:lnTo>
                    <a:pt x="386404" y="266771"/>
                  </a:lnTo>
                  <a:cubicBezTo>
                    <a:pt x="387479" y="266777"/>
                    <a:pt x="388547" y="266652"/>
                    <a:pt x="389590" y="266397"/>
                  </a:cubicBezTo>
                  <a:cubicBezTo>
                    <a:pt x="429415" y="264114"/>
                    <a:pt x="459842" y="230041"/>
                    <a:pt x="457561" y="190287"/>
                  </a:cubicBezTo>
                  <a:cubicBezTo>
                    <a:pt x="455387" y="152497"/>
                    <a:pt x="424316" y="122821"/>
                    <a:pt x="386404" y="122322"/>
                  </a:cubicBezTo>
                  <a:close/>
                  <a:moveTo>
                    <a:pt x="386404" y="239702"/>
                  </a:moveTo>
                  <a:cubicBezTo>
                    <a:pt x="385461" y="239715"/>
                    <a:pt x="384517" y="239821"/>
                    <a:pt x="383592" y="240014"/>
                  </a:cubicBezTo>
                  <a:lnTo>
                    <a:pt x="89941" y="240014"/>
                  </a:lnTo>
                  <a:cubicBezTo>
                    <a:pt x="55090" y="240052"/>
                    <a:pt x="26806" y="211885"/>
                    <a:pt x="26768" y="177095"/>
                  </a:cubicBezTo>
                  <a:cubicBezTo>
                    <a:pt x="26724" y="142299"/>
                    <a:pt x="54946" y="114064"/>
                    <a:pt x="89797" y="114027"/>
                  </a:cubicBezTo>
                  <a:cubicBezTo>
                    <a:pt x="102561" y="114014"/>
                    <a:pt x="115026" y="117863"/>
                    <a:pt x="125554" y="125066"/>
                  </a:cubicBezTo>
                  <a:lnTo>
                    <a:pt x="125554" y="125066"/>
                  </a:lnTo>
                  <a:lnTo>
                    <a:pt x="126429" y="125565"/>
                  </a:lnTo>
                  <a:lnTo>
                    <a:pt x="126741" y="125565"/>
                  </a:lnTo>
                  <a:lnTo>
                    <a:pt x="127553" y="125939"/>
                  </a:lnTo>
                  <a:lnTo>
                    <a:pt x="127990" y="125939"/>
                  </a:lnTo>
                  <a:lnTo>
                    <a:pt x="128740" y="125939"/>
                  </a:lnTo>
                  <a:lnTo>
                    <a:pt x="129302" y="125939"/>
                  </a:lnTo>
                  <a:lnTo>
                    <a:pt x="129990" y="125939"/>
                  </a:lnTo>
                  <a:lnTo>
                    <a:pt x="130615" y="125939"/>
                  </a:lnTo>
                  <a:lnTo>
                    <a:pt x="134426" y="125939"/>
                  </a:lnTo>
                  <a:lnTo>
                    <a:pt x="135363" y="125939"/>
                  </a:lnTo>
                  <a:lnTo>
                    <a:pt x="135363" y="125939"/>
                  </a:lnTo>
                  <a:lnTo>
                    <a:pt x="136300" y="125939"/>
                  </a:lnTo>
                  <a:lnTo>
                    <a:pt x="136675" y="125939"/>
                  </a:lnTo>
                  <a:lnTo>
                    <a:pt x="137487" y="125939"/>
                  </a:lnTo>
                  <a:lnTo>
                    <a:pt x="137924" y="125939"/>
                  </a:lnTo>
                  <a:lnTo>
                    <a:pt x="138674" y="125565"/>
                  </a:lnTo>
                  <a:lnTo>
                    <a:pt x="139174" y="125565"/>
                  </a:lnTo>
                  <a:lnTo>
                    <a:pt x="139737" y="125565"/>
                  </a:lnTo>
                  <a:lnTo>
                    <a:pt x="140299" y="125191"/>
                  </a:lnTo>
                  <a:lnTo>
                    <a:pt x="140799" y="124817"/>
                  </a:lnTo>
                  <a:lnTo>
                    <a:pt x="141299" y="124443"/>
                  </a:lnTo>
                  <a:lnTo>
                    <a:pt x="141861" y="123943"/>
                  </a:lnTo>
                  <a:lnTo>
                    <a:pt x="142236" y="123569"/>
                  </a:lnTo>
                  <a:lnTo>
                    <a:pt x="142798" y="123008"/>
                  </a:lnTo>
                  <a:lnTo>
                    <a:pt x="142798" y="122634"/>
                  </a:lnTo>
                  <a:lnTo>
                    <a:pt x="143360" y="121885"/>
                  </a:lnTo>
                  <a:lnTo>
                    <a:pt x="143360" y="121885"/>
                  </a:lnTo>
                  <a:lnTo>
                    <a:pt x="143360" y="121885"/>
                  </a:lnTo>
                  <a:lnTo>
                    <a:pt x="143860" y="121075"/>
                  </a:lnTo>
                  <a:lnTo>
                    <a:pt x="143860" y="120700"/>
                  </a:lnTo>
                  <a:lnTo>
                    <a:pt x="144235" y="119952"/>
                  </a:lnTo>
                  <a:lnTo>
                    <a:pt x="144235" y="119453"/>
                  </a:lnTo>
                  <a:cubicBezTo>
                    <a:pt x="144235" y="119453"/>
                    <a:pt x="144235" y="119016"/>
                    <a:pt x="144235" y="118767"/>
                  </a:cubicBezTo>
                  <a:lnTo>
                    <a:pt x="144235" y="118081"/>
                  </a:lnTo>
                  <a:lnTo>
                    <a:pt x="144235" y="117519"/>
                  </a:lnTo>
                  <a:cubicBezTo>
                    <a:pt x="144235" y="117519"/>
                    <a:pt x="144235" y="117020"/>
                    <a:pt x="144235" y="116771"/>
                  </a:cubicBezTo>
                  <a:lnTo>
                    <a:pt x="144235" y="116771"/>
                  </a:lnTo>
                  <a:cubicBezTo>
                    <a:pt x="155063" y="59216"/>
                    <a:pt x="210575" y="21326"/>
                    <a:pt x="268231" y="32135"/>
                  </a:cubicBezTo>
                  <a:cubicBezTo>
                    <a:pt x="317258" y="41328"/>
                    <a:pt x="353271" y="83341"/>
                    <a:pt x="354790" y="133112"/>
                  </a:cubicBezTo>
                  <a:cubicBezTo>
                    <a:pt x="354790" y="134734"/>
                    <a:pt x="354790" y="136417"/>
                    <a:pt x="354790" y="138039"/>
                  </a:cubicBezTo>
                  <a:lnTo>
                    <a:pt x="354790" y="138039"/>
                  </a:lnTo>
                  <a:lnTo>
                    <a:pt x="354790" y="139411"/>
                  </a:lnTo>
                  <a:cubicBezTo>
                    <a:pt x="354790" y="139723"/>
                    <a:pt x="354790" y="139973"/>
                    <a:pt x="354790" y="140222"/>
                  </a:cubicBezTo>
                  <a:cubicBezTo>
                    <a:pt x="354758" y="140409"/>
                    <a:pt x="354758" y="140596"/>
                    <a:pt x="354790" y="140783"/>
                  </a:cubicBezTo>
                  <a:cubicBezTo>
                    <a:pt x="354758" y="140971"/>
                    <a:pt x="354758" y="141158"/>
                    <a:pt x="354790" y="141345"/>
                  </a:cubicBezTo>
                  <a:lnTo>
                    <a:pt x="354790" y="142156"/>
                  </a:lnTo>
                  <a:lnTo>
                    <a:pt x="354790" y="142156"/>
                  </a:lnTo>
                  <a:cubicBezTo>
                    <a:pt x="354796" y="142299"/>
                    <a:pt x="354796" y="142449"/>
                    <a:pt x="354790" y="142592"/>
                  </a:cubicBezTo>
                  <a:cubicBezTo>
                    <a:pt x="354790" y="142592"/>
                    <a:pt x="354790" y="143091"/>
                    <a:pt x="354790" y="143341"/>
                  </a:cubicBezTo>
                  <a:cubicBezTo>
                    <a:pt x="354815" y="143528"/>
                    <a:pt x="354815" y="143715"/>
                    <a:pt x="354790" y="143902"/>
                  </a:cubicBezTo>
                  <a:lnTo>
                    <a:pt x="354790" y="144526"/>
                  </a:lnTo>
                  <a:cubicBezTo>
                    <a:pt x="354871" y="144763"/>
                    <a:pt x="354971" y="144993"/>
                    <a:pt x="355102" y="145212"/>
                  </a:cubicBezTo>
                  <a:lnTo>
                    <a:pt x="355102" y="145648"/>
                  </a:lnTo>
                  <a:lnTo>
                    <a:pt x="355539" y="146334"/>
                  </a:lnTo>
                  <a:lnTo>
                    <a:pt x="355539" y="146709"/>
                  </a:lnTo>
                  <a:lnTo>
                    <a:pt x="356102" y="147332"/>
                  </a:lnTo>
                  <a:lnTo>
                    <a:pt x="356102" y="147706"/>
                  </a:lnTo>
                  <a:lnTo>
                    <a:pt x="356664" y="148268"/>
                  </a:lnTo>
                  <a:lnTo>
                    <a:pt x="357039" y="148580"/>
                  </a:lnTo>
                  <a:lnTo>
                    <a:pt x="357601" y="149079"/>
                  </a:lnTo>
                  <a:lnTo>
                    <a:pt x="358039" y="149391"/>
                  </a:lnTo>
                  <a:lnTo>
                    <a:pt x="358601" y="149765"/>
                  </a:lnTo>
                  <a:lnTo>
                    <a:pt x="359163" y="150139"/>
                  </a:lnTo>
                  <a:lnTo>
                    <a:pt x="359725" y="150139"/>
                  </a:lnTo>
                  <a:lnTo>
                    <a:pt x="360350" y="150451"/>
                  </a:lnTo>
                  <a:lnTo>
                    <a:pt x="360850" y="150451"/>
                  </a:lnTo>
                  <a:lnTo>
                    <a:pt x="361537" y="150451"/>
                  </a:lnTo>
                  <a:lnTo>
                    <a:pt x="362162" y="150451"/>
                  </a:lnTo>
                  <a:lnTo>
                    <a:pt x="362787" y="150451"/>
                  </a:lnTo>
                  <a:lnTo>
                    <a:pt x="363537" y="150451"/>
                  </a:lnTo>
                  <a:lnTo>
                    <a:pt x="367785" y="150451"/>
                  </a:lnTo>
                  <a:lnTo>
                    <a:pt x="368347" y="150451"/>
                  </a:lnTo>
                  <a:lnTo>
                    <a:pt x="369285" y="150451"/>
                  </a:lnTo>
                  <a:lnTo>
                    <a:pt x="369285" y="150451"/>
                  </a:lnTo>
                  <a:cubicBezTo>
                    <a:pt x="393370" y="143571"/>
                    <a:pt x="418481" y="157486"/>
                    <a:pt x="425372" y="181530"/>
                  </a:cubicBezTo>
                  <a:cubicBezTo>
                    <a:pt x="432264" y="205573"/>
                    <a:pt x="418325" y="230640"/>
                    <a:pt x="394239" y="237519"/>
                  </a:cubicBezTo>
                  <a:cubicBezTo>
                    <a:pt x="390184" y="238673"/>
                    <a:pt x="385992" y="239266"/>
                    <a:pt x="381781" y="23926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9" name="Google Shape;549;p37"/>
            <p:cNvSpPr/>
            <p:nvPr/>
          </p:nvSpPr>
          <p:spPr>
            <a:xfrm>
              <a:off x="4811333" y="3572241"/>
              <a:ext cx="21629" cy="59380"/>
            </a:xfrm>
            <a:custGeom>
              <a:rect b="b" l="l" r="r" t="t"/>
              <a:pathLst>
                <a:path extrusionOk="0" h="73764" w="26868">
                  <a:moveTo>
                    <a:pt x="13465" y="0"/>
                  </a:moveTo>
                  <a:cubicBezTo>
                    <a:pt x="6049" y="0"/>
                    <a:pt x="32" y="6006"/>
                    <a:pt x="32" y="13410"/>
                  </a:cubicBezTo>
                  <a:lnTo>
                    <a:pt x="32" y="59439"/>
                  </a:lnTo>
                  <a:cubicBezTo>
                    <a:pt x="-474" y="66829"/>
                    <a:pt x="5118" y="73229"/>
                    <a:pt x="12515" y="73734"/>
                  </a:cubicBezTo>
                  <a:cubicBezTo>
                    <a:pt x="19919" y="74233"/>
                    <a:pt x="26330" y="68657"/>
                    <a:pt x="26836" y="61266"/>
                  </a:cubicBezTo>
                  <a:cubicBezTo>
                    <a:pt x="26879" y="60655"/>
                    <a:pt x="26879" y="60050"/>
                    <a:pt x="26836" y="59439"/>
                  </a:cubicBezTo>
                  <a:lnTo>
                    <a:pt x="26836" y="13410"/>
                  </a:lnTo>
                  <a:cubicBezTo>
                    <a:pt x="26873" y="6037"/>
                    <a:pt x="20913" y="37"/>
                    <a:pt x="13528" y="0"/>
                  </a:cubicBezTo>
                  <a:cubicBezTo>
                    <a:pt x="13509" y="0"/>
                    <a:pt x="13484" y="0"/>
                    <a:pt x="13465"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0" name="Google Shape;550;p37"/>
            <p:cNvSpPr/>
            <p:nvPr/>
          </p:nvSpPr>
          <p:spPr>
            <a:xfrm>
              <a:off x="4871382" y="3613743"/>
              <a:ext cx="21627" cy="58693"/>
            </a:xfrm>
            <a:custGeom>
              <a:rect b="b" l="l" r="r" t="t"/>
              <a:pathLst>
                <a:path extrusionOk="0" h="72910" w="26866">
                  <a:moveTo>
                    <a:pt x="13433" y="0"/>
                  </a:moveTo>
                  <a:cubicBezTo>
                    <a:pt x="6017" y="0"/>
                    <a:pt x="0" y="6006"/>
                    <a:pt x="0" y="13410"/>
                  </a:cubicBezTo>
                  <a:lnTo>
                    <a:pt x="0" y="59501"/>
                  </a:lnTo>
                  <a:cubicBezTo>
                    <a:pt x="0" y="66904"/>
                    <a:pt x="6017" y="72911"/>
                    <a:pt x="13433" y="72911"/>
                  </a:cubicBezTo>
                  <a:cubicBezTo>
                    <a:pt x="20850" y="72911"/>
                    <a:pt x="26866" y="66904"/>
                    <a:pt x="26866" y="59501"/>
                  </a:cubicBezTo>
                  <a:lnTo>
                    <a:pt x="26866" y="13410"/>
                  </a:lnTo>
                  <a:cubicBezTo>
                    <a:pt x="26866" y="6006"/>
                    <a:pt x="20850" y="0"/>
                    <a:pt x="13433"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1" name="Google Shape;551;p37"/>
            <p:cNvSpPr/>
            <p:nvPr/>
          </p:nvSpPr>
          <p:spPr>
            <a:xfrm>
              <a:off x="4921200" y="3586844"/>
              <a:ext cx="21626" cy="58693"/>
            </a:xfrm>
            <a:custGeom>
              <a:rect b="b" l="l" r="r" t="t"/>
              <a:pathLst>
                <a:path extrusionOk="0" h="72910" w="26865">
                  <a:moveTo>
                    <a:pt x="13433" y="0"/>
                  </a:moveTo>
                  <a:cubicBezTo>
                    <a:pt x="6017" y="0"/>
                    <a:pt x="0" y="6006"/>
                    <a:pt x="0" y="13410"/>
                  </a:cubicBezTo>
                  <a:lnTo>
                    <a:pt x="0" y="59501"/>
                  </a:lnTo>
                  <a:cubicBezTo>
                    <a:pt x="0" y="66904"/>
                    <a:pt x="6017" y="72911"/>
                    <a:pt x="13433" y="72911"/>
                  </a:cubicBezTo>
                  <a:cubicBezTo>
                    <a:pt x="20849" y="72911"/>
                    <a:pt x="26866" y="66904"/>
                    <a:pt x="26866" y="59501"/>
                  </a:cubicBezTo>
                  <a:lnTo>
                    <a:pt x="26866" y="13410"/>
                  </a:lnTo>
                  <a:cubicBezTo>
                    <a:pt x="26835" y="6019"/>
                    <a:pt x="20837" y="31"/>
                    <a:pt x="13433"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2" name="Google Shape;552;p37"/>
            <p:cNvSpPr/>
            <p:nvPr/>
          </p:nvSpPr>
          <p:spPr>
            <a:xfrm>
              <a:off x="4972828" y="3605412"/>
              <a:ext cx="21626" cy="58643"/>
            </a:xfrm>
            <a:custGeom>
              <a:rect b="b" l="l" r="r" t="t"/>
              <a:pathLst>
                <a:path extrusionOk="0" h="72848" w="26865">
                  <a:moveTo>
                    <a:pt x="13433" y="0"/>
                  </a:moveTo>
                  <a:cubicBezTo>
                    <a:pt x="6048" y="-37"/>
                    <a:pt x="37" y="5913"/>
                    <a:pt x="0" y="13285"/>
                  </a:cubicBezTo>
                  <a:cubicBezTo>
                    <a:pt x="0" y="13304"/>
                    <a:pt x="0" y="13329"/>
                    <a:pt x="0" y="13347"/>
                  </a:cubicBezTo>
                  <a:lnTo>
                    <a:pt x="0" y="59439"/>
                  </a:lnTo>
                  <a:cubicBezTo>
                    <a:pt x="0" y="66842"/>
                    <a:pt x="6016" y="72849"/>
                    <a:pt x="13433" y="72849"/>
                  </a:cubicBezTo>
                  <a:cubicBezTo>
                    <a:pt x="20849" y="72849"/>
                    <a:pt x="26866" y="66842"/>
                    <a:pt x="26866" y="59439"/>
                  </a:cubicBezTo>
                  <a:lnTo>
                    <a:pt x="26866" y="13347"/>
                  </a:lnTo>
                  <a:cubicBezTo>
                    <a:pt x="26866" y="5975"/>
                    <a:pt x="20880" y="0"/>
                    <a:pt x="13495" y="0"/>
                  </a:cubicBezTo>
                  <a:cubicBezTo>
                    <a:pt x="13477" y="0"/>
                    <a:pt x="13451" y="0"/>
                    <a:pt x="13433"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3" name="Google Shape;553;p37"/>
            <p:cNvSpPr/>
            <p:nvPr/>
          </p:nvSpPr>
          <p:spPr>
            <a:xfrm>
              <a:off x="4972526" y="3573752"/>
              <a:ext cx="20992" cy="21584"/>
            </a:xfrm>
            <a:custGeom>
              <a:rect b="b" l="l" r="r" t="t"/>
              <a:pathLst>
                <a:path extrusionOk="0" h="26812" w="26077">
                  <a:moveTo>
                    <a:pt x="22680" y="3736"/>
                  </a:moveTo>
                  <a:cubicBezTo>
                    <a:pt x="22374" y="3411"/>
                    <a:pt x="22042" y="3118"/>
                    <a:pt x="21680" y="2863"/>
                  </a:cubicBezTo>
                  <a:cubicBezTo>
                    <a:pt x="21355" y="2557"/>
                    <a:pt x="20999" y="2289"/>
                    <a:pt x="20618" y="2052"/>
                  </a:cubicBezTo>
                  <a:lnTo>
                    <a:pt x="19493" y="1365"/>
                  </a:lnTo>
                  <a:lnTo>
                    <a:pt x="18306" y="804"/>
                  </a:lnTo>
                  <a:lnTo>
                    <a:pt x="17119" y="368"/>
                  </a:lnTo>
                  <a:lnTo>
                    <a:pt x="15807" y="56"/>
                  </a:lnTo>
                  <a:lnTo>
                    <a:pt x="14495" y="56"/>
                  </a:lnTo>
                  <a:cubicBezTo>
                    <a:pt x="10496" y="-306"/>
                    <a:pt x="6542" y="1104"/>
                    <a:pt x="3686" y="3923"/>
                  </a:cubicBezTo>
                  <a:lnTo>
                    <a:pt x="2811" y="4858"/>
                  </a:lnTo>
                  <a:lnTo>
                    <a:pt x="1999" y="5981"/>
                  </a:lnTo>
                  <a:cubicBezTo>
                    <a:pt x="1743" y="6324"/>
                    <a:pt x="1531" y="6704"/>
                    <a:pt x="1374" y="7104"/>
                  </a:cubicBezTo>
                  <a:cubicBezTo>
                    <a:pt x="1125" y="7465"/>
                    <a:pt x="937" y="7865"/>
                    <a:pt x="812" y="8289"/>
                  </a:cubicBezTo>
                  <a:cubicBezTo>
                    <a:pt x="637" y="8675"/>
                    <a:pt x="493" y="9068"/>
                    <a:pt x="375" y="9474"/>
                  </a:cubicBezTo>
                  <a:cubicBezTo>
                    <a:pt x="219" y="9904"/>
                    <a:pt x="93" y="10341"/>
                    <a:pt x="0" y="10783"/>
                  </a:cubicBezTo>
                  <a:lnTo>
                    <a:pt x="0" y="12093"/>
                  </a:lnTo>
                  <a:cubicBezTo>
                    <a:pt x="0" y="12530"/>
                    <a:pt x="0" y="12966"/>
                    <a:pt x="0" y="13403"/>
                  </a:cubicBezTo>
                  <a:cubicBezTo>
                    <a:pt x="0" y="13840"/>
                    <a:pt x="0" y="14276"/>
                    <a:pt x="0" y="14713"/>
                  </a:cubicBezTo>
                  <a:lnTo>
                    <a:pt x="0" y="16022"/>
                  </a:lnTo>
                  <a:cubicBezTo>
                    <a:pt x="231" y="16865"/>
                    <a:pt x="506" y="17700"/>
                    <a:pt x="812" y="18517"/>
                  </a:cubicBezTo>
                  <a:cubicBezTo>
                    <a:pt x="950" y="18935"/>
                    <a:pt x="1137" y="19334"/>
                    <a:pt x="1374" y="19702"/>
                  </a:cubicBezTo>
                  <a:cubicBezTo>
                    <a:pt x="1562" y="20089"/>
                    <a:pt x="1768" y="20463"/>
                    <a:pt x="1999" y="20825"/>
                  </a:cubicBezTo>
                  <a:lnTo>
                    <a:pt x="2811" y="21885"/>
                  </a:lnTo>
                  <a:cubicBezTo>
                    <a:pt x="3068" y="22247"/>
                    <a:pt x="3361" y="22578"/>
                    <a:pt x="3686" y="22883"/>
                  </a:cubicBezTo>
                  <a:cubicBezTo>
                    <a:pt x="6217" y="25378"/>
                    <a:pt x="9622" y="26794"/>
                    <a:pt x="13183" y="26813"/>
                  </a:cubicBezTo>
                  <a:lnTo>
                    <a:pt x="14495" y="26813"/>
                  </a:lnTo>
                  <a:lnTo>
                    <a:pt x="15807" y="26813"/>
                  </a:lnTo>
                  <a:lnTo>
                    <a:pt x="17119" y="26438"/>
                  </a:lnTo>
                  <a:lnTo>
                    <a:pt x="18306" y="26002"/>
                  </a:lnTo>
                  <a:cubicBezTo>
                    <a:pt x="18731" y="25877"/>
                    <a:pt x="19131" y="25690"/>
                    <a:pt x="19493" y="25440"/>
                  </a:cubicBezTo>
                  <a:lnTo>
                    <a:pt x="20618" y="24817"/>
                  </a:lnTo>
                  <a:lnTo>
                    <a:pt x="21680" y="24006"/>
                  </a:lnTo>
                  <a:cubicBezTo>
                    <a:pt x="22386" y="23469"/>
                    <a:pt x="23017" y="22840"/>
                    <a:pt x="23554" y="22135"/>
                  </a:cubicBezTo>
                  <a:cubicBezTo>
                    <a:pt x="23861" y="21810"/>
                    <a:pt x="24129" y="21455"/>
                    <a:pt x="24367" y="21074"/>
                  </a:cubicBezTo>
                  <a:lnTo>
                    <a:pt x="25054" y="19952"/>
                  </a:lnTo>
                  <a:cubicBezTo>
                    <a:pt x="25248" y="19571"/>
                    <a:pt x="25416" y="19172"/>
                    <a:pt x="25554" y="18767"/>
                  </a:cubicBezTo>
                  <a:cubicBezTo>
                    <a:pt x="25760" y="18368"/>
                    <a:pt x="25922" y="17950"/>
                    <a:pt x="26054" y="17519"/>
                  </a:cubicBezTo>
                  <a:cubicBezTo>
                    <a:pt x="26054" y="17145"/>
                    <a:pt x="26054" y="16709"/>
                    <a:pt x="26054" y="16272"/>
                  </a:cubicBezTo>
                  <a:lnTo>
                    <a:pt x="26054" y="14962"/>
                  </a:lnTo>
                  <a:cubicBezTo>
                    <a:pt x="26085" y="14526"/>
                    <a:pt x="26085" y="14089"/>
                    <a:pt x="26054" y="13652"/>
                  </a:cubicBezTo>
                  <a:cubicBezTo>
                    <a:pt x="26047" y="10097"/>
                    <a:pt x="24629" y="6692"/>
                    <a:pt x="22117" y="417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4" name="Google Shape;554;p37"/>
            <p:cNvSpPr/>
            <p:nvPr/>
          </p:nvSpPr>
          <p:spPr>
            <a:xfrm>
              <a:off x="4811943" y="3641243"/>
              <a:ext cx="21161" cy="20924"/>
            </a:xfrm>
            <a:custGeom>
              <a:rect b="b" l="l" r="r" t="t"/>
              <a:pathLst>
                <a:path extrusionOk="0" h="25992" w="26287">
                  <a:moveTo>
                    <a:pt x="26015" y="11788"/>
                  </a:moveTo>
                  <a:cubicBezTo>
                    <a:pt x="26077" y="11351"/>
                    <a:pt x="26077" y="10915"/>
                    <a:pt x="26015" y="10478"/>
                  </a:cubicBezTo>
                  <a:cubicBezTo>
                    <a:pt x="25933" y="10060"/>
                    <a:pt x="25827" y="9642"/>
                    <a:pt x="25702" y="9231"/>
                  </a:cubicBezTo>
                  <a:cubicBezTo>
                    <a:pt x="25584" y="8807"/>
                    <a:pt x="25440" y="8389"/>
                    <a:pt x="25265" y="7983"/>
                  </a:cubicBezTo>
                  <a:lnTo>
                    <a:pt x="24702" y="6798"/>
                  </a:lnTo>
                  <a:cubicBezTo>
                    <a:pt x="24496" y="6412"/>
                    <a:pt x="24265" y="6037"/>
                    <a:pt x="24015" y="5676"/>
                  </a:cubicBezTo>
                  <a:lnTo>
                    <a:pt x="23265" y="4615"/>
                  </a:lnTo>
                  <a:lnTo>
                    <a:pt x="22391" y="3617"/>
                  </a:lnTo>
                  <a:cubicBezTo>
                    <a:pt x="22028" y="3362"/>
                    <a:pt x="21697" y="3069"/>
                    <a:pt x="21391" y="2744"/>
                  </a:cubicBezTo>
                  <a:lnTo>
                    <a:pt x="20329" y="1996"/>
                  </a:lnTo>
                  <a:lnTo>
                    <a:pt x="19204" y="1310"/>
                  </a:lnTo>
                  <a:lnTo>
                    <a:pt x="18017" y="748"/>
                  </a:lnTo>
                  <a:lnTo>
                    <a:pt x="16768" y="312"/>
                  </a:lnTo>
                  <a:lnTo>
                    <a:pt x="15456" y="0"/>
                  </a:lnTo>
                  <a:lnTo>
                    <a:pt x="14206" y="0"/>
                  </a:lnTo>
                  <a:lnTo>
                    <a:pt x="11519" y="0"/>
                  </a:lnTo>
                  <a:lnTo>
                    <a:pt x="10207" y="0"/>
                  </a:lnTo>
                  <a:lnTo>
                    <a:pt x="8958" y="312"/>
                  </a:lnTo>
                  <a:lnTo>
                    <a:pt x="7708" y="748"/>
                  </a:lnTo>
                  <a:lnTo>
                    <a:pt x="6521" y="1310"/>
                  </a:lnTo>
                  <a:lnTo>
                    <a:pt x="5397" y="1996"/>
                  </a:lnTo>
                  <a:lnTo>
                    <a:pt x="4335" y="2744"/>
                  </a:lnTo>
                  <a:lnTo>
                    <a:pt x="3335" y="3617"/>
                  </a:lnTo>
                  <a:lnTo>
                    <a:pt x="2460" y="4615"/>
                  </a:lnTo>
                  <a:lnTo>
                    <a:pt x="1710" y="5676"/>
                  </a:lnTo>
                  <a:cubicBezTo>
                    <a:pt x="1460" y="6037"/>
                    <a:pt x="1229" y="6412"/>
                    <a:pt x="1023" y="6798"/>
                  </a:cubicBezTo>
                  <a:lnTo>
                    <a:pt x="460" y="7983"/>
                  </a:lnTo>
                  <a:cubicBezTo>
                    <a:pt x="286" y="8389"/>
                    <a:pt x="142" y="8807"/>
                    <a:pt x="23" y="9231"/>
                  </a:cubicBezTo>
                  <a:cubicBezTo>
                    <a:pt x="4" y="9649"/>
                    <a:pt x="4" y="10060"/>
                    <a:pt x="23" y="10478"/>
                  </a:cubicBezTo>
                  <a:cubicBezTo>
                    <a:pt x="-8" y="10915"/>
                    <a:pt x="-8" y="11351"/>
                    <a:pt x="23" y="11788"/>
                  </a:cubicBezTo>
                  <a:cubicBezTo>
                    <a:pt x="23" y="12224"/>
                    <a:pt x="23" y="12661"/>
                    <a:pt x="23" y="13098"/>
                  </a:cubicBezTo>
                  <a:cubicBezTo>
                    <a:pt x="23" y="13534"/>
                    <a:pt x="23" y="14033"/>
                    <a:pt x="23" y="14470"/>
                  </a:cubicBezTo>
                  <a:cubicBezTo>
                    <a:pt x="-8" y="14888"/>
                    <a:pt x="-8" y="15299"/>
                    <a:pt x="23" y="15717"/>
                  </a:cubicBezTo>
                  <a:cubicBezTo>
                    <a:pt x="-8" y="16154"/>
                    <a:pt x="-8" y="16590"/>
                    <a:pt x="23" y="17027"/>
                  </a:cubicBezTo>
                  <a:cubicBezTo>
                    <a:pt x="23" y="17401"/>
                    <a:pt x="23" y="17838"/>
                    <a:pt x="460" y="18274"/>
                  </a:cubicBezTo>
                  <a:lnTo>
                    <a:pt x="1023" y="19459"/>
                  </a:lnTo>
                  <a:cubicBezTo>
                    <a:pt x="1229" y="19846"/>
                    <a:pt x="1460" y="20220"/>
                    <a:pt x="1710" y="20582"/>
                  </a:cubicBezTo>
                  <a:lnTo>
                    <a:pt x="2460" y="21642"/>
                  </a:lnTo>
                  <a:cubicBezTo>
                    <a:pt x="2460" y="21642"/>
                    <a:pt x="3022" y="22328"/>
                    <a:pt x="3335" y="22578"/>
                  </a:cubicBezTo>
                  <a:lnTo>
                    <a:pt x="4335" y="23513"/>
                  </a:lnTo>
                  <a:lnTo>
                    <a:pt x="5397" y="24262"/>
                  </a:lnTo>
                  <a:lnTo>
                    <a:pt x="6521" y="24948"/>
                  </a:lnTo>
                  <a:lnTo>
                    <a:pt x="7708" y="25509"/>
                  </a:lnTo>
                  <a:lnTo>
                    <a:pt x="8958" y="25946"/>
                  </a:lnTo>
                  <a:lnTo>
                    <a:pt x="10207" y="25946"/>
                  </a:lnTo>
                  <a:cubicBezTo>
                    <a:pt x="10645" y="26008"/>
                    <a:pt x="11082" y="26008"/>
                    <a:pt x="11519" y="25946"/>
                  </a:cubicBezTo>
                  <a:lnTo>
                    <a:pt x="14206" y="25946"/>
                  </a:lnTo>
                  <a:cubicBezTo>
                    <a:pt x="14619" y="26008"/>
                    <a:pt x="15043" y="26008"/>
                    <a:pt x="15456" y="25946"/>
                  </a:cubicBezTo>
                  <a:lnTo>
                    <a:pt x="16768" y="25946"/>
                  </a:lnTo>
                  <a:lnTo>
                    <a:pt x="18017" y="25509"/>
                  </a:lnTo>
                  <a:lnTo>
                    <a:pt x="19204" y="24948"/>
                  </a:lnTo>
                  <a:lnTo>
                    <a:pt x="20329" y="24262"/>
                  </a:lnTo>
                  <a:lnTo>
                    <a:pt x="21391" y="23513"/>
                  </a:lnTo>
                  <a:lnTo>
                    <a:pt x="22391" y="22578"/>
                  </a:lnTo>
                  <a:cubicBezTo>
                    <a:pt x="24853" y="20052"/>
                    <a:pt x="26240" y="16678"/>
                    <a:pt x="26264" y="13160"/>
                  </a:cubicBezTo>
                  <a:cubicBezTo>
                    <a:pt x="26296" y="12705"/>
                    <a:pt x="26296" y="12243"/>
                    <a:pt x="26264" y="1178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55" name="Google Shape;555;p37"/>
          <p:cNvSpPr/>
          <p:nvPr/>
        </p:nvSpPr>
        <p:spPr>
          <a:xfrm>
            <a:off x="7830786" y="4182844"/>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38"/>
          <p:cNvSpPr/>
          <p:nvPr/>
        </p:nvSpPr>
        <p:spPr>
          <a:xfrm>
            <a:off x="1535175" y="2977115"/>
            <a:ext cx="772200" cy="7722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561" name="Google Shape;561;p38"/>
          <p:cNvSpPr/>
          <p:nvPr/>
        </p:nvSpPr>
        <p:spPr>
          <a:xfrm>
            <a:off x="3302325" y="2152296"/>
            <a:ext cx="772200" cy="7722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562" name="Google Shape;562;p38"/>
          <p:cNvSpPr/>
          <p:nvPr/>
        </p:nvSpPr>
        <p:spPr>
          <a:xfrm>
            <a:off x="5069475" y="2977115"/>
            <a:ext cx="772200" cy="7722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563" name="Google Shape;563;p38"/>
          <p:cNvSpPr/>
          <p:nvPr/>
        </p:nvSpPr>
        <p:spPr>
          <a:xfrm>
            <a:off x="6836625" y="2152296"/>
            <a:ext cx="772200" cy="7722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564" name="Google Shape;564;p38"/>
          <p:cNvSpPr txBox="1"/>
          <p:nvPr>
            <p:ph type="title"/>
          </p:nvPr>
        </p:nvSpPr>
        <p:spPr>
          <a:xfrm>
            <a:off x="720000" y="445025"/>
            <a:ext cx="7704000" cy="93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Typical Class Setup (Econ)</a:t>
            </a:r>
            <a:endParaRPr sz="2100"/>
          </a:p>
        </p:txBody>
      </p:sp>
      <p:sp>
        <p:nvSpPr>
          <p:cNvPr id="565" name="Google Shape;565;p38"/>
          <p:cNvSpPr txBox="1"/>
          <p:nvPr/>
        </p:nvSpPr>
        <p:spPr>
          <a:xfrm flipH="1">
            <a:off x="860175" y="1379375"/>
            <a:ext cx="2122200" cy="572700"/>
          </a:xfrm>
          <a:prstGeom prst="rect">
            <a:avLst/>
          </a:prstGeom>
          <a:noFill/>
          <a:ln>
            <a:noFill/>
          </a:ln>
        </p:spPr>
        <p:txBody>
          <a:bodyPr anchorCtr="0" anchor="b" bIns="91425" lIns="91425" spcFirstLastPara="1" rIns="91425" wrap="square" tIns="0">
            <a:noAutofit/>
          </a:bodyPr>
          <a:lstStyle/>
          <a:p>
            <a:pPr indent="0" lvl="0" marL="0" rtl="0" algn="ctr">
              <a:spcBef>
                <a:spcPts val="0"/>
              </a:spcBef>
              <a:spcAft>
                <a:spcPts val="0"/>
              </a:spcAft>
              <a:buNone/>
            </a:pPr>
            <a:r>
              <a:rPr lang="en" sz="3000">
                <a:solidFill>
                  <a:schemeClr val="lt2"/>
                </a:solidFill>
                <a:latin typeface="Berkshire Swash"/>
                <a:ea typeface="Berkshire Swash"/>
                <a:cs typeface="Berkshire Swash"/>
                <a:sym typeface="Berkshire Swash"/>
              </a:rPr>
              <a:t>1st</a:t>
            </a:r>
            <a:endParaRPr sz="3000">
              <a:solidFill>
                <a:schemeClr val="lt2"/>
              </a:solidFill>
              <a:latin typeface="Berkshire Swash"/>
              <a:ea typeface="Berkshire Swash"/>
              <a:cs typeface="Berkshire Swash"/>
              <a:sym typeface="Berkshire Swash"/>
            </a:endParaRPr>
          </a:p>
        </p:txBody>
      </p:sp>
      <p:sp>
        <p:nvSpPr>
          <p:cNvPr id="566" name="Google Shape;566;p38"/>
          <p:cNvSpPr txBox="1"/>
          <p:nvPr/>
        </p:nvSpPr>
        <p:spPr>
          <a:xfrm flipH="1">
            <a:off x="860175" y="1932775"/>
            <a:ext cx="2122200" cy="696000"/>
          </a:xfrm>
          <a:prstGeom prst="rect">
            <a:avLst/>
          </a:prstGeom>
          <a:noFill/>
          <a:ln>
            <a:noFill/>
          </a:ln>
        </p:spPr>
        <p:txBody>
          <a:bodyPr anchorCtr="0" anchor="t" bIns="91425" lIns="91425" spcFirstLastPara="1" rIns="91425" wrap="square" tIns="0">
            <a:noAutofit/>
          </a:bodyPr>
          <a:lstStyle/>
          <a:p>
            <a:pPr indent="0" lvl="0" marL="0" rtl="0" algn="ctr">
              <a:spcBef>
                <a:spcPts val="0"/>
              </a:spcBef>
              <a:spcAft>
                <a:spcPts val="0"/>
              </a:spcAft>
              <a:buNone/>
            </a:pPr>
            <a:r>
              <a:rPr lang="en">
                <a:solidFill>
                  <a:schemeClr val="dk1"/>
                </a:solidFill>
                <a:latin typeface="Lato"/>
                <a:ea typeface="Lato"/>
                <a:cs typeface="Lato"/>
                <a:sym typeface="Lato"/>
              </a:rPr>
              <a:t>Students watch </a:t>
            </a:r>
            <a:r>
              <a:rPr b="1" lang="en">
                <a:solidFill>
                  <a:schemeClr val="dk1"/>
                </a:solidFill>
                <a:latin typeface="Lato"/>
                <a:ea typeface="Lato"/>
                <a:cs typeface="Lato"/>
                <a:sym typeface="Lato"/>
              </a:rPr>
              <a:t>video content</a:t>
            </a:r>
            <a:r>
              <a:rPr lang="en">
                <a:solidFill>
                  <a:schemeClr val="dk1"/>
                </a:solidFill>
                <a:latin typeface="Lato"/>
                <a:ea typeface="Lato"/>
                <a:cs typeface="Lato"/>
                <a:sym typeface="Lato"/>
              </a:rPr>
              <a:t> on the module before class</a:t>
            </a:r>
            <a:endParaRPr>
              <a:solidFill>
                <a:schemeClr val="dk1"/>
              </a:solidFill>
              <a:latin typeface="Lato"/>
              <a:ea typeface="Lato"/>
              <a:cs typeface="Lato"/>
              <a:sym typeface="Lato"/>
            </a:endParaRPr>
          </a:p>
        </p:txBody>
      </p:sp>
      <p:sp>
        <p:nvSpPr>
          <p:cNvPr id="567" name="Google Shape;567;p38"/>
          <p:cNvSpPr txBox="1"/>
          <p:nvPr/>
        </p:nvSpPr>
        <p:spPr>
          <a:xfrm flipH="1">
            <a:off x="4394475" y="1379375"/>
            <a:ext cx="2122200" cy="572700"/>
          </a:xfrm>
          <a:prstGeom prst="rect">
            <a:avLst/>
          </a:prstGeom>
          <a:noFill/>
          <a:ln>
            <a:noFill/>
          </a:ln>
        </p:spPr>
        <p:txBody>
          <a:bodyPr anchorCtr="0" anchor="b" bIns="91425" lIns="91425" spcFirstLastPara="1" rIns="91425" wrap="square" tIns="0">
            <a:noAutofit/>
          </a:bodyPr>
          <a:lstStyle/>
          <a:p>
            <a:pPr indent="0" lvl="0" marL="0" rtl="0" algn="ctr">
              <a:spcBef>
                <a:spcPts val="0"/>
              </a:spcBef>
              <a:spcAft>
                <a:spcPts val="0"/>
              </a:spcAft>
              <a:buNone/>
            </a:pPr>
            <a:r>
              <a:rPr lang="en" sz="3000">
                <a:solidFill>
                  <a:schemeClr val="lt2"/>
                </a:solidFill>
                <a:latin typeface="Berkshire Swash"/>
                <a:ea typeface="Berkshire Swash"/>
                <a:cs typeface="Berkshire Swash"/>
                <a:sym typeface="Berkshire Swash"/>
              </a:rPr>
              <a:t>3rd</a:t>
            </a:r>
            <a:endParaRPr sz="3000">
              <a:solidFill>
                <a:schemeClr val="lt2"/>
              </a:solidFill>
              <a:latin typeface="Berkshire Swash"/>
              <a:ea typeface="Berkshire Swash"/>
              <a:cs typeface="Berkshire Swash"/>
              <a:sym typeface="Berkshire Swash"/>
            </a:endParaRPr>
          </a:p>
        </p:txBody>
      </p:sp>
      <p:sp>
        <p:nvSpPr>
          <p:cNvPr id="568" name="Google Shape;568;p38"/>
          <p:cNvSpPr txBox="1"/>
          <p:nvPr/>
        </p:nvSpPr>
        <p:spPr>
          <a:xfrm flipH="1">
            <a:off x="4394475" y="1932775"/>
            <a:ext cx="2122200" cy="696000"/>
          </a:xfrm>
          <a:prstGeom prst="rect">
            <a:avLst/>
          </a:prstGeom>
          <a:noFill/>
          <a:ln>
            <a:noFill/>
          </a:ln>
        </p:spPr>
        <p:txBody>
          <a:bodyPr anchorCtr="0" anchor="t" bIns="91425" lIns="91425" spcFirstLastPara="1" rIns="91425" wrap="square" tIns="0">
            <a:noAutofit/>
          </a:bodyPr>
          <a:lstStyle/>
          <a:p>
            <a:pPr indent="0" lvl="0" marL="0" rtl="0" algn="ctr">
              <a:spcBef>
                <a:spcPts val="0"/>
              </a:spcBef>
              <a:spcAft>
                <a:spcPts val="0"/>
              </a:spcAft>
              <a:buNone/>
            </a:pPr>
            <a:r>
              <a:rPr b="1" lang="en">
                <a:solidFill>
                  <a:schemeClr val="dk1"/>
                </a:solidFill>
                <a:latin typeface="Lato"/>
                <a:ea typeface="Lato"/>
                <a:cs typeface="Lato"/>
                <a:sym typeface="Lato"/>
              </a:rPr>
              <a:t>AP level tests</a:t>
            </a:r>
            <a:r>
              <a:rPr lang="en">
                <a:solidFill>
                  <a:schemeClr val="dk1"/>
                </a:solidFill>
                <a:latin typeface="Lato"/>
                <a:ea typeface="Lato"/>
                <a:cs typeface="Lato"/>
                <a:sym typeface="Lato"/>
              </a:rPr>
              <a:t>, including </a:t>
            </a:r>
            <a:r>
              <a:rPr lang="en" u="sng">
                <a:solidFill>
                  <a:schemeClr val="accent1"/>
                </a:solidFill>
                <a:latin typeface="Lato"/>
                <a:ea typeface="Lato"/>
                <a:cs typeface="Lato"/>
                <a:sym typeface="Lato"/>
                <a:hlinkClick r:id="rId3">
                  <a:extLst>
                    <a:ext uri="{A12FA001-AC4F-418D-AE19-62706E023703}">
                      <ahyp:hlinkClr val="tx"/>
                    </a:ext>
                  </a:extLst>
                </a:hlinkClick>
              </a:rPr>
              <a:t>exam corrections</a:t>
            </a:r>
            <a:endParaRPr>
              <a:solidFill>
                <a:schemeClr val="accent1"/>
              </a:solidFill>
              <a:latin typeface="Lato"/>
              <a:ea typeface="Lato"/>
              <a:cs typeface="Lato"/>
              <a:sym typeface="Lato"/>
            </a:endParaRPr>
          </a:p>
        </p:txBody>
      </p:sp>
      <p:sp>
        <p:nvSpPr>
          <p:cNvPr id="569" name="Google Shape;569;p38"/>
          <p:cNvSpPr txBox="1"/>
          <p:nvPr/>
        </p:nvSpPr>
        <p:spPr>
          <a:xfrm flipH="1">
            <a:off x="2627325" y="3273825"/>
            <a:ext cx="2122200" cy="572700"/>
          </a:xfrm>
          <a:prstGeom prst="rect">
            <a:avLst/>
          </a:prstGeom>
          <a:noFill/>
          <a:ln>
            <a:noFill/>
          </a:ln>
        </p:spPr>
        <p:txBody>
          <a:bodyPr anchorCtr="0" anchor="b" bIns="91425" lIns="91425" spcFirstLastPara="1" rIns="91425" wrap="square" tIns="0">
            <a:noAutofit/>
          </a:bodyPr>
          <a:lstStyle/>
          <a:p>
            <a:pPr indent="0" lvl="0" marL="0" rtl="0" algn="ctr">
              <a:spcBef>
                <a:spcPts val="0"/>
              </a:spcBef>
              <a:spcAft>
                <a:spcPts val="0"/>
              </a:spcAft>
              <a:buNone/>
            </a:pPr>
            <a:r>
              <a:rPr lang="en" sz="3000">
                <a:solidFill>
                  <a:schemeClr val="lt2"/>
                </a:solidFill>
                <a:latin typeface="Berkshire Swash"/>
                <a:ea typeface="Berkshire Swash"/>
                <a:cs typeface="Berkshire Swash"/>
                <a:sym typeface="Berkshire Swash"/>
              </a:rPr>
              <a:t>2nd</a:t>
            </a:r>
            <a:endParaRPr sz="3000">
              <a:solidFill>
                <a:schemeClr val="lt2"/>
              </a:solidFill>
              <a:latin typeface="Berkshire Swash"/>
              <a:ea typeface="Berkshire Swash"/>
              <a:cs typeface="Berkshire Swash"/>
              <a:sym typeface="Berkshire Swash"/>
            </a:endParaRPr>
          </a:p>
        </p:txBody>
      </p:sp>
      <p:sp>
        <p:nvSpPr>
          <p:cNvPr id="570" name="Google Shape;570;p38"/>
          <p:cNvSpPr txBox="1"/>
          <p:nvPr/>
        </p:nvSpPr>
        <p:spPr>
          <a:xfrm flipH="1">
            <a:off x="2627325" y="3827225"/>
            <a:ext cx="2122200" cy="696000"/>
          </a:xfrm>
          <a:prstGeom prst="rect">
            <a:avLst/>
          </a:prstGeom>
          <a:noFill/>
          <a:ln>
            <a:noFill/>
          </a:ln>
        </p:spPr>
        <p:txBody>
          <a:bodyPr anchorCtr="0" anchor="t" bIns="91425" lIns="91425" spcFirstLastPara="1" rIns="91425" wrap="square" tIns="0">
            <a:noAutofit/>
          </a:bodyPr>
          <a:lstStyle/>
          <a:p>
            <a:pPr indent="0" lvl="0" marL="0" rtl="0" algn="ctr">
              <a:spcBef>
                <a:spcPts val="0"/>
              </a:spcBef>
              <a:spcAft>
                <a:spcPts val="0"/>
              </a:spcAft>
              <a:buNone/>
            </a:pPr>
            <a:r>
              <a:rPr lang="en">
                <a:solidFill>
                  <a:schemeClr val="dk1"/>
                </a:solidFill>
                <a:latin typeface="Lato"/>
                <a:ea typeface="Lato"/>
                <a:cs typeface="Lato"/>
                <a:sym typeface="Lato"/>
              </a:rPr>
              <a:t>Some </a:t>
            </a:r>
            <a:r>
              <a:rPr b="1" lang="en">
                <a:solidFill>
                  <a:schemeClr val="dk1"/>
                </a:solidFill>
                <a:latin typeface="Lato"/>
                <a:ea typeface="Lato"/>
                <a:cs typeface="Lato"/>
                <a:sym typeface="Lato"/>
              </a:rPr>
              <a:t>lecture</a:t>
            </a:r>
            <a:r>
              <a:rPr lang="en">
                <a:solidFill>
                  <a:schemeClr val="dk1"/>
                </a:solidFill>
                <a:latin typeface="Lato"/>
                <a:ea typeface="Lato"/>
                <a:cs typeface="Lato"/>
                <a:sym typeface="Lato"/>
              </a:rPr>
              <a:t>, most class time in spent on </a:t>
            </a:r>
            <a:r>
              <a:rPr b="1" lang="en">
                <a:solidFill>
                  <a:schemeClr val="dk1"/>
                </a:solidFill>
                <a:latin typeface="Lato"/>
                <a:ea typeface="Lato"/>
                <a:cs typeface="Lato"/>
                <a:sym typeface="Lato"/>
              </a:rPr>
              <a:t>simulations </a:t>
            </a:r>
            <a:r>
              <a:rPr lang="en">
                <a:solidFill>
                  <a:schemeClr val="dk1"/>
                </a:solidFill>
                <a:latin typeface="Lato"/>
                <a:ea typeface="Lato"/>
                <a:cs typeface="Lato"/>
                <a:sym typeface="Lato"/>
              </a:rPr>
              <a:t>&amp; </a:t>
            </a:r>
            <a:r>
              <a:rPr b="1" lang="en">
                <a:solidFill>
                  <a:schemeClr val="dk1"/>
                </a:solidFill>
                <a:latin typeface="Lato"/>
                <a:ea typeface="Lato"/>
                <a:cs typeface="Lato"/>
                <a:sym typeface="Lato"/>
              </a:rPr>
              <a:t>practice</a:t>
            </a:r>
            <a:endParaRPr b="1">
              <a:solidFill>
                <a:schemeClr val="dk1"/>
              </a:solidFill>
              <a:latin typeface="Lato"/>
              <a:ea typeface="Lato"/>
              <a:cs typeface="Lato"/>
              <a:sym typeface="Lato"/>
            </a:endParaRPr>
          </a:p>
        </p:txBody>
      </p:sp>
      <p:sp>
        <p:nvSpPr>
          <p:cNvPr id="571" name="Google Shape;571;p38"/>
          <p:cNvSpPr txBox="1"/>
          <p:nvPr/>
        </p:nvSpPr>
        <p:spPr>
          <a:xfrm flipH="1">
            <a:off x="6161625" y="3273825"/>
            <a:ext cx="2122200" cy="572700"/>
          </a:xfrm>
          <a:prstGeom prst="rect">
            <a:avLst/>
          </a:prstGeom>
          <a:noFill/>
          <a:ln>
            <a:noFill/>
          </a:ln>
        </p:spPr>
        <p:txBody>
          <a:bodyPr anchorCtr="0" anchor="b" bIns="91425" lIns="91425" spcFirstLastPara="1" rIns="91425" wrap="square" tIns="0">
            <a:noAutofit/>
          </a:bodyPr>
          <a:lstStyle/>
          <a:p>
            <a:pPr indent="0" lvl="0" marL="0" rtl="0" algn="ctr">
              <a:spcBef>
                <a:spcPts val="0"/>
              </a:spcBef>
              <a:spcAft>
                <a:spcPts val="0"/>
              </a:spcAft>
              <a:buNone/>
            </a:pPr>
            <a:r>
              <a:rPr lang="en" sz="3000">
                <a:solidFill>
                  <a:schemeClr val="lt2"/>
                </a:solidFill>
                <a:latin typeface="Berkshire Swash"/>
                <a:ea typeface="Berkshire Swash"/>
                <a:cs typeface="Berkshire Swash"/>
                <a:sym typeface="Berkshire Swash"/>
              </a:rPr>
              <a:t>4th</a:t>
            </a:r>
            <a:endParaRPr sz="3000">
              <a:solidFill>
                <a:schemeClr val="lt2"/>
              </a:solidFill>
              <a:latin typeface="Berkshire Swash"/>
              <a:ea typeface="Berkshire Swash"/>
              <a:cs typeface="Berkshire Swash"/>
              <a:sym typeface="Berkshire Swash"/>
            </a:endParaRPr>
          </a:p>
        </p:txBody>
      </p:sp>
      <p:sp>
        <p:nvSpPr>
          <p:cNvPr id="572" name="Google Shape;572;p38"/>
          <p:cNvSpPr txBox="1"/>
          <p:nvPr/>
        </p:nvSpPr>
        <p:spPr>
          <a:xfrm flipH="1">
            <a:off x="6161625" y="3827225"/>
            <a:ext cx="2122200" cy="696000"/>
          </a:xfrm>
          <a:prstGeom prst="rect">
            <a:avLst/>
          </a:prstGeom>
          <a:noFill/>
          <a:ln>
            <a:noFill/>
          </a:ln>
        </p:spPr>
        <p:txBody>
          <a:bodyPr anchorCtr="0" anchor="t" bIns="91425" lIns="91425" spcFirstLastPara="1" rIns="91425" wrap="square" tIns="0">
            <a:noAutofit/>
          </a:bodyPr>
          <a:lstStyle/>
          <a:p>
            <a:pPr indent="0" lvl="0" marL="0" rtl="0" algn="ctr">
              <a:spcBef>
                <a:spcPts val="0"/>
              </a:spcBef>
              <a:spcAft>
                <a:spcPts val="0"/>
              </a:spcAft>
              <a:buNone/>
            </a:pPr>
            <a:r>
              <a:rPr b="1" lang="en">
                <a:solidFill>
                  <a:schemeClr val="dk1"/>
                </a:solidFill>
                <a:latin typeface="Lato"/>
                <a:ea typeface="Lato"/>
                <a:cs typeface="Lato"/>
                <a:sym typeface="Lato"/>
              </a:rPr>
              <a:t>Reassessments</a:t>
            </a:r>
            <a:r>
              <a:rPr lang="en">
                <a:solidFill>
                  <a:schemeClr val="dk1"/>
                </a:solidFill>
                <a:latin typeface="Lato"/>
                <a:ea typeface="Lato"/>
                <a:cs typeface="Lato"/>
                <a:sym typeface="Lato"/>
              </a:rPr>
              <a:t>, to focus on student mastery</a:t>
            </a:r>
            <a:endParaRPr>
              <a:solidFill>
                <a:schemeClr val="dk1"/>
              </a:solidFill>
              <a:latin typeface="Lato"/>
              <a:ea typeface="Lato"/>
              <a:cs typeface="Lato"/>
              <a:sym typeface="Lato"/>
            </a:endParaRPr>
          </a:p>
        </p:txBody>
      </p:sp>
      <p:sp>
        <p:nvSpPr>
          <p:cNvPr id="573" name="Google Shape;573;p38"/>
          <p:cNvSpPr/>
          <p:nvPr/>
        </p:nvSpPr>
        <p:spPr>
          <a:xfrm>
            <a:off x="5118963" y="3027340"/>
            <a:ext cx="673225" cy="671750"/>
          </a:xfrm>
          <a:custGeom>
            <a:rect b="b" l="l" r="r" t="t"/>
            <a:pathLst>
              <a:path extrusionOk="0" h="26870" w="26929">
                <a:moveTo>
                  <a:pt x="13475" y="1651"/>
                </a:moveTo>
                <a:cubicBezTo>
                  <a:pt x="13622" y="1902"/>
                  <a:pt x="13768" y="2174"/>
                  <a:pt x="13873" y="2446"/>
                </a:cubicBezTo>
                <a:cubicBezTo>
                  <a:pt x="14061" y="2948"/>
                  <a:pt x="14228" y="3472"/>
                  <a:pt x="14417" y="3974"/>
                </a:cubicBezTo>
                <a:cubicBezTo>
                  <a:pt x="14626" y="4622"/>
                  <a:pt x="14814" y="5271"/>
                  <a:pt x="14940" y="5941"/>
                </a:cubicBezTo>
                <a:cubicBezTo>
                  <a:pt x="15065" y="6401"/>
                  <a:pt x="15170" y="6882"/>
                  <a:pt x="15275" y="7342"/>
                </a:cubicBezTo>
                <a:cubicBezTo>
                  <a:pt x="15295" y="7447"/>
                  <a:pt x="15295" y="7531"/>
                  <a:pt x="15316" y="7635"/>
                </a:cubicBezTo>
                <a:cubicBezTo>
                  <a:pt x="15316" y="7698"/>
                  <a:pt x="15316" y="7782"/>
                  <a:pt x="15275" y="7845"/>
                </a:cubicBezTo>
                <a:cubicBezTo>
                  <a:pt x="15044" y="8493"/>
                  <a:pt x="14793" y="9121"/>
                  <a:pt x="14542" y="9749"/>
                </a:cubicBezTo>
                <a:cubicBezTo>
                  <a:pt x="14500" y="9832"/>
                  <a:pt x="14458" y="9916"/>
                  <a:pt x="14438" y="10021"/>
                </a:cubicBezTo>
                <a:cubicBezTo>
                  <a:pt x="14270" y="10481"/>
                  <a:pt x="14082" y="10941"/>
                  <a:pt x="13914" y="11402"/>
                </a:cubicBezTo>
                <a:cubicBezTo>
                  <a:pt x="13768" y="11736"/>
                  <a:pt x="13642" y="12050"/>
                  <a:pt x="13517" y="12385"/>
                </a:cubicBezTo>
                <a:lnTo>
                  <a:pt x="13433" y="12385"/>
                </a:lnTo>
                <a:cubicBezTo>
                  <a:pt x="13391" y="12280"/>
                  <a:pt x="13329" y="12134"/>
                  <a:pt x="13287" y="12008"/>
                </a:cubicBezTo>
                <a:cubicBezTo>
                  <a:pt x="13119" y="11569"/>
                  <a:pt x="12973" y="11109"/>
                  <a:pt x="12785" y="10669"/>
                </a:cubicBezTo>
                <a:cubicBezTo>
                  <a:pt x="12575" y="10104"/>
                  <a:pt x="12345" y="9539"/>
                  <a:pt x="12115" y="8974"/>
                </a:cubicBezTo>
                <a:cubicBezTo>
                  <a:pt x="11969" y="8598"/>
                  <a:pt x="11822" y="8221"/>
                  <a:pt x="11676" y="7845"/>
                </a:cubicBezTo>
                <a:cubicBezTo>
                  <a:pt x="11655" y="7740"/>
                  <a:pt x="11634" y="7635"/>
                  <a:pt x="11676" y="7531"/>
                </a:cubicBezTo>
                <a:cubicBezTo>
                  <a:pt x="11738" y="7112"/>
                  <a:pt x="11822" y="6673"/>
                  <a:pt x="11927" y="6233"/>
                </a:cubicBezTo>
                <a:cubicBezTo>
                  <a:pt x="12073" y="5627"/>
                  <a:pt x="12220" y="5041"/>
                  <a:pt x="12387" y="4455"/>
                </a:cubicBezTo>
                <a:cubicBezTo>
                  <a:pt x="12492" y="4099"/>
                  <a:pt x="12617" y="3744"/>
                  <a:pt x="12743" y="3409"/>
                </a:cubicBezTo>
                <a:cubicBezTo>
                  <a:pt x="12868" y="3032"/>
                  <a:pt x="13015" y="2614"/>
                  <a:pt x="13182" y="2237"/>
                </a:cubicBezTo>
                <a:cubicBezTo>
                  <a:pt x="13266" y="2049"/>
                  <a:pt x="13370" y="1860"/>
                  <a:pt x="13475" y="1651"/>
                </a:cubicBezTo>
                <a:close/>
                <a:moveTo>
                  <a:pt x="5147" y="5104"/>
                </a:moveTo>
                <a:cubicBezTo>
                  <a:pt x="5545" y="5208"/>
                  <a:pt x="5922" y="5355"/>
                  <a:pt x="6298" y="5543"/>
                </a:cubicBezTo>
                <a:cubicBezTo>
                  <a:pt x="6759" y="5773"/>
                  <a:pt x="7240" y="5982"/>
                  <a:pt x="7679" y="6213"/>
                </a:cubicBezTo>
                <a:cubicBezTo>
                  <a:pt x="8014" y="6380"/>
                  <a:pt x="8349" y="6589"/>
                  <a:pt x="8684" y="6777"/>
                </a:cubicBezTo>
                <a:cubicBezTo>
                  <a:pt x="9186" y="7091"/>
                  <a:pt x="9688" y="7384"/>
                  <a:pt x="10190" y="7698"/>
                </a:cubicBezTo>
                <a:cubicBezTo>
                  <a:pt x="10734" y="8054"/>
                  <a:pt x="10713" y="8054"/>
                  <a:pt x="10985" y="8661"/>
                </a:cubicBezTo>
                <a:cubicBezTo>
                  <a:pt x="11173" y="9121"/>
                  <a:pt x="11383" y="9581"/>
                  <a:pt x="11592" y="10042"/>
                </a:cubicBezTo>
                <a:cubicBezTo>
                  <a:pt x="11655" y="10146"/>
                  <a:pt x="11697" y="10293"/>
                  <a:pt x="11759" y="10418"/>
                </a:cubicBezTo>
                <a:cubicBezTo>
                  <a:pt x="11948" y="10837"/>
                  <a:pt x="12157" y="11255"/>
                  <a:pt x="12345" y="11695"/>
                </a:cubicBezTo>
                <a:cubicBezTo>
                  <a:pt x="12492" y="12008"/>
                  <a:pt x="12617" y="12343"/>
                  <a:pt x="12743" y="12678"/>
                </a:cubicBezTo>
                <a:lnTo>
                  <a:pt x="12722" y="12699"/>
                </a:lnTo>
                <a:cubicBezTo>
                  <a:pt x="12617" y="12657"/>
                  <a:pt x="12492" y="12636"/>
                  <a:pt x="12387" y="12594"/>
                </a:cubicBezTo>
                <a:cubicBezTo>
                  <a:pt x="11969" y="12385"/>
                  <a:pt x="11550" y="12197"/>
                  <a:pt x="11111" y="12008"/>
                </a:cubicBezTo>
                <a:cubicBezTo>
                  <a:pt x="11027" y="11967"/>
                  <a:pt x="10943" y="11925"/>
                  <a:pt x="10860" y="11883"/>
                </a:cubicBezTo>
                <a:lnTo>
                  <a:pt x="9290" y="11213"/>
                </a:lnTo>
                <a:cubicBezTo>
                  <a:pt x="8935" y="11046"/>
                  <a:pt x="8579" y="10920"/>
                  <a:pt x="8244" y="10753"/>
                </a:cubicBezTo>
                <a:cubicBezTo>
                  <a:pt x="8160" y="10690"/>
                  <a:pt x="8077" y="10627"/>
                  <a:pt x="8014" y="10544"/>
                </a:cubicBezTo>
                <a:cubicBezTo>
                  <a:pt x="7784" y="10188"/>
                  <a:pt x="7533" y="9832"/>
                  <a:pt x="7303" y="9456"/>
                </a:cubicBezTo>
                <a:cubicBezTo>
                  <a:pt x="6989" y="8954"/>
                  <a:pt x="6675" y="8430"/>
                  <a:pt x="6382" y="7907"/>
                </a:cubicBezTo>
                <a:cubicBezTo>
                  <a:pt x="6152" y="7447"/>
                  <a:pt x="5922" y="6987"/>
                  <a:pt x="5712" y="6526"/>
                </a:cubicBezTo>
                <a:cubicBezTo>
                  <a:pt x="5545" y="6213"/>
                  <a:pt x="5419" y="5878"/>
                  <a:pt x="5294" y="5564"/>
                </a:cubicBezTo>
                <a:cubicBezTo>
                  <a:pt x="5231" y="5417"/>
                  <a:pt x="5168" y="5250"/>
                  <a:pt x="5147" y="5104"/>
                </a:cubicBezTo>
                <a:close/>
                <a:moveTo>
                  <a:pt x="21782" y="5104"/>
                </a:moveTo>
                <a:lnTo>
                  <a:pt x="21782" y="5104"/>
                </a:lnTo>
                <a:cubicBezTo>
                  <a:pt x="21677" y="5501"/>
                  <a:pt x="21510" y="5899"/>
                  <a:pt x="21321" y="6296"/>
                </a:cubicBezTo>
                <a:cubicBezTo>
                  <a:pt x="21112" y="6736"/>
                  <a:pt x="20924" y="7175"/>
                  <a:pt x="20694" y="7593"/>
                </a:cubicBezTo>
                <a:cubicBezTo>
                  <a:pt x="20589" y="7824"/>
                  <a:pt x="20464" y="8033"/>
                  <a:pt x="20338" y="8242"/>
                </a:cubicBezTo>
                <a:cubicBezTo>
                  <a:pt x="20003" y="8828"/>
                  <a:pt x="19648" y="9414"/>
                  <a:pt x="19292" y="10000"/>
                </a:cubicBezTo>
                <a:cubicBezTo>
                  <a:pt x="19187" y="10146"/>
                  <a:pt x="19062" y="10293"/>
                  <a:pt x="18978" y="10460"/>
                </a:cubicBezTo>
                <a:cubicBezTo>
                  <a:pt x="18852" y="10648"/>
                  <a:pt x="18664" y="10774"/>
                  <a:pt x="18455" y="10858"/>
                </a:cubicBezTo>
                <a:cubicBezTo>
                  <a:pt x="17911" y="11088"/>
                  <a:pt x="17388" y="11318"/>
                  <a:pt x="16865" y="11548"/>
                </a:cubicBezTo>
                <a:lnTo>
                  <a:pt x="16614" y="11653"/>
                </a:lnTo>
                <a:cubicBezTo>
                  <a:pt x="16132" y="11862"/>
                  <a:pt x="15672" y="12092"/>
                  <a:pt x="15191" y="12301"/>
                </a:cubicBezTo>
                <a:cubicBezTo>
                  <a:pt x="14877" y="12448"/>
                  <a:pt x="14542" y="12573"/>
                  <a:pt x="14207" y="12720"/>
                </a:cubicBezTo>
                <a:lnTo>
                  <a:pt x="14186" y="12678"/>
                </a:lnTo>
                <a:cubicBezTo>
                  <a:pt x="14207" y="12615"/>
                  <a:pt x="14228" y="12531"/>
                  <a:pt x="14249" y="12469"/>
                </a:cubicBezTo>
                <a:cubicBezTo>
                  <a:pt x="14438" y="12029"/>
                  <a:pt x="14647" y="11590"/>
                  <a:pt x="14835" y="11150"/>
                </a:cubicBezTo>
                <a:cubicBezTo>
                  <a:pt x="14898" y="11004"/>
                  <a:pt x="14982" y="10858"/>
                  <a:pt x="15044" y="10711"/>
                </a:cubicBezTo>
                <a:cubicBezTo>
                  <a:pt x="15337" y="10021"/>
                  <a:pt x="15651" y="9309"/>
                  <a:pt x="15965" y="8598"/>
                </a:cubicBezTo>
                <a:cubicBezTo>
                  <a:pt x="16007" y="8493"/>
                  <a:pt x="16049" y="8410"/>
                  <a:pt x="16091" y="8305"/>
                </a:cubicBezTo>
                <a:cubicBezTo>
                  <a:pt x="16132" y="8158"/>
                  <a:pt x="16237" y="8033"/>
                  <a:pt x="16363" y="7970"/>
                </a:cubicBezTo>
                <a:cubicBezTo>
                  <a:pt x="16865" y="7635"/>
                  <a:pt x="17367" y="7301"/>
                  <a:pt x="17890" y="6987"/>
                </a:cubicBezTo>
                <a:cubicBezTo>
                  <a:pt x="18246" y="6757"/>
                  <a:pt x="18622" y="6547"/>
                  <a:pt x="18999" y="6338"/>
                </a:cubicBezTo>
                <a:cubicBezTo>
                  <a:pt x="19438" y="6108"/>
                  <a:pt x="19899" y="5878"/>
                  <a:pt x="20359" y="5669"/>
                </a:cubicBezTo>
                <a:cubicBezTo>
                  <a:pt x="20673" y="5501"/>
                  <a:pt x="20987" y="5376"/>
                  <a:pt x="21321" y="5250"/>
                </a:cubicBezTo>
                <a:cubicBezTo>
                  <a:pt x="21447" y="5187"/>
                  <a:pt x="21614" y="5145"/>
                  <a:pt x="21782" y="5104"/>
                </a:cubicBezTo>
                <a:close/>
                <a:moveTo>
                  <a:pt x="19187" y="11603"/>
                </a:moveTo>
                <a:cubicBezTo>
                  <a:pt x="19215" y="11603"/>
                  <a:pt x="19243" y="11605"/>
                  <a:pt x="19271" y="11611"/>
                </a:cubicBezTo>
                <a:cubicBezTo>
                  <a:pt x="19731" y="11695"/>
                  <a:pt x="20192" y="11778"/>
                  <a:pt x="20631" y="11883"/>
                </a:cubicBezTo>
                <a:cubicBezTo>
                  <a:pt x="21238" y="12029"/>
                  <a:pt x="21824" y="12176"/>
                  <a:pt x="22409" y="12343"/>
                </a:cubicBezTo>
                <a:cubicBezTo>
                  <a:pt x="22891" y="12490"/>
                  <a:pt x="23330" y="12657"/>
                  <a:pt x="23790" y="12824"/>
                </a:cubicBezTo>
                <a:cubicBezTo>
                  <a:pt x="24125" y="12950"/>
                  <a:pt x="24460" y="13075"/>
                  <a:pt x="24795" y="13222"/>
                </a:cubicBezTo>
                <a:cubicBezTo>
                  <a:pt x="24941" y="13264"/>
                  <a:pt x="25067" y="13347"/>
                  <a:pt x="25213" y="13431"/>
                </a:cubicBezTo>
                <a:cubicBezTo>
                  <a:pt x="25088" y="13515"/>
                  <a:pt x="24962" y="13578"/>
                  <a:pt x="24837" y="13640"/>
                </a:cubicBezTo>
                <a:cubicBezTo>
                  <a:pt x="24648" y="13724"/>
                  <a:pt x="24481" y="13808"/>
                  <a:pt x="24314" y="13871"/>
                </a:cubicBezTo>
                <a:cubicBezTo>
                  <a:pt x="23832" y="14038"/>
                  <a:pt x="23351" y="14205"/>
                  <a:pt x="22891" y="14373"/>
                </a:cubicBezTo>
                <a:cubicBezTo>
                  <a:pt x="21845" y="14687"/>
                  <a:pt x="20777" y="14959"/>
                  <a:pt x="19710" y="15168"/>
                </a:cubicBezTo>
                <a:cubicBezTo>
                  <a:pt x="19564" y="15210"/>
                  <a:pt x="19417" y="15231"/>
                  <a:pt x="19271" y="15252"/>
                </a:cubicBezTo>
                <a:cubicBezTo>
                  <a:pt x="19187" y="15252"/>
                  <a:pt x="19083" y="15231"/>
                  <a:pt x="19020" y="15210"/>
                </a:cubicBezTo>
                <a:cubicBezTo>
                  <a:pt x="18392" y="14959"/>
                  <a:pt x="17764" y="14728"/>
                  <a:pt x="17137" y="14477"/>
                </a:cubicBezTo>
                <a:cubicBezTo>
                  <a:pt x="17032" y="14436"/>
                  <a:pt x="16927" y="14394"/>
                  <a:pt x="16823" y="14352"/>
                </a:cubicBezTo>
                <a:cubicBezTo>
                  <a:pt x="16363" y="14184"/>
                  <a:pt x="15923" y="14017"/>
                  <a:pt x="15463" y="13850"/>
                </a:cubicBezTo>
                <a:cubicBezTo>
                  <a:pt x="15191" y="13745"/>
                  <a:pt x="14919" y="13619"/>
                  <a:pt x="14647" y="13515"/>
                </a:cubicBezTo>
                <a:cubicBezTo>
                  <a:pt x="14605" y="13494"/>
                  <a:pt x="14563" y="13452"/>
                  <a:pt x="14521" y="13431"/>
                </a:cubicBezTo>
                <a:lnTo>
                  <a:pt x="14521" y="13389"/>
                </a:lnTo>
                <a:cubicBezTo>
                  <a:pt x="14814" y="13264"/>
                  <a:pt x="15149" y="13117"/>
                  <a:pt x="15463" y="13013"/>
                </a:cubicBezTo>
                <a:cubicBezTo>
                  <a:pt x="15965" y="12803"/>
                  <a:pt x="16467" y="12615"/>
                  <a:pt x="16990" y="12427"/>
                </a:cubicBezTo>
                <a:lnTo>
                  <a:pt x="18413" y="11883"/>
                </a:lnTo>
                <a:cubicBezTo>
                  <a:pt x="18601" y="11820"/>
                  <a:pt x="18790" y="11736"/>
                  <a:pt x="18957" y="11653"/>
                </a:cubicBezTo>
                <a:cubicBezTo>
                  <a:pt x="19034" y="11622"/>
                  <a:pt x="19110" y="11603"/>
                  <a:pt x="19187" y="11603"/>
                </a:cubicBezTo>
                <a:close/>
                <a:moveTo>
                  <a:pt x="7739" y="11598"/>
                </a:moveTo>
                <a:cubicBezTo>
                  <a:pt x="7823" y="11598"/>
                  <a:pt x="7906" y="11613"/>
                  <a:pt x="7972" y="11653"/>
                </a:cubicBezTo>
                <a:cubicBezTo>
                  <a:pt x="8872" y="12008"/>
                  <a:pt x="9772" y="12364"/>
                  <a:pt x="10671" y="12720"/>
                </a:cubicBezTo>
                <a:cubicBezTo>
                  <a:pt x="11111" y="12887"/>
                  <a:pt x="11571" y="13055"/>
                  <a:pt x="12010" y="13222"/>
                </a:cubicBezTo>
                <a:cubicBezTo>
                  <a:pt x="12157" y="13264"/>
                  <a:pt x="12282" y="13347"/>
                  <a:pt x="12429" y="13389"/>
                </a:cubicBezTo>
                <a:lnTo>
                  <a:pt x="12429" y="13452"/>
                </a:lnTo>
                <a:cubicBezTo>
                  <a:pt x="12282" y="13515"/>
                  <a:pt x="12157" y="13578"/>
                  <a:pt x="11990" y="13640"/>
                </a:cubicBezTo>
                <a:cubicBezTo>
                  <a:pt x="11466" y="13850"/>
                  <a:pt x="10964" y="14017"/>
                  <a:pt x="10399" y="14247"/>
                </a:cubicBezTo>
                <a:cubicBezTo>
                  <a:pt x="9834" y="14456"/>
                  <a:pt x="9290" y="14687"/>
                  <a:pt x="8725" y="14896"/>
                </a:cubicBezTo>
                <a:cubicBezTo>
                  <a:pt x="8453" y="15000"/>
                  <a:pt x="8202" y="15105"/>
                  <a:pt x="7930" y="15210"/>
                </a:cubicBezTo>
                <a:cubicBezTo>
                  <a:pt x="7854" y="15240"/>
                  <a:pt x="7777" y="15260"/>
                  <a:pt x="7701" y="15260"/>
                </a:cubicBezTo>
                <a:cubicBezTo>
                  <a:pt x="7673" y="15260"/>
                  <a:pt x="7644" y="15257"/>
                  <a:pt x="7616" y="15252"/>
                </a:cubicBezTo>
                <a:cubicBezTo>
                  <a:pt x="7177" y="15168"/>
                  <a:pt x="6738" y="15084"/>
                  <a:pt x="6298" y="14980"/>
                </a:cubicBezTo>
                <a:cubicBezTo>
                  <a:pt x="5712" y="14854"/>
                  <a:pt x="5147" y="14708"/>
                  <a:pt x="4562" y="14540"/>
                </a:cubicBezTo>
                <a:cubicBezTo>
                  <a:pt x="4080" y="14394"/>
                  <a:pt x="3599" y="14205"/>
                  <a:pt x="3097" y="14038"/>
                </a:cubicBezTo>
                <a:cubicBezTo>
                  <a:pt x="2783" y="13933"/>
                  <a:pt x="2448" y="13787"/>
                  <a:pt x="2134" y="13661"/>
                </a:cubicBezTo>
                <a:cubicBezTo>
                  <a:pt x="1988" y="13599"/>
                  <a:pt x="1862" y="13515"/>
                  <a:pt x="1695" y="13431"/>
                </a:cubicBezTo>
                <a:cubicBezTo>
                  <a:pt x="1842" y="13347"/>
                  <a:pt x="1967" y="13285"/>
                  <a:pt x="2114" y="13222"/>
                </a:cubicBezTo>
                <a:cubicBezTo>
                  <a:pt x="2344" y="13117"/>
                  <a:pt x="2595" y="13013"/>
                  <a:pt x="2846" y="12929"/>
                </a:cubicBezTo>
                <a:cubicBezTo>
                  <a:pt x="3327" y="12741"/>
                  <a:pt x="3808" y="12552"/>
                  <a:pt x="4290" y="12406"/>
                </a:cubicBezTo>
                <a:cubicBezTo>
                  <a:pt x="4666" y="12280"/>
                  <a:pt x="5064" y="12197"/>
                  <a:pt x="5461" y="12092"/>
                </a:cubicBezTo>
                <a:cubicBezTo>
                  <a:pt x="5984" y="11967"/>
                  <a:pt x="6528" y="11820"/>
                  <a:pt x="7052" y="11695"/>
                </a:cubicBezTo>
                <a:cubicBezTo>
                  <a:pt x="7219" y="11653"/>
                  <a:pt x="7407" y="11632"/>
                  <a:pt x="7596" y="11611"/>
                </a:cubicBezTo>
                <a:cubicBezTo>
                  <a:pt x="7641" y="11603"/>
                  <a:pt x="7690" y="11598"/>
                  <a:pt x="7739" y="11598"/>
                </a:cubicBezTo>
                <a:close/>
                <a:moveTo>
                  <a:pt x="14186" y="14122"/>
                </a:moveTo>
                <a:lnTo>
                  <a:pt x="14186" y="14122"/>
                </a:lnTo>
                <a:cubicBezTo>
                  <a:pt x="14333" y="14184"/>
                  <a:pt x="14479" y="14226"/>
                  <a:pt x="14584" y="14268"/>
                </a:cubicBezTo>
                <a:cubicBezTo>
                  <a:pt x="15107" y="14498"/>
                  <a:pt x="15630" y="14749"/>
                  <a:pt x="16153" y="14980"/>
                </a:cubicBezTo>
                <a:cubicBezTo>
                  <a:pt x="16865" y="15293"/>
                  <a:pt x="17576" y="15607"/>
                  <a:pt x="18308" y="15921"/>
                </a:cubicBezTo>
                <a:cubicBezTo>
                  <a:pt x="18392" y="15963"/>
                  <a:pt x="18476" y="16005"/>
                  <a:pt x="18580" y="16026"/>
                </a:cubicBezTo>
                <a:cubicBezTo>
                  <a:pt x="18706" y="16068"/>
                  <a:pt x="18832" y="16151"/>
                  <a:pt x="18894" y="16277"/>
                </a:cubicBezTo>
                <a:cubicBezTo>
                  <a:pt x="19166" y="16695"/>
                  <a:pt x="19417" y="17072"/>
                  <a:pt x="19689" y="17511"/>
                </a:cubicBezTo>
                <a:cubicBezTo>
                  <a:pt x="19982" y="17972"/>
                  <a:pt x="20254" y="18411"/>
                  <a:pt x="20505" y="18871"/>
                </a:cubicBezTo>
                <a:cubicBezTo>
                  <a:pt x="20756" y="19332"/>
                  <a:pt x="20987" y="19813"/>
                  <a:pt x="21196" y="20294"/>
                </a:cubicBezTo>
                <a:cubicBezTo>
                  <a:pt x="21363" y="20608"/>
                  <a:pt x="21489" y="20943"/>
                  <a:pt x="21635" y="21278"/>
                </a:cubicBezTo>
                <a:cubicBezTo>
                  <a:pt x="21698" y="21424"/>
                  <a:pt x="21719" y="21570"/>
                  <a:pt x="21782" y="21717"/>
                </a:cubicBezTo>
                <a:cubicBezTo>
                  <a:pt x="21573" y="21675"/>
                  <a:pt x="21363" y="21612"/>
                  <a:pt x="21154" y="21529"/>
                </a:cubicBezTo>
                <a:cubicBezTo>
                  <a:pt x="20505" y="21215"/>
                  <a:pt x="19836" y="20922"/>
                  <a:pt x="19187" y="20608"/>
                </a:cubicBezTo>
                <a:cubicBezTo>
                  <a:pt x="18999" y="20503"/>
                  <a:pt x="18811" y="20399"/>
                  <a:pt x="18622" y="20273"/>
                </a:cubicBezTo>
                <a:cubicBezTo>
                  <a:pt x="18057" y="19938"/>
                  <a:pt x="17492" y="19604"/>
                  <a:pt x="16948" y="19269"/>
                </a:cubicBezTo>
                <a:cubicBezTo>
                  <a:pt x="16718" y="19122"/>
                  <a:pt x="16509" y="18976"/>
                  <a:pt x="16300" y="18829"/>
                </a:cubicBezTo>
                <a:cubicBezTo>
                  <a:pt x="16216" y="18767"/>
                  <a:pt x="16132" y="18662"/>
                  <a:pt x="16091" y="18557"/>
                </a:cubicBezTo>
                <a:cubicBezTo>
                  <a:pt x="15819" y="17972"/>
                  <a:pt x="15567" y="17365"/>
                  <a:pt x="15295" y="16758"/>
                </a:cubicBezTo>
                <a:cubicBezTo>
                  <a:pt x="15233" y="16570"/>
                  <a:pt x="15149" y="16381"/>
                  <a:pt x="15065" y="16214"/>
                </a:cubicBezTo>
                <a:cubicBezTo>
                  <a:pt x="14919" y="15858"/>
                  <a:pt x="14751" y="15503"/>
                  <a:pt x="14584" y="15168"/>
                </a:cubicBezTo>
                <a:cubicBezTo>
                  <a:pt x="14458" y="14875"/>
                  <a:pt x="14333" y="14561"/>
                  <a:pt x="14228" y="14268"/>
                </a:cubicBezTo>
                <a:cubicBezTo>
                  <a:pt x="14207" y="14247"/>
                  <a:pt x="14207" y="14205"/>
                  <a:pt x="14186" y="14122"/>
                </a:cubicBezTo>
                <a:close/>
                <a:moveTo>
                  <a:pt x="12764" y="14143"/>
                </a:moveTo>
                <a:lnTo>
                  <a:pt x="12764" y="14143"/>
                </a:lnTo>
                <a:cubicBezTo>
                  <a:pt x="12743" y="14226"/>
                  <a:pt x="12701" y="14310"/>
                  <a:pt x="12680" y="14394"/>
                </a:cubicBezTo>
                <a:cubicBezTo>
                  <a:pt x="12471" y="14854"/>
                  <a:pt x="12282" y="15293"/>
                  <a:pt x="12094" y="15733"/>
                </a:cubicBezTo>
                <a:cubicBezTo>
                  <a:pt x="12010" y="15900"/>
                  <a:pt x="11927" y="16068"/>
                  <a:pt x="11843" y="16256"/>
                </a:cubicBezTo>
                <a:cubicBezTo>
                  <a:pt x="11592" y="16842"/>
                  <a:pt x="11320" y="17449"/>
                  <a:pt x="11069" y="18034"/>
                </a:cubicBezTo>
                <a:cubicBezTo>
                  <a:pt x="10985" y="18202"/>
                  <a:pt x="10901" y="18369"/>
                  <a:pt x="10860" y="18557"/>
                </a:cubicBezTo>
                <a:cubicBezTo>
                  <a:pt x="10797" y="18683"/>
                  <a:pt x="10713" y="18788"/>
                  <a:pt x="10588" y="18871"/>
                </a:cubicBezTo>
                <a:cubicBezTo>
                  <a:pt x="10232" y="19101"/>
                  <a:pt x="9876" y="19353"/>
                  <a:pt x="9500" y="19583"/>
                </a:cubicBezTo>
                <a:cubicBezTo>
                  <a:pt x="8997" y="19897"/>
                  <a:pt x="8495" y="20210"/>
                  <a:pt x="7972" y="20482"/>
                </a:cubicBezTo>
                <a:cubicBezTo>
                  <a:pt x="7512" y="20734"/>
                  <a:pt x="7031" y="20943"/>
                  <a:pt x="6570" y="21173"/>
                </a:cubicBezTo>
                <a:cubicBezTo>
                  <a:pt x="6298" y="21298"/>
                  <a:pt x="6047" y="21424"/>
                  <a:pt x="5775" y="21529"/>
                </a:cubicBezTo>
                <a:cubicBezTo>
                  <a:pt x="5587" y="21612"/>
                  <a:pt x="5378" y="21675"/>
                  <a:pt x="5127" y="21759"/>
                </a:cubicBezTo>
                <a:cubicBezTo>
                  <a:pt x="5189" y="21550"/>
                  <a:pt x="5273" y="21361"/>
                  <a:pt x="5357" y="21173"/>
                </a:cubicBezTo>
                <a:cubicBezTo>
                  <a:pt x="5608" y="20587"/>
                  <a:pt x="5880" y="20001"/>
                  <a:pt x="6152" y="19436"/>
                </a:cubicBezTo>
                <a:cubicBezTo>
                  <a:pt x="6612" y="18516"/>
                  <a:pt x="7198" y="17637"/>
                  <a:pt x="7721" y="16758"/>
                </a:cubicBezTo>
                <a:cubicBezTo>
                  <a:pt x="7805" y="16632"/>
                  <a:pt x="7909" y="16528"/>
                  <a:pt x="7972" y="16402"/>
                </a:cubicBezTo>
                <a:cubicBezTo>
                  <a:pt x="8098" y="16214"/>
                  <a:pt x="8286" y="16068"/>
                  <a:pt x="8495" y="15984"/>
                </a:cubicBezTo>
                <a:cubicBezTo>
                  <a:pt x="9018" y="15775"/>
                  <a:pt x="9541" y="15524"/>
                  <a:pt x="10065" y="15293"/>
                </a:cubicBezTo>
                <a:lnTo>
                  <a:pt x="10420" y="15147"/>
                </a:lnTo>
                <a:cubicBezTo>
                  <a:pt x="10860" y="14938"/>
                  <a:pt x="11299" y="14728"/>
                  <a:pt x="11759" y="14540"/>
                </a:cubicBezTo>
                <a:cubicBezTo>
                  <a:pt x="12010" y="14415"/>
                  <a:pt x="12303" y="14310"/>
                  <a:pt x="12575" y="14205"/>
                </a:cubicBezTo>
                <a:cubicBezTo>
                  <a:pt x="12617" y="14184"/>
                  <a:pt x="12680" y="14163"/>
                  <a:pt x="12764" y="14143"/>
                </a:cubicBezTo>
                <a:close/>
                <a:moveTo>
                  <a:pt x="13496" y="14456"/>
                </a:moveTo>
                <a:cubicBezTo>
                  <a:pt x="13622" y="14770"/>
                  <a:pt x="13747" y="15084"/>
                  <a:pt x="13894" y="15377"/>
                </a:cubicBezTo>
                <a:cubicBezTo>
                  <a:pt x="14228" y="16214"/>
                  <a:pt x="14521" y="17051"/>
                  <a:pt x="14856" y="17867"/>
                </a:cubicBezTo>
                <a:cubicBezTo>
                  <a:pt x="15003" y="18265"/>
                  <a:pt x="15149" y="18641"/>
                  <a:pt x="15295" y="19018"/>
                </a:cubicBezTo>
                <a:cubicBezTo>
                  <a:pt x="15316" y="19081"/>
                  <a:pt x="15316" y="19143"/>
                  <a:pt x="15316" y="19227"/>
                </a:cubicBezTo>
                <a:cubicBezTo>
                  <a:pt x="15233" y="19687"/>
                  <a:pt x="15149" y="20148"/>
                  <a:pt x="15023" y="20587"/>
                </a:cubicBezTo>
                <a:cubicBezTo>
                  <a:pt x="14898" y="21152"/>
                  <a:pt x="14751" y="21738"/>
                  <a:pt x="14584" y="22303"/>
                </a:cubicBezTo>
                <a:cubicBezTo>
                  <a:pt x="14438" y="22784"/>
                  <a:pt x="14270" y="23286"/>
                  <a:pt x="14082" y="23767"/>
                </a:cubicBezTo>
                <a:cubicBezTo>
                  <a:pt x="13956" y="24102"/>
                  <a:pt x="13831" y="24437"/>
                  <a:pt x="13705" y="24772"/>
                </a:cubicBezTo>
                <a:cubicBezTo>
                  <a:pt x="13642" y="24897"/>
                  <a:pt x="13559" y="25023"/>
                  <a:pt x="13475" y="25190"/>
                </a:cubicBezTo>
                <a:cubicBezTo>
                  <a:pt x="13412" y="25023"/>
                  <a:pt x="13329" y="24897"/>
                  <a:pt x="13266" y="24772"/>
                </a:cubicBezTo>
                <a:cubicBezTo>
                  <a:pt x="13119" y="24395"/>
                  <a:pt x="12973" y="24039"/>
                  <a:pt x="12847" y="23663"/>
                </a:cubicBezTo>
                <a:cubicBezTo>
                  <a:pt x="12701" y="23307"/>
                  <a:pt x="12575" y="22930"/>
                  <a:pt x="12450" y="22554"/>
                </a:cubicBezTo>
                <a:cubicBezTo>
                  <a:pt x="12345" y="22219"/>
                  <a:pt x="12262" y="21884"/>
                  <a:pt x="12178" y="21529"/>
                </a:cubicBezTo>
                <a:cubicBezTo>
                  <a:pt x="12031" y="20964"/>
                  <a:pt x="11906" y="20378"/>
                  <a:pt x="11759" y="19792"/>
                </a:cubicBezTo>
                <a:cubicBezTo>
                  <a:pt x="11717" y="19625"/>
                  <a:pt x="11697" y="19436"/>
                  <a:pt x="11676" y="19248"/>
                </a:cubicBezTo>
                <a:cubicBezTo>
                  <a:pt x="11655" y="19143"/>
                  <a:pt x="11676" y="19039"/>
                  <a:pt x="11717" y="18934"/>
                </a:cubicBezTo>
                <a:cubicBezTo>
                  <a:pt x="11948" y="18327"/>
                  <a:pt x="12178" y="17700"/>
                  <a:pt x="12429" y="17093"/>
                </a:cubicBezTo>
                <a:cubicBezTo>
                  <a:pt x="12534" y="16800"/>
                  <a:pt x="12659" y="16528"/>
                  <a:pt x="12764" y="16235"/>
                </a:cubicBezTo>
                <a:cubicBezTo>
                  <a:pt x="12952" y="15775"/>
                  <a:pt x="13119" y="15293"/>
                  <a:pt x="13287" y="14833"/>
                </a:cubicBezTo>
                <a:cubicBezTo>
                  <a:pt x="13350" y="14708"/>
                  <a:pt x="13412" y="14582"/>
                  <a:pt x="13475" y="14456"/>
                </a:cubicBezTo>
                <a:close/>
                <a:moveTo>
                  <a:pt x="8858" y="1"/>
                </a:moveTo>
                <a:cubicBezTo>
                  <a:pt x="8822" y="1"/>
                  <a:pt x="8784" y="7"/>
                  <a:pt x="8746" y="19"/>
                </a:cubicBezTo>
                <a:cubicBezTo>
                  <a:pt x="8579" y="82"/>
                  <a:pt x="8474" y="249"/>
                  <a:pt x="8495" y="438"/>
                </a:cubicBezTo>
                <a:cubicBezTo>
                  <a:pt x="8516" y="584"/>
                  <a:pt x="8537" y="731"/>
                  <a:pt x="8558" y="898"/>
                </a:cubicBezTo>
                <a:cubicBezTo>
                  <a:pt x="8600" y="1212"/>
                  <a:pt x="8642" y="1505"/>
                  <a:pt x="8684" y="1860"/>
                </a:cubicBezTo>
                <a:cubicBezTo>
                  <a:pt x="8537" y="1672"/>
                  <a:pt x="8412" y="1526"/>
                  <a:pt x="8286" y="1379"/>
                </a:cubicBezTo>
                <a:cubicBezTo>
                  <a:pt x="8119" y="1149"/>
                  <a:pt x="7972" y="940"/>
                  <a:pt x="7805" y="731"/>
                </a:cubicBezTo>
                <a:cubicBezTo>
                  <a:pt x="7725" y="625"/>
                  <a:pt x="7604" y="569"/>
                  <a:pt x="7483" y="569"/>
                </a:cubicBezTo>
                <a:cubicBezTo>
                  <a:pt x="7413" y="569"/>
                  <a:pt x="7343" y="588"/>
                  <a:pt x="7282" y="626"/>
                </a:cubicBezTo>
                <a:cubicBezTo>
                  <a:pt x="7135" y="751"/>
                  <a:pt x="7093" y="961"/>
                  <a:pt x="7198" y="1128"/>
                </a:cubicBezTo>
                <a:cubicBezTo>
                  <a:pt x="7219" y="1170"/>
                  <a:pt x="7240" y="1212"/>
                  <a:pt x="7261" y="1233"/>
                </a:cubicBezTo>
                <a:cubicBezTo>
                  <a:pt x="7470" y="1484"/>
                  <a:pt x="7679" y="1756"/>
                  <a:pt x="7868" y="2007"/>
                </a:cubicBezTo>
                <a:cubicBezTo>
                  <a:pt x="8119" y="2342"/>
                  <a:pt x="8370" y="2676"/>
                  <a:pt x="8621" y="3032"/>
                </a:cubicBezTo>
                <a:cubicBezTo>
                  <a:pt x="8579" y="3032"/>
                  <a:pt x="8516" y="3011"/>
                  <a:pt x="8495" y="2990"/>
                </a:cubicBezTo>
                <a:cubicBezTo>
                  <a:pt x="8244" y="2823"/>
                  <a:pt x="8014" y="2635"/>
                  <a:pt x="7742" y="2467"/>
                </a:cubicBezTo>
                <a:lnTo>
                  <a:pt x="7700" y="2446"/>
                </a:lnTo>
                <a:cubicBezTo>
                  <a:pt x="7632" y="2378"/>
                  <a:pt x="7546" y="2346"/>
                  <a:pt x="7459" y="2346"/>
                </a:cubicBezTo>
                <a:cubicBezTo>
                  <a:pt x="7358" y="2346"/>
                  <a:pt x="7256" y="2389"/>
                  <a:pt x="7177" y="2467"/>
                </a:cubicBezTo>
                <a:cubicBezTo>
                  <a:pt x="7052" y="2635"/>
                  <a:pt x="7072" y="2865"/>
                  <a:pt x="7240" y="2990"/>
                </a:cubicBezTo>
                <a:cubicBezTo>
                  <a:pt x="7324" y="3074"/>
                  <a:pt x="7428" y="3158"/>
                  <a:pt x="7533" y="3220"/>
                </a:cubicBezTo>
                <a:cubicBezTo>
                  <a:pt x="7972" y="3513"/>
                  <a:pt x="8391" y="3785"/>
                  <a:pt x="8830" y="4057"/>
                </a:cubicBezTo>
                <a:cubicBezTo>
                  <a:pt x="9081" y="4183"/>
                  <a:pt x="9269" y="4413"/>
                  <a:pt x="9353" y="4664"/>
                </a:cubicBezTo>
                <a:cubicBezTo>
                  <a:pt x="9395" y="4769"/>
                  <a:pt x="9437" y="4852"/>
                  <a:pt x="9479" y="4978"/>
                </a:cubicBezTo>
                <a:cubicBezTo>
                  <a:pt x="9207" y="4873"/>
                  <a:pt x="8956" y="4790"/>
                  <a:pt x="8725" y="4685"/>
                </a:cubicBezTo>
                <a:cubicBezTo>
                  <a:pt x="8665" y="4655"/>
                  <a:pt x="8600" y="4641"/>
                  <a:pt x="8535" y="4641"/>
                </a:cubicBezTo>
                <a:cubicBezTo>
                  <a:pt x="8374" y="4641"/>
                  <a:pt x="8214" y="4730"/>
                  <a:pt x="8140" y="4894"/>
                </a:cubicBezTo>
                <a:cubicBezTo>
                  <a:pt x="8056" y="5104"/>
                  <a:pt x="8202" y="5355"/>
                  <a:pt x="8453" y="5376"/>
                </a:cubicBezTo>
                <a:cubicBezTo>
                  <a:pt x="8537" y="5397"/>
                  <a:pt x="8621" y="5417"/>
                  <a:pt x="8704" y="5459"/>
                </a:cubicBezTo>
                <a:cubicBezTo>
                  <a:pt x="9060" y="5585"/>
                  <a:pt x="9416" y="5710"/>
                  <a:pt x="9751" y="5815"/>
                </a:cubicBezTo>
                <a:cubicBezTo>
                  <a:pt x="9834" y="5836"/>
                  <a:pt x="9918" y="5899"/>
                  <a:pt x="9960" y="5982"/>
                </a:cubicBezTo>
                <a:cubicBezTo>
                  <a:pt x="10065" y="6213"/>
                  <a:pt x="10169" y="6443"/>
                  <a:pt x="10274" y="6673"/>
                </a:cubicBezTo>
                <a:cubicBezTo>
                  <a:pt x="10316" y="6757"/>
                  <a:pt x="10337" y="6819"/>
                  <a:pt x="10378" y="6945"/>
                </a:cubicBezTo>
                <a:lnTo>
                  <a:pt x="10274" y="6882"/>
                </a:lnTo>
                <a:cubicBezTo>
                  <a:pt x="9772" y="6589"/>
                  <a:pt x="9290" y="6275"/>
                  <a:pt x="8788" y="5982"/>
                </a:cubicBezTo>
                <a:cubicBezTo>
                  <a:pt x="8537" y="5836"/>
                  <a:pt x="8265" y="5689"/>
                  <a:pt x="8014" y="5564"/>
                </a:cubicBezTo>
                <a:cubicBezTo>
                  <a:pt x="7575" y="5334"/>
                  <a:pt x="7114" y="5124"/>
                  <a:pt x="6675" y="4915"/>
                </a:cubicBezTo>
                <a:cubicBezTo>
                  <a:pt x="6215" y="4685"/>
                  <a:pt x="5733" y="4497"/>
                  <a:pt x="5252" y="4350"/>
                </a:cubicBezTo>
                <a:cubicBezTo>
                  <a:pt x="5216" y="4339"/>
                  <a:pt x="5179" y="4334"/>
                  <a:pt x="5142" y="4334"/>
                </a:cubicBezTo>
                <a:cubicBezTo>
                  <a:pt x="4969" y="4334"/>
                  <a:pt x="4805" y="4453"/>
                  <a:pt x="4771" y="4643"/>
                </a:cubicBezTo>
                <a:lnTo>
                  <a:pt x="4771" y="4748"/>
                </a:lnTo>
                <a:lnTo>
                  <a:pt x="4645" y="4769"/>
                </a:lnTo>
                <a:cubicBezTo>
                  <a:pt x="4436" y="4811"/>
                  <a:pt x="4311" y="5020"/>
                  <a:pt x="4373" y="5208"/>
                </a:cubicBezTo>
                <a:cubicBezTo>
                  <a:pt x="4478" y="5480"/>
                  <a:pt x="4562" y="5773"/>
                  <a:pt x="4687" y="6045"/>
                </a:cubicBezTo>
                <a:cubicBezTo>
                  <a:pt x="4834" y="6401"/>
                  <a:pt x="4980" y="6757"/>
                  <a:pt x="5168" y="7112"/>
                </a:cubicBezTo>
                <a:cubicBezTo>
                  <a:pt x="5336" y="7468"/>
                  <a:pt x="5482" y="7803"/>
                  <a:pt x="5691" y="8137"/>
                </a:cubicBezTo>
                <a:cubicBezTo>
                  <a:pt x="6068" y="8828"/>
                  <a:pt x="6487" y="9498"/>
                  <a:pt x="6884" y="10167"/>
                </a:cubicBezTo>
                <a:cubicBezTo>
                  <a:pt x="6905" y="10188"/>
                  <a:pt x="6905" y="10230"/>
                  <a:pt x="6947" y="10314"/>
                </a:cubicBezTo>
                <a:cubicBezTo>
                  <a:pt x="6842" y="10251"/>
                  <a:pt x="6780" y="10230"/>
                  <a:pt x="6696" y="10209"/>
                </a:cubicBezTo>
                <a:cubicBezTo>
                  <a:pt x="6466" y="10104"/>
                  <a:pt x="6256" y="9979"/>
                  <a:pt x="6005" y="9874"/>
                </a:cubicBezTo>
                <a:cubicBezTo>
                  <a:pt x="5922" y="9832"/>
                  <a:pt x="5880" y="9770"/>
                  <a:pt x="5859" y="9686"/>
                </a:cubicBezTo>
                <a:cubicBezTo>
                  <a:pt x="5754" y="9393"/>
                  <a:pt x="5650" y="9100"/>
                  <a:pt x="5566" y="8807"/>
                </a:cubicBezTo>
                <a:cubicBezTo>
                  <a:pt x="5503" y="8640"/>
                  <a:pt x="5440" y="8472"/>
                  <a:pt x="5399" y="8305"/>
                </a:cubicBezTo>
                <a:cubicBezTo>
                  <a:pt x="5336" y="8158"/>
                  <a:pt x="5189" y="8054"/>
                  <a:pt x="5043" y="8054"/>
                </a:cubicBezTo>
                <a:cubicBezTo>
                  <a:pt x="4875" y="8054"/>
                  <a:pt x="4750" y="8158"/>
                  <a:pt x="4708" y="8305"/>
                </a:cubicBezTo>
                <a:cubicBezTo>
                  <a:pt x="4687" y="8410"/>
                  <a:pt x="4687" y="8514"/>
                  <a:pt x="4708" y="8619"/>
                </a:cubicBezTo>
                <a:cubicBezTo>
                  <a:pt x="4750" y="8744"/>
                  <a:pt x="4792" y="8870"/>
                  <a:pt x="4855" y="8995"/>
                </a:cubicBezTo>
                <a:cubicBezTo>
                  <a:pt x="4896" y="9121"/>
                  <a:pt x="4938" y="9267"/>
                  <a:pt x="5001" y="9414"/>
                </a:cubicBezTo>
                <a:cubicBezTo>
                  <a:pt x="4771" y="9330"/>
                  <a:pt x="4583" y="9246"/>
                  <a:pt x="4415" y="9163"/>
                </a:cubicBezTo>
                <a:cubicBezTo>
                  <a:pt x="4352" y="9121"/>
                  <a:pt x="4290" y="9079"/>
                  <a:pt x="4248" y="9016"/>
                </a:cubicBezTo>
                <a:cubicBezTo>
                  <a:pt x="4080" y="8765"/>
                  <a:pt x="3934" y="8514"/>
                  <a:pt x="3767" y="8284"/>
                </a:cubicBezTo>
                <a:cubicBezTo>
                  <a:pt x="3662" y="8075"/>
                  <a:pt x="3515" y="7845"/>
                  <a:pt x="3390" y="7677"/>
                </a:cubicBezTo>
                <a:cubicBezTo>
                  <a:pt x="3285" y="7510"/>
                  <a:pt x="3160" y="7342"/>
                  <a:pt x="3034" y="7175"/>
                </a:cubicBezTo>
                <a:cubicBezTo>
                  <a:pt x="2952" y="7093"/>
                  <a:pt x="2844" y="7036"/>
                  <a:pt x="2740" y="7036"/>
                </a:cubicBezTo>
                <a:cubicBezTo>
                  <a:pt x="2712" y="7036"/>
                  <a:pt x="2684" y="7041"/>
                  <a:pt x="2658" y="7049"/>
                </a:cubicBezTo>
                <a:cubicBezTo>
                  <a:pt x="2532" y="7091"/>
                  <a:pt x="2427" y="7196"/>
                  <a:pt x="2406" y="7342"/>
                </a:cubicBezTo>
                <a:cubicBezTo>
                  <a:pt x="2386" y="7468"/>
                  <a:pt x="2406" y="7593"/>
                  <a:pt x="2511" y="7677"/>
                </a:cubicBezTo>
                <a:cubicBezTo>
                  <a:pt x="2678" y="7928"/>
                  <a:pt x="2846" y="8158"/>
                  <a:pt x="3034" y="8430"/>
                </a:cubicBezTo>
                <a:cubicBezTo>
                  <a:pt x="3055" y="8472"/>
                  <a:pt x="3055" y="8514"/>
                  <a:pt x="3076" y="8556"/>
                </a:cubicBezTo>
                <a:cubicBezTo>
                  <a:pt x="3034" y="8535"/>
                  <a:pt x="3013" y="8514"/>
                  <a:pt x="2971" y="8493"/>
                </a:cubicBezTo>
                <a:lnTo>
                  <a:pt x="1590" y="7447"/>
                </a:lnTo>
                <a:cubicBezTo>
                  <a:pt x="1444" y="7342"/>
                  <a:pt x="1318" y="7217"/>
                  <a:pt x="1172" y="7133"/>
                </a:cubicBezTo>
                <a:cubicBezTo>
                  <a:pt x="1106" y="7084"/>
                  <a:pt x="1030" y="7060"/>
                  <a:pt x="956" y="7060"/>
                </a:cubicBezTo>
                <a:cubicBezTo>
                  <a:pt x="843" y="7060"/>
                  <a:pt x="733" y="7115"/>
                  <a:pt x="670" y="7217"/>
                </a:cubicBezTo>
                <a:cubicBezTo>
                  <a:pt x="565" y="7384"/>
                  <a:pt x="607" y="7614"/>
                  <a:pt x="774" y="7719"/>
                </a:cubicBezTo>
                <a:lnTo>
                  <a:pt x="1758" y="8493"/>
                </a:lnTo>
                <a:cubicBezTo>
                  <a:pt x="1800" y="8535"/>
                  <a:pt x="1821" y="8556"/>
                  <a:pt x="1862" y="8598"/>
                </a:cubicBezTo>
                <a:lnTo>
                  <a:pt x="1737" y="8598"/>
                </a:lnTo>
                <a:lnTo>
                  <a:pt x="858" y="8493"/>
                </a:lnTo>
                <a:cubicBezTo>
                  <a:pt x="691" y="8472"/>
                  <a:pt x="544" y="8430"/>
                  <a:pt x="398" y="8430"/>
                </a:cubicBezTo>
                <a:cubicBezTo>
                  <a:pt x="230" y="8430"/>
                  <a:pt x="84" y="8556"/>
                  <a:pt x="63" y="8702"/>
                </a:cubicBezTo>
                <a:cubicBezTo>
                  <a:pt x="21" y="8870"/>
                  <a:pt x="105" y="9037"/>
                  <a:pt x="251" y="9121"/>
                </a:cubicBezTo>
                <a:cubicBezTo>
                  <a:pt x="314" y="9142"/>
                  <a:pt x="398" y="9163"/>
                  <a:pt x="461" y="9163"/>
                </a:cubicBezTo>
                <a:lnTo>
                  <a:pt x="2553" y="9456"/>
                </a:lnTo>
                <a:cubicBezTo>
                  <a:pt x="2616" y="9456"/>
                  <a:pt x="2658" y="9477"/>
                  <a:pt x="2720" y="9498"/>
                </a:cubicBezTo>
                <a:cubicBezTo>
                  <a:pt x="2616" y="9518"/>
                  <a:pt x="2574" y="9560"/>
                  <a:pt x="2511" y="9560"/>
                </a:cubicBezTo>
                <a:lnTo>
                  <a:pt x="1611" y="9728"/>
                </a:lnTo>
                <a:cubicBezTo>
                  <a:pt x="1423" y="9749"/>
                  <a:pt x="1277" y="9895"/>
                  <a:pt x="1277" y="10083"/>
                </a:cubicBezTo>
                <a:cubicBezTo>
                  <a:pt x="1296" y="10261"/>
                  <a:pt x="1428" y="10420"/>
                  <a:pt x="1618" y="10420"/>
                </a:cubicBezTo>
                <a:cubicBezTo>
                  <a:pt x="1630" y="10420"/>
                  <a:pt x="1641" y="10419"/>
                  <a:pt x="1653" y="10418"/>
                </a:cubicBezTo>
                <a:cubicBezTo>
                  <a:pt x="1674" y="10429"/>
                  <a:pt x="1695" y="10434"/>
                  <a:pt x="1716" y="10434"/>
                </a:cubicBezTo>
                <a:cubicBezTo>
                  <a:pt x="1737" y="10434"/>
                  <a:pt x="1758" y="10429"/>
                  <a:pt x="1779" y="10418"/>
                </a:cubicBezTo>
                <a:cubicBezTo>
                  <a:pt x="2009" y="10397"/>
                  <a:pt x="2239" y="10355"/>
                  <a:pt x="2448" y="10314"/>
                </a:cubicBezTo>
                <a:cubicBezTo>
                  <a:pt x="2909" y="10230"/>
                  <a:pt x="3369" y="10104"/>
                  <a:pt x="3829" y="10021"/>
                </a:cubicBezTo>
                <a:cubicBezTo>
                  <a:pt x="3861" y="10010"/>
                  <a:pt x="3892" y="10005"/>
                  <a:pt x="3926" y="10005"/>
                </a:cubicBezTo>
                <a:cubicBezTo>
                  <a:pt x="3960" y="10005"/>
                  <a:pt x="3997" y="10010"/>
                  <a:pt x="4039" y="10021"/>
                </a:cubicBezTo>
                <a:cubicBezTo>
                  <a:pt x="4248" y="10083"/>
                  <a:pt x="4436" y="10188"/>
                  <a:pt x="4687" y="10272"/>
                </a:cubicBezTo>
                <a:cubicBezTo>
                  <a:pt x="4415" y="10397"/>
                  <a:pt x="4164" y="10502"/>
                  <a:pt x="3913" y="10606"/>
                </a:cubicBezTo>
                <a:cubicBezTo>
                  <a:pt x="3683" y="10690"/>
                  <a:pt x="3578" y="10941"/>
                  <a:pt x="3662" y="11150"/>
                </a:cubicBezTo>
                <a:cubicBezTo>
                  <a:pt x="3715" y="11296"/>
                  <a:pt x="3827" y="11367"/>
                  <a:pt x="3960" y="11367"/>
                </a:cubicBezTo>
                <a:cubicBezTo>
                  <a:pt x="4037" y="11367"/>
                  <a:pt x="4122" y="11343"/>
                  <a:pt x="4206" y="11297"/>
                </a:cubicBezTo>
                <a:cubicBezTo>
                  <a:pt x="4290" y="11255"/>
                  <a:pt x="4352" y="11213"/>
                  <a:pt x="4436" y="11171"/>
                </a:cubicBezTo>
                <a:cubicBezTo>
                  <a:pt x="4792" y="11004"/>
                  <a:pt x="5127" y="10837"/>
                  <a:pt x="5482" y="10669"/>
                </a:cubicBezTo>
                <a:cubicBezTo>
                  <a:pt x="5514" y="10659"/>
                  <a:pt x="5550" y="10654"/>
                  <a:pt x="5587" y="10654"/>
                </a:cubicBezTo>
                <a:cubicBezTo>
                  <a:pt x="5623" y="10654"/>
                  <a:pt x="5660" y="10659"/>
                  <a:pt x="5691" y="10669"/>
                </a:cubicBezTo>
                <a:lnTo>
                  <a:pt x="6487" y="10941"/>
                </a:lnTo>
                <a:cubicBezTo>
                  <a:pt x="6549" y="10962"/>
                  <a:pt x="6591" y="10983"/>
                  <a:pt x="6675" y="11025"/>
                </a:cubicBezTo>
                <a:cubicBezTo>
                  <a:pt x="6654" y="11025"/>
                  <a:pt x="6633" y="11046"/>
                  <a:pt x="6612" y="11067"/>
                </a:cubicBezTo>
                <a:lnTo>
                  <a:pt x="5252" y="11402"/>
                </a:lnTo>
                <a:cubicBezTo>
                  <a:pt x="4855" y="11506"/>
                  <a:pt x="4457" y="11590"/>
                  <a:pt x="4101" y="11695"/>
                </a:cubicBezTo>
                <a:cubicBezTo>
                  <a:pt x="3725" y="11820"/>
                  <a:pt x="3369" y="11946"/>
                  <a:pt x="3013" y="12092"/>
                </a:cubicBezTo>
                <a:cubicBezTo>
                  <a:pt x="2448" y="12259"/>
                  <a:pt x="1925" y="12469"/>
                  <a:pt x="1402" y="12720"/>
                </a:cubicBezTo>
                <a:cubicBezTo>
                  <a:pt x="1067" y="12908"/>
                  <a:pt x="1005" y="13075"/>
                  <a:pt x="1214" y="13410"/>
                </a:cubicBezTo>
                <a:cubicBezTo>
                  <a:pt x="1193" y="13431"/>
                  <a:pt x="1172" y="13452"/>
                  <a:pt x="1151" y="13494"/>
                </a:cubicBezTo>
                <a:cubicBezTo>
                  <a:pt x="1026" y="13661"/>
                  <a:pt x="1088" y="13912"/>
                  <a:pt x="1298" y="14017"/>
                </a:cubicBezTo>
                <a:cubicBezTo>
                  <a:pt x="1570" y="14122"/>
                  <a:pt x="1842" y="14268"/>
                  <a:pt x="2114" y="14394"/>
                </a:cubicBezTo>
                <a:cubicBezTo>
                  <a:pt x="2344" y="14498"/>
                  <a:pt x="2574" y="14561"/>
                  <a:pt x="2804" y="14645"/>
                </a:cubicBezTo>
                <a:cubicBezTo>
                  <a:pt x="3285" y="14812"/>
                  <a:pt x="3746" y="15000"/>
                  <a:pt x="4227" y="15147"/>
                </a:cubicBezTo>
                <a:cubicBezTo>
                  <a:pt x="4980" y="15356"/>
                  <a:pt x="5754" y="15544"/>
                  <a:pt x="6528" y="15733"/>
                </a:cubicBezTo>
                <a:lnTo>
                  <a:pt x="6675" y="15775"/>
                </a:lnTo>
                <a:cubicBezTo>
                  <a:pt x="6675" y="15796"/>
                  <a:pt x="6654" y="15816"/>
                  <a:pt x="6654" y="15816"/>
                </a:cubicBezTo>
                <a:cubicBezTo>
                  <a:pt x="6319" y="15921"/>
                  <a:pt x="5984" y="16047"/>
                  <a:pt x="5671" y="16172"/>
                </a:cubicBezTo>
                <a:cubicBezTo>
                  <a:pt x="5608" y="16172"/>
                  <a:pt x="5566" y="16172"/>
                  <a:pt x="5503" y="16151"/>
                </a:cubicBezTo>
                <a:cubicBezTo>
                  <a:pt x="5231" y="16005"/>
                  <a:pt x="4980" y="15879"/>
                  <a:pt x="4708" y="15754"/>
                </a:cubicBezTo>
                <a:cubicBezTo>
                  <a:pt x="4541" y="15670"/>
                  <a:pt x="4352" y="15565"/>
                  <a:pt x="4185" y="15482"/>
                </a:cubicBezTo>
                <a:cubicBezTo>
                  <a:pt x="4130" y="15454"/>
                  <a:pt x="4073" y="15442"/>
                  <a:pt x="4017" y="15442"/>
                </a:cubicBezTo>
                <a:cubicBezTo>
                  <a:pt x="3814" y="15442"/>
                  <a:pt x="3629" y="15604"/>
                  <a:pt x="3662" y="15816"/>
                </a:cubicBezTo>
                <a:cubicBezTo>
                  <a:pt x="3662" y="16005"/>
                  <a:pt x="3767" y="16172"/>
                  <a:pt x="3955" y="16214"/>
                </a:cubicBezTo>
                <a:cubicBezTo>
                  <a:pt x="4185" y="16319"/>
                  <a:pt x="4436" y="16423"/>
                  <a:pt x="4687" y="16549"/>
                </a:cubicBezTo>
                <a:cubicBezTo>
                  <a:pt x="4457" y="16653"/>
                  <a:pt x="4248" y="16737"/>
                  <a:pt x="4039" y="16821"/>
                </a:cubicBezTo>
                <a:lnTo>
                  <a:pt x="3850" y="16821"/>
                </a:lnTo>
                <a:cubicBezTo>
                  <a:pt x="3662" y="16779"/>
                  <a:pt x="3474" y="16737"/>
                  <a:pt x="3285" y="16695"/>
                </a:cubicBezTo>
                <a:cubicBezTo>
                  <a:pt x="2930" y="16612"/>
                  <a:pt x="2574" y="16528"/>
                  <a:pt x="2218" y="16465"/>
                </a:cubicBezTo>
                <a:cubicBezTo>
                  <a:pt x="2009" y="16423"/>
                  <a:pt x="1821" y="16402"/>
                  <a:pt x="1611" y="16402"/>
                </a:cubicBezTo>
                <a:cubicBezTo>
                  <a:pt x="1360" y="16423"/>
                  <a:pt x="1214" y="16695"/>
                  <a:pt x="1339" y="16904"/>
                </a:cubicBezTo>
                <a:cubicBezTo>
                  <a:pt x="1402" y="17030"/>
                  <a:pt x="1507" y="17114"/>
                  <a:pt x="1653" y="17114"/>
                </a:cubicBezTo>
                <a:cubicBezTo>
                  <a:pt x="2009" y="17156"/>
                  <a:pt x="2365" y="17218"/>
                  <a:pt x="2720" y="17323"/>
                </a:cubicBezTo>
                <a:cubicBezTo>
                  <a:pt x="2678" y="17344"/>
                  <a:pt x="2637" y="17365"/>
                  <a:pt x="2595" y="17365"/>
                </a:cubicBezTo>
                <a:lnTo>
                  <a:pt x="1088" y="17595"/>
                </a:lnTo>
                <a:cubicBezTo>
                  <a:pt x="837" y="17616"/>
                  <a:pt x="586" y="17637"/>
                  <a:pt x="356" y="17679"/>
                </a:cubicBezTo>
                <a:cubicBezTo>
                  <a:pt x="147" y="17721"/>
                  <a:pt x="0" y="17930"/>
                  <a:pt x="63" y="18118"/>
                </a:cubicBezTo>
                <a:cubicBezTo>
                  <a:pt x="117" y="18297"/>
                  <a:pt x="262" y="18399"/>
                  <a:pt x="433" y="18399"/>
                </a:cubicBezTo>
                <a:cubicBezTo>
                  <a:pt x="463" y="18399"/>
                  <a:pt x="493" y="18396"/>
                  <a:pt x="523" y="18390"/>
                </a:cubicBezTo>
                <a:cubicBezTo>
                  <a:pt x="586" y="18369"/>
                  <a:pt x="670" y="18348"/>
                  <a:pt x="754" y="18348"/>
                </a:cubicBezTo>
                <a:lnTo>
                  <a:pt x="1360" y="18265"/>
                </a:lnTo>
                <a:lnTo>
                  <a:pt x="1842" y="18223"/>
                </a:lnTo>
                <a:lnTo>
                  <a:pt x="1842" y="18223"/>
                </a:lnTo>
                <a:cubicBezTo>
                  <a:pt x="1716" y="18348"/>
                  <a:pt x="1590" y="18474"/>
                  <a:pt x="1444" y="18578"/>
                </a:cubicBezTo>
                <a:lnTo>
                  <a:pt x="774" y="19081"/>
                </a:lnTo>
                <a:cubicBezTo>
                  <a:pt x="607" y="19185"/>
                  <a:pt x="544" y="19415"/>
                  <a:pt x="670" y="19604"/>
                </a:cubicBezTo>
                <a:cubicBezTo>
                  <a:pt x="748" y="19695"/>
                  <a:pt x="859" y="19745"/>
                  <a:pt x="971" y="19745"/>
                </a:cubicBezTo>
                <a:cubicBezTo>
                  <a:pt x="1040" y="19745"/>
                  <a:pt x="1109" y="19727"/>
                  <a:pt x="1172" y="19687"/>
                </a:cubicBezTo>
                <a:cubicBezTo>
                  <a:pt x="1214" y="19666"/>
                  <a:pt x="1256" y="19625"/>
                  <a:pt x="1298" y="19604"/>
                </a:cubicBezTo>
                <a:lnTo>
                  <a:pt x="2971" y="18348"/>
                </a:lnTo>
                <a:cubicBezTo>
                  <a:pt x="3013" y="18327"/>
                  <a:pt x="3034" y="18306"/>
                  <a:pt x="3076" y="18285"/>
                </a:cubicBezTo>
                <a:lnTo>
                  <a:pt x="3076" y="18285"/>
                </a:lnTo>
                <a:cubicBezTo>
                  <a:pt x="3034" y="18411"/>
                  <a:pt x="2992" y="18516"/>
                  <a:pt x="2930" y="18599"/>
                </a:cubicBezTo>
                <a:cubicBezTo>
                  <a:pt x="2783" y="18788"/>
                  <a:pt x="2658" y="18976"/>
                  <a:pt x="2511" y="19164"/>
                </a:cubicBezTo>
                <a:cubicBezTo>
                  <a:pt x="2323" y="19373"/>
                  <a:pt x="2427" y="19708"/>
                  <a:pt x="2699" y="19771"/>
                </a:cubicBezTo>
                <a:cubicBezTo>
                  <a:pt x="2730" y="19780"/>
                  <a:pt x="2761" y="19784"/>
                  <a:pt x="2791" y="19784"/>
                </a:cubicBezTo>
                <a:cubicBezTo>
                  <a:pt x="2905" y="19784"/>
                  <a:pt x="3014" y="19724"/>
                  <a:pt x="3097" y="19625"/>
                </a:cubicBezTo>
                <a:cubicBezTo>
                  <a:pt x="3202" y="19457"/>
                  <a:pt x="3327" y="19311"/>
                  <a:pt x="3453" y="19122"/>
                </a:cubicBezTo>
                <a:cubicBezTo>
                  <a:pt x="3704" y="18725"/>
                  <a:pt x="3976" y="18306"/>
                  <a:pt x="4227" y="17909"/>
                </a:cubicBezTo>
                <a:cubicBezTo>
                  <a:pt x="4290" y="17783"/>
                  <a:pt x="4394" y="17700"/>
                  <a:pt x="4499" y="17637"/>
                </a:cubicBezTo>
                <a:cubicBezTo>
                  <a:pt x="4645" y="17595"/>
                  <a:pt x="4771" y="17532"/>
                  <a:pt x="4917" y="17469"/>
                </a:cubicBezTo>
                <a:cubicBezTo>
                  <a:pt x="4938" y="17449"/>
                  <a:pt x="4980" y="17449"/>
                  <a:pt x="5043" y="17428"/>
                </a:cubicBezTo>
                <a:lnTo>
                  <a:pt x="5043" y="17428"/>
                </a:lnTo>
                <a:cubicBezTo>
                  <a:pt x="4980" y="17595"/>
                  <a:pt x="4917" y="17741"/>
                  <a:pt x="4875" y="17888"/>
                </a:cubicBezTo>
                <a:cubicBezTo>
                  <a:pt x="4792" y="18034"/>
                  <a:pt x="4750" y="18223"/>
                  <a:pt x="4729" y="18390"/>
                </a:cubicBezTo>
                <a:cubicBezTo>
                  <a:pt x="4708" y="18578"/>
                  <a:pt x="4855" y="18746"/>
                  <a:pt x="5043" y="18767"/>
                </a:cubicBezTo>
                <a:cubicBezTo>
                  <a:pt x="5065" y="18772"/>
                  <a:pt x="5087" y="18775"/>
                  <a:pt x="5109" y="18775"/>
                </a:cubicBezTo>
                <a:cubicBezTo>
                  <a:pt x="5257" y="18775"/>
                  <a:pt x="5404" y="18658"/>
                  <a:pt x="5440" y="18495"/>
                </a:cubicBezTo>
                <a:cubicBezTo>
                  <a:pt x="5482" y="18411"/>
                  <a:pt x="5482" y="18306"/>
                  <a:pt x="5524" y="18202"/>
                </a:cubicBezTo>
                <a:cubicBezTo>
                  <a:pt x="5650" y="17846"/>
                  <a:pt x="5775" y="17490"/>
                  <a:pt x="5901" y="17135"/>
                </a:cubicBezTo>
                <a:cubicBezTo>
                  <a:pt x="5922" y="17051"/>
                  <a:pt x="5963" y="17009"/>
                  <a:pt x="6026" y="16967"/>
                </a:cubicBezTo>
                <a:cubicBezTo>
                  <a:pt x="6298" y="16842"/>
                  <a:pt x="6549" y="16716"/>
                  <a:pt x="6800" y="16612"/>
                </a:cubicBezTo>
                <a:cubicBezTo>
                  <a:pt x="6863" y="16570"/>
                  <a:pt x="6926" y="16549"/>
                  <a:pt x="6989" y="16528"/>
                </a:cubicBezTo>
                <a:lnTo>
                  <a:pt x="6989" y="16528"/>
                </a:lnTo>
                <a:cubicBezTo>
                  <a:pt x="6968" y="16591"/>
                  <a:pt x="6947" y="16632"/>
                  <a:pt x="6926" y="16653"/>
                </a:cubicBezTo>
                <a:cubicBezTo>
                  <a:pt x="6633" y="17135"/>
                  <a:pt x="6340" y="17616"/>
                  <a:pt x="6068" y="18097"/>
                </a:cubicBezTo>
                <a:cubicBezTo>
                  <a:pt x="5901" y="18369"/>
                  <a:pt x="5754" y="18620"/>
                  <a:pt x="5629" y="18892"/>
                </a:cubicBezTo>
                <a:cubicBezTo>
                  <a:pt x="5399" y="19332"/>
                  <a:pt x="5210" y="19792"/>
                  <a:pt x="4980" y="20231"/>
                </a:cubicBezTo>
                <a:cubicBezTo>
                  <a:pt x="4771" y="20671"/>
                  <a:pt x="4583" y="21131"/>
                  <a:pt x="4436" y="21612"/>
                </a:cubicBezTo>
                <a:cubicBezTo>
                  <a:pt x="4352" y="21822"/>
                  <a:pt x="4499" y="22052"/>
                  <a:pt x="4729" y="22094"/>
                </a:cubicBezTo>
                <a:lnTo>
                  <a:pt x="4834" y="22114"/>
                </a:lnTo>
                <a:cubicBezTo>
                  <a:pt x="4813" y="22135"/>
                  <a:pt x="4813" y="22177"/>
                  <a:pt x="4834" y="22198"/>
                </a:cubicBezTo>
                <a:cubicBezTo>
                  <a:pt x="4851" y="22388"/>
                  <a:pt x="5011" y="22507"/>
                  <a:pt x="5184" y="22507"/>
                </a:cubicBezTo>
                <a:cubicBezTo>
                  <a:pt x="5221" y="22507"/>
                  <a:pt x="5258" y="22502"/>
                  <a:pt x="5294" y="22491"/>
                </a:cubicBezTo>
                <a:cubicBezTo>
                  <a:pt x="5566" y="22407"/>
                  <a:pt x="5880" y="22282"/>
                  <a:pt x="6131" y="22177"/>
                </a:cubicBezTo>
                <a:cubicBezTo>
                  <a:pt x="6361" y="22094"/>
                  <a:pt x="6612" y="21968"/>
                  <a:pt x="6842" y="21863"/>
                </a:cubicBezTo>
                <a:cubicBezTo>
                  <a:pt x="7282" y="21654"/>
                  <a:pt x="7742" y="21466"/>
                  <a:pt x="8160" y="21215"/>
                </a:cubicBezTo>
                <a:cubicBezTo>
                  <a:pt x="8851" y="20838"/>
                  <a:pt x="9521" y="20420"/>
                  <a:pt x="10211" y="20022"/>
                </a:cubicBezTo>
                <a:lnTo>
                  <a:pt x="10378" y="19917"/>
                </a:lnTo>
                <a:lnTo>
                  <a:pt x="10378" y="19917"/>
                </a:lnTo>
                <a:cubicBezTo>
                  <a:pt x="10357" y="19959"/>
                  <a:pt x="10357" y="20001"/>
                  <a:pt x="10337" y="20043"/>
                </a:cubicBezTo>
                <a:cubicBezTo>
                  <a:pt x="10190" y="20336"/>
                  <a:pt x="10065" y="20629"/>
                  <a:pt x="9918" y="20901"/>
                </a:cubicBezTo>
                <a:cubicBezTo>
                  <a:pt x="9897" y="20964"/>
                  <a:pt x="9834" y="21006"/>
                  <a:pt x="9793" y="21006"/>
                </a:cubicBezTo>
                <a:cubicBezTo>
                  <a:pt x="9332" y="21173"/>
                  <a:pt x="8893" y="21319"/>
                  <a:pt x="8453" y="21466"/>
                </a:cubicBezTo>
                <a:lnTo>
                  <a:pt x="8349" y="21508"/>
                </a:lnTo>
                <a:cubicBezTo>
                  <a:pt x="8035" y="21633"/>
                  <a:pt x="8056" y="22073"/>
                  <a:pt x="8370" y="22177"/>
                </a:cubicBezTo>
                <a:cubicBezTo>
                  <a:pt x="8422" y="22188"/>
                  <a:pt x="8474" y="22193"/>
                  <a:pt x="8527" y="22193"/>
                </a:cubicBezTo>
                <a:cubicBezTo>
                  <a:pt x="8579" y="22193"/>
                  <a:pt x="8631" y="22188"/>
                  <a:pt x="8684" y="22177"/>
                </a:cubicBezTo>
                <a:cubicBezTo>
                  <a:pt x="8830" y="22135"/>
                  <a:pt x="8956" y="22094"/>
                  <a:pt x="9081" y="22031"/>
                </a:cubicBezTo>
                <a:cubicBezTo>
                  <a:pt x="9207" y="21989"/>
                  <a:pt x="9332" y="21926"/>
                  <a:pt x="9500" y="21884"/>
                </a:cubicBezTo>
                <a:lnTo>
                  <a:pt x="9500" y="21884"/>
                </a:lnTo>
                <a:cubicBezTo>
                  <a:pt x="9395" y="22094"/>
                  <a:pt x="9332" y="22282"/>
                  <a:pt x="9249" y="22449"/>
                </a:cubicBezTo>
                <a:cubicBezTo>
                  <a:pt x="9207" y="22533"/>
                  <a:pt x="9144" y="22596"/>
                  <a:pt x="9060" y="22638"/>
                </a:cubicBezTo>
                <a:cubicBezTo>
                  <a:pt x="8725" y="22868"/>
                  <a:pt x="8391" y="23077"/>
                  <a:pt x="8056" y="23286"/>
                </a:cubicBezTo>
                <a:cubicBezTo>
                  <a:pt x="7784" y="23454"/>
                  <a:pt x="7554" y="23642"/>
                  <a:pt x="7282" y="23809"/>
                </a:cubicBezTo>
                <a:cubicBezTo>
                  <a:pt x="7156" y="23893"/>
                  <a:pt x="7093" y="24039"/>
                  <a:pt x="7114" y="24186"/>
                </a:cubicBezTo>
                <a:cubicBezTo>
                  <a:pt x="7142" y="24379"/>
                  <a:pt x="7305" y="24499"/>
                  <a:pt x="7474" y="24499"/>
                </a:cubicBezTo>
                <a:cubicBezTo>
                  <a:pt x="7561" y="24499"/>
                  <a:pt x="7650" y="24467"/>
                  <a:pt x="7721" y="24395"/>
                </a:cubicBezTo>
                <a:cubicBezTo>
                  <a:pt x="7868" y="24311"/>
                  <a:pt x="7972" y="24207"/>
                  <a:pt x="8119" y="24102"/>
                </a:cubicBezTo>
                <a:cubicBezTo>
                  <a:pt x="8286" y="23998"/>
                  <a:pt x="8453" y="23893"/>
                  <a:pt x="8621" y="23788"/>
                </a:cubicBezTo>
                <a:lnTo>
                  <a:pt x="8621" y="23851"/>
                </a:lnTo>
                <a:cubicBezTo>
                  <a:pt x="8370" y="24186"/>
                  <a:pt x="8119" y="24542"/>
                  <a:pt x="7868" y="24876"/>
                </a:cubicBezTo>
                <a:cubicBezTo>
                  <a:pt x="7679" y="25127"/>
                  <a:pt x="7470" y="25358"/>
                  <a:pt x="7282" y="25609"/>
                </a:cubicBezTo>
                <a:cubicBezTo>
                  <a:pt x="7198" y="25713"/>
                  <a:pt x="7135" y="25818"/>
                  <a:pt x="7156" y="25964"/>
                </a:cubicBezTo>
                <a:cubicBezTo>
                  <a:pt x="7156" y="26111"/>
                  <a:pt x="7261" y="26236"/>
                  <a:pt x="7407" y="26278"/>
                </a:cubicBezTo>
                <a:cubicBezTo>
                  <a:pt x="7441" y="26287"/>
                  <a:pt x="7475" y="26291"/>
                  <a:pt x="7507" y="26291"/>
                </a:cubicBezTo>
                <a:cubicBezTo>
                  <a:pt x="7632" y="26291"/>
                  <a:pt x="7738" y="26227"/>
                  <a:pt x="7805" y="26111"/>
                </a:cubicBezTo>
                <a:cubicBezTo>
                  <a:pt x="7993" y="25881"/>
                  <a:pt x="8160" y="25651"/>
                  <a:pt x="8328" y="25420"/>
                </a:cubicBezTo>
                <a:cubicBezTo>
                  <a:pt x="8432" y="25295"/>
                  <a:pt x="8537" y="25148"/>
                  <a:pt x="8642" y="25023"/>
                </a:cubicBezTo>
                <a:lnTo>
                  <a:pt x="8642" y="25023"/>
                </a:lnTo>
                <a:cubicBezTo>
                  <a:pt x="8621" y="25483"/>
                  <a:pt x="8558" y="25943"/>
                  <a:pt x="8495" y="26404"/>
                </a:cubicBezTo>
                <a:cubicBezTo>
                  <a:pt x="8453" y="26613"/>
                  <a:pt x="8621" y="26822"/>
                  <a:pt x="8851" y="26822"/>
                </a:cubicBezTo>
                <a:cubicBezTo>
                  <a:pt x="8863" y="26824"/>
                  <a:pt x="8875" y="26824"/>
                  <a:pt x="8887" y="26824"/>
                </a:cubicBezTo>
                <a:cubicBezTo>
                  <a:pt x="9060" y="26824"/>
                  <a:pt x="9207" y="26683"/>
                  <a:pt x="9207" y="26488"/>
                </a:cubicBezTo>
                <a:cubicBezTo>
                  <a:pt x="9269" y="26111"/>
                  <a:pt x="9311" y="25713"/>
                  <a:pt x="9353" y="25337"/>
                </a:cubicBezTo>
                <a:cubicBezTo>
                  <a:pt x="9416" y="24960"/>
                  <a:pt x="9479" y="24583"/>
                  <a:pt x="9541" y="24207"/>
                </a:cubicBezTo>
                <a:lnTo>
                  <a:pt x="9541" y="24270"/>
                </a:lnTo>
                <a:cubicBezTo>
                  <a:pt x="9562" y="24311"/>
                  <a:pt x="9562" y="24353"/>
                  <a:pt x="9583" y="24395"/>
                </a:cubicBezTo>
                <a:cubicBezTo>
                  <a:pt x="9646" y="24709"/>
                  <a:pt x="9688" y="25023"/>
                  <a:pt x="9751" y="25337"/>
                </a:cubicBezTo>
                <a:cubicBezTo>
                  <a:pt x="9772" y="25504"/>
                  <a:pt x="9918" y="25630"/>
                  <a:pt x="10085" y="25651"/>
                </a:cubicBezTo>
                <a:cubicBezTo>
                  <a:pt x="10100" y="25652"/>
                  <a:pt x="10114" y="25653"/>
                  <a:pt x="10128" y="25653"/>
                </a:cubicBezTo>
                <a:cubicBezTo>
                  <a:pt x="10277" y="25653"/>
                  <a:pt x="10403" y="25553"/>
                  <a:pt x="10441" y="25399"/>
                </a:cubicBezTo>
                <a:cubicBezTo>
                  <a:pt x="10462" y="25316"/>
                  <a:pt x="10462" y="25253"/>
                  <a:pt x="10462" y="25169"/>
                </a:cubicBezTo>
                <a:cubicBezTo>
                  <a:pt x="10441" y="25002"/>
                  <a:pt x="10420" y="24835"/>
                  <a:pt x="10378" y="24667"/>
                </a:cubicBezTo>
                <a:cubicBezTo>
                  <a:pt x="10274" y="24144"/>
                  <a:pt x="10148" y="23621"/>
                  <a:pt x="10023" y="23098"/>
                </a:cubicBezTo>
                <a:cubicBezTo>
                  <a:pt x="10023" y="23035"/>
                  <a:pt x="10023" y="22993"/>
                  <a:pt x="10023" y="22951"/>
                </a:cubicBezTo>
                <a:cubicBezTo>
                  <a:pt x="10106" y="22721"/>
                  <a:pt x="10190" y="22491"/>
                  <a:pt x="10295" y="22261"/>
                </a:cubicBezTo>
                <a:cubicBezTo>
                  <a:pt x="10420" y="22533"/>
                  <a:pt x="10504" y="22763"/>
                  <a:pt x="10609" y="22972"/>
                </a:cubicBezTo>
                <a:cubicBezTo>
                  <a:pt x="10650" y="23056"/>
                  <a:pt x="10692" y="23140"/>
                  <a:pt x="10755" y="23202"/>
                </a:cubicBezTo>
                <a:cubicBezTo>
                  <a:pt x="10832" y="23268"/>
                  <a:pt x="10925" y="23299"/>
                  <a:pt x="11018" y="23299"/>
                </a:cubicBezTo>
                <a:cubicBezTo>
                  <a:pt x="11103" y="23299"/>
                  <a:pt x="11187" y="23273"/>
                  <a:pt x="11257" y="23223"/>
                </a:cubicBezTo>
                <a:cubicBezTo>
                  <a:pt x="11404" y="23119"/>
                  <a:pt x="11425" y="22930"/>
                  <a:pt x="11341" y="22763"/>
                </a:cubicBezTo>
                <a:cubicBezTo>
                  <a:pt x="11299" y="22679"/>
                  <a:pt x="11236" y="22575"/>
                  <a:pt x="11194" y="22491"/>
                </a:cubicBezTo>
                <a:cubicBezTo>
                  <a:pt x="11027" y="22156"/>
                  <a:pt x="10860" y="21801"/>
                  <a:pt x="10692" y="21466"/>
                </a:cubicBezTo>
                <a:cubicBezTo>
                  <a:pt x="10650" y="21403"/>
                  <a:pt x="10650" y="21319"/>
                  <a:pt x="10671" y="21257"/>
                </a:cubicBezTo>
                <a:cubicBezTo>
                  <a:pt x="10755" y="20985"/>
                  <a:pt x="10839" y="20734"/>
                  <a:pt x="10943" y="20462"/>
                </a:cubicBezTo>
                <a:cubicBezTo>
                  <a:pt x="10964" y="20399"/>
                  <a:pt x="10985" y="20336"/>
                  <a:pt x="11027" y="20252"/>
                </a:cubicBezTo>
                <a:cubicBezTo>
                  <a:pt x="11153" y="20734"/>
                  <a:pt x="11278" y="21215"/>
                  <a:pt x="11404" y="21633"/>
                </a:cubicBezTo>
                <a:cubicBezTo>
                  <a:pt x="11508" y="22052"/>
                  <a:pt x="11592" y="22449"/>
                  <a:pt x="11717" y="22868"/>
                </a:cubicBezTo>
                <a:cubicBezTo>
                  <a:pt x="11864" y="23328"/>
                  <a:pt x="12052" y="23767"/>
                  <a:pt x="12199" y="24228"/>
                </a:cubicBezTo>
                <a:cubicBezTo>
                  <a:pt x="12366" y="24709"/>
                  <a:pt x="12575" y="25169"/>
                  <a:pt x="12785" y="25630"/>
                </a:cubicBezTo>
                <a:cubicBezTo>
                  <a:pt x="12851" y="25776"/>
                  <a:pt x="12994" y="25855"/>
                  <a:pt x="13138" y="25855"/>
                </a:cubicBezTo>
                <a:cubicBezTo>
                  <a:pt x="13220" y="25855"/>
                  <a:pt x="13302" y="25829"/>
                  <a:pt x="13370" y="25776"/>
                </a:cubicBezTo>
                <a:cubicBezTo>
                  <a:pt x="13391" y="25755"/>
                  <a:pt x="13412" y="25734"/>
                  <a:pt x="13433" y="25734"/>
                </a:cubicBezTo>
                <a:lnTo>
                  <a:pt x="13517" y="25797"/>
                </a:lnTo>
                <a:cubicBezTo>
                  <a:pt x="13584" y="25841"/>
                  <a:pt x="13658" y="25862"/>
                  <a:pt x="13730" y="25862"/>
                </a:cubicBezTo>
                <a:cubicBezTo>
                  <a:pt x="13862" y="25862"/>
                  <a:pt x="13986" y="25793"/>
                  <a:pt x="14040" y="25671"/>
                </a:cubicBezTo>
                <a:cubicBezTo>
                  <a:pt x="14186" y="25399"/>
                  <a:pt x="14312" y="25148"/>
                  <a:pt x="14417" y="24876"/>
                </a:cubicBezTo>
                <a:cubicBezTo>
                  <a:pt x="14584" y="24521"/>
                  <a:pt x="14710" y="24123"/>
                  <a:pt x="14835" y="23767"/>
                </a:cubicBezTo>
                <a:cubicBezTo>
                  <a:pt x="14961" y="23412"/>
                  <a:pt x="15107" y="23056"/>
                  <a:pt x="15191" y="22679"/>
                </a:cubicBezTo>
                <a:cubicBezTo>
                  <a:pt x="15400" y="21926"/>
                  <a:pt x="15588" y="21152"/>
                  <a:pt x="15777" y="20378"/>
                </a:cubicBezTo>
                <a:cubicBezTo>
                  <a:pt x="15798" y="20336"/>
                  <a:pt x="15819" y="20315"/>
                  <a:pt x="15819" y="20273"/>
                </a:cubicBezTo>
                <a:cubicBezTo>
                  <a:pt x="15839" y="20294"/>
                  <a:pt x="15860" y="20315"/>
                  <a:pt x="15860" y="20336"/>
                </a:cubicBezTo>
                <a:cubicBezTo>
                  <a:pt x="15986" y="20650"/>
                  <a:pt x="16091" y="20964"/>
                  <a:pt x="16216" y="21278"/>
                </a:cubicBezTo>
                <a:cubicBezTo>
                  <a:pt x="16216" y="21319"/>
                  <a:pt x="16216" y="21382"/>
                  <a:pt x="16216" y="21424"/>
                </a:cubicBezTo>
                <a:lnTo>
                  <a:pt x="15588" y="22679"/>
                </a:lnTo>
                <a:cubicBezTo>
                  <a:pt x="15567" y="22721"/>
                  <a:pt x="15547" y="22763"/>
                  <a:pt x="15526" y="22826"/>
                </a:cubicBezTo>
                <a:cubicBezTo>
                  <a:pt x="15442" y="23035"/>
                  <a:pt x="15609" y="23286"/>
                  <a:pt x="15860" y="23286"/>
                </a:cubicBezTo>
                <a:cubicBezTo>
                  <a:pt x="16028" y="23286"/>
                  <a:pt x="16195" y="23182"/>
                  <a:pt x="16258" y="22993"/>
                </a:cubicBezTo>
                <a:cubicBezTo>
                  <a:pt x="16321" y="22868"/>
                  <a:pt x="16383" y="22721"/>
                  <a:pt x="16425" y="22617"/>
                </a:cubicBezTo>
                <a:cubicBezTo>
                  <a:pt x="16467" y="22512"/>
                  <a:pt x="16530" y="22407"/>
                  <a:pt x="16593" y="22261"/>
                </a:cubicBezTo>
                <a:cubicBezTo>
                  <a:pt x="16697" y="22491"/>
                  <a:pt x="16781" y="22679"/>
                  <a:pt x="16844" y="22889"/>
                </a:cubicBezTo>
                <a:cubicBezTo>
                  <a:pt x="16865" y="22951"/>
                  <a:pt x="16865" y="23014"/>
                  <a:pt x="16844" y="23098"/>
                </a:cubicBezTo>
                <a:cubicBezTo>
                  <a:pt x="16760" y="23475"/>
                  <a:pt x="16655" y="23872"/>
                  <a:pt x="16593" y="24249"/>
                </a:cubicBezTo>
                <a:cubicBezTo>
                  <a:pt x="16509" y="24583"/>
                  <a:pt x="16467" y="24939"/>
                  <a:pt x="16425" y="25274"/>
                </a:cubicBezTo>
                <a:cubicBezTo>
                  <a:pt x="16425" y="25337"/>
                  <a:pt x="16446" y="25420"/>
                  <a:pt x="16488" y="25483"/>
                </a:cubicBezTo>
                <a:cubicBezTo>
                  <a:pt x="16538" y="25583"/>
                  <a:pt x="16653" y="25643"/>
                  <a:pt x="16761" y="25643"/>
                </a:cubicBezTo>
                <a:cubicBezTo>
                  <a:pt x="16790" y="25643"/>
                  <a:pt x="16818" y="25638"/>
                  <a:pt x="16844" y="25630"/>
                </a:cubicBezTo>
                <a:cubicBezTo>
                  <a:pt x="17011" y="25588"/>
                  <a:pt x="17116" y="25462"/>
                  <a:pt x="17137" y="25295"/>
                </a:cubicBezTo>
                <a:cubicBezTo>
                  <a:pt x="17179" y="24981"/>
                  <a:pt x="17241" y="24646"/>
                  <a:pt x="17304" y="24332"/>
                </a:cubicBezTo>
                <a:cubicBezTo>
                  <a:pt x="17325" y="24291"/>
                  <a:pt x="17346" y="24249"/>
                  <a:pt x="17367" y="24207"/>
                </a:cubicBezTo>
                <a:cubicBezTo>
                  <a:pt x="17388" y="24332"/>
                  <a:pt x="17409" y="24416"/>
                  <a:pt x="17409" y="24500"/>
                </a:cubicBezTo>
                <a:cubicBezTo>
                  <a:pt x="17492" y="25023"/>
                  <a:pt x="17555" y="25567"/>
                  <a:pt x="17639" y="26111"/>
                </a:cubicBezTo>
                <a:cubicBezTo>
                  <a:pt x="17660" y="26278"/>
                  <a:pt x="17681" y="26446"/>
                  <a:pt x="17702" y="26592"/>
                </a:cubicBezTo>
                <a:cubicBezTo>
                  <a:pt x="17723" y="26739"/>
                  <a:pt x="17869" y="26864"/>
                  <a:pt x="18016" y="26864"/>
                </a:cubicBezTo>
                <a:cubicBezTo>
                  <a:pt x="18036" y="26867"/>
                  <a:pt x="18055" y="26869"/>
                  <a:pt x="18075" y="26869"/>
                </a:cubicBezTo>
                <a:cubicBezTo>
                  <a:pt x="18298" y="26869"/>
                  <a:pt x="18471" y="26656"/>
                  <a:pt x="18413" y="26425"/>
                </a:cubicBezTo>
                <a:cubicBezTo>
                  <a:pt x="18371" y="26111"/>
                  <a:pt x="18329" y="25818"/>
                  <a:pt x="18288" y="25525"/>
                </a:cubicBezTo>
                <a:cubicBezTo>
                  <a:pt x="18267" y="25379"/>
                  <a:pt x="18246" y="25232"/>
                  <a:pt x="18246" y="25086"/>
                </a:cubicBezTo>
                <a:lnTo>
                  <a:pt x="18246" y="25086"/>
                </a:lnTo>
                <a:cubicBezTo>
                  <a:pt x="18371" y="25211"/>
                  <a:pt x="18497" y="25358"/>
                  <a:pt x="18622" y="25525"/>
                </a:cubicBezTo>
                <a:cubicBezTo>
                  <a:pt x="18790" y="25734"/>
                  <a:pt x="18957" y="25943"/>
                  <a:pt x="19124" y="26174"/>
                </a:cubicBezTo>
                <a:cubicBezTo>
                  <a:pt x="19190" y="26265"/>
                  <a:pt x="19303" y="26315"/>
                  <a:pt x="19420" y="26315"/>
                </a:cubicBezTo>
                <a:cubicBezTo>
                  <a:pt x="19491" y="26315"/>
                  <a:pt x="19563" y="26297"/>
                  <a:pt x="19627" y="26257"/>
                </a:cubicBezTo>
                <a:cubicBezTo>
                  <a:pt x="19794" y="26132"/>
                  <a:pt x="19836" y="25923"/>
                  <a:pt x="19710" y="25755"/>
                </a:cubicBezTo>
                <a:cubicBezTo>
                  <a:pt x="19689" y="25692"/>
                  <a:pt x="19648" y="25651"/>
                  <a:pt x="19606" y="25588"/>
                </a:cubicBezTo>
                <a:lnTo>
                  <a:pt x="18329" y="23914"/>
                </a:lnTo>
                <a:cubicBezTo>
                  <a:pt x="18329" y="23893"/>
                  <a:pt x="18308" y="23872"/>
                  <a:pt x="18308" y="23872"/>
                </a:cubicBezTo>
                <a:lnTo>
                  <a:pt x="18308" y="23872"/>
                </a:lnTo>
                <a:cubicBezTo>
                  <a:pt x="18413" y="23893"/>
                  <a:pt x="18518" y="23956"/>
                  <a:pt x="18622" y="24019"/>
                </a:cubicBezTo>
                <a:cubicBezTo>
                  <a:pt x="18811" y="24144"/>
                  <a:pt x="19020" y="24291"/>
                  <a:pt x="19208" y="24437"/>
                </a:cubicBezTo>
                <a:cubicBezTo>
                  <a:pt x="19274" y="24503"/>
                  <a:pt x="19361" y="24535"/>
                  <a:pt x="19449" y="24535"/>
                </a:cubicBezTo>
                <a:cubicBezTo>
                  <a:pt x="19555" y="24535"/>
                  <a:pt x="19662" y="24487"/>
                  <a:pt x="19731" y="24395"/>
                </a:cubicBezTo>
                <a:cubicBezTo>
                  <a:pt x="19878" y="24249"/>
                  <a:pt x="19857" y="24019"/>
                  <a:pt x="19689" y="23872"/>
                </a:cubicBezTo>
                <a:cubicBezTo>
                  <a:pt x="19668" y="23851"/>
                  <a:pt x="19648" y="23851"/>
                  <a:pt x="19627" y="23830"/>
                </a:cubicBezTo>
                <a:cubicBezTo>
                  <a:pt x="19459" y="23705"/>
                  <a:pt x="19313" y="23579"/>
                  <a:pt x="19145" y="23475"/>
                </a:cubicBezTo>
                <a:cubicBezTo>
                  <a:pt x="18748" y="23223"/>
                  <a:pt x="18350" y="22993"/>
                  <a:pt x="17953" y="22721"/>
                </a:cubicBezTo>
                <a:cubicBezTo>
                  <a:pt x="17869" y="22679"/>
                  <a:pt x="17785" y="22617"/>
                  <a:pt x="17743" y="22554"/>
                </a:cubicBezTo>
                <a:cubicBezTo>
                  <a:pt x="17618" y="22345"/>
                  <a:pt x="17555" y="22135"/>
                  <a:pt x="17451" y="21926"/>
                </a:cubicBezTo>
                <a:lnTo>
                  <a:pt x="17534" y="21926"/>
                </a:lnTo>
                <a:cubicBezTo>
                  <a:pt x="17764" y="22010"/>
                  <a:pt x="17974" y="22094"/>
                  <a:pt x="18204" y="22177"/>
                </a:cubicBezTo>
                <a:cubicBezTo>
                  <a:pt x="18265" y="22214"/>
                  <a:pt x="18331" y="22231"/>
                  <a:pt x="18398" y="22231"/>
                </a:cubicBezTo>
                <a:cubicBezTo>
                  <a:pt x="18558" y="22231"/>
                  <a:pt x="18716" y="22131"/>
                  <a:pt x="18790" y="21968"/>
                </a:cubicBezTo>
                <a:cubicBezTo>
                  <a:pt x="18852" y="21759"/>
                  <a:pt x="18706" y="21508"/>
                  <a:pt x="18476" y="21487"/>
                </a:cubicBezTo>
                <a:cubicBezTo>
                  <a:pt x="18392" y="21466"/>
                  <a:pt x="18308" y="21445"/>
                  <a:pt x="18246" y="21424"/>
                </a:cubicBezTo>
                <a:cubicBezTo>
                  <a:pt x="17869" y="21298"/>
                  <a:pt x="17513" y="21173"/>
                  <a:pt x="17158" y="21047"/>
                </a:cubicBezTo>
                <a:cubicBezTo>
                  <a:pt x="17074" y="21026"/>
                  <a:pt x="17032" y="20964"/>
                  <a:pt x="17011" y="20901"/>
                </a:cubicBezTo>
                <a:cubicBezTo>
                  <a:pt x="16886" y="20650"/>
                  <a:pt x="16760" y="20399"/>
                  <a:pt x="16635" y="20127"/>
                </a:cubicBezTo>
                <a:cubicBezTo>
                  <a:pt x="16614" y="20085"/>
                  <a:pt x="16593" y="20022"/>
                  <a:pt x="16572" y="19959"/>
                </a:cubicBezTo>
                <a:lnTo>
                  <a:pt x="16572" y="19959"/>
                </a:lnTo>
                <a:lnTo>
                  <a:pt x="16676" y="20001"/>
                </a:lnTo>
                <a:cubicBezTo>
                  <a:pt x="17158" y="20294"/>
                  <a:pt x="17639" y="20587"/>
                  <a:pt x="18120" y="20880"/>
                </a:cubicBezTo>
                <a:cubicBezTo>
                  <a:pt x="18350" y="21006"/>
                  <a:pt x="18601" y="21173"/>
                  <a:pt x="18852" y="21298"/>
                </a:cubicBezTo>
                <a:cubicBezTo>
                  <a:pt x="19292" y="21508"/>
                  <a:pt x="19752" y="21717"/>
                  <a:pt x="20192" y="21926"/>
                </a:cubicBezTo>
                <a:cubicBezTo>
                  <a:pt x="20652" y="22156"/>
                  <a:pt x="21112" y="22345"/>
                  <a:pt x="21593" y="22491"/>
                </a:cubicBezTo>
                <a:cubicBezTo>
                  <a:pt x="21649" y="22516"/>
                  <a:pt x="21707" y="22528"/>
                  <a:pt x="21763" y="22528"/>
                </a:cubicBezTo>
                <a:cubicBezTo>
                  <a:pt x="21940" y="22528"/>
                  <a:pt x="22101" y="22410"/>
                  <a:pt x="22117" y="22219"/>
                </a:cubicBezTo>
                <a:cubicBezTo>
                  <a:pt x="22137" y="22177"/>
                  <a:pt x="22137" y="22156"/>
                  <a:pt x="22137" y="22135"/>
                </a:cubicBezTo>
                <a:lnTo>
                  <a:pt x="22221" y="22114"/>
                </a:lnTo>
                <a:cubicBezTo>
                  <a:pt x="22451" y="22073"/>
                  <a:pt x="22598" y="21842"/>
                  <a:pt x="22514" y="21633"/>
                </a:cubicBezTo>
                <a:cubicBezTo>
                  <a:pt x="22430" y="21340"/>
                  <a:pt x="22305" y="21026"/>
                  <a:pt x="22221" y="20796"/>
                </a:cubicBezTo>
                <a:cubicBezTo>
                  <a:pt x="22117" y="20566"/>
                  <a:pt x="22012" y="20336"/>
                  <a:pt x="21907" y="20106"/>
                </a:cubicBezTo>
                <a:cubicBezTo>
                  <a:pt x="21698" y="19666"/>
                  <a:pt x="21489" y="19206"/>
                  <a:pt x="21259" y="18767"/>
                </a:cubicBezTo>
                <a:cubicBezTo>
                  <a:pt x="20882" y="18097"/>
                  <a:pt x="20464" y="17428"/>
                  <a:pt x="20066" y="16758"/>
                </a:cubicBezTo>
                <a:lnTo>
                  <a:pt x="19961" y="16591"/>
                </a:lnTo>
                <a:cubicBezTo>
                  <a:pt x="20066" y="16591"/>
                  <a:pt x="20129" y="16632"/>
                  <a:pt x="20212" y="16653"/>
                </a:cubicBezTo>
                <a:cubicBezTo>
                  <a:pt x="20422" y="16758"/>
                  <a:pt x="20631" y="16884"/>
                  <a:pt x="20861" y="16967"/>
                </a:cubicBezTo>
                <a:cubicBezTo>
                  <a:pt x="20966" y="17009"/>
                  <a:pt x="21049" y="17114"/>
                  <a:pt x="21070" y="17239"/>
                </a:cubicBezTo>
                <a:cubicBezTo>
                  <a:pt x="21217" y="17679"/>
                  <a:pt x="21384" y="18118"/>
                  <a:pt x="21531" y="18578"/>
                </a:cubicBezTo>
                <a:cubicBezTo>
                  <a:pt x="21573" y="18704"/>
                  <a:pt x="21698" y="18809"/>
                  <a:pt x="21845" y="18809"/>
                </a:cubicBezTo>
                <a:cubicBezTo>
                  <a:pt x="21860" y="18811"/>
                  <a:pt x="21875" y="18812"/>
                  <a:pt x="21889" y="18812"/>
                </a:cubicBezTo>
                <a:cubicBezTo>
                  <a:pt x="22016" y="18812"/>
                  <a:pt x="22123" y="18733"/>
                  <a:pt x="22179" y="18620"/>
                </a:cubicBezTo>
                <a:cubicBezTo>
                  <a:pt x="22242" y="18516"/>
                  <a:pt x="22263" y="18369"/>
                  <a:pt x="22221" y="18244"/>
                </a:cubicBezTo>
                <a:cubicBezTo>
                  <a:pt x="22158" y="18139"/>
                  <a:pt x="22117" y="17993"/>
                  <a:pt x="22054" y="17867"/>
                </a:cubicBezTo>
                <a:cubicBezTo>
                  <a:pt x="22012" y="17741"/>
                  <a:pt x="21970" y="17616"/>
                  <a:pt x="21907" y="17449"/>
                </a:cubicBezTo>
                <a:lnTo>
                  <a:pt x="21907" y="17449"/>
                </a:lnTo>
                <a:cubicBezTo>
                  <a:pt x="22158" y="17553"/>
                  <a:pt x="22368" y="17658"/>
                  <a:pt x="22577" y="17741"/>
                </a:cubicBezTo>
                <a:cubicBezTo>
                  <a:pt x="22619" y="17783"/>
                  <a:pt x="22661" y="17825"/>
                  <a:pt x="22681" y="17888"/>
                </a:cubicBezTo>
                <a:cubicBezTo>
                  <a:pt x="22912" y="18223"/>
                  <a:pt x="23121" y="18557"/>
                  <a:pt x="23330" y="18892"/>
                </a:cubicBezTo>
                <a:cubicBezTo>
                  <a:pt x="23497" y="19164"/>
                  <a:pt x="23665" y="19394"/>
                  <a:pt x="23853" y="19666"/>
                </a:cubicBezTo>
                <a:cubicBezTo>
                  <a:pt x="23919" y="19766"/>
                  <a:pt x="24025" y="19826"/>
                  <a:pt x="24149" y="19826"/>
                </a:cubicBezTo>
                <a:cubicBezTo>
                  <a:pt x="24182" y="19826"/>
                  <a:pt x="24216" y="19822"/>
                  <a:pt x="24251" y="19813"/>
                </a:cubicBezTo>
                <a:cubicBezTo>
                  <a:pt x="24502" y="19750"/>
                  <a:pt x="24627" y="19415"/>
                  <a:pt x="24439" y="19206"/>
                </a:cubicBezTo>
                <a:cubicBezTo>
                  <a:pt x="24251" y="18955"/>
                  <a:pt x="24062" y="18683"/>
                  <a:pt x="23895" y="18432"/>
                </a:cubicBezTo>
                <a:cubicBezTo>
                  <a:pt x="23874" y="18390"/>
                  <a:pt x="23853" y="18348"/>
                  <a:pt x="23832" y="18306"/>
                </a:cubicBezTo>
                <a:lnTo>
                  <a:pt x="23832" y="18306"/>
                </a:lnTo>
                <a:cubicBezTo>
                  <a:pt x="24334" y="18662"/>
                  <a:pt x="24795" y="18997"/>
                  <a:pt x="25276" y="19353"/>
                </a:cubicBezTo>
                <a:cubicBezTo>
                  <a:pt x="25422" y="19478"/>
                  <a:pt x="25569" y="19604"/>
                  <a:pt x="25736" y="19708"/>
                </a:cubicBezTo>
                <a:cubicBezTo>
                  <a:pt x="25804" y="19768"/>
                  <a:pt x="25883" y="19796"/>
                  <a:pt x="25961" y="19796"/>
                </a:cubicBezTo>
                <a:cubicBezTo>
                  <a:pt x="26074" y="19796"/>
                  <a:pt x="26185" y="19736"/>
                  <a:pt x="26259" y="19625"/>
                </a:cubicBezTo>
                <a:cubicBezTo>
                  <a:pt x="26385" y="19457"/>
                  <a:pt x="26322" y="19227"/>
                  <a:pt x="26155" y="19101"/>
                </a:cubicBezTo>
                <a:lnTo>
                  <a:pt x="25150" y="18327"/>
                </a:lnTo>
                <a:cubicBezTo>
                  <a:pt x="25109" y="18306"/>
                  <a:pt x="25088" y="18265"/>
                  <a:pt x="25067" y="18244"/>
                </a:cubicBezTo>
                <a:lnTo>
                  <a:pt x="25067" y="18244"/>
                </a:lnTo>
                <a:lnTo>
                  <a:pt x="25464" y="18285"/>
                </a:lnTo>
                <a:cubicBezTo>
                  <a:pt x="25778" y="18327"/>
                  <a:pt x="26113" y="18369"/>
                  <a:pt x="26427" y="18411"/>
                </a:cubicBezTo>
                <a:cubicBezTo>
                  <a:pt x="26455" y="18417"/>
                  <a:pt x="26482" y="18420"/>
                  <a:pt x="26510" y="18420"/>
                </a:cubicBezTo>
                <a:cubicBezTo>
                  <a:pt x="26668" y="18420"/>
                  <a:pt x="26813" y="18320"/>
                  <a:pt x="26866" y="18160"/>
                </a:cubicBezTo>
                <a:cubicBezTo>
                  <a:pt x="26929" y="17951"/>
                  <a:pt x="26803" y="17741"/>
                  <a:pt x="26594" y="17700"/>
                </a:cubicBezTo>
                <a:cubicBezTo>
                  <a:pt x="26531" y="17679"/>
                  <a:pt x="26448" y="17658"/>
                  <a:pt x="26385" y="17658"/>
                </a:cubicBezTo>
                <a:lnTo>
                  <a:pt x="24334" y="17386"/>
                </a:lnTo>
                <a:cubicBezTo>
                  <a:pt x="24293" y="17365"/>
                  <a:pt x="24251" y="17344"/>
                  <a:pt x="24209" y="17344"/>
                </a:cubicBezTo>
                <a:cubicBezTo>
                  <a:pt x="24355" y="17302"/>
                  <a:pt x="24460" y="17260"/>
                  <a:pt x="24565" y="17239"/>
                </a:cubicBezTo>
                <a:cubicBezTo>
                  <a:pt x="24816" y="17197"/>
                  <a:pt x="25046" y="17156"/>
                  <a:pt x="25318" y="17114"/>
                </a:cubicBezTo>
                <a:cubicBezTo>
                  <a:pt x="25590" y="17093"/>
                  <a:pt x="25736" y="16779"/>
                  <a:pt x="25569" y="16549"/>
                </a:cubicBezTo>
                <a:cubicBezTo>
                  <a:pt x="25506" y="16444"/>
                  <a:pt x="25402" y="16402"/>
                  <a:pt x="25276" y="16402"/>
                </a:cubicBezTo>
                <a:cubicBezTo>
                  <a:pt x="25025" y="16444"/>
                  <a:pt x="24795" y="16465"/>
                  <a:pt x="24544" y="16507"/>
                </a:cubicBezTo>
                <a:cubicBezTo>
                  <a:pt x="24062" y="16612"/>
                  <a:pt x="23602" y="16716"/>
                  <a:pt x="23121" y="16821"/>
                </a:cubicBezTo>
                <a:cubicBezTo>
                  <a:pt x="23076" y="16836"/>
                  <a:pt x="23032" y="16850"/>
                  <a:pt x="22980" y="16850"/>
                </a:cubicBezTo>
                <a:cubicBezTo>
                  <a:pt x="22959" y="16850"/>
                  <a:pt x="22936" y="16848"/>
                  <a:pt x="22912" y="16842"/>
                </a:cubicBezTo>
                <a:cubicBezTo>
                  <a:pt x="22702" y="16758"/>
                  <a:pt x="22493" y="16674"/>
                  <a:pt x="22242" y="16591"/>
                </a:cubicBezTo>
                <a:cubicBezTo>
                  <a:pt x="22430" y="16507"/>
                  <a:pt x="22577" y="16444"/>
                  <a:pt x="22702" y="16381"/>
                </a:cubicBezTo>
                <a:cubicBezTo>
                  <a:pt x="22870" y="16319"/>
                  <a:pt x="23037" y="16235"/>
                  <a:pt x="23163" y="16130"/>
                </a:cubicBezTo>
                <a:cubicBezTo>
                  <a:pt x="23309" y="15984"/>
                  <a:pt x="23330" y="15775"/>
                  <a:pt x="23225" y="15628"/>
                </a:cubicBezTo>
                <a:cubicBezTo>
                  <a:pt x="23157" y="15532"/>
                  <a:pt x="23043" y="15481"/>
                  <a:pt x="22925" y="15481"/>
                </a:cubicBezTo>
                <a:cubicBezTo>
                  <a:pt x="22864" y="15481"/>
                  <a:pt x="22802" y="15495"/>
                  <a:pt x="22744" y="15524"/>
                </a:cubicBezTo>
                <a:cubicBezTo>
                  <a:pt x="22661" y="15586"/>
                  <a:pt x="22577" y="15628"/>
                  <a:pt x="22493" y="15670"/>
                </a:cubicBezTo>
                <a:cubicBezTo>
                  <a:pt x="22137" y="15858"/>
                  <a:pt x="21782" y="16005"/>
                  <a:pt x="21447" y="16172"/>
                </a:cubicBezTo>
                <a:cubicBezTo>
                  <a:pt x="21398" y="16197"/>
                  <a:pt x="21356" y="16207"/>
                  <a:pt x="21317" y="16207"/>
                </a:cubicBezTo>
                <a:cubicBezTo>
                  <a:pt x="21290" y="16207"/>
                  <a:pt x="21264" y="16202"/>
                  <a:pt x="21238" y="16193"/>
                </a:cubicBezTo>
                <a:lnTo>
                  <a:pt x="20422" y="15900"/>
                </a:lnTo>
                <a:cubicBezTo>
                  <a:pt x="20359" y="15879"/>
                  <a:pt x="20317" y="15858"/>
                  <a:pt x="20254" y="15816"/>
                </a:cubicBezTo>
                <a:cubicBezTo>
                  <a:pt x="20275" y="15816"/>
                  <a:pt x="20296" y="15796"/>
                  <a:pt x="20317" y="15796"/>
                </a:cubicBezTo>
                <a:cubicBezTo>
                  <a:pt x="20777" y="15670"/>
                  <a:pt x="21259" y="15544"/>
                  <a:pt x="21656" y="15440"/>
                </a:cubicBezTo>
                <a:cubicBezTo>
                  <a:pt x="22075" y="15335"/>
                  <a:pt x="22493" y="15252"/>
                  <a:pt x="22891" y="15126"/>
                </a:cubicBezTo>
                <a:cubicBezTo>
                  <a:pt x="23351" y="14980"/>
                  <a:pt x="23811" y="14791"/>
                  <a:pt x="24293" y="14624"/>
                </a:cubicBezTo>
                <a:cubicBezTo>
                  <a:pt x="24753" y="14456"/>
                  <a:pt x="25192" y="14268"/>
                  <a:pt x="25611" y="14059"/>
                </a:cubicBezTo>
                <a:cubicBezTo>
                  <a:pt x="25841" y="13954"/>
                  <a:pt x="25904" y="13682"/>
                  <a:pt x="25757" y="13494"/>
                </a:cubicBezTo>
                <a:cubicBezTo>
                  <a:pt x="25757" y="13473"/>
                  <a:pt x="25736" y="13452"/>
                  <a:pt x="25715" y="13431"/>
                </a:cubicBezTo>
                <a:cubicBezTo>
                  <a:pt x="25736" y="13389"/>
                  <a:pt x="25757" y="13368"/>
                  <a:pt x="25757" y="13347"/>
                </a:cubicBezTo>
                <a:cubicBezTo>
                  <a:pt x="25904" y="13159"/>
                  <a:pt x="25841" y="12908"/>
                  <a:pt x="25632" y="12803"/>
                </a:cubicBezTo>
                <a:cubicBezTo>
                  <a:pt x="25360" y="12678"/>
                  <a:pt x="25088" y="12531"/>
                  <a:pt x="24816" y="12427"/>
                </a:cubicBezTo>
                <a:cubicBezTo>
                  <a:pt x="24460" y="12280"/>
                  <a:pt x="24083" y="12134"/>
                  <a:pt x="23728" y="12008"/>
                </a:cubicBezTo>
                <a:cubicBezTo>
                  <a:pt x="23372" y="11883"/>
                  <a:pt x="23016" y="11757"/>
                  <a:pt x="22661" y="11653"/>
                </a:cubicBezTo>
                <a:cubicBezTo>
                  <a:pt x="21886" y="11443"/>
                  <a:pt x="21112" y="11255"/>
                  <a:pt x="20359" y="11067"/>
                </a:cubicBezTo>
                <a:cubicBezTo>
                  <a:pt x="20317" y="11067"/>
                  <a:pt x="20296" y="11025"/>
                  <a:pt x="20254" y="11025"/>
                </a:cubicBezTo>
                <a:cubicBezTo>
                  <a:pt x="20275" y="11025"/>
                  <a:pt x="20296" y="11004"/>
                  <a:pt x="20296" y="11004"/>
                </a:cubicBezTo>
                <a:cubicBezTo>
                  <a:pt x="20610" y="10878"/>
                  <a:pt x="20945" y="10774"/>
                  <a:pt x="21259" y="10648"/>
                </a:cubicBezTo>
                <a:cubicBezTo>
                  <a:pt x="21301" y="10648"/>
                  <a:pt x="21363" y="10648"/>
                  <a:pt x="21405" y="10669"/>
                </a:cubicBezTo>
                <a:cubicBezTo>
                  <a:pt x="21824" y="10878"/>
                  <a:pt x="22242" y="11088"/>
                  <a:pt x="22661" y="11297"/>
                </a:cubicBezTo>
                <a:cubicBezTo>
                  <a:pt x="22723" y="11318"/>
                  <a:pt x="22765" y="11339"/>
                  <a:pt x="22828" y="11360"/>
                </a:cubicBezTo>
                <a:cubicBezTo>
                  <a:pt x="22858" y="11369"/>
                  <a:pt x="22889" y="11373"/>
                  <a:pt x="22919" y="11373"/>
                </a:cubicBezTo>
                <a:cubicBezTo>
                  <a:pt x="23099" y="11373"/>
                  <a:pt x="23267" y="11222"/>
                  <a:pt x="23267" y="11025"/>
                </a:cubicBezTo>
                <a:cubicBezTo>
                  <a:pt x="23267" y="10837"/>
                  <a:pt x="23163" y="10669"/>
                  <a:pt x="22974" y="10606"/>
                </a:cubicBezTo>
                <a:cubicBezTo>
                  <a:pt x="22744" y="10502"/>
                  <a:pt x="22493" y="10397"/>
                  <a:pt x="22221" y="10272"/>
                </a:cubicBezTo>
                <a:cubicBezTo>
                  <a:pt x="22472" y="10167"/>
                  <a:pt x="22681" y="10083"/>
                  <a:pt x="22912" y="10021"/>
                </a:cubicBezTo>
                <a:cubicBezTo>
                  <a:pt x="22933" y="10010"/>
                  <a:pt x="22953" y="10005"/>
                  <a:pt x="22974" y="10005"/>
                </a:cubicBezTo>
                <a:cubicBezTo>
                  <a:pt x="22995" y="10005"/>
                  <a:pt x="23016" y="10010"/>
                  <a:pt x="23037" y="10021"/>
                </a:cubicBezTo>
                <a:cubicBezTo>
                  <a:pt x="23435" y="10104"/>
                  <a:pt x="23832" y="10188"/>
                  <a:pt x="24230" y="10272"/>
                </a:cubicBezTo>
                <a:cubicBezTo>
                  <a:pt x="24565" y="10334"/>
                  <a:pt x="24899" y="10397"/>
                  <a:pt x="25234" y="10439"/>
                </a:cubicBezTo>
                <a:cubicBezTo>
                  <a:pt x="25248" y="10441"/>
                  <a:pt x="25262" y="10441"/>
                  <a:pt x="25275" y="10441"/>
                </a:cubicBezTo>
                <a:cubicBezTo>
                  <a:pt x="25446" y="10441"/>
                  <a:pt x="25593" y="10321"/>
                  <a:pt x="25632" y="10146"/>
                </a:cubicBezTo>
                <a:cubicBezTo>
                  <a:pt x="25632" y="9937"/>
                  <a:pt x="25485" y="9770"/>
                  <a:pt x="25276" y="9749"/>
                </a:cubicBezTo>
                <a:cubicBezTo>
                  <a:pt x="25067" y="9728"/>
                  <a:pt x="24878" y="9707"/>
                  <a:pt x="24669" y="9665"/>
                </a:cubicBezTo>
                <a:cubicBezTo>
                  <a:pt x="24523" y="9623"/>
                  <a:pt x="24376" y="9581"/>
                  <a:pt x="24209" y="9539"/>
                </a:cubicBezTo>
                <a:cubicBezTo>
                  <a:pt x="24481" y="9477"/>
                  <a:pt x="24753" y="9414"/>
                  <a:pt x="25046" y="9372"/>
                </a:cubicBezTo>
                <a:cubicBezTo>
                  <a:pt x="25506" y="9330"/>
                  <a:pt x="25987" y="9267"/>
                  <a:pt x="26448" y="9205"/>
                </a:cubicBezTo>
                <a:cubicBezTo>
                  <a:pt x="26510" y="9205"/>
                  <a:pt x="26594" y="9184"/>
                  <a:pt x="26657" y="9142"/>
                </a:cubicBezTo>
                <a:cubicBezTo>
                  <a:pt x="26782" y="9100"/>
                  <a:pt x="26845" y="8974"/>
                  <a:pt x="26845" y="8849"/>
                </a:cubicBezTo>
                <a:cubicBezTo>
                  <a:pt x="26866" y="8702"/>
                  <a:pt x="26803" y="8577"/>
                  <a:pt x="26678" y="8514"/>
                </a:cubicBezTo>
                <a:cubicBezTo>
                  <a:pt x="26619" y="8499"/>
                  <a:pt x="26549" y="8485"/>
                  <a:pt x="26484" y="8485"/>
                </a:cubicBezTo>
                <a:cubicBezTo>
                  <a:pt x="26457" y="8485"/>
                  <a:pt x="26430" y="8487"/>
                  <a:pt x="26406" y="8493"/>
                </a:cubicBezTo>
                <a:cubicBezTo>
                  <a:pt x="26134" y="8514"/>
                  <a:pt x="25841" y="8556"/>
                  <a:pt x="25590" y="8577"/>
                </a:cubicBezTo>
                <a:lnTo>
                  <a:pt x="25067" y="8640"/>
                </a:lnTo>
                <a:cubicBezTo>
                  <a:pt x="25318" y="8410"/>
                  <a:pt x="25611" y="8200"/>
                  <a:pt x="25862" y="7991"/>
                </a:cubicBezTo>
                <a:cubicBezTo>
                  <a:pt x="25966" y="7907"/>
                  <a:pt x="26071" y="7845"/>
                  <a:pt x="26155" y="7761"/>
                </a:cubicBezTo>
                <a:cubicBezTo>
                  <a:pt x="26454" y="7515"/>
                  <a:pt x="26235" y="7106"/>
                  <a:pt x="25935" y="7106"/>
                </a:cubicBezTo>
                <a:cubicBezTo>
                  <a:pt x="25877" y="7106"/>
                  <a:pt x="25817" y="7121"/>
                  <a:pt x="25757" y="7154"/>
                </a:cubicBezTo>
                <a:cubicBezTo>
                  <a:pt x="25694" y="7196"/>
                  <a:pt x="25653" y="7217"/>
                  <a:pt x="25611" y="7259"/>
                </a:cubicBezTo>
                <a:lnTo>
                  <a:pt x="23937" y="8535"/>
                </a:lnTo>
                <a:cubicBezTo>
                  <a:pt x="23895" y="8556"/>
                  <a:pt x="23874" y="8556"/>
                  <a:pt x="23832" y="8577"/>
                </a:cubicBezTo>
                <a:cubicBezTo>
                  <a:pt x="23895" y="8451"/>
                  <a:pt x="23937" y="8347"/>
                  <a:pt x="24021" y="8242"/>
                </a:cubicBezTo>
                <a:cubicBezTo>
                  <a:pt x="24146" y="8054"/>
                  <a:pt x="24293" y="7865"/>
                  <a:pt x="24418" y="7677"/>
                </a:cubicBezTo>
                <a:cubicBezTo>
                  <a:pt x="24671" y="7395"/>
                  <a:pt x="24407" y="7071"/>
                  <a:pt x="24135" y="7071"/>
                </a:cubicBezTo>
                <a:cubicBezTo>
                  <a:pt x="24024" y="7071"/>
                  <a:pt x="23911" y="7125"/>
                  <a:pt x="23832" y="7259"/>
                </a:cubicBezTo>
                <a:cubicBezTo>
                  <a:pt x="23665" y="7510"/>
                  <a:pt x="23477" y="7761"/>
                  <a:pt x="23309" y="8012"/>
                </a:cubicBezTo>
                <a:cubicBezTo>
                  <a:pt x="23142" y="8263"/>
                  <a:pt x="22995" y="8514"/>
                  <a:pt x="22828" y="8786"/>
                </a:cubicBezTo>
                <a:cubicBezTo>
                  <a:pt x="22535" y="9246"/>
                  <a:pt x="22681" y="9121"/>
                  <a:pt x="22137" y="9351"/>
                </a:cubicBezTo>
                <a:lnTo>
                  <a:pt x="21907" y="9435"/>
                </a:lnTo>
                <a:cubicBezTo>
                  <a:pt x="21928" y="9393"/>
                  <a:pt x="21928" y="9372"/>
                  <a:pt x="21928" y="9351"/>
                </a:cubicBezTo>
                <a:cubicBezTo>
                  <a:pt x="22012" y="9121"/>
                  <a:pt x="22117" y="8891"/>
                  <a:pt x="22200" y="8661"/>
                </a:cubicBezTo>
                <a:cubicBezTo>
                  <a:pt x="22284" y="8451"/>
                  <a:pt x="22200" y="8200"/>
                  <a:pt x="21991" y="8117"/>
                </a:cubicBezTo>
                <a:cubicBezTo>
                  <a:pt x="21946" y="8100"/>
                  <a:pt x="21902" y="8093"/>
                  <a:pt x="21859" y="8093"/>
                </a:cubicBezTo>
                <a:cubicBezTo>
                  <a:pt x="21679" y="8093"/>
                  <a:pt x="21523" y="8224"/>
                  <a:pt x="21489" y="8410"/>
                </a:cubicBezTo>
                <a:cubicBezTo>
                  <a:pt x="21468" y="8493"/>
                  <a:pt x="21447" y="8577"/>
                  <a:pt x="21426" y="8640"/>
                </a:cubicBezTo>
                <a:lnTo>
                  <a:pt x="21029" y="9749"/>
                </a:lnTo>
                <a:cubicBezTo>
                  <a:pt x="21029" y="9811"/>
                  <a:pt x="20987" y="9853"/>
                  <a:pt x="20924" y="9895"/>
                </a:cubicBezTo>
                <a:lnTo>
                  <a:pt x="20129" y="10272"/>
                </a:lnTo>
                <a:cubicBezTo>
                  <a:pt x="20087" y="10293"/>
                  <a:pt x="20024" y="10293"/>
                  <a:pt x="19940" y="10334"/>
                </a:cubicBezTo>
                <a:lnTo>
                  <a:pt x="20003" y="10230"/>
                </a:lnTo>
                <a:cubicBezTo>
                  <a:pt x="20296" y="9749"/>
                  <a:pt x="20589" y="9246"/>
                  <a:pt x="20882" y="8765"/>
                </a:cubicBezTo>
                <a:cubicBezTo>
                  <a:pt x="21029" y="8493"/>
                  <a:pt x="21196" y="8242"/>
                  <a:pt x="21321" y="7970"/>
                </a:cubicBezTo>
                <a:cubicBezTo>
                  <a:pt x="21552" y="7531"/>
                  <a:pt x="21740" y="7070"/>
                  <a:pt x="21970" y="6610"/>
                </a:cubicBezTo>
                <a:cubicBezTo>
                  <a:pt x="22179" y="6171"/>
                  <a:pt x="22368" y="5731"/>
                  <a:pt x="22493" y="5271"/>
                </a:cubicBezTo>
                <a:cubicBezTo>
                  <a:pt x="22577" y="5041"/>
                  <a:pt x="22430" y="4790"/>
                  <a:pt x="22200" y="4769"/>
                </a:cubicBezTo>
                <a:lnTo>
                  <a:pt x="22117" y="4748"/>
                </a:lnTo>
                <a:cubicBezTo>
                  <a:pt x="22117" y="4706"/>
                  <a:pt x="22096" y="4664"/>
                  <a:pt x="22096" y="4622"/>
                </a:cubicBezTo>
                <a:cubicBezTo>
                  <a:pt x="22062" y="4454"/>
                  <a:pt x="21920" y="4353"/>
                  <a:pt x="21767" y="4353"/>
                </a:cubicBezTo>
                <a:cubicBezTo>
                  <a:pt x="21730" y="4353"/>
                  <a:pt x="21693" y="4359"/>
                  <a:pt x="21656" y="4371"/>
                </a:cubicBezTo>
                <a:cubicBezTo>
                  <a:pt x="21384" y="4455"/>
                  <a:pt x="21091" y="4539"/>
                  <a:pt x="20840" y="4643"/>
                </a:cubicBezTo>
                <a:cubicBezTo>
                  <a:pt x="20464" y="4811"/>
                  <a:pt x="20108" y="4957"/>
                  <a:pt x="19731" y="5145"/>
                </a:cubicBezTo>
                <a:cubicBezTo>
                  <a:pt x="19355" y="5334"/>
                  <a:pt x="18957" y="5522"/>
                  <a:pt x="18601" y="5731"/>
                </a:cubicBezTo>
                <a:cubicBezTo>
                  <a:pt x="17953" y="6087"/>
                  <a:pt x="17325" y="6485"/>
                  <a:pt x="16676" y="6861"/>
                </a:cubicBezTo>
                <a:cubicBezTo>
                  <a:pt x="16655" y="6882"/>
                  <a:pt x="16614" y="6903"/>
                  <a:pt x="16572" y="6903"/>
                </a:cubicBezTo>
                <a:cubicBezTo>
                  <a:pt x="16572" y="6903"/>
                  <a:pt x="16572" y="6882"/>
                  <a:pt x="16572" y="6861"/>
                </a:cubicBezTo>
                <a:cubicBezTo>
                  <a:pt x="16718" y="6547"/>
                  <a:pt x="16865" y="6233"/>
                  <a:pt x="17032" y="5920"/>
                </a:cubicBezTo>
                <a:cubicBezTo>
                  <a:pt x="17053" y="5899"/>
                  <a:pt x="17074" y="5857"/>
                  <a:pt x="17137" y="5857"/>
                </a:cubicBezTo>
                <a:lnTo>
                  <a:pt x="18455" y="5417"/>
                </a:lnTo>
                <a:cubicBezTo>
                  <a:pt x="18518" y="5397"/>
                  <a:pt x="18560" y="5397"/>
                  <a:pt x="18622" y="5355"/>
                </a:cubicBezTo>
                <a:cubicBezTo>
                  <a:pt x="18852" y="5250"/>
                  <a:pt x="18894" y="4936"/>
                  <a:pt x="18685" y="4769"/>
                </a:cubicBezTo>
                <a:cubicBezTo>
                  <a:pt x="18607" y="4703"/>
                  <a:pt x="18512" y="4671"/>
                  <a:pt x="18411" y="4671"/>
                </a:cubicBezTo>
                <a:cubicBezTo>
                  <a:pt x="18350" y="4671"/>
                  <a:pt x="18288" y="4682"/>
                  <a:pt x="18225" y="4706"/>
                </a:cubicBezTo>
                <a:cubicBezTo>
                  <a:pt x="18120" y="4748"/>
                  <a:pt x="17974" y="4811"/>
                  <a:pt x="17848" y="4852"/>
                </a:cubicBezTo>
                <a:cubicBezTo>
                  <a:pt x="17743" y="4894"/>
                  <a:pt x="17618" y="4936"/>
                  <a:pt x="17451" y="4999"/>
                </a:cubicBezTo>
                <a:cubicBezTo>
                  <a:pt x="17555" y="4769"/>
                  <a:pt x="17618" y="4580"/>
                  <a:pt x="17723" y="4392"/>
                </a:cubicBezTo>
                <a:cubicBezTo>
                  <a:pt x="17743" y="4329"/>
                  <a:pt x="17785" y="4288"/>
                  <a:pt x="17848" y="4246"/>
                </a:cubicBezTo>
                <a:cubicBezTo>
                  <a:pt x="18162" y="4036"/>
                  <a:pt x="18497" y="3848"/>
                  <a:pt x="18769" y="3660"/>
                </a:cubicBezTo>
                <a:cubicBezTo>
                  <a:pt x="19062" y="3472"/>
                  <a:pt x="19355" y="3262"/>
                  <a:pt x="19627" y="3074"/>
                </a:cubicBezTo>
                <a:cubicBezTo>
                  <a:pt x="19689" y="3032"/>
                  <a:pt x="19731" y="2969"/>
                  <a:pt x="19773" y="2928"/>
                </a:cubicBezTo>
                <a:cubicBezTo>
                  <a:pt x="19950" y="2680"/>
                  <a:pt x="19753" y="2372"/>
                  <a:pt x="19485" y="2372"/>
                </a:cubicBezTo>
                <a:cubicBezTo>
                  <a:pt x="19436" y="2372"/>
                  <a:pt x="19385" y="2382"/>
                  <a:pt x="19334" y="2404"/>
                </a:cubicBezTo>
                <a:cubicBezTo>
                  <a:pt x="19292" y="2425"/>
                  <a:pt x="19229" y="2446"/>
                  <a:pt x="19187" y="2488"/>
                </a:cubicBezTo>
                <a:lnTo>
                  <a:pt x="18455" y="3011"/>
                </a:lnTo>
                <a:cubicBezTo>
                  <a:pt x="18413" y="3032"/>
                  <a:pt x="18371" y="3053"/>
                  <a:pt x="18329" y="3074"/>
                </a:cubicBezTo>
                <a:cubicBezTo>
                  <a:pt x="18350" y="3011"/>
                  <a:pt x="18371" y="2990"/>
                  <a:pt x="18371" y="2969"/>
                </a:cubicBezTo>
                <a:cubicBezTo>
                  <a:pt x="18727" y="2509"/>
                  <a:pt x="19062" y="2049"/>
                  <a:pt x="19417" y="1588"/>
                </a:cubicBezTo>
                <a:cubicBezTo>
                  <a:pt x="19522" y="1442"/>
                  <a:pt x="19648" y="1316"/>
                  <a:pt x="19731" y="1149"/>
                </a:cubicBezTo>
                <a:cubicBezTo>
                  <a:pt x="19857" y="1003"/>
                  <a:pt x="19815" y="772"/>
                  <a:pt x="19648" y="647"/>
                </a:cubicBezTo>
                <a:cubicBezTo>
                  <a:pt x="19586" y="608"/>
                  <a:pt x="19514" y="590"/>
                  <a:pt x="19441" y="590"/>
                </a:cubicBezTo>
                <a:cubicBezTo>
                  <a:pt x="19316" y="590"/>
                  <a:pt x="19191" y="645"/>
                  <a:pt x="19124" y="751"/>
                </a:cubicBezTo>
                <a:lnTo>
                  <a:pt x="18329" y="1777"/>
                </a:lnTo>
                <a:cubicBezTo>
                  <a:pt x="18308" y="1798"/>
                  <a:pt x="18288" y="1819"/>
                  <a:pt x="18246" y="1860"/>
                </a:cubicBezTo>
                <a:cubicBezTo>
                  <a:pt x="18288" y="1484"/>
                  <a:pt x="18329" y="1149"/>
                  <a:pt x="18371" y="814"/>
                </a:cubicBezTo>
                <a:cubicBezTo>
                  <a:pt x="18392" y="668"/>
                  <a:pt x="18413" y="521"/>
                  <a:pt x="18413" y="375"/>
                </a:cubicBezTo>
                <a:cubicBezTo>
                  <a:pt x="18434" y="228"/>
                  <a:pt x="18329" y="82"/>
                  <a:pt x="18162" y="40"/>
                </a:cubicBezTo>
                <a:cubicBezTo>
                  <a:pt x="18134" y="34"/>
                  <a:pt x="18106" y="31"/>
                  <a:pt x="18079" y="31"/>
                </a:cubicBezTo>
                <a:cubicBezTo>
                  <a:pt x="17926" y="31"/>
                  <a:pt x="17797" y="128"/>
                  <a:pt x="17743" y="270"/>
                </a:cubicBezTo>
                <a:cubicBezTo>
                  <a:pt x="17723" y="333"/>
                  <a:pt x="17702" y="417"/>
                  <a:pt x="17702" y="479"/>
                </a:cubicBezTo>
                <a:cubicBezTo>
                  <a:pt x="17597" y="1128"/>
                  <a:pt x="17534" y="1756"/>
                  <a:pt x="17430" y="2404"/>
                </a:cubicBezTo>
                <a:cubicBezTo>
                  <a:pt x="17430" y="2488"/>
                  <a:pt x="17388" y="2572"/>
                  <a:pt x="17388" y="2656"/>
                </a:cubicBezTo>
                <a:cubicBezTo>
                  <a:pt x="17367" y="2656"/>
                  <a:pt x="17346" y="2635"/>
                  <a:pt x="17346" y="2593"/>
                </a:cubicBezTo>
                <a:cubicBezTo>
                  <a:pt x="17283" y="2279"/>
                  <a:pt x="17199" y="1944"/>
                  <a:pt x="17158" y="1630"/>
                </a:cubicBezTo>
                <a:cubicBezTo>
                  <a:pt x="17137" y="1421"/>
                  <a:pt x="16990" y="1275"/>
                  <a:pt x="16781" y="1275"/>
                </a:cubicBezTo>
                <a:cubicBezTo>
                  <a:pt x="16593" y="1275"/>
                  <a:pt x="16425" y="1442"/>
                  <a:pt x="16446" y="1651"/>
                </a:cubicBezTo>
                <a:cubicBezTo>
                  <a:pt x="16488" y="1881"/>
                  <a:pt x="16488" y="2111"/>
                  <a:pt x="16551" y="2342"/>
                </a:cubicBezTo>
                <a:cubicBezTo>
                  <a:pt x="16614" y="2760"/>
                  <a:pt x="16697" y="3158"/>
                  <a:pt x="16802" y="3555"/>
                </a:cubicBezTo>
                <a:cubicBezTo>
                  <a:pt x="16886" y="3827"/>
                  <a:pt x="16865" y="4120"/>
                  <a:pt x="16718" y="4371"/>
                </a:cubicBezTo>
                <a:cubicBezTo>
                  <a:pt x="16676" y="4455"/>
                  <a:pt x="16655" y="4539"/>
                  <a:pt x="16614" y="4643"/>
                </a:cubicBezTo>
                <a:lnTo>
                  <a:pt x="16551" y="4539"/>
                </a:lnTo>
                <a:cubicBezTo>
                  <a:pt x="16467" y="4329"/>
                  <a:pt x="16363" y="4099"/>
                  <a:pt x="16258" y="3890"/>
                </a:cubicBezTo>
                <a:cubicBezTo>
                  <a:pt x="16194" y="3713"/>
                  <a:pt x="16030" y="3610"/>
                  <a:pt x="15863" y="3610"/>
                </a:cubicBezTo>
                <a:cubicBezTo>
                  <a:pt x="15813" y="3610"/>
                  <a:pt x="15762" y="3620"/>
                  <a:pt x="15714" y="3639"/>
                </a:cubicBezTo>
                <a:cubicBezTo>
                  <a:pt x="15505" y="3744"/>
                  <a:pt x="15442" y="4016"/>
                  <a:pt x="15588" y="4183"/>
                </a:cubicBezTo>
                <a:cubicBezTo>
                  <a:pt x="15609" y="4267"/>
                  <a:pt x="15672" y="4329"/>
                  <a:pt x="15714" y="4413"/>
                </a:cubicBezTo>
                <a:cubicBezTo>
                  <a:pt x="15881" y="4748"/>
                  <a:pt x="16049" y="5104"/>
                  <a:pt x="16216" y="5459"/>
                </a:cubicBezTo>
                <a:cubicBezTo>
                  <a:pt x="16237" y="5522"/>
                  <a:pt x="16237" y="5585"/>
                  <a:pt x="16216" y="5648"/>
                </a:cubicBezTo>
                <a:cubicBezTo>
                  <a:pt x="16132" y="5899"/>
                  <a:pt x="16049" y="6171"/>
                  <a:pt x="15944" y="6422"/>
                </a:cubicBezTo>
                <a:cubicBezTo>
                  <a:pt x="15923" y="6485"/>
                  <a:pt x="15902" y="6547"/>
                  <a:pt x="15860" y="6631"/>
                </a:cubicBezTo>
                <a:lnTo>
                  <a:pt x="15819" y="6547"/>
                </a:lnTo>
                <a:cubicBezTo>
                  <a:pt x="15714" y="6087"/>
                  <a:pt x="15588" y="5627"/>
                  <a:pt x="15484" y="5187"/>
                </a:cubicBezTo>
                <a:cubicBezTo>
                  <a:pt x="15379" y="4790"/>
                  <a:pt x="15275" y="4371"/>
                  <a:pt x="15149" y="3995"/>
                </a:cubicBezTo>
                <a:cubicBezTo>
                  <a:pt x="15003" y="3513"/>
                  <a:pt x="14814" y="3053"/>
                  <a:pt x="14668" y="2593"/>
                </a:cubicBezTo>
                <a:cubicBezTo>
                  <a:pt x="14500" y="2132"/>
                  <a:pt x="14291" y="1672"/>
                  <a:pt x="14061" y="1233"/>
                </a:cubicBezTo>
                <a:cubicBezTo>
                  <a:pt x="13995" y="1101"/>
                  <a:pt x="13871" y="1027"/>
                  <a:pt x="13742" y="1027"/>
                </a:cubicBezTo>
                <a:cubicBezTo>
                  <a:pt x="13665" y="1027"/>
                  <a:pt x="13587" y="1053"/>
                  <a:pt x="13517" y="1107"/>
                </a:cubicBezTo>
                <a:cubicBezTo>
                  <a:pt x="13475" y="1128"/>
                  <a:pt x="13454" y="1128"/>
                  <a:pt x="13433" y="1149"/>
                </a:cubicBezTo>
                <a:lnTo>
                  <a:pt x="13350" y="1107"/>
                </a:lnTo>
                <a:cubicBezTo>
                  <a:pt x="13283" y="1063"/>
                  <a:pt x="13211" y="1042"/>
                  <a:pt x="13141" y="1042"/>
                </a:cubicBezTo>
                <a:cubicBezTo>
                  <a:pt x="13014" y="1042"/>
                  <a:pt x="12894" y="1111"/>
                  <a:pt x="12826" y="1233"/>
                </a:cubicBezTo>
                <a:cubicBezTo>
                  <a:pt x="12701" y="1505"/>
                  <a:pt x="12554" y="1777"/>
                  <a:pt x="12450" y="2028"/>
                </a:cubicBezTo>
                <a:cubicBezTo>
                  <a:pt x="12282" y="2404"/>
                  <a:pt x="12157" y="2802"/>
                  <a:pt x="12031" y="3158"/>
                </a:cubicBezTo>
                <a:cubicBezTo>
                  <a:pt x="11906" y="3492"/>
                  <a:pt x="11780" y="3848"/>
                  <a:pt x="11676" y="4204"/>
                </a:cubicBezTo>
                <a:cubicBezTo>
                  <a:pt x="11466" y="4957"/>
                  <a:pt x="11278" y="5731"/>
                  <a:pt x="11090" y="6505"/>
                </a:cubicBezTo>
                <a:cubicBezTo>
                  <a:pt x="11069" y="6547"/>
                  <a:pt x="11069" y="6589"/>
                  <a:pt x="11048" y="6631"/>
                </a:cubicBezTo>
                <a:cubicBezTo>
                  <a:pt x="11027" y="6568"/>
                  <a:pt x="10985" y="6547"/>
                  <a:pt x="10985" y="6505"/>
                </a:cubicBezTo>
                <a:cubicBezTo>
                  <a:pt x="10881" y="6213"/>
                  <a:pt x="10776" y="5920"/>
                  <a:pt x="10671" y="5627"/>
                </a:cubicBezTo>
                <a:cubicBezTo>
                  <a:pt x="10650" y="5564"/>
                  <a:pt x="10671" y="5501"/>
                  <a:pt x="10692" y="5459"/>
                </a:cubicBezTo>
                <a:cubicBezTo>
                  <a:pt x="10901" y="5020"/>
                  <a:pt x="11111" y="4601"/>
                  <a:pt x="11320" y="4183"/>
                </a:cubicBezTo>
                <a:cubicBezTo>
                  <a:pt x="11341" y="4141"/>
                  <a:pt x="11362" y="4099"/>
                  <a:pt x="11383" y="4078"/>
                </a:cubicBezTo>
                <a:cubicBezTo>
                  <a:pt x="11445" y="3848"/>
                  <a:pt x="11278" y="3597"/>
                  <a:pt x="11048" y="3597"/>
                </a:cubicBezTo>
                <a:cubicBezTo>
                  <a:pt x="10860" y="3597"/>
                  <a:pt x="10692" y="3723"/>
                  <a:pt x="10629" y="3890"/>
                </a:cubicBezTo>
                <a:cubicBezTo>
                  <a:pt x="10546" y="4099"/>
                  <a:pt x="10462" y="4308"/>
                  <a:pt x="10357" y="4497"/>
                </a:cubicBezTo>
                <a:cubicBezTo>
                  <a:pt x="10337" y="4539"/>
                  <a:pt x="10316" y="4580"/>
                  <a:pt x="10295" y="4622"/>
                </a:cubicBezTo>
                <a:cubicBezTo>
                  <a:pt x="10211" y="4413"/>
                  <a:pt x="10127" y="4225"/>
                  <a:pt x="10065" y="4036"/>
                </a:cubicBezTo>
                <a:cubicBezTo>
                  <a:pt x="10044" y="3953"/>
                  <a:pt x="10044" y="3890"/>
                  <a:pt x="10065" y="3806"/>
                </a:cubicBezTo>
                <a:cubicBezTo>
                  <a:pt x="10085" y="3639"/>
                  <a:pt x="10127" y="3472"/>
                  <a:pt x="10169" y="3304"/>
                </a:cubicBezTo>
                <a:cubicBezTo>
                  <a:pt x="10253" y="2948"/>
                  <a:pt x="10337" y="2593"/>
                  <a:pt x="10420" y="2237"/>
                </a:cubicBezTo>
                <a:cubicBezTo>
                  <a:pt x="10462" y="2028"/>
                  <a:pt x="10483" y="1798"/>
                  <a:pt x="10504" y="1588"/>
                </a:cubicBezTo>
                <a:cubicBezTo>
                  <a:pt x="10483" y="1400"/>
                  <a:pt x="10337" y="1254"/>
                  <a:pt x="10148" y="1254"/>
                </a:cubicBezTo>
                <a:cubicBezTo>
                  <a:pt x="9960" y="1254"/>
                  <a:pt x="9813" y="1379"/>
                  <a:pt x="9793" y="1547"/>
                </a:cubicBezTo>
                <a:cubicBezTo>
                  <a:pt x="9772" y="1714"/>
                  <a:pt x="9751" y="1860"/>
                  <a:pt x="9730" y="2028"/>
                </a:cubicBezTo>
                <a:cubicBezTo>
                  <a:pt x="9688" y="2237"/>
                  <a:pt x="9625" y="2467"/>
                  <a:pt x="9562" y="2676"/>
                </a:cubicBezTo>
                <a:cubicBezTo>
                  <a:pt x="9541" y="2614"/>
                  <a:pt x="9521" y="2551"/>
                  <a:pt x="9521" y="2488"/>
                </a:cubicBezTo>
                <a:cubicBezTo>
                  <a:pt x="9437" y="1839"/>
                  <a:pt x="9353" y="1170"/>
                  <a:pt x="9249" y="521"/>
                </a:cubicBezTo>
                <a:cubicBezTo>
                  <a:pt x="9249" y="417"/>
                  <a:pt x="9228" y="333"/>
                  <a:pt x="9186" y="228"/>
                </a:cubicBezTo>
                <a:cubicBezTo>
                  <a:pt x="9136" y="94"/>
                  <a:pt x="9005" y="1"/>
                  <a:pt x="88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8"/>
          <p:cNvSpPr/>
          <p:nvPr/>
        </p:nvSpPr>
        <p:spPr>
          <a:xfrm>
            <a:off x="3302363" y="2156546"/>
            <a:ext cx="772125" cy="763700"/>
          </a:xfrm>
          <a:custGeom>
            <a:rect b="b" l="l" r="r" t="t"/>
            <a:pathLst>
              <a:path extrusionOk="0" h="30548" w="30885">
                <a:moveTo>
                  <a:pt x="15437" y="3615"/>
                </a:moveTo>
                <a:cubicBezTo>
                  <a:pt x="15813" y="4096"/>
                  <a:pt x="16629" y="6523"/>
                  <a:pt x="16901" y="7842"/>
                </a:cubicBezTo>
                <a:cubicBezTo>
                  <a:pt x="16420" y="8239"/>
                  <a:pt x="15939" y="8658"/>
                  <a:pt x="15416" y="9034"/>
                </a:cubicBezTo>
                <a:lnTo>
                  <a:pt x="13993" y="7863"/>
                </a:lnTo>
                <a:cubicBezTo>
                  <a:pt x="13993" y="7256"/>
                  <a:pt x="15081" y="4075"/>
                  <a:pt x="15437" y="3615"/>
                </a:cubicBezTo>
                <a:close/>
                <a:moveTo>
                  <a:pt x="13784" y="8637"/>
                </a:moveTo>
                <a:cubicBezTo>
                  <a:pt x="14160" y="8930"/>
                  <a:pt x="14516" y="9223"/>
                  <a:pt x="14851" y="9515"/>
                </a:cubicBezTo>
                <a:cubicBezTo>
                  <a:pt x="14579" y="9808"/>
                  <a:pt x="14202" y="9997"/>
                  <a:pt x="13867" y="10290"/>
                </a:cubicBezTo>
                <a:cubicBezTo>
                  <a:pt x="13784" y="10080"/>
                  <a:pt x="13700" y="9892"/>
                  <a:pt x="13616" y="9704"/>
                </a:cubicBezTo>
                <a:cubicBezTo>
                  <a:pt x="13616" y="9662"/>
                  <a:pt x="13616" y="9620"/>
                  <a:pt x="13616" y="9599"/>
                </a:cubicBezTo>
                <a:cubicBezTo>
                  <a:pt x="13679" y="9285"/>
                  <a:pt x="13721" y="8971"/>
                  <a:pt x="13784" y="8637"/>
                </a:cubicBezTo>
                <a:close/>
                <a:moveTo>
                  <a:pt x="17111" y="8637"/>
                </a:moveTo>
                <a:cubicBezTo>
                  <a:pt x="17194" y="8951"/>
                  <a:pt x="17257" y="9264"/>
                  <a:pt x="17278" y="9599"/>
                </a:cubicBezTo>
                <a:cubicBezTo>
                  <a:pt x="17278" y="9662"/>
                  <a:pt x="17278" y="9725"/>
                  <a:pt x="17257" y="9767"/>
                </a:cubicBezTo>
                <a:cubicBezTo>
                  <a:pt x="17194" y="9934"/>
                  <a:pt x="17111" y="10101"/>
                  <a:pt x="17048" y="10290"/>
                </a:cubicBezTo>
                <a:lnTo>
                  <a:pt x="16023" y="9515"/>
                </a:lnTo>
                <a:lnTo>
                  <a:pt x="17111" y="8637"/>
                </a:lnTo>
                <a:close/>
                <a:moveTo>
                  <a:pt x="11880" y="9411"/>
                </a:moveTo>
                <a:cubicBezTo>
                  <a:pt x="12047" y="9536"/>
                  <a:pt x="12194" y="9641"/>
                  <a:pt x="12340" y="9725"/>
                </a:cubicBezTo>
                <a:cubicBezTo>
                  <a:pt x="12633" y="9871"/>
                  <a:pt x="12842" y="10143"/>
                  <a:pt x="12926" y="10457"/>
                </a:cubicBezTo>
                <a:cubicBezTo>
                  <a:pt x="12947" y="10499"/>
                  <a:pt x="12968" y="10562"/>
                  <a:pt x="12989" y="10604"/>
                </a:cubicBezTo>
                <a:cubicBezTo>
                  <a:pt x="12570" y="10687"/>
                  <a:pt x="12152" y="10750"/>
                  <a:pt x="11733" y="10771"/>
                </a:cubicBezTo>
                <a:cubicBezTo>
                  <a:pt x="11775" y="10332"/>
                  <a:pt x="11817" y="9871"/>
                  <a:pt x="11880" y="9411"/>
                </a:cubicBezTo>
                <a:close/>
                <a:moveTo>
                  <a:pt x="19036" y="9411"/>
                </a:moveTo>
                <a:cubicBezTo>
                  <a:pt x="19077" y="9871"/>
                  <a:pt x="19119" y="10311"/>
                  <a:pt x="19161" y="10792"/>
                </a:cubicBezTo>
                <a:lnTo>
                  <a:pt x="17906" y="10624"/>
                </a:lnTo>
                <a:cubicBezTo>
                  <a:pt x="17989" y="10415"/>
                  <a:pt x="18052" y="10248"/>
                  <a:pt x="18136" y="10059"/>
                </a:cubicBezTo>
                <a:cubicBezTo>
                  <a:pt x="18136" y="10039"/>
                  <a:pt x="18157" y="10018"/>
                  <a:pt x="18178" y="9997"/>
                </a:cubicBezTo>
                <a:cubicBezTo>
                  <a:pt x="18450" y="9767"/>
                  <a:pt x="18722" y="9578"/>
                  <a:pt x="19036" y="9411"/>
                </a:cubicBezTo>
                <a:close/>
                <a:moveTo>
                  <a:pt x="7162" y="7067"/>
                </a:moveTo>
                <a:cubicBezTo>
                  <a:pt x="7633" y="7067"/>
                  <a:pt x="10359" y="8390"/>
                  <a:pt x="11168" y="8992"/>
                </a:cubicBezTo>
                <a:cubicBezTo>
                  <a:pt x="11126" y="9641"/>
                  <a:pt x="11064" y="10269"/>
                  <a:pt x="10959" y="10896"/>
                </a:cubicBezTo>
                <a:lnTo>
                  <a:pt x="9118" y="11064"/>
                </a:lnTo>
                <a:cubicBezTo>
                  <a:pt x="8637" y="10499"/>
                  <a:pt x="7214" y="7611"/>
                  <a:pt x="7151" y="7067"/>
                </a:cubicBezTo>
                <a:cubicBezTo>
                  <a:pt x="7154" y="7067"/>
                  <a:pt x="7158" y="7067"/>
                  <a:pt x="7162" y="7067"/>
                </a:cubicBezTo>
                <a:close/>
                <a:moveTo>
                  <a:pt x="23743" y="7046"/>
                </a:moveTo>
                <a:lnTo>
                  <a:pt x="23743" y="7046"/>
                </a:lnTo>
                <a:cubicBezTo>
                  <a:pt x="23722" y="7109"/>
                  <a:pt x="23722" y="7151"/>
                  <a:pt x="23702" y="7214"/>
                </a:cubicBezTo>
                <a:cubicBezTo>
                  <a:pt x="23450" y="7883"/>
                  <a:pt x="23178" y="8553"/>
                  <a:pt x="22844" y="9181"/>
                </a:cubicBezTo>
                <a:cubicBezTo>
                  <a:pt x="22551" y="9808"/>
                  <a:pt x="22195" y="10373"/>
                  <a:pt x="21860" y="10959"/>
                </a:cubicBezTo>
                <a:cubicBezTo>
                  <a:pt x="21839" y="11001"/>
                  <a:pt x="21797" y="11022"/>
                  <a:pt x="21777" y="11064"/>
                </a:cubicBezTo>
                <a:cubicBezTo>
                  <a:pt x="21651" y="11064"/>
                  <a:pt x="21525" y="11064"/>
                  <a:pt x="21400" y="11022"/>
                </a:cubicBezTo>
                <a:lnTo>
                  <a:pt x="20437" y="10938"/>
                </a:lnTo>
                <a:cubicBezTo>
                  <a:pt x="20291" y="10917"/>
                  <a:pt x="20145" y="10896"/>
                  <a:pt x="20019" y="10896"/>
                </a:cubicBezTo>
                <a:cubicBezTo>
                  <a:pt x="19935" y="10876"/>
                  <a:pt x="19893" y="10855"/>
                  <a:pt x="19893" y="10771"/>
                </a:cubicBezTo>
                <a:cubicBezTo>
                  <a:pt x="19852" y="10352"/>
                  <a:pt x="19789" y="9934"/>
                  <a:pt x="19747" y="9515"/>
                </a:cubicBezTo>
                <a:cubicBezTo>
                  <a:pt x="19747" y="9348"/>
                  <a:pt x="19726" y="9181"/>
                  <a:pt x="19726" y="9013"/>
                </a:cubicBezTo>
                <a:cubicBezTo>
                  <a:pt x="20228" y="8553"/>
                  <a:pt x="23199" y="7088"/>
                  <a:pt x="23743" y="7046"/>
                </a:cubicBezTo>
                <a:close/>
                <a:moveTo>
                  <a:pt x="10896" y="11629"/>
                </a:moveTo>
                <a:lnTo>
                  <a:pt x="10896" y="11629"/>
                </a:lnTo>
                <a:cubicBezTo>
                  <a:pt x="10917" y="12047"/>
                  <a:pt x="10771" y="12445"/>
                  <a:pt x="10750" y="12884"/>
                </a:cubicBezTo>
                <a:cubicBezTo>
                  <a:pt x="10624" y="12842"/>
                  <a:pt x="10520" y="12780"/>
                  <a:pt x="10394" y="12738"/>
                </a:cubicBezTo>
                <a:cubicBezTo>
                  <a:pt x="10206" y="12675"/>
                  <a:pt x="10038" y="12549"/>
                  <a:pt x="9955" y="12382"/>
                </a:cubicBezTo>
                <a:cubicBezTo>
                  <a:pt x="9808" y="12194"/>
                  <a:pt x="9662" y="11984"/>
                  <a:pt x="9515" y="11775"/>
                </a:cubicBezTo>
                <a:lnTo>
                  <a:pt x="10896" y="11629"/>
                </a:lnTo>
                <a:close/>
                <a:moveTo>
                  <a:pt x="19956" y="11629"/>
                </a:moveTo>
                <a:lnTo>
                  <a:pt x="21358" y="11754"/>
                </a:lnTo>
                <a:cubicBezTo>
                  <a:pt x="21337" y="11796"/>
                  <a:pt x="21316" y="11838"/>
                  <a:pt x="21295" y="11880"/>
                </a:cubicBezTo>
                <a:lnTo>
                  <a:pt x="20919" y="12424"/>
                </a:lnTo>
                <a:cubicBezTo>
                  <a:pt x="20835" y="12570"/>
                  <a:pt x="20709" y="12675"/>
                  <a:pt x="20542" y="12738"/>
                </a:cubicBezTo>
                <a:cubicBezTo>
                  <a:pt x="20396" y="12780"/>
                  <a:pt x="20270" y="12821"/>
                  <a:pt x="20145" y="12884"/>
                </a:cubicBezTo>
                <a:cubicBezTo>
                  <a:pt x="20082" y="12445"/>
                  <a:pt x="20019" y="12047"/>
                  <a:pt x="19956" y="11629"/>
                </a:cubicBezTo>
                <a:close/>
                <a:moveTo>
                  <a:pt x="21253" y="13512"/>
                </a:moveTo>
                <a:cubicBezTo>
                  <a:pt x="21546" y="13575"/>
                  <a:pt x="21839" y="13617"/>
                  <a:pt x="22153" y="13679"/>
                </a:cubicBezTo>
                <a:lnTo>
                  <a:pt x="21295" y="14746"/>
                </a:lnTo>
                <a:cubicBezTo>
                  <a:pt x="21002" y="14433"/>
                  <a:pt x="20730" y="14098"/>
                  <a:pt x="20500" y="13763"/>
                </a:cubicBezTo>
                <a:cubicBezTo>
                  <a:pt x="20689" y="13679"/>
                  <a:pt x="20856" y="13596"/>
                  <a:pt x="21023" y="13533"/>
                </a:cubicBezTo>
                <a:cubicBezTo>
                  <a:pt x="21107" y="13512"/>
                  <a:pt x="21170" y="13512"/>
                  <a:pt x="21253" y="13512"/>
                </a:cubicBezTo>
                <a:close/>
                <a:moveTo>
                  <a:pt x="9702" y="13504"/>
                </a:moveTo>
                <a:cubicBezTo>
                  <a:pt x="9786" y="13504"/>
                  <a:pt x="9876" y="13528"/>
                  <a:pt x="9955" y="13575"/>
                </a:cubicBezTo>
                <a:cubicBezTo>
                  <a:pt x="10101" y="13637"/>
                  <a:pt x="10227" y="13679"/>
                  <a:pt x="10394" y="13742"/>
                </a:cubicBezTo>
                <a:cubicBezTo>
                  <a:pt x="10248" y="13930"/>
                  <a:pt x="10143" y="14119"/>
                  <a:pt x="10017" y="14265"/>
                </a:cubicBezTo>
                <a:cubicBezTo>
                  <a:pt x="9871" y="14433"/>
                  <a:pt x="9745" y="14600"/>
                  <a:pt x="9620" y="14767"/>
                </a:cubicBezTo>
                <a:cubicBezTo>
                  <a:pt x="9327" y="14412"/>
                  <a:pt x="9034" y="14056"/>
                  <a:pt x="8741" y="13679"/>
                </a:cubicBezTo>
                <a:lnTo>
                  <a:pt x="9620" y="13512"/>
                </a:lnTo>
                <a:cubicBezTo>
                  <a:pt x="9646" y="13507"/>
                  <a:pt x="9674" y="13504"/>
                  <a:pt x="9702" y="13504"/>
                </a:cubicBezTo>
                <a:close/>
                <a:moveTo>
                  <a:pt x="22948" y="13889"/>
                </a:moveTo>
                <a:cubicBezTo>
                  <a:pt x="23785" y="13993"/>
                  <a:pt x="26756" y="14997"/>
                  <a:pt x="27196" y="15353"/>
                </a:cubicBezTo>
                <a:cubicBezTo>
                  <a:pt x="26505" y="15688"/>
                  <a:pt x="25815" y="15981"/>
                  <a:pt x="25103" y="16211"/>
                </a:cubicBezTo>
                <a:cubicBezTo>
                  <a:pt x="24392" y="16462"/>
                  <a:pt x="23660" y="16609"/>
                  <a:pt x="22948" y="16797"/>
                </a:cubicBezTo>
                <a:lnTo>
                  <a:pt x="21756" y="15353"/>
                </a:lnTo>
                <a:cubicBezTo>
                  <a:pt x="22111" y="14830"/>
                  <a:pt x="22551" y="14370"/>
                  <a:pt x="22948" y="13889"/>
                </a:cubicBezTo>
                <a:close/>
                <a:moveTo>
                  <a:pt x="7946" y="13889"/>
                </a:moveTo>
                <a:lnTo>
                  <a:pt x="9139" y="15332"/>
                </a:lnTo>
                <a:cubicBezTo>
                  <a:pt x="8762" y="15834"/>
                  <a:pt x="8365" y="16337"/>
                  <a:pt x="7946" y="16818"/>
                </a:cubicBezTo>
                <a:cubicBezTo>
                  <a:pt x="7214" y="16650"/>
                  <a:pt x="6502" y="16441"/>
                  <a:pt x="5791" y="16211"/>
                </a:cubicBezTo>
                <a:cubicBezTo>
                  <a:pt x="5080" y="15981"/>
                  <a:pt x="4389" y="15688"/>
                  <a:pt x="3719" y="15332"/>
                </a:cubicBezTo>
                <a:cubicBezTo>
                  <a:pt x="5059" y="14684"/>
                  <a:pt x="6481" y="14202"/>
                  <a:pt x="7946" y="13889"/>
                </a:cubicBezTo>
                <a:close/>
                <a:moveTo>
                  <a:pt x="21274" y="15897"/>
                </a:moveTo>
                <a:cubicBezTo>
                  <a:pt x="21588" y="16274"/>
                  <a:pt x="21860" y="16609"/>
                  <a:pt x="22174" y="17006"/>
                </a:cubicBezTo>
                <a:cubicBezTo>
                  <a:pt x="21818" y="17069"/>
                  <a:pt x="21505" y="17132"/>
                  <a:pt x="21170" y="17153"/>
                </a:cubicBezTo>
                <a:cubicBezTo>
                  <a:pt x="21107" y="17153"/>
                  <a:pt x="21023" y="17132"/>
                  <a:pt x="20961" y="17111"/>
                </a:cubicBezTo>
                <a:cubicBezTo>
                  <a:pt x="20814" y="17048"/>
                  <a:pt x="20668" y="16985"/>
                  <a:pt x="20500" y="16922"/>
                </a:cubicBezTo>
                <a:lnTo>
                  <a:pt x="21274" y="15897"/>
                </a:lnTo>
                <a:close/>
                <a:moveTo>
                  <a:pt x="9599" y="15918"/>
                </a:moveTo>
                <a:cubicBezTo>
                  <a:pt x="9871" y="16232"/>
                  <a:pt x="10143" y="16567"/>
                  <a:pt x="10373" y="16922"/>
                </a:cubicBezTo>
                <a:cubicBezTo>
                  <a:pt x="10248" y="16964"/>
                  <a:pt x="10143" y="17006"/>
                  <a:pt x="10038" y="17069"/>
                </a:cubicBezTo>
                <a:cubicBezTo>
                  <a:pt x="9910" y="17140"/>
                  <a:pt x="9771" y="17173"/>
                  <a:pt x="9636" y="17173"/>
                </a:cubicBezTo>
                <a:cubicBezTo>
                  <a:pt x="9574" y="17173"/>
                  <a:pt x="9512" y="17166"/>
                  <a:pt x="9453" y="17153"/>
                </a:cubicBezTo>
                <a:cubicBezTo>
                  <a:pt x="9222" y="17090"/>
                  <a:pt x="8992" y="17048"/>
                  <a:pt x="8741" y="17006"/>
                </a:cubicBezTo>
                <a:lnTo>
                  <a:pt x="9599" y="15918"/>
                </a:lnTo>
                <a:close/>
                <a:moveTo>
                  <a:pt x="10750" y="17780"/>
                </a:moveTo>
                <a:lnTo>
                  <a:pt x="10750" y="17801"/>
                </a:lnTo>
                <a:cubicBezTo>
                  <a:pt x="10792" y="18157"/>
                  <a:pt x="10854" y="18471"/>
                  <a:pt x="10896" y="18785"/>
                </a:cubicBezTo>
                <a:cubicBezTo>
                  <a:pt x="10896" y="18868"/>
                  <a:pt x="10896" y="18952"/>
                  <a:pt x="10896" y="19036"/>
                </a:cubicBezTo>
                <a:lnTo>
                  <a:pt x="9536" y="18889"/>
                </a:lnTo>
                <a:cubicBezTo>
                  <a:pt x="9557" y="18868"/>
                  <a:pt x="9578" y="18826"/>
                  <a:pt x="9599" y="18785"/>
                </a:cubicBezTo>
                <a:cubicBezTo>
                  <a:pt x="9725" y="18596"/>
                  <a:pt x="9871" y="18387"/>
                  <a:pt x="10017" y="18178"/>
                </a:cubicBezTo>
                <a:cubicBezTo>
                  <a:pt x="10080" y="18073"/>
                  <a:pt x="10185" y="17990"/>
                  <a:pt x="10310" y="17948"/>
                </a:cubicBezTo>
                <a:cubicBezTo>
                  <a:pt x="10457" y="17906"/>
                  <a:pt x="10603" y="17843"/>
                  <a:pt x="10750" y="17780"/>
                </a:cubicBezTo>
                <a:close/>
                <a:moveTo>
                  <a:pt x="20145" y="17780"/>
                </a:moveTo>
                <a:lnTo>
                  <a:pt x="20709" y="18010"/>
                </a:lnTo>
                <a:cubicBezTo>
                  <a:pt x="20730" y="18010"/>
                  <a:pt x="20772" y="18031"/>
                  <a:pt x="20793" y="18073"/>
                </a:cubicBezTo>
                <a:cubicBezTo>
                  <a:pt x="21002" y="18324"/>
                  <a:pt x="21191" y="18617"/>
                  <a:pt x="21358" y="18910"/>
                </a:cubicBezTo>
                <a:lnTo>
                  <a:pt x="19998" y="19036"/>
                </a:lnTo>
                <a:cubicBezTo>
                  <a:pt x="19956" y="18617"/>
                  <a:pt x="20124" y="18220"/>
                  <a:pt x="20145" y="17780"/>
                </a:cubicBezTo>
                <a:close/>
                <a:moveTo>
                  <a:pt x="19074" y="19892"/>
                </a:moveTo>
                <a:cubicBezTo>
                  <a:pt x="19103" y="19892"/>
                  <a:pt x="19132" y="19892"/>
                  <a:pt x="19161" y="19894"/>
                </a:cubicBezTo>
                <a:cubicBezTo>
                  <a:pt x="19119" y="20354"/>
                  <a:pt x="19077" y="20793"/>
                  <a:pt x="19015" y="21254"/>
                </a:cubicBezTo>
                <a:lnTo>
                  <a:pt x="18722" y="21086"/>
                </a:lnTo>
                <a:cubicBezTo>
                  <a:pt x="18617" y="21003"/>
                  <a:pt x="18533" y="20940"/>
                  <a:pt x="18429" y="20877"/>
                </a:cubicBezTo>
                <a:cubicBezTo>
                  <a:pt x="18115" y="20689"/>
                  <a:pt x="18031" y="20354"/>
                  <a:pt x="17906" y="20040"/>
                </a:cubicBezTo>
                <a:cubicBezTo>
                  <a:pt x="18296" y="20021"/>
                  <a:pt x="18669" y="19892"/>
                  <a:pt x="19074" y="19892"/>
                </a:cubicBezTo>
                <a:close/>
                <a:moveTo>
                  <a:pt x="11871" y="19887"/>
                </a:moveTo>
                <a:cubicBezTo>
                  <a:pt x="12240" y="19887"/>
                  <a:pt x="12598" y="20021"/>
                  <a:pt x="12989" y="20040"/>
                </a:cubicBezTo>
                <a:cubicBezTo>
                  <a:pt x="12947" y="20166"/>
                  <a:pt x="12884" y="20270"/>
                  <a:pt x="12863" y="20396"/>
                </a:cubicBezTo>
                <a:cubicBezTo>
                  <a:pt x="12800" y="20584"/>
                  <a:pt x="12654" y="20751"/>
                  <a:pt x="12486" y="20856"/>
                </a:cubicBezTo>
                <a:cubicBezTo>
                  <a:pt x="12277" y="20982"/>
                  <a:pt x="12089" y="21107"/>
                  <a:pt x="11880" y="21275"/>
                </a:cubicBezTo>
                <a:cubicBezTo>
                  <a:pt x="11817" y="20793"/>
                  <a:pt x="11775" y="20354"/>
                  <a:pt x="11733" y="19894"/>
                </a:cubicBezTo>
                <a:cubicBezTo>
                  <a:pt x="11779" y="19889"/>
                  <a:pt x="11825" y="19887"/>
                  <a:pt x="11871" y="19887"/>
                </a:cubicBezTo>
                <a:close/>
                <a:moveTo>
                  <a:pt x="13867" y="20396"/>
                </a:moveTo>
                <a:lnTo>
                  <a:pt x="14893" y="21170"/>
                </a:lnTo>
                <a:lnTo>
                  <a:pt x="13805" y="22049"/>
                </a:lnTo>
                <a:cubicBezTo>
                  <a:pt x="13763" y="21860"/>
                  <a:pt x="13721" y="21693"/>
                  <a:pt x="13679" y="21526"/>
                </a:cubicBezTo>
                <a:cubicBezTo>
                  <a:pt x="13658" y="21400"/>
                  <a:pt x="13637" y="21275"/>
                  <a:pt x="13637" y="21149"/>
                </a:cubicBezTo>
                <a:cubicBezTo>
                  <a:pt x="13616" y="21065"/>
                  <a:pt x="13637" y="20961"/>
                  <a:pt x="13658" y="20877"/>
                </a:cubicBezTo>
                <a:cubicBezTo>
                  <a:pt x="13721" y="20731"/>
                  <a:pt x="13805" y="20563"/>
                  <a:pt x="13867" y="20396"/>
                </a:cubicBezTo>
                <a:close/>
                <a:moveTo>
                  <a:pt x="17027" y="20396"/>
                </a:moveTo>
                <a:cubicBezTo>
                  <a:pt x="17069" y="20479"/>
                  <a:pt x="17090" y="20521"/>
                  <a:pt x="17111" y="20584"/>
                </a:cubicBezTo>
                <a:cubicBezTo>
                  <a:pt x="17341" y="21107"/>
                  <a:pt x="17299" y="20919"/>
                  <a:pt x="17236" y="21463"/>
                </a:cubicBezTo>
                <a:cubicBezTo>
                  <a:pt x="17194" y="21651"/>
                  <a:pt x="17152" y="21839"/>
                  <a:pt x="17111" y="22049"/>
                </a:cubicBezTo>
                <a:lnTo>
                  <a:pt x="16023" y="21170"/>
                </a:lnTo>
                <a:lnTo>
                  <a:pt x="17027" y="20396"/>
                </a:lnTo>
                <a:close/>
                <a:moveTo>
                  <a:pt x="9118" y="19601"/>
                </a:moveTo>
                <a:lnTo>
                  <a:pt x="10038" y="19684"/>
                </a:lnTo>
                <a:lnTo>
                  <a:pt x="10959" y="19789"/>
                </a:lnTo>
                <a:cubicBezTo>
                  <a:pt x="11022" y="20103"/>
                  <a:pt x="11064" y="20417"/>
                  <a:pt x="11085" y="20731"/>
                </a:cubicBezTo>
                <a:cubicBezTo>
                  <a:pt x="11106" y="21044"/>
                  <a:pt x="11147" y="21337"/>
                  <a:pt x="11168" y="21651"/>
                </a:cubicBezTo>
                <a:cubicBezTo>
                  <a:pt x="10729" y="22091"/>
                  <a:pt x="7611" y="23618"/>
                  <a:pt x="7172" y="23618"/>
                </a:cubicBezTo>
                <a:cubicBezTo>
                  <a:pt x="7214" y="23095"/>
                  <a:pt x="8490" y="20479"/>
                  <a:pt x="9118" y="19601"/>
                </a:cubicBezTo>
                <a:close/>
                <a:moveTo>
                  <a:pt x="21777" y="19622"/>
                </a:moveTo>
                <a:cubicBezTo>
                  <a:pt x="22593" y="20877"/>
                  <a:pt x="23262" y="22237"/>
                  <a:pt x="23764" y="23639"/>
                </a:cubicBezTo>
                <a:cubicBezTo>
                  <a:pt x="23681" y="23618"/>
                  <a:pt x="23618" y="23618"/>
                  <a:pt x="23576" y="23597"/>
                </a:cubicBezTo>
                <a:cubicBezTo>
                  <a:pt x="22844" y="23346"/>
                  <a:pt x="22153" y="23032"/>
                  <a:pt x="21484" y="22676"/>
                </a:cubicBezTo>
                <a:cubicBezTo>
                  <a:pt x="20898" y="22404"/>
                  <a:pt x="20375" y="22070"/>
                  <a:pt x="19831" y="21756"/>
                </a:cubicBezTo>
                <a:cubicBezTo>
                  <a:pt x="19789" y="21735"/>
                  <a:pt x="19747" y="21714"/>
                  <a:pt x="19726" y="21672"/>
                </a:cubicBezTo>
                <a:cubicBezTo>
                  <a:pt x="19747" y="21358"/>
                  <a:pt x="19768" y="21065"/>
                  <a:pt x="19789" y="20751"/>
                </a:cubicBezTo>
                <a:cubicBezTo>
                  <a:pt x="19831" y="20459"/>
                  <a:pt x="19873" y="20145"/>
                  <a:pt x="19893" y="19831"/>
                </a:cubicBezTo>
                <a:cubicBezTo>
                  <a:pt x="20521" y="19726"/>
                  <a:pt x="21149" y="19643"/>
                  <a:pt x="21777" y="19622"/>
                </a:cubicBezTo>
                <a:close/>
                <a:moveTo>
                  <a:pt x="15437" y="21651"/>
                </a:moveTo>
                <a:cubicBezTo>
                  <a:pt x="15939" y="22007"/>
                  <a:pt x="16441" y="22404"/>
                  <a:pt x="16901" y="22823"/>
                </a:cubicBezTo>
                <a:cubicBezTo>
                  <a:pt x="16587" y="24288"/>
                  <a:pt x="16106" y="25710"/>
                  <a:pt x="15479" y="27070"/>
                </a:cubicBezTo>
                <a:cubicBezTo>
                  <a:pt x="15125" y="26676"/>
                  <a:pt x="14112" y="23763"/>
                  <a:pt x="13995" y="22842"/>
                </a:cubicBezTo>
                <a:lnTo>
                  <a:pt x="13995" y="22842"/>
                </a:lnTo>
                <a:cubicBezTo>
                  <a:pt x="14245" y="22633"/>
                  <a:pt x="14475" y="22425"/>
                  <a:pt x="14704" y="22216"/>
                </a:cubicBezTo>
                <a:cubicBezTo>
                  <a:pt x="14955" y="22028"/>
                  <a:pt x="15186" y="21839"/>
                  <a:pt x="15437" y="21651"/>
                </a:cubicBezTo>
                <a:close/>
                <a:moveTo>
                  <a:pt x="16569" y="0"/>
                </a:moveTo>
                <a:cubicBezTo>
                  <a:pt x="16456" y="0"/>
                  <a:pt x="16344" y="53"/>
                  <a:pt x="16274" y="163"/>
                </a:cubicBezTo>
                <a:cubicBezTo>
                  <a:pt x="16190" y="288"/>
                  <a:pt x="16127" y="414"/>
                  <a:pt x="16085" y="560"/>
                </a:cubicBezTo>
                <a:lnTo>
                  <a:pt x="15499" y="1795"/>
                </a:lnTo>
                <a:cubicBezTo>
                  <a:pt x="15479" y="1837"/>
                  <a:pt x="15437" y="1878"/>
                  <a:pt x="15416" y="1899"/>
                </a:cubicBezTo>
                <a:lnTo>
                  <a:pt x="14809" y="602"/>
                </a:lnTo>
                <a:cubicBezTo>
                  <a:pt x="14746" y="456"/>
                  <a:pt x="14704" y="309"/>
                  <a:pt x="14621" y="184"/>
                </a:cubicBezTo>
                <a:cubicBezTo>
                  <a:pt x="14560" y="77"/>
                  <a:pt x="14433" y="4"/>
                  <a:pt x="14304" y="4"/>
                </a:cubicBezTo>
                <a:cubicBezTo>
                  <a:pt x="14255" y="4"/>
                  <a:pt x="14206" y="14"/>
                  <a:pt x="14160" y="37"/>
                </a:cubicBezTo>
                <a:cubicBezTo>
                  <a:pt x="13993" y="121"/>
                  <a:pt x="13909" y="309"/>
                  <a:pt x="13993" y="497"/>
                </a:cubicBezTo>
                <a:cubicBezTo>
                  <a:pt x="14098" y="769"/>
                  <a:pt x="14202" y="1041"/>
                  <a:pt x="14328" y="1313"/>
                </a:cubicBezTo>
                <a:cubicBezTo>
                  <a:pt x="14537" y="1753"/>
                  <a:pt x="14767" y="2171"/>
                  <a:pt x="14976" y="2611"/>
                </a:cubicBezTo>
                <a:cubicBezTo>
                  <a:pt x="15039" y="2736"/>
                  <a:pt x="15018" y="2883"/>
                  <a:pt x="14935" y="2966"/>
                </a:cubicBezTo>
                <a:cubicBezTo>
                  <a:pt x="14872" y="3071"/>
                  <a:pt x="14809" y="3155"/>
                  <a:pt x="14767" y="3238"/>
                </a:cubicBezTo>
                <a:cubicBezTo>
                  <a:pt x="14725" y="3322"/>
                  <a:pt x="14683" y="3385"/>
                  <a:pt x="14642" y="3469"/>
                </a:cubicBezTo>
                <a:cubicBezTo>
                  <a:pt x="14579" y="3448"/>
                  <a:pt x="14537" y="3406"/>
                  <a:pt x="14495" y="3385"/>
                </a:cubicBezTo>
                <a:cubicBezTo>
                  <a:pt x="14202" y="3134"/>
                  <a:pt x="13888" y="2883"/>
                  <a:pt x="13574" y="2611"/>
                </a:cubicBezTo>
                <a:cubicBezTo>
                  <a:pt x="13523" y="2559"/>
                  <a:pt x="13429" y="2522"/>
                  <a:pt x="13339" y="2522"/>
                </a:cubicBezTo>
                <a:cubicBezTo>
                  <a:pt x="13319" y="2522"/>
                  <a:pt x="13300" y="2523"/>
                  <a:pt x="13282" y="2527"/>
                </a:cubicBezTo>
                <a:cubicBezTo>
                  <a:pt x="13135" y="2548"/>
                  <a:pt x="13010" y="2653"/>
                  <a:pt x="12968" y="2799"/>
                </a:cubicBezTo>
                <a:cubicBezTo>
                  <a:pt x="12947" y="2966"/>
                  <a:pt x="13010" y="3113"/>
                  <a:pt x="13135" y="3217"/>
                </a:cubicBezTo>
                <a:cubicBezTo>
                  <a:pt x="13386" y="3406"/>
                  <a:pt x="13637" y="3594"/>
                  <a:pt x="13888" y="3803"/>
                </a:cubicBezTo>
                <a:cubicBezTo>
                  <a:pt x="14035" y="3929"/>
                  <a:pt x="14181" y="4054"/>
                  <a:pt x="14328" y="4159"/>
                </a:cubicBezTo>
                <a:cubicBezTo>
                  <a:pt x="14077" y="4891"/>
                  <a:pt x="13826" y="5603"/>
                  <a:pt x="13616" y="6314"/>
                </a:cubicBezTo>
                <a:cubicBezTo>
                  <a:pt x="13407" y="7026"/>
                  <a:pt x="13240" y="7758"/>
                  <a:pt x="13051" y="8490"/>
                </a:cubicBezTo>
                <a:cubicBezTo>
                  <a:pt x="13030" y="8469"/>
                  <a:pt x="13030" y="8469"/>
                  <a:pt x="13010" y="8448"/>
                </a:cubicBezTo>
                <a:cubicBezTo>
                  <a:pt x="12905" y="8135"/>
                  <a:pt x="12779" y="7800"/>
                  <a:pt x="12675" y="7486"/>
                </a:cubicBezTo>
                <a:cubicBezTo>
                  <a:pt x="12654" y="7444"/>
                  <a:pt x="12654" y="7381"/>
                  <a:pt x="12675" y="7339"/>
                </a:cubicBezTo>
                <a:cubicBezTo>
                  <a:pt x="12884" y="6921"/>
                  <a:pt x="13093" y="6502"/>
                  <a:pt x="13302" y="6084"/>
                </a:cubicBezTo>
                <a:cubicBezTo>
                  <a:pt x="13323" y="6042"/>
                  <a:pt x="13365" y="5979"/>
                  <a:pt x="13386" y="5938"/>
                </a:cubicBezTo>
                <a:cubicBezTo>
                  <a:pt x="13449" y="5707"/>
                  <a:pt x="13282" y="5498"/>
                  <a:pt x="13051" y="5477"/>
                </a:cubicBezTo>
                <a:cubicBezTo>
                  <a:pt x="12863" y="5477"/>
                  <a:pt x="12675" y="5603"/>
                  <a:pt x="12612" y="5791"/>
                </a:cubicBezTo>
                <a:cubicBezTo>
                  <a:pt x="12528" y="6021"/>
                  <a:pt x="12424" y="6251"/>
                  <a:pt x="12298" y="6523"/>
                </a:cubicBezTo>
                <a:cubicBezTo>
                  <a:pt x="12214" y="6314"/>
                  <a:pt x="12152" y="6168"/>
                  <a:pt x="12068" y="6000"/>
                </a:cubicBezTo>
                <a:cubicBezTo>
                  <a:pt x="12026" y="5896"/>
                  <a:pt x="12026" y="5770"/>
                  <a:pt x="12047" y="5666"/>
                </a:cubicBezTo>
                <a:cubicBezTo>
                  <a:pt x="12131" y="5268"/>
                  <a:pt x="12235" y="4891"/>
                  <a:pt x="12298" y="4494"/>
                </a:cubicBezTo>
                <a:cubicBezTo>
                  <a:pt x="12382" y="4159"/>
                  <a:pt x="12424" y="3824"/>
                  <a:pt x="12466" y="3489"/>
                </a:cubicBezTo>
                <a:cubicBezTo>
                  <a:pt x="12466" y="3406"/>
                  <a:pt x="12445" y="3322"/>
                  <a:pt x="12382" y="3259"/>
                </a:cubicBezTo>
                <a:cubicBezTo>
                  <a:pt x="12320" y="3182"/>
                  <a:pt x="12223" y="3139"/>
                  <a:pt x="12126" y="3139"/>
                </a:cubicBezTo>
                <a:cubicBezTo>
                  <a:pt x="12092" y="3139"/>
                  <a:pt x="12059" y="3144"/>
                  <a:pt x="12026" y="3155"/>
                </a:cubicBezTo>
                <a:cubicBezTo>
                  <a:pt x="11880" y="3197"/>
                  <a:pt x="11775" y="3322"/>
                  <a:pt x="11754" y="3469"/>
                </a:cubicBezTo>
                <a:cubicBezTo>
                  <a:pt x="11712" y="3803"/>
                  <a:pt x="11650" y="4117"/>
                  <a:pt x="11587" y="4452"/>
                </a:cubicBezTo>
                <a:cubicBezTo>
                  <a:pt x="11566" y="4473"/>
                  <a:pt x="11566" y="4494"/>
                  <a:pt x="11545" y="4536"/>
                </a:cubicBezTo>
                <a:cubicBezTo>
                  <a:pt x="11419" y="3929"/>
                  <a:pt x="11336" y="3343"/>
                  <a:pt x="11273" y="2736"/>
                </a:cubicBezTo>
                <a:cubicBezTo>
                  <a:pt x="11231" y="2548"/>
                  <a:pt x="11231" y="2360"/>
                  <a:pt x="11189" y="2171"/>
                </a:cubicBezTo>
                <a:cubicBezTo>
                  <a:pt x="11153" y="2008"/>
                  <a:pt x="11006" y="1891"/>
                  <a:pt x="10830" y="1891"/>
                </a:cubicBezTo>
                <a:cubicBezTo>
                  <a:pt x="10804" y="1891"/>
                  <a:pt x="10777" y="1894"/>
                  <a:pt x="10750" y="1899"/>
                </a:cubicBezTo>
                <a:cubicBezTo>
                  <a:pt x="10561" y="1941"/>
                  <a:pt x="10436" y="2129"/>
                  <a:pt x="10478" y="2318"/>
                </a:cubicBezTo>
                <a:cubicBezTo>
                  <a:pt x="10499" y="2548"/>
                  <a:pt x="10541" y="2799"/>
                  <a:pt x="10561" y="3008"/>
                </a:cubicBezTo>
                <a:cubicBezTo>
                  <a:pt x="10603" y="3238"/>
                  <a:pt x="10624" y="3469"/>
                  <a:pt x="10645" y="3699"/>
                </a:cubicBezTo>
                <a:cubicBezTo>
                  <a:pt x="10520" y="3552"/>
                  <a:pt x="10394" y="3427"/>
                  <a:pt x="10269" y="3259"/>
                </a:cubicBezTo>
                <a:lnTo>
                  <a:pt x="9787" y="2611"/>
                </a:lnTo>
                <a:cubicBezTo>
                  <a:pt x="9708" y="2495"/>
                  <a:pt x="9600" y="2447"/>
                  <a:pt x="9494" y="2447"/>
                </a:cubicBezTo>
                <a:cubicBezTo>
                  <a:pt x="9236" y="2447"/>
                  <a:pt x="8988" y="2733"/>
                  <a:pt x="9181" y="3029"/>
                </a:cubicBezTo>
                <a:cubicBezTo>
                  <a:pt x="9201" y="3092"/>
                  <a:pt x="9264" y="3134"/>
                  <a:pt x="9306" y="3197"/>
                </a:cubicBezTo>
                <a:lnTo>
                  <a:pt x="10561" y="4870"/>
                </a:lnTo>
                <a:cubicBezTo>
                  <a:pt x="10561" y="4891"/>
                  <a:pt x="10582" y="4912"/>
                  <a:pt x="10582" y="4933"/>
                </a:cubicBezTo>
                <a:cubicBezTo>
                  <a:pt x="10457" y="4870"/>
                  <a:pt x="10373" y="4829"/>
                  <a:pt x="10269" y="4766"/>
                </a:cubicBezTo>
                <a:cubicBezTo>
                  <a:pt x="10080" y="4619"/>
                  <a:pt x="9871" y="4473"/>
                  <a:pt x="9683" y="4326"/>
                </a:cubicBezTo>
                <a:cubicBezTo>
                  <a:pt x="9618" y="4271"/>
                  <a:pt x="9533" y="4244"/>
                  <a:pt x="9447" y="4244"/>
                </a:cubicBezTo>
                <a:cubicBezTo>
                  <a:pt x="9339" y="4244"/>
                  <a:pt x="9230" y="4287"/>
                  <a:pt x="9160" y="4368"/>
                </a:cubicBezTo>
                <a:cubicBezTo>
                  <a:pt x="9013" y="4515"/>
                  <a:pt x="9034" y="4766"/>
                  <a:pt x="9201" y="4891"/>
                </a:cubicBezTo>
                <a:cubicBezTo>
                  <a:pt x="9222" y="4912"/>
                  <a:pt x="9243" y="4933"/>
                  <a:pt x="9264" y="4954"/>
                </a:cubicBezTo>
                <a:cubicBezTo>
                  <a:pt x="9432" y="5059"/>
                  <a:pt x="9578" y="5184"/>
                  <a:pt x="9745" y="5289"/>
                </a:cubicBezTo>
                <a:cubicBezTo>
                  <a:pt x="10143" y="5540"/>
                  <a:pt x="10541" y="5791"/>
                  <a:pt x="10938" y="6042"/>
                </a:cubicBezTo>
                <a:cubicBezTo>
                  <a:pt x="11022" y="6084"/>
                  <a:pt x="11106" y="6147"/>
                  <a:pt x="11147" y="6230"/>
                </a:cubicBezTo>
                <a:cubicBezTo>
                  <a:pt x="11273" y="6419"/>
                  <a:pt x="11336" y="6628"/>
                  <a:pt x="11440" y="6858"/>
                </a:cubicBezTo>
                <a:cubicBezTo>
                  <a:pt x="11419" y="6858"/>
                  <a:pt x="11378" y="6858"/>
                  <a:pt x="11357" y="6837"/>
                </a:cubicBezTo>
                <a:cubicBezTo>
                  <a:pt x="11126" y="6754"/>
                  <a:pt x="10896" y="6670"/>
                  <a:pt x="10687" y="6586"/>
                </a:cubicBezTo>
                <a:cubicBezTo>
                  <a:pt x="10621" y="6556"/>
                  <a:pt x="10553" y="6542"/>
                  <a:pt x="10488" y="6542"/>
                </a:cubicBezTo>
                <a:cubicBezTo>
                  <a:pt x="10325" y="6542"/>
                  <a:pt x="10176" y="6631"/>
                  <a:pt x="10101" y="6795"/>
                </a:cubicBezTo>
                <a:cubicBezTo>
                  <a:pt x="10038" y="7026"/>
                  <a:pt x="10185" y="7256"/>
                  <a:pt x="10415" y="7277"/>
                </a:cubicBezTo>
                <a:cubicBezTo>
                  <a:pt x="10499" y="7298"/>
                  <a:pt x="10582" y="7319"/>
                  <a:pt x="10666" y="7360"/>
                </a:cubicBezTo>
                <a:cubicBezTo>
                  <a:pt x="11022" y="7465"/>
                  <a:pt x="11378" y="7611"/>
                  <a:pt x="11712" y="7716"/>
                </a:cubicBezTo>
                <a:cubicBezTo>
                  <a:pt x="11796" y="7737"/>
                  <a:pt x="11859" y="7800"/>
                  <a:pt x="11901" y="7863"/>
                </a:cubicBezTo>
                <a:cubicBezTo>
                  <a:pt x="12005" y="8114"/>
                  <a:pt x="12131" y="8365"/>
                  <a:pt x="12256" y="8616"/>
                </a:cubicBezTo>
                <a:cubicBezTo>
                  <a:pt x="12277" y="8679"/>
                  <a:pt x="12298" y="8741"/>
                  <a:pt x="12340" y="8825"/>
                </a:cubicBezTo>
                <a:cubicBezTo>
                  <a:pt x="11650" y="8427"/>
                  <a:pt x="11001" y="8009"/>
                  <a:pt x="10352" y="7653"/>
                </a:cubicBezTo>
                <a:cubicBezTo>
                  <a:pt x="9704" y="7298"/>
                  <a:pt x="9013" y="6984"/>
                  <a:pt x="8344" y="6649"/>
                </a:cubicBezTo>
                <a:cubicBezTo>
                  <a:pt x="8385" y="6272"/>
                  <a:pt x="8427" y="5896"/>
                  <a:pt x="8469" y="5519"/>
                </a:cubicBezTo>
                <a:cubicBezTo>
                  <a:pt x="8490" y="5352"/>
                  <a:pt x="8511" y="5205"/>
                  <a:pt x="8511" y="5038"/>
                </a:cubicBezTo>
                <a:cubicBezTo>
                  <a:pt x="8511" y="4850"/>
                  <a:pt x="8344" y="4682"/>
                  <a:pt x="8155" y="4682"/>
                </a:cubicBezTo>
                <a:cubicBezTo>
                  <a:pt x="7967" y="4682"/>
                  <a:pt x="7800" y="4829"/>
                  <a:pt x="7779" y="5017"/>
                </a:cubicBezTo>
                <a:cubicBezTo>
                  <a:pt x="7779" y="5205"/>
                  <a:pt x="7758" y="5414"/>
                  <a:pt x="7716" y="5603"/>
                </a:cubicBezTo>
                <a:lnTo>
                  <a:pt x="7695" y="5875"/>
                </a:lnTo>
                <a:cubicBezTo>
                  <a:pt x="7695" y="6042"/>
                  <a:pt x="7674" y="6210"/>
                  <a:pt x="7632" y="6356"/>
                </a:cubicBezTo>
                <a:cubicBezTo>
                  <a:pt x="7423" y="6314"/>
                  <a:pt x="7214" y="6272"/>
                  <a:pt x="7025" y="6230"/>
                </a:cubicBezTo>
                <a:cubicBezTo>
                  <a:pt x="6921" y="6210"/>
                  <a:pt x="6837" y="6126"/>
                  <a:pt x="6795" y="6021"/>
                </a:cubicBezTo>
                <a:cubicBezTo>
                  <a:pt x="6649" y="5561"/>
                  <a:pt x="6481" y="5101"/>
                  <a:pt x="6335" y="4640"/>
                </a:cubicBezTo>
                <a:cubicBezTo>
                  <a:pt x="6230" y="4368"/>
                  <a:pt x="6105" y="4075"/>
                  <a:pt x="6000" y="3803"/>
                </a:cubicBezTo>
                <a:cubicBezTo>
                  <a:pt x="5936" y="3666"/>
                  <a:pt x="5808" y="3601"/>
                  <a:pt x="5680" y="3601"/>
                </a:cubicBezTo>
                <a:cubicBezTo>
                  <a:pt x="5516" y="3601"/>
                  <a:pt x="5354" y="3708"/>
                  <a:pt x="5331" y="3908"/>
                </a:cubicBezTo>
                <a:cubicBezTo>
                  <a:pt x="5310" y="3992"/>
                  <a:pt x="5331" y="4075"/>
                  <a:pt x="5352" y="4138"/>
                </a:cubicBezTo>
                <a:cubicBezTo>
                  <a:pt x="5435" y="4368"/>
                  <a:pt x="5540" y="4598"/>
                  <a:pt x="5624" y="4787"/>
                </a:cubicBezTo>
                <a:cubicBezTo>
                  <a:pt x="5707" y="4996"/>
                  <a:pt x="5770" y="5184"/>
                  <a:pt x="5833" y="5394"/>
                </a:cubicBezTo>
                <a:cubicBezTo>
                  <a:pt x="5875" y="5540"/>
                  <a:pt x="5916" y="5686"/>
                  <a:pt x="5979" y="5854"/>
                </a:cubicBezTo>
                <a:cubicBezTo>
                  <a:pt x="5686" y="5770"/>
                  <a:pt x="5414" y="5686"/>
                  <a:pt x="5184" y="5603"/>
                </a:cubicBezTo>
                <a:cubicBezTo>
                  <a:pt x="4975" y="5498"/>
                  <a:pt x="4766" y="5414"/>
                  <a:pt x="4556" y="5331"/>
                </a:cubicBezTo>
                <a:cubicBezTo>
                  <a:pt x="4431" y="5289"/>
                  <a:pt x="4284" y="5247"/>
                  <a:pt x="4159" y="5205"/>
                </a:cubicBezTo>
                <a:cubicBezTo>
                  <a:pt x="4134" y="5199"/>
                  <a:pt x="4108" y="5196"/>
                  <a:pt x="4083" y="5196"/>
                </a:cubicBezTo>
                <a:cubicBezTo>
                  <a:pt x="3943" y="5196"/>
                  <a:pt x="3815" y="5290"/>
                  <a:pt x="3761" y="5414"/>
                </a:cubicBezTo>
                <a:cubicBezTo>
                  <a:pt x="3678" y="5603"/>
                  <a:pt x="3761" y="5812"/>
                  <a:pt x="3950" y="5875"/>
                </a:cubicBezTo>
                <a:cubicBezTo>
                  <a:pt x="4201" y="6000"/>
                  <a:pt x="4494" y="6105"/>
                  <a:pt x="4766" y="6210"/>
                </a:cubicBezTo>
                <a:cubicBezTo>
                  <a:pt x="5226" y="6377"/>
                  <a:pt x="5686" y="6523"/>
                  <a:pt x="6147" y="6670"/>
                </a:cubicBezTo>
                <a:cubicBezTo>
                  <a:pt x="6272" y="6712"/>
                  <a:pt x="6356" y="6816"/>
                  <a:pt x="6377" y="6942"/>
                </a:cubicBezTo>
                <a:cubicBezTo>
                  <a:pt x="6419" y="7130"/>
                  <a:pt x="6460" y="7319"/>
                  <a:pt x="6502" y="7528"/>
                </a:cubicBezTo>
                <a:cubicBezTo>
                  <a:pt x="6460" y="7549"/>
                  <a:pt x="6398" y="7549"/>
                  <a:pt x="6356" y="7549"/>
                </a:cubicBezTo>
                <a:cubicBezTo>
                  <a:pt x="6063" y="7570"/>
                  <a:pt x="5749" y="7591"/>
                  <a:pt x="5456" y="7653"/>
                </a:cubicBezTo>
                <a:lnTo>
                  <a:pt x="5352" y="7653"/>
                </a:lnTo>
                <a:cubicBezTo>
                  <a:pt x="5247" y="7653"/>
                  <a:pt x="5163" y="7653"/>
                  <a:pt x="5059" y="7674"/>
                </a:cubicBezTo>
                <a:cubicBezTo>
                  <a:pt x="4870" y="7737"/>
                  <a:pt x="4766" y="7925"/>
                  <a:pt x="4808" y="8114"/>
                </a:cubicBezTo>
                <a:cubicBezTo>
                  <a:pt x="4844" y="8277"/>
                  <a:pt x="4991" y="8394"/>
                  <a:pt x="5166" y="8394"/>
                </a:cubicBezTo>
                <a:cubicBezTo>
                  <a:pt x="5193" y="8394"/>
                  <a:pt x="5220" y="8391"/>
                  <a:pt x="5247" y="8386"/>
                </a:cubicBezTo>
                <a:cubicBezTo>
                  <a:pt x="5582" y="8344"/>
                  <a:pt x="5916" y="8302"/>
                  <a:pt x="6251" y="8281"/>
                </a:cubicBezTo>
                <a:cubicBezTo>
                  <a:pt x="6419" y="8260"/>
                  <a:pt x="6607" y="8239"/>
                  <a:pt x="6774" y="8218"/>
                </a:cubicBezTo>
                <a:cubicBezTo>
                  <a:pt x="7109" y="8909"/>
                  <a:pt x="7423" y="9578"/>
                  <a:pt x="7779" y="10248"/>
                </a:cubicBezTo>
                <a:cubicBezTo>
                  <a:pt x="8134" y="10896"/>
                  <a:pt x="8532" y="11524"/>
                  <a:pt x="8950" y="12215"/>
                </a:cubicBezTo>
                <a:cubicBezTo>
                  <a:pt x="8846" y="12173"/>
                  <a:pt x="8762" y="12152"/>
                  <a:pt x="8699" y="12110"/>
                </a:cubicBezTo>
                <a:cubicBezTo>
                  <a:pt x="8469" y="12005"/>
                  <a:pt x="8260" y="11880"/>
                  <a:pt x="8030" y="11796"/>
                </a:cubicBezTo>
                <a:cubicBezTo>
                  <a:pt x="7925" y="11754"/>
                  <a:pt x="7862" y="11671"/>
                  <a:pt x="7821" y="11566"/>
                </a:cubicBezTo>
                <a:cubicBezTo>
                  <a:pt x="7737" y="11273"/>
                  <a:pt x="7632" y="10980"/>
                  <a:pt x="7528" y="10687"/>
                </a:cubicBezTo>
                <a:cubicBezTo>
                  <a:pt x="7486" y="10520"/>
                  <a:pt x="7423" y="10373"/>
                  <a:pt x="7381" y="10206"/>
                </a:cubicBezTo>
                <a:cubicBezTo>
                  <a:pt x="7321" y="10046"/>
                  <a:pt x="7180" y="9967"/>
                  <a:pt x="7040" y="9967"/>
                </a:cubicBezTo>
                <a:cubicBezTo>
                  <a:pt x="6887" y="9967"/>
                  <a:pt x="6734" y="10062"/>
                  <a:pt x="6691" y="10248"/>
                </a:cubicBezTo>
                <a:cubicBezTo>
                  <a:pt x="6670" y="10332"/>
                  <a:pt x="6670" y="10436"/>
                  <a:pt x="6691" y="10541"/>
                </a:cubicBezTo>
                <a:cubicBezTo>
                  <a:pt x="6732" y="10666"/>
                  <a:pt x="6774" y="10792"/>
                  <a:pt x="6837" y="10917"/>
                </a:cubicBezTo>
                <a:cubicBezTo>
                  <a:pt x="6879" y="11043"/>
                  <a:pt x="6921" y="11168"/>
                  <a:pt x="6984" y="11336"/>
                </a:cubicBezTo>
                <a:cubicBezTo>
                  <a:pt x="6732" y="11231"/>
                  <a:pt x="6523" y="11127"/>
                  <a:pt x="6335" y="11043"/>
                </a:cubicBezTo>
                <a:cubicBezTo>
                  <a:pt x="6293" y="11001"/>
                  <a:pt x="6251" y="10959"/>
                  <a:pt x="6209" y="10917"/>
                </a:cubicBezTo>
                <a:cubicBezTo>
                  <a:pt x="6000" y="10583"/>
                  <a:pt x="5791" y="10248"/>
                  <a:pt x="5582" y="9913"/>
                </a:cubicBezTo>
                <a:cubicBezTo>
                  <a:pt x="5414" y="9662"/>
                  <a:pt x="5226" y="9390"/>
                  <a:pt x="5038" y="9139"/>
                </a:cubicBezTo>
                <a:cubicBezTo>
                  <a:pt x="4963" y="9026"/>
                  <a:pt x="4837" y="8947"/>
                  <a:pt x="4706" y="8947"/>
                </a:cubicBezTo>
                <a:cubicBezTo>
                  <a:pt x="4691" y="8947"/>
                  <a:pt x="4676" y="8948"/>
                  <a:pt x="4661" y="8951"/>
                </a:cubicBezTo>
                <a:cubicBezTo>
                  <a:pt x="4368" y="9013"/>
                  <a:pt x="4263" y="9348"/>
                  <a:pt x="4452" y="9578"/>
                </a:cubicBezTo>
                <a:cubicBezTo>
                  <a:pt x="4598" y="9767"/>
                  <a:pt x="4745" y="9955"/>
                  <a:pt x="4870" y="10143"/>
                </a:cubicBezTo>
                <a:cubicBezTo>
                  <a:pt x="4933" y="10248"/>
                  <a:pt x="4996" y="10332"/>
                  <a:pt x="5059" y="10436"/>
                </a:cubicBezTo>
                <a:cubicBezTo>
                  <a:pt x="5038" y="10447"/>
                  <a:pt x="5022" y="10452"/>
                  <a:pt x="5009" y="10452"/>
                </a:cubicBezTo>
                <a:cubicBezTo>
                  <a:pt x="4996" y="10452"/>
                  <a:pt x="4985" y="10447"/>
                  <a:pt x="4975" y="10436"/>
                </a:cubicBezTo>
                <a:lnTo>
                  <a:pt x="3573" y="9390"/>
                </a:lnTo>
                <a:cubicBezTo>
                  <a:pt x="3427" y="9285"/>
                  <a:pt x="3280" y="9181"/>
                  <a:pt x="3134" y="9076"/>
                </a:cubicBezTo>
                <a:cubicBezTo>
                  <a:pt x="3069" y="9028"/>
                  <a:pt x="2996" y="9004"/>
                  <a:pt x="2922" y="9004"/>
                </a:cubicBezTo>
                <a:cubicBezTo>
                  <a:pt x="2805" y="9004"/>
                  <a:pt x="2688" y="9065"/>
                  <a:pt x="2611" y="9181"/>
                </a:cubicBezTo>
                <a:cubicBezTo>
                  <a:pt x="2506" y="9348"/>
                  <a:pt x="2548" y="9578"/>
                  <a:pt x="2715" y="9683"/>
                </a:cubicBezTo>
                <a:cubicBezTo>
                  <a:pt x="2924" y="9829"/>
                  <a:pt x="3155" y="9997"/>
                  <a:pt x="3364" y="10164"/>
                </a:cubicBezTo>
                <a:cubicBezTo>
                  <a:pt x="3510" y="10290"/>
                  <a:pt x="3657" y="10394"/>
                  <a:pt x="3845" y="10541"/>
                </a:cubicBezTo>
                <a:lnTo>
                  <a:pt x="3678" y="10541"/>
                </a:lnTo>
                <a:lnTo>
                  <a:pt x="2799" y="10436"/>
                </a:lnTo>
                <a:cubicBezTo>
                  <a:pt x="2652" y="10415"/>
                  <a:pt x="2506" y="10394"/>
                  <a:pt x="2339" y="10394"/>
                </a:cubicBezTo>
                <a:cubicBezTo>
                  <a:pt x="2328" y="10393"/>
                  <a:pt x="2317" y="10392"/>
                  <a:pt x="2306" y="10392"/>
                </a:cubicBezTo>
                <a:cubicBezTo>
                  <a:pt x="2171" y="10392"/>
                  <a:pt x="2043" y="10510"/>
                  <a:pt x="2004" y="10645"/>
                </a:cubicBezTo>
                <a:cubicBezTo>
                  <a:pt x="1962" y="10813"/>
                  <a:pt x="2046" y="11001"/>
                  <a:pt x="2213" y="11064"/>
                </a:cubicBezTo>
                <a:cubicBezTo>
                  <a:pt x="2276" y="11085"/>
                  <a:pt x="2339" y="11106"/>
                  <a:pt x="2422" y="11106"/>
                </a:cubicBezTo>
                <a:lnTo>
                  <a:pt x="4222" y="11357"/>
                </a:lnTo>
                <a:lnTo>
                  <a:pt x="4640" y="11420"/>
                </a:lnTo>
                <a:cubicBezTo>
                  <a:pt x="4494" y="11503"/>
                  <a:pt x="4326" y="11545"/>
                  <a:pt x="4159" y="11566"/>
                </a:cubicBezTo>
                <a:cubicBezTo>
                  <a:pt x="3950" y="11608"/>
                  <a:pt x="3740" y="11629"/>
                  <a:pt x="3531" y="11671"/>
                </a:cubicBezTo>
                <a:cubicBezTo>
                  <a:pt x="3364" y="11712"/>
                  <a:pt x="3238" y="11859"/>
                  <a:pt x="3238" y="12047"/>
                </a:cubicBezTo>
                <a:cubicBezTo>
                  <a:pt x="3238" y="12215"/>
                  <a:pt x="3385" y="12361"/>
                  <a:pt x="3573" y="12382"/>
                </a:cubicBezTo>
                <a:lnTo>
                  <a:pt x="3719" y="12382"/>
                </a:lnTo>
                <a:cubicBezTo>
                  <a:pt x="3887" y="12361"/>
                  <a:pt x="4033" y="12340"/>
                  <a:pt x="4201" y="12298"/>
                </a:cubicBezTo>
                <a:cubicBezTo>
                  <a:pt x="4640" y="12215"/>
                  <a:pt x="5080" y="12131"/>
                  <a:pt x="5498" y="12005"/>
                </a:cubicBezTo>
                <a:cubicBezTo>
                  <a:pt x="5611" y="11973"/>
                  <a:pt x="5727" y="11956"/>
                  <a:pt x="5842" y="11956"/>
                </a:cubicBezTo>
                <a:cubicBezTo>
                  <a:pt x="6026" y="11956"/>
                  <a:pt x="6210" y="11999"/>
                  <a:pt x="6377" y="12089"/>
                </a:cubicBezTo>
                <a:cubicBezTo>
                  <a:pt x="6460" y="12131"/>
                  <a:pt x="6544" y="12152"/>
                  <a:pt x="6649" y="12215"/>
                </a:cubicBezTo>
                <a:cubicBezTo>
                  <a:pt x="6377" y="12319"/>
                  <a:pt x="6147" y="12424"/>
                  <a:pt x="5916" y="12528"/>
                </a:cubicBezTo>
                <a:cubicBezTo>
                  <a:pt x="5812" y="12570"/>
                  <a:pt x="5728" y="12633"/>
                  <a:pt x="5665" y="12717"/>
                </a:cubicBezTo>
                <a:cubicBezTo>
                  <a:pt x="5561" y="12905"/>
                  <a:pt x="5603" y="13135"/>
                  <a:pt x="5770" y="13240"/>
                </a:cubicBezTo>
                <a:cubicBezTo>
                  <a:pt x="5822" y="13282"/>
                  <a:pt x="5885" y="13303"/>
                  <a:pt x="5950" y="13303"/>
                </a:cubicBezTo>
                <a:cubicBezTo>
                  <a:pt x="6016" y="13303"/>
                  <a:pt x="6084" y="13282"/>
                  <a:pt x="6147" y="13240"/>
                </a:cubicBezTo>
                <a:cubicBezTo>
                  <a:pt x="6251" y="13198"/>
                  <a:pt x="6335" y="13135"/>
                  <a:pt x="6440" y="13093"/>
                </a:cubicBezTo>
                <a:cubicBezTo>
                  <a:pt x="6774" y="12926"/>
                  <a:pt x="7109" y="12780"/>
                  <a:pt x="7423" y="12612"/>
                </a:cubicBezTo>
                <a:cubicBezTo>
                  <a:pt x="7465" y="12591"/>
                  <a:pt x="7512" y="12581"/>
                  <a:pt x="7559" y="12581"/>
                </a:cubicBezTo>
                <a:cubicBezTo>
                  <a:pt x="7606" y="12581"/>
                  <a:pt x="7653" y="12591"/>
                  <a:pt x="7695" y="12612"/>
                </a:cubicBezTo>
                <a:cubicBezTo>
                  <a:pt x="7925" y="12696"/>
                  <a:pt x="8176" y="12780"/>
                  <a:pt x="8427" y="12863"/>
                </a:cubicBezTo>
                <a:cubicBezTo>
                  <a:pt x="8490" y="12884"/>
                  <a:pt x="8553" y="12926"/>
                  <a:pt x="8657" y="12968"/>
                </a:cubicBezTo>
                <a:cubicBezTo>
                  <a:pt x="7904" y="13156"/>
                  <a:pt x="7151" y="13324"/>
                  <a:pt x="6440" y="13533"/>
                </a:cubicBezTo>
                <a:cubicBezTo>
                  <a:pt x="5728" y="13763"/>
                  <a:pt x="5017" y="14014"/>
                  <a:pt x="4305" y="14244"/>
                </a:cubicBezTo>
                <a:lnTo>
                  <a:pt x="3929" y="13805"/>
                </a:lnTo>
                <a:cubicBezTo>
                  <a:pt x="3866" y="13700"/>
                  <a:pt x="3782" y="13617"/>
                  <a:pt x="3719" y="13533"/>
                </a:cubicBezTo>
                <a:cubicBezTo>
                  <a:pt x="3594" y="13365"/>
                  <a:pt x="3447" y="13198"/>
                  <a:pt x="3322" y="13031"/>
                </a:cubicBezTo>
                <a:cubicBezTo>
                  <a:pt x="3261" y="12939"/>
                  <a:pt x="3155" y="12880"/>
                  <a:pt x="3045" y="12880"/>
                </a:cubicBezTo>
                <a:cubicBezTo>
                  <a:pt x="3004" y="12880"/>
                  <a:pt x="2964" y="12888"/>
                  <a:pt x="2924" y="12905"/>
                </a:cubicBezTo>
                <a:cubicBezTo>
                  <a:pt x="2778" y="12926"/>
                  <a:pt x="2673" y="13052"/>
                  <a:pt x="2673" y="13198"/>
                </a:cubicBezTo>
                <a:cubicBezTo>
                  <a:pt x="2652" y="13303"/>
                  <a:pt x="2673" y="13407"/>
                  <a:pt x="2757" y="13491"/>
                </a:cubicBezTo>
                <a:lnTo>
                  <a:pt x="3196" y="14035"/>
                </a:lnTo>
                <a:cubicBezTo>
                  <a:pt x="3217" y="14077"/>
                  <a:pt x="3259" y="14119"/>
                  <a:pt x="3301" y="14161"/>
                </a:cubicBezTo>
                <a:lnTo>
                  <a:pt x="3615" y="14537"/>
                </a:lnTo>
                <a:lnTo>
                  <a:pt x="3573" y="14579"/>
                </a:lnTo>
                <a:cubicBezTo>
                  <a:pt x="3406" y="14663"/>
                  <a:pt x="3238" y="14746"/>
                  <a:pt x="3092" y="14872"/>
                </a:cubicBezTo>
                <a:cubicBezTo>
                  <a:pt x="3043" y="14908"/>
                  <a:pt x="2980" y="14931"/>
                  <a:pt x="2916" y="14931"/>
                </a:cubicBezTo>
                <a:cubicBezTo>
                  <a:pt x="2869" y="14931"/>
                  <a:pt x="2822" y="14919"/>
                  <a:pt x="2778" y="14893"/>
                </a:cubicBezTo>
                <a:cubicBezTo>
                  <a:pt x="2359" y="14684"/>
                  <a:pt x="1920" y="14474"/>
                  <a:pt x="1502" y="14265"/>
                </a:cubicBezTo>
                <a:cubicBezTo>
                  <a:pt x="1230" y="14140"/>
                  <a:pt x="958" y="14014"/>
                  <a:pt x="665" y="13909"/>
                </a:cubicBezTo>
                <a:cubicBezTo>
                  <a:pt x="612" y="13887"/>
                  <a:pt x="557" y="13875"/>
                  <a:pt x="503" y="13875"/>
                </a:cubicBezTo>
                <a:cubicBezTo>
                  <a:pt x="406" y="13875"/>
                  <a:pt x="313" y="13913"/>
                  <a:pt x="246" y="13993"/>
                </a:cubicBezTo>
                <a:cubicBezTo>
                  <a:pt x="100" y="14161"/>
                  <a:pt x="142" y="14433"/>
                  <a:pt x="330" y="14537"/>
                </a:cubicBezTo>
                <a:cubicBezTo>
                  <a:pt x="455" y="14600"/>
                  <a:pt x="581" y="14663"/>
                  <a:pt x="706" y="14725"/>
                </a:cubicBezTo>
                <a:lnTo>
                  <a:pt x="1920" y="15249"/>
                </a:lnTo>
                <a:cubicBezTo>
                  <a:pt x="1962" y="15269"/>
                  <a:pt x="2004" y="15311"/>
                  <a:pt x="2067" y="15332"/>
                </a:cubicBezTo>
                <a:lnTo>
                  <a:pt x="748" y="15939"/>
                </a:lnTo>
                <a:cubicBezTo>
                  <a:pt x="623" y="16002"/>
                  <a:pt x="476" y="16065"/>
                  <a:pt x="351" y="16127"/>
                </a:cubicBezTo>
                <a:cubicBezTo>
                  <a:pt x="0" y="16312"/>
                  <a:pt x="170" y="16805"/>
                  <a:pt x="502" y="16805"/>
                </a:cubicBezTo>
                <a:cubicBezTo>
                  <a:pt x="546" y="16805"/>
                  <a:pt x="594" y="16796"/>
                  <a:pt x="644" y="16776"/>
                </a:cubicBezTo>
                <a:cubicBezTo>
                  <a:pt x="916" y="16671"/>
                  <a:pt x="1209" y="16546"/>
                  <a:pt x="1460" y="16420"/>
                </a:cubicBezTo>
                <a:cubicBezTo>
                  <a:pt x="1899" y="16211"/>
                  <a:pt x="2318" y="16002"/>
                  <a:pt x="2757" y="15793"/>
                </a:cubicBezTo>
                <a:cubicBezTo>
                  <a:pt x="2807" y="15768"/>
                  <a:pt x="2859" y="15756"/>
                  <a:pt x="2911" y="15756"/>
                </a:cubicBezTo>
                <a:cubicBezTo>
                  <a:pt x="2992" y="15756"/>
                  <a:pt x="3070" y="15784"/>
                  <a:pt x="3134" y="15834"/>
                </a:cubicBezTo>
                <a:cubicBezTo>
                  <a:pt x="3196" y="15897"/>
                  <a:pt x="3280" y="15939"/>
                  <a:pt x="3343" y="15981"/>
                </a:cubicBezTo>
                <a:cubicBezTo>
                  <a:pt x="3427" y="16023"/>
                  <a:pt x="3510" y="16065"/>
                  <a:pt x="3615" y="16127"/>
                </a:cubicBezTo>
                <a:cubicBezTo>
                  <a:pt x="3573" y="16169"/>
                  <a:pt x="3552" y="16232"/>
                  <a:pt x="3510" y="16274"/>
                </a:cubicBezTo>
                <a:lnTo>
                  <a:pt x="2736" y="17194"/>
                </a:lnTo>
                <a:cubicBezTo>
                  <a:pt x="2611" y="17341"/>
                  <a:pt x="2631" y="17571"/>
                  <a:pt x="2778" y="17718"/>
                </a:cubicBezTo>
                <a:cubicBezTo>
                  <a:pt x="2852" y="17773"/>
                  <a:pt x="2938" y="17800"/>
                  <a:pt x="3023" y="17800"/>
                </a:cubicBezTo>
                <a:cubicBezTo>
                  <a:pt x="3129" y="17800"/>
                  <a:pt x="3231" y="17757"/>
                  <a:pt x="3301" y="17676"/>
                </a:cubicBezTo>
                <a:cubicBezTo>
                  <a:pt x="3427" y="17550"/>
                  <a:pt x="3510" y="17425"/>
                  <a:pt x="3615" y="17278"/>
                </a:cubicBezTo>
                <a:lnTo>
                  <a:pt x="4305" y="16441"/>
                </a:lnTo>
                <a:cubicBezTo>
                  <a:pt x="5038" y="16671"/>
                  <a:pt x="5728" y="16922"/>
                  <a:pt x="6460" y="17132"/>
                </a:cubicBezTo>
                <a:cubicBezTo>
                  <a:pt x="7172" y="17362"/>
                  <a:pt x="7904" y="17529"/>
                  <a:pt x="8657" y="17718"/>
                </a:cubicBezTo>
                <a:cubicBezTo>
                  <a:pt x="8616" y="17738"/>
                  <a:pt x="8595" y="17759"/>
                  <a:pt x="8553" y="17759"/>
                </a:cubicBezTo>
                <a:cubicBezTo>
                  <a:pt x="8260" y="17864"/>
                  <a:pt x="7946" y="17990"/>
                  <a:pt x="7632" y="18094"/>
                </a:cubicBezTo>
                <a:cubicBezTo>
                  <a:pt x="7611" y="18105"/>
                  <a:pt x="7585" y="18110"/>
                  <a:pt x="7559" y="18110"/>
                </a:cubicBezTo>
                <a:cubicBezTo>
                  <a:pt x="7533" y="18110"/>
                  <a:pt x="7507" y="18105"/>
                  <a:pt x="7486" y="18094"/>
                </a:cubicBezTo>
                <a:cubicBezTo>
                  <a:pt x="7067" y="17885"/>
                  <a:pt x="6649" y="17676"/>
                  <a:pt x="6230" y="17466"/>
                </a:cubicBezTo>
                <a:cubicBezTo>
                  <a:pt x="6188" y="17446"/>
                  <a:pt x="6147" y="17425"/>
                  <a:pt x="6105" y="17404"/>
                </a:cubicBezTo>
                <a:cubicBezTo>
                  <a:pt x="6064" y="17389"/>
                  <a:pt x="6023" y="17382"/>
                  <a:pt x="5982" y="17382"/>
                </a:cubicBezTo>
                <a:cubicBezTo>
                  <a:pt x="5794" y="17382"/>
                  <a:pt x="5624" y="17532"/>
                  <a:pt x="5624" y="17738"/>
                </a:cubicBezTo>
                <a:cubicBezTo>
                  <a:pt x="5624" y="17906"/>
                  <a:pt x="5728" y="18073"/>
                  <a:pt x="5896" y="18136"/>
                </a:cubicBezTo>
                <a:cubicBezTo>
                  <a:pt x="6000" y="18199"/>
                  <a:pt x="6126" y="18241"/>
                  <a:pt x="6272" y="18303"/>
                </a:cubicBezTo>
                <a:cubicBezTo>
                  <a:pt x="6398" y="18345"/>
                  <a:pt x="6502" y="18408"/>
                  <a:pt x="6670" y="18492"/>
                </a:cubicBezTo>
                <a:cubicBezTo>
                  <a:pt x="6440" y="18575"/>
                  <a:pt x="6230" y="18659"/>
                  <a:pt x="6042" y="18722"/>
                </a:cubicBezTo>
                <a:cubicBezTo>
                  <a:pt x="6000" y="18732"/>
                  <a:pt x="5958" y="18738"/>
                  <a:pt x="5916" y="18738"/>
                </a:cubicBezTo>
                <a:cubicBezTo>
                  <a:pt x="5875" y="18738"/>
                  <a:pt x="5833" y="18732"/>
                  <a:pt x="5791" y="18722"/>
                </a:cubicBezTo>
                <a:cubicBezTo>
                  <a:pt x="5331" y="18617"/>
                  <a:pt x="4870" y="18513"/>
                  <a:pt x="4389" y="18408"/>
                </a:cubicBezTo>
                <a:cubicBezTo>
                  <a:pt x="4138" y="18366"/>
                  <a:pt x="3908" y="18345"/>
                  <a:pt x="3636" y="18303"/>
                </a:cubicBezTo>
                <a:cubicBezTo>
                  <a:pt x="3531" y="18303"/>
                  <a:pt x="3427" y="18345"/>
                  <a:pt x="3364" y="18429"/>
                </a:cubicBezTo>
                <a:cubicBezTo>
                  <a:pt x="3175" y="18659"/>
                  <a:pt x="3322" y="18973"/>
                  <a:pt x="3594" y="19015"/>
                </a:cubicBezTo>
                <a:cubicBezTo>
                  <a:pt x="3845" y="19057"/>
                  <a:pt x="4096" y="19098"/>
                  <a:pt x="4368" y="19140"/>
                </a:cubicBezTo>
                <a:cubicBezTo>
                  <a:pt x="4473" y="19161"/>
                  <a:pt x="4577" y="19203"/>
                  <a:pt x="4703" y="19245"/>
                </a:cubicBezTo>
                <a:cubicBezTo>
                  <a:pt x="4682" y="19245"/>
                  <a:pt x="4640" y="19266"/>
                  <a:pt x="4619" y="19266"/>
                </a:cubicBezTo>
                <a:lnTo>
                  <a:pt x="2883" y="19538"/>
                </a:lnTo>
                <a:cubicBezTo>
                  <a:pt x="2673" y="19559"/>
                  <a:pt x="2485" y="19580"/>
                  <a:pt x="2297" y="19622"/>
                </a:cubicBezTo>
                <a:cubicBezTo>
                  <a:pt x="2108" y="19663"/>
                  <a:pt x="2004" y="19852"/>
                  <a:pt x="2046" y="20040"/>
                </a:cubicBezTo>
                <a:cubicBezTo>
                  <a:pt x="2103" y="20212"/>
                  <a:pt x="2248" y="20315"/>
                  <a:pt x="2417" y="20315"/>
                </a:cubicBezTo>
                <a:cubicBezTo>
                  <a:pt x="2432" y="20315"/>
                  <a:pt x="2448" y="20314"/>
                  <a:pt x="2464" y="20312"/>
                </a:cubicBezTo>
                <a:cubicBezTo>
                  <a:pt x="2757" y="20270"/>
                  <a:pt x="3050" y="20228"/>
                  <a:pt x="3343" y="20187"/>
                </a:cubicBezTo>
                <a:cubicBezTo>
                  <a:pt x="3510" y="20166"/>
                  <a:pt x="3678" y="20145"/>
                  <a:pt x="3824" y="20124"/>
                </a:cubicBezTo>
                <a:lnTo>
                  <a:pt x="3824" y="20124"/>
                </a:lnTo>
                <a:cubicBezTo>
                  <a:pt x="3803" y="20187"/>
                  <a:pt x="3782" y="20207"/>
                  <a:pt x="3740" y="20249"/>
                </a:cubicBezTo>
                <a:lnTo>
                  <a:pt x="2757" y="21003"/>
                </a:lnTo>
                <a:cubicBezTo>
                  <a:pt x="2590" y="21107"/>
                  <a:pt x="2548" y="21337"/>
                  <a:pt x="2652" y="21505"/>
                </a:cubicBezTo>
                <a:cubicBezTo>
                  <a:pt x="2732" y="21611"/>
                  <a:pt x="2853" y="21666"/>
                  <a:pt x="2974" y="21666"/>
                </a:cubicBezTo>
                <a:cubicBezTo>
                  <a:pt x="3044" y="21666"/>
                  <a:pt x="3114" y="21648"/>
                  <a:pt x="3175" y="21609"/>
                </a:cubicBezTo>
                <a:cubicBezTo>
                  <a:pt x="3196" y="21588"/>
                  <a:pt x="3238" y="21547"/>
                  <a:pt x="3280" y="21526"/>
                </a:cubicBezTo>
                <a:lnTo>
                  <a:pt x="4933" y="20270"/>
                </a:lnTo>
                <a:cubicBezTo>
                  <a:pt x="4975" y="20249"/>
                  <a:pt x="5017" y="20207"/>
                  <a:pt x="5059" y="20187"/>
                </a:cubicBezTo>
                <a:lnTo>
                  <a:pt x="5059" y="20187"/>
                </a:lnTo>
                <a:cubicBezTo>
                  <a:pt x="5017" y="20312"/>
                  <a:pt x="4975" y="20417"/>
                  <a:pt x="4891" y="20521"/>
                </a:cubicBezTo>
                <a:cubicBezTo>
                  <a:pt x="4766" y="20710"/>
                  <a:pt x="4619" y="20898"/>
                  <a:pt x="4473" y="21086"/>
                </a:cubicBezTo>
                <a:cubicBezTo>
                  <a:pt x="4233" y="21371"/>
                  <a:pt x="4487" y="21709"/>
                  <a:pt x="4758" y="21709"/>
                </a:cubicBezTo>
                <a:cubicBezTo>
                  <a:pt x="4865" y="21709"/>
                  <a:pt x="4975" y="21656"/>
                  <a:pt x="5059" y="21526"/>
                </a:cubicBezTo>
                <a:cubicBezTo>
                  <a:pt x="5184" y="21379"/>
                  <a:pt x="5289" y="21233"/>
                  <a:pt x="5414" y="21065"/>
                </a:cubicBezTo>
                <a:cubicBezTo>
                  <a:pt x="5665" y="20647"/>
                  <a:pt x="5937" y="20249"/>
                  <a:pt x="6188" y="19831"/>
                </a:cubicBezTo>
                <a:cubicBezTo>
                  <a:pt x="6251" y="19705"/>
                  <a:pt x="6335" y="19622"/>
                  <a:pt x="6460" y="19559"/>
                </a:cubicBezTo>
                <a:cubicBezTo>
                  <a:pt x="6586" y="19517"/>
                  <a:pt x="6732" y="19454"/>
                  <a:pt x="6879" y="19391"/>
                </a:cubicBezTo>
                <a:cubicBezTo>
                  <a:pt x="6921" y="19371"/>
                  <a:pt x="6963" y="19371"/>
                  <a:pt x="7004" y="19350"/>
                </a:cubicBezTo>
                <a:lnTo>
                  <a:pt x="7004" y="19350"/>
                </a:lnTo>
                <a:lnTo>
                  <a:pt x="6963" y="19433"/>
                </a:lnTo>
                <a:cubicBezTo>
                  <a:pt x="6879" y="19663"/>
                  <a:pt x="6795" y="19894"/>
                  <a:pt x="6712" y="20124"/>
                </a:cubicBezTo>
                <a:cubicBezTo>
                  <a:pt x="6607" y="20333"/>
                  <a:pt x="6712" y="20584"/>
                  <a:pt x="6921" y="20668"/>
                </a:cubicBezTo>
                <a:cubicBezTo>
                  <a:pt x="6966" y="20684"/>
                  <a:pt x="7011" y="20692"/>
                  <a:pt x="7055" y="20692"/>
                </a:cubicBezTo>
                <a:cubicBezTo>
                  <a:pt x="7234" y="20692"/>
                  <a:pt x="7389" y="20564"/>
                  <a:pt x="7423" y="20396"/>
                </a:cubicBezTo>
                <a:cubicBezTo>
                  <a:pt x="7444" y="20312"/>
                  <a:pt x="7444" y="20207"/>
                  <a:pt x="7486" y="20124"/>
                </a:cubicBezTo>
                <a:cubicBezTo>
                  <a:pt x="7611" y="19768"/>
                  <a:pt x="7737" y="19412"/>
                  <a:pt x="7862" y="19036"/>
                </a:cubicBezTo>
                <a:cubicBezTo>
                  <a:pt x="7883" y="18973"/>
                  <a:pt x="7925" y="18910"/>
                  <a:pt x="7988" y="18889"/>
                </a:cubicBezTo>
                <a:cubicBezTo>
                  <a:pt x="8260" y="18785"/>
                  <a:pt x="8511" y="18638"/>
                  <a:pt x="8783" y="18513"/>
                </a:cubicBezTo>
                <a:cubicBezTo>
                  <a:pt x="8825" y="18492"/>
                  <a:pt x="8888" y="18471"/>
                  <a:pt x="8950" y="18450"/>
                </a:cubicBezTo>
                <a:lnTo>
                  <a:pt x="8950" y="18450"/>
                </a:lnTo>
                <a:cubicBezTo>
                  <a:pt x="8553" y="19119"/>
                  <a:pt x="8155" y="19747"/>
                  <a:pt x="7800" y="20417"/>
                </a:cubicBezTo>
                <a:cubicBezTo>
                  <a:pt x="7444" y="21065"/>
                  <a:pt x="7130" y="21756"/>
                  <a:pt x="6795" y="22425"/>
                </a:cubicBezTo>
                <a:cubicBezTo>
                  <a:pt x="6607" y="22404"/>
                  <a:pt x="6440" y="22404"/>
                  <a:pt x="6272" y="22384"/>
                </a:cubicBezTo>
                <a:lnTo>
                  <a:pt x="5707" y="22321"/>
                </a:lnTo>
                <a:cubicBezTo>
                  <a:pt x="5519" y="22300"/>
                  <a:pt x="5352" y="22258"/>
                  <a:pt x="5184" y="22258"/>
                </a:cubicBezTo>
                <a:cubicBezTo>
                  <a:pt x="4975" y="22258"/>
                  <a:pt x="4808" y="22425"/>
                  <a:pt x="4808" y="22614"/>
                </a:cubicBezTo>
                <a:cubicBezTo>
                  <a:pt x="4808" y="22823"/>
                  <a:pt x="4954" y="22990"/>
                  <a:pt x="5163" y="22990"/>
                </a:cubicBezTo>
                <a:cubicBezTo>
                  <a:pt x="5352" y="23011"/>
                  <a:pt x="5561" y="23032"/>
                  <a:pt x="5749" y="23053"/>
                </a:cubicBezTo>
                <a:cubicBezTo>
                  <a:pt x="5833" y="23074"/>
                  <a:pt x="5916" y="23074"/>
                  <a:pt x="5979" y="23074"/>
                </a:cubicBezTo>
                <a:lnTo>
                  <a:pt x="6502" y="23116"/>
                </a:lnTo>
                <a:cubicBezTo>
                  <a:pt x="6460" y="23346"/>
                  <a:pt x="6419" y="23534"/>
                  <a:pt x="6377" y="23723"/>
                </a:cubicBezTo>
                <a:cubicBezTo>
                  <a:pt x="6356" y="23827"/>
                  <a:pt x="6335" y="23911"/>
                  <a:pt x="6230" y="23953"/>
                </a:cubicBezTo>
                <a:cubicBezTo>
                  <a:pt x="6084" y="23995"/>
                  <a:pt x="5937" y="24057"/>
                  <a:pt x="5791" y="24120"/>
                </a:cubicBezTo>
                <a:cubicBezTo>
                  <a:pt x="5184" y="24288"/>
                  <a:pt x="4577" y="24518"/>
                  <a:pt x="3991" y="24769"/>
                </a:cubicBezTo>
                <a:cubicBezTo>
                  <a:pt x="3606" y="24923"/>
                  <a:pt x="3753" y="25450"/>
                  <a:pt x="4106" y="25450"/>
                </a:cubicBezTo>
                <a:cubicBezTo>
                  <a:pt x="4136" y="25450"/>
                  <a:pt x="4168" y="25447"/>
                  <a:pt x="4201" y="25438"/>
                </a:cubicBezTo>
                <a:cubicBezTo>
                  <a:pt x="4243" y="25438"/>
                  <a:pt x="4284" y="25417"/>
                  <a:pt x="4347" y="25397"/>
                </a:cubicBezTo>
                <a:cubicBezTo>
                  <a:pt x="4515" y="25334"/>
                  <a:pt x="4703" y="25250"/>
                  <a:pt x="4891" y="25166"/>
                </a:cubicBezTo>
                <a:cubicBezTo>
                  <a:pt x="5121" y="25083"/>
                  <a:pt x="5372" y="24999"/>
                  <a:pt x="5603" y="24915"/>
                </a:cubicBezTo>
                <a:cubicBezTo>
                  <a:pt x="5707" y="24894"/>
                  <a:pt x="5833" y="24852"/>
                  <a:pt x="5979" y="24811"/>
                </a:cubicBezTo>
                <a:lnTo>
                  <a:pt x="5979" y="24811"/>
                </a:lnTo>
                <a:cubicBezTo>
                  <a:pt x="5979" y="24832"/>
                  <a:pt x="5958" y="24873"/>
                  <a:pt x="5958" y="24894"/>
                </a:cubicBezTo>
                <a:cubicBezTo>
                  <a:pt x="5812" y="25355"/>
                  <a:pt x="5686" y="25794"/>
                  <a:pt x="5498" y="26213"/>
                </a:cubicBezTo>
                <a:cubicBezTo>
                  <a:pt x="5435" y="26338"/>
                  <a:pt x="5393" y="26464"/>
                  <a:pt x="5352" y="26589"/>
                </a:cubicBezTo>
                <a:cubicBezTo>
                  <a:pt x="5289" y="26777"/>
                  <a:pt x="5393" y="26966"/>
                  <a:pt x="5561" y="27029"/>
                </a:cubicBezTo>
                <a:cubicBezTo>
                  <a:pt x="5610" y="27051"/>
                  <a:pt x="5661" y="27061"/>
                  <a:pt x="5711" y="27061"/>
                </a:cubicBezTo>
                <a:cubicBezTo>
                  <a:pt x="5849" y="27061"/>
                  <a:pt x="5975" y="26979"/>
                  <a:pt x="6021" y="26840"/>
                </a:cubicBezTo>
                <a:cubicBezTo>
                  <a:pt x="6147" y="26568"/>
                  <a:pt x="6251" y="26275"/>
                  <a:pt x="6356" y="26003"/>
                </a:cubicBezTo>
                <a:cubicBezTo>
                  <a:pt x="6523" y="25543"/>
                  <a:pt x="6670" y="25104"/>
                  <a:pt x="6816" y="24643"/>
                </a:cubicBezTo>
                <a:cubicBezTo>
                  <a:pt x="6858" y="24518"/>
                  <a:pt x="6984" y="24434"/>
                  <a:pt x="7109" y="24413"/>
                </a:cubicBezTo>
                <a:lnTo>
                  <a:pt x="7381" y="24371"/>
                </a:lnTo>
                <a:cubicBezTo>
                  <a:pt x="7465" y="24329"/>
                  <a:pt x="7548" y="24308"/>
                  <a:pt x="7653" y="24288"/>
                </a:cubicBezTo>
                <a:cubicBezTo>
                  <a:pt x="7674" y="24371"/>
                  <a:pt x="7695" y="24476"/>
                  <a:pt x="7695" y="24560"/>
                </a:cubicBezTo>
                <a:cubicBezTo>
                  <a:pt x="7716" y="24936"/>
                  <a:pt x="7758" y="25313"/>
                  <a:pt x="7800" y="25689"/>
                </a:cubicBezTo>
                <a:cubicBezTo>
                  <a:pt x="7821" y="25773"/>
                  <a:pt x="7841" y="25836"/>
                  <a:pt x="7904" y="25878"/>
                </a:cubicBezTo>
                <a:cubicBezTo>
                  <a:pt x="7978" y="25952"/>
                  <a:pt x="8070" y="25985"/>
                  <a:pt x="8159" y="25985"/>
                </a:cubicBezTo>
                <a:cubicBezTo>
                  <a:pt x="8347" y="25985"/>
                  <a:pt x="8525" y="25839"/>
                  <a:pt x="8511" y="25627"/>
                </a:cubicBezTo>
                <a:cubicBezTo>
                  <a:pt x="8511" y="25438"/>
                  <a:pt x="8490" y="25271"/>
                  <a:pt x="8469" y="25104"/>
                </a:cubicBezTo>
                <a:cubicBezTo>
                  <a:pt x="8427" y="24727"/>
                  <a:pt x="8385" y="24350"/>
                  <a:pt x="8344" y="23995"/>
                </a:cubicBezTo>
                <a:cubicBezTo>
                  <a:pt x="9034" y="23660"/>
                  <a:pt x="9725" y="23325"/>
                  <a:pt x="10373" y="22969"/>
                </a:cubicBezTo>
                <a:cubicBezTo>
                  <a:pt x="11022" y="22614"/>
                  <a:pt x="11650" y="22216"/>
                  <a:pt x="12319" y="21839"/>
                </a:cubicBezTo>
                <a:lnTo>
                  <a:pt x="12319" y="21902"/>
                </a:lnTo>
                <a:cubicBezTo>
                  <a:pt x="12173" y="22195"/>
                  <a:pt x="12026" y="22509"/>
                  <a:pt x="11880" y="22823"/>
                </a:cubicBezTo>
                <a:cubicBezTo>
                  <a:pt x="11838" y="22865"/>
                  <a:pt x="11796" y="22907"/>
                  <a:pt x="11754" y="22948"/>
                </a:cubicBezTo>
                <a:lnTo>
                  <a:pt x="10415" y="23388"/>
                </a:lnTo>
                <a:cubicBezTo>
                  <a:pt x="10373" y="23409"/>
                  <a:pt x="10331" y="23430"/>
                  <a:pt x="10289" y="23451"/>
                </a:cubicBezTo>
                <a:cubicBezTo>
                  <a:pt x="10122" y="23534"/>
                  <a:pt x="10059" y="23723"/>
                  <a:pt x="10122" y="23890"/>
                </a:cubicBezTo>
                <a:cubicBezTo>
                  <a:pt x="10183" y="24043"/>
                  <a:pt x="10334" y="24140"/>
                  <a:pt x="10493" y="24140"/>
                </a:cubicBezTo>
                <a:cubicBezTo>
                  <a:pt x="10551" y="24140"/>
                  <a:pt x="10610" y="24127"/>
                  <a:pt x="10666" y="24099"/>
                </a:cubicBezTo>
                <a:cubicBezTo>
                  <a:pt x="10792" y="24057"/>
                  <a:pt x="10938" y="23995"/>
                  <a:pt x="11043" y="23953"/>
                </a:cubicBezTo>
                <a:cubicBezTo>
                  <a:pt x="11168" y="23890"/>
                  <a:pt x="11294" y="23869"/>
                  <a:pt x="11461" y="23806"/>
                </a:cubicBezTo>
                <a:lnTo>
                  <a:pt x="11461" y="23806"/>
                </a:lnTo>
                <a:cubicBezTo>
                  <a:pt x="11357" y="24036"/>
                  <a:pt x="11294" y="24225"/>
                  <a:pt x="11189" y="24392"/>
                </a:cubicBezTo>
                <a:cubicBezTo>
                  <a:pt x="11168" y="24476"/>
                  <a:pt x="11106" y="24518"/>
                  <a:pt x="11043" y="24560"/>
                </a:cubicBezTo>
                <a:cubicBezTo>
                  <a:pt x="10708" y="24790"/>
                  <a:pt x="10352" y="24999"/>
                  <a:pt x="10017" y="25208"/>
                </a:cubicBezTo>
                <a:cubicBezTo>
                  <a:pt x="9766" y="25397"/>
                  <a:pt x="9494" y="25564"/>
                  <a:pt x="9243" y="25752"/>
                </a:cubicBezTo>
                <a:cubicBezTo>
                  <a:pt x="9076" y="25878"/>
                  <a:pt x="9034" y="26129"/>
                  <a:pt x="9160" y="26275"/>
                </a:cubicBezTo>
                <a:cubicBezTo>
                  <a:pt x="9240" y="26367"/>
                  <a:pt x="9352" y="26415"/>
                  <a:pt x="9461" y="26415"/>
                </a:cubicBezTo>
                <a:cubicBezTo>
                  <a:pt x="9551" y="26415"/>
                  <a:pt x="9638" y="26383"/>
                  <a:pt x="9704" y="26317"/>
                </a:cubicBezTo>
                <a:cubicBezTo>
                  <a:pt x="9913" y="26150"/>
                  <a:pt x="10101" y="26024"/>
                  <a:pt x="10310" y="25878"/>
                </a:cubicBezTo>
                <a:cubicBezTo>
                  <a:pt x="10394" y="25815"/>
                  <a:pt x="10478" y="25773"/>
                  <a:pt x="10603" y="25710"/>
                </a:cubicBezTo>
                <a:lnTo>
                  <a:pt x="10603" y="25710"/>
                </a:lnTo>
                <a:cubicBezTo>
                  <a:pt x="10582" y="25731"/>
                  <a:pt x="10561" y="25773"/>
                  <a:pt x="10561" y="25794"/>
                </a:cubicBezTo>
                <a:cubicBezTo>
                  <a:pt x="10227" y="26254"/>
                  <a:pt x="9892" y="26694"/>
                  <a:pt x="9557" y="27154"/>
                </a:cubicBezTo>
                <a:cubicBezTo>
                  <a:pt x="9432" y="27321"/>
                  <a:pt x="9285" y="27468"/>
                  <a:pt x="9181" y="27656"/>
                </a:cubicBezTo>
                <a:cubicBezTo>
                  <a:pt x="9034" y="27865"/>
                  <a:pt x="9160" y="28158"/>
                  <a:pt x="9411" y="28200"/>
                </a:cubicBezTo>
                <a:cubicBezTo>
                  <a:pt x="9428" y="28202"/>
                  <a:pt x="9445" y="28203"/>
                  <a:pt x="9461" y="28203"/>
                </a:cubicBezTo>
                <a:cubicBezTo>
                  <a:pt x="9607" y="28203"/>
                  <a:pt x="9733" y="28123"/>
                  <a:pt x="9808" y="27991"/>
                </a:cubicBezTo>
                <a:cubicBezTo>
                  <a:pt x="10080" y="27635"/>
                  <a:pt x="10352" y="27301"/>
                  <a:pt x="10624" y="26945"/>
                </a:cubicBezTo>
                <a:lnTo>
                  <a:pt x="10645" y="26966"/>
                </a:lnTo>
                <a:cubicBezTo>
                  <a:pt x="10645" y="26987"/>
                  <a:pt x="10645" y="27008"/>
                  <a:pt x="10645" y="27029"/>
                </a:cubicBezTo>
                <a:lnTo>
                  <a:pt x="10478" y="28326"/>
                </a:lnTo>
                <a:cubicBezTo>
                  <a:pt x="10457" y="28514"/>
                  <a:pt x="10561" y="28702"/>
                  <a:pt x="10750" y="28765"/>
                </a:cubicBezTo>
                <a:cubicBezTo>
                  <a:pt x="10774" y="28771"/>
                  <a:pt x="10799" y="28773"/>
                  <a:pt x="10823" y="28773"/>
                </a:cubicBezTo>
                <a:cubicBezTo>
                  <a:pt x="10989" y="28773"/>
                  <a:pt x="11153" y="28654"/>
                  <a:pt x="11189" y="28472"/>
                </a:cubicBezTo>
                <a:cubicBezTo>
                  <a:pt x="11210" y="28389"/>
                  <a:pt x="11231" y="28305"/>
                  <a:pt x="11231" y="28242"/>
                </a:cubicBezTo>
                <a:cubicBezTo>
                  <a:pt x="11273" y="27886"/>
                  <a:pt x="11294" y="27552"/>
                  <a:pt x="11336" y="27217"/>
                </a:cubicBezTo>
                <a:cubicBezTo>
                  <a:pt x="11398" y="26882"/>
                  <a:pt x="11440" y="26547"/>
                  <a:pt x="11503" y="26213"/>
                </a:cubicBezTo>
                <a:cubicBezTo>
                  <a:pt x="11503" y="26171"/>
                  <a:pt x="11524" y="26150"/>
                  <a:pt x="11545" y="26108"/>
                </a:cubicBezTo>
                <a:cubicBezTo>
                  <a:pt x="11545" y="26129"/>
                  <a:pt x="11566" y="26150"/>
                  <a:pt x="11566" y="26192"/>
                </a:cubicBezTo>
                <a:cubicBezTo>
                  <a:pt x="11629" y="26526"/>
                  <a:pt x="11691" y="26861"/>
                  <a:pt x="11754" y="27196"/>
                </a:cubicBezTo>
                <a:cubicBezTo>
                  <a:pt x="11775" y="27384"/>
                  <a:pt x="11942" y="27531"/>
                  <a:pt x="12131" y="27531"/>
                </a:cubicBezTo>
                <a:cubicBezTo>
                  <a:pt x="12361" y="27531"/>
                  <a:pt x="12507" y="27301"/>
                  <a:pt x="12445" y="27091"/>
                </a:cubicBezTo>
                <a:cubicBezTo>
                  <a:pt x="12445" y="26861"/>
                  <a:pt x="12403" y="26610"/>
                  <a:pt x="12361" y="26380"/>
                </a:cubicBezTo>
                <a:cubicBezTo>
                  <a:pt x="12256" y="25899"/>
                  <a:pt x="12152" y="25438"/>
                  <a:pt x="12047" y="24978"/>
                </a:cubicBezTo>
                <a:cubicBezTo>
                  <a:pt x="12005" y="24873"/>
                  <a:pt x="12005" y="24748"/>
                  <a:pt x="12047" y="24643"/>
                </a:cubicBezTo>
                <a:lnTo>
                  <a:pt x="12214" y="24204"/>
                </a:lnTo>
                <a:cubicBezTo>
                  <a:pt x="12235" y="24162"/>
                  <a:pt x="12256" y="24120"/>
                  <a:pt x="12298" y="24099"/>
                </a:cubicBezTo>
                <a:cubicBezTo>
                  <a:pt x="12403" y="24350"/>
                  <a:pt x="12507" y="24560"/>
                  <a:pt x="12612" y="24790"/>
                </a:cubicBezTo>
                <a:cubicBezTo>
                  <a:pt x="12633" y="24873"/>
                  <a:pt x="12696" y="24957"/>
                  <a:pt x="12758" y="25020"/>
                </a:cubicBezTo>
                <a:cubicBezTo>
                  <a:pt x="12832" y="25072"/>
                  <a:pt x="12921" y="25098"/>
                  <a:pt x="13007" y="25098"/>
                </a:cubicBezTo>
                <a:cubicBezTo>
                  <a:pt x="13093" y="25098"/>
                  <a:pt x="13177" y="25072"/>
                  <a:pt x="13240" y="25020"/>
                </a:cubicBezTo>
                <a:cubicBezTo>
                  <a:pt x="13386" y="24915"/>
                  <a:pt x="13407" y="24727"/>
                  <a:pt x="13323" y="24560"/>
                </a:cubicBezTo>
                <a:cubicBezTo>
                  <a:pt x="13282" y="24476"/>
                  <a:pt x="13219" y="24392"/>
                  <a:pt x="13177" y="24288"/>
                </a:cubicBezTo>
                <a:cubicBezTo>
                  <a:pt x="13010" y="23932"/>
                  <a:pt x="12842" y="23597"/>
                  <a:pt x="12675" y="23241"/>
                </a:cubicBezTo>
                <a:cubicBezTo>
                  <a:pt x="12633" y="23179"/>
                  <a:pt x="12633" y="23116"/>
                  <a:pt x="12654" y="23032"/>
                </a:cubicBezTo>
                <a:cubicBezTo>
                  <a:pt x="12758" y="22781"/>
                  <a:pt x="12842" y="22509"/>
                  <a:pt x="12947" y="22258"/>
                </a:cubicBezTo>
                <a:cubicBezTo>
                  <a:pt x="12968" y="22195"/>
                  <a:pt x="12989" y="22132"/>
                  <a:pt x="13030" y="22049"/>
                </a:cubicBezTo>
                <a:cubicBezTo>
                  <a:pt x="13240" y="22823"/>
                  <a:pt x="13407" y="23555"/>
                  <a:pt x="13616" y="24267"/>
                </a:cubicBezTo>
                <a:cubicBezTo>
                  <a:pt x="13826" y="24999"/>
                  <a:pt x="14077" y="25689"/>
                  <a:pt x="14307" y="26401"/>
                </a:cubicBezTo>
                <a:cubicBezTo>
                  <a:pt x="14202" y="26485"/>
                  <a:pt x="14098" y="26568"/>
                  <a:pt x="14014" y="26631"/>
                </a:cubicBezTo>
                <a:cubicBezTo>
                  <a:pt x="13721" y="26882"/>
                  <a:pt x="13428" y="27112"/>
                  <a:pt x="13135" y="27363"/>
                </a:cubicBezTo>
                <a:cubicBezTo>
                  <a:pt x="12947" y="27468"/>
                  <a:pt x="12884" y="27740"/>
                  <a:pt x="13030" y="27907"/>
                </a:cubicBezTo>
                <a:cubicBezTo>
                  <a:pt x="13108" y="27996"/>
                  <a:pt x="13216" y="28044"/>
                  <a:pt x="13324" y="28044"/>
                </a:cubicBezTo>
                <a:cubicBezTo>
                  <a:pt x="13420" y="28044"/>
                  <a:pt x="13517" y="28007"/>
                  <a:pt x="13595" y="27928"/>
                </a:cubicBezTo>
                <a:cubicBezTo>
                  <a:pt x="13742" y="27803"/>
                  <a:pt x="13930" y="27677"/>
                  <a:pt x="14098" y="27531"/>
                </a:cubicBezTo>
                <a:cubicBezTo>
                  <a:pt x="14139" y="27489"/>
                  <a:pt x="14181" y="27447"/>
                  <a:pt x="14244" y="27405"/>
                </a:cubicBezTo>
                <a:cubicBezTo>
                  <a:pt x="14349" y="27301"/>
                  <a:pt x="14474" y="27196"/>
                  <a:pt x="14621" y="27112"/>
                </a:cubicBezTo>
                <a:cubicBezTo>
                  <a:pt x="14642" y="27112"/>
                  <a:pt x="14642" y="27133"/>
                  <a:pt x="14642" y="27133"/>
                </a:cubicBezTo>
                <a:cubicBezTo>
                  <a:pt x="14725" y="27301"/>
                  <a:pt x="14830" y="27468"/>
                  <a:pt x="14935" y="27614"/>
                </a:cubicBezTo>
                <a:cubicBezTo>
                  <a:pt x="15018" y="27698"/>
                  <a:pt x="15018" y="27845"/>
                  <a:pt x="14976" y="27928"/>
                </a:cubicBezTo>
                <a:cubicBezTo>
                  <a:pt x="14746" y="28368"/>
                  <a:pt x="14537" y="28807"/>
                  <a:pt x="14328" y="29267"/>
                </a:cubicBezTo>
                <a:cubicBezTo>
                  <a:pt x="14181" y="29518"/>
                  <a:pt x="14077" y="29811"/>
                  <a:pt x="13972" y="30062"/>
                </a:cubicBezTo>
                <a:cubicBezTo>
                  <a:pt x="13909" y="30230"/>
                  <a:pt x="13972" y="30439"/>
                  <a:pt x="14139" y="30502"/>
                </a:cubicBezTo>
                <a:cubicBezTo>
                  <a:pt x="14191" y="30527"/>
                  <a:pt x="14244" y="30539"/>
                  <a:pt x="14296" y="30539"/>
                </a:cubicBezTo>
                <a:cubicBezTo>
                  <a:pt x="14414" y="30539"/>
                  <a:pt x="14527" y="30478"/>
                  <a:pt x="14600" y="30376"/>
                </a:cubicBezTo>
                <a:cubicBezTo>
                  <a:pt x="14642" y="30334"/>
                  <a:pt x="14663" y="30293"/>
                  <a:pt x="14683" y="30230"/>
                </a:cubicBezTo>
                <a:cubicBezTo>
                  <a:pt x="14767" y="30042"/>
                  <a:pt x="14851" y="29811"/>
                  <a:pt x="14935" y="29623"/>
                </a:cubicBezTo>
                <a:cubicBezTo>
                  <a:pt x="15018" y="29456"/>
                  <a:pt x="15123" y="29267"/>
                  <a:pt x="15207" y="29079"/>
                </a:cubicBezTo>
                <a:cubicBezTo>
                  <a:pt x="15269" y="28933"/>
                  <a:pt x="15353" y="28807"/>
                  <a:pt x="15437" y="28661"/>
                </a:cubicBezTo>
                <a:cubicBezTo>
                  <a:pt x="15458" y="28723"/>
                  <a:pt x="15499" y="28744"/>
                  <a:pt x="15499" y="28786"/>
                </a:cubicBezTo>
                <a:cubicBezTo>
                  <a:pt x="15625" y="29016"/>
                  <a:pt x="15730" y="29246"/>
                  <a:pt x="15834" y="29477"/>
                </a:cubicBezTo>
                <a:cubicBezTo>
                  <a:pt x="15918" y="29623"/>
                  <a:pt x="15981" y="29770"/>
                  <a:pt x="16043" y="29916"/>
                </a:cubicBezTo>
                <a:cubicBezTo>
                  <a:pt x="16106" y="30062"/>
                  <a:pt x="16169" y="30209"/>
                  <a:pt x="16232" y="30355"/>
                </a:cubicBezTo>
                <a:cubicBezTo>
                  <a:pt x="16295" y="30460"/>
                  <a:pt x="16378" y="30523"/>
                  <a:pt x="16504" y="30544"/>
                </a:cubicBezTo>
                <a:cubicBezTo>
                  <a:pt x="16521" y="30546"/>
                  <a:pt x="16539" y="30548"/>
                  <a:pt x="16556" y="30548"/>
                </a:cubicBezTo>
                <a:cubicBezTo>
                  <a:pt x="16804" y="30548"/>
                  <a:pt x="16998" y="30276"/>
                  <a:pt x="16880" y="30042"/>
                </a:cubicBezTo>
                <a:cubicBezTo>
                  <a:pt x="16839" y="29937"/>
                  <a:pt x="16797" y="29853"/>
                  <a:pt x="16755" y="29770"/>
                </a:cubicBezTo>
                <a:cubicBezTo>
                  <a:pt x="16567" y="29288"/>
                  <a:pt x="16357" y="28828"/>
                  <a:pt x="16106" y="28368"/>
                </a:cubicBezTo>
                <a:cubicBezTo>
                  <a:pt x="16043" y="28221"/>
                  <a:pt x="15981" y="28075"/>
                  <a:pt x="15897" y="27928"/>
                </a:cubicBezTo>
                <a:cubicBezTo>
                  <a:pt x="15834" y="27824"/>
                  <a:pt x="15855" y="27677"/>
                  <a:pt x="15939" y="27593"/>
                </a:cubicBezTo>
                <a:cubicBezTo>
                  <a:pt x="16002" y="27489"/>
                  <a:pt x="16064" y="27405"/>
                  <a:pt x="16106" y="27321"/>
                </a:cubicBezTo>
                <a:cubicBezTo>
                  <a:pt x="16148" y="27259"/>
                  <a:pt x="16190" y="27175"/>
                  <a:pt x="16232" y="27070"/>
                </a:cubicBezTo>
                <a:lnTo>
                  <a:pt x="16420" y="27217"/>
                </a:lnTo>
                <a:cubicBezTo>
                  <a:pt x="16713" y="27468"/>
                  <a:pt x="17027" y="27719"/>
                  <a:pt x="17320" y="27949"/>
                </a:cubicBezTo>
                <a:cubicBezTo>
                  <a:pt x="17368" y="28013"/>
                  <a:pt x="17440" y="28040"/>
                  <a:pt x="17518" y="28040"/>
                </a:cubicBezTo>
                <a:cubicBezTo>
                  <a:pt x="17542" y="28040"/>
                  <a:pt x="17567" y="28038"/>
                  <a:pt x="17592" y="28033"/>
                </a:cubicBezTo>
                <a:cubicBezTo>
                  <a:pt x="17738" y="28012"/>
                  <a:pt x="17843" y="27907"/>
                  <a:pt x="17885" y="27761"/>
                </a:cubicBezTo>
                <a:cubicBezTo>
                  <a:pt x="17948" y="27614"/>
                  <a:pt x="17885" y="27447"/>
                  <a:pt x="17738" y="27342"/>
                </a:cubicBezTo>
                <a:lnTo>
                  <a:pt x="16985" y="26757"/>
                </a:lnTo>
                <a:cubicBezTo>
                  <a:pt x="16839" y="26631"/>
                  <a:pt x="16692" y="26505"/>
                  <a:pt x="16546" y="26380"/>
                </a:cubicBezTo>
                <a:cubicBezTo>
                  <a:pt x="16797" y="25669"/>
                  <a:pt x="17048" y="24957"/>
                  <a:pt x="17257" y="24225"/>
                </a:cubicBezTo>
                <a:cubicBezTo>
                  <a:pt x="17466" y="23513"/>
                  <a:pt x="17634" y="22802"/>
                  <a:pt x="17822" y="22049"/>
                </a:cubicBezTo>
                <a:cubicBezTo>
                  <a:pt x="17843" y="22070"/>
                  <a:pt x="17864" y="22111"/>
                  <a:pt x="17885" y="22153"/>
                </a:cubicBezTo>
                <a:cubicBezTo>
                  <a:pt x="17989" y="22446"/>
                  <a:pt x="18094" y="22760"/>
                  <a:pt x="18199" y="23053"/>
                </a:cubicBezTo>
                <a:cubicBezTo>
                  <a:pt x="18220" y="23116"/>
                  <a:pt x="18199" y="23179"/>
                  <a:pt x="18178" y="23241"/>
                </a:cubicBezTo>
                <a:cubicBezTo>
                  <a:pt x="17968" y="23660"/>
                  <a:pt x="17759" y="24078"/>
                  <a:pt x="17550" y="24518"/>
                </a:cubicBezTo>
                <a:cubicBezTo>
                  <a:pt x="17508" y="24560"/>
                  <a:pt x="17508" y="24601"/>
                  <a:pt x="17487" y="24664"/>
                </a:cubicBezTo>
                <a:cubicBezTo>
                  <a:pt x="17445" y="24832"/>
                  <a:pt x="17571" y="25020"/>
                  <a:pt x="17759" y="25062"/>
                </a:cubicBezTo>
                <a:cubicBezTo>
                  <a:pt x="17787" y="25068"/>
                  <a:pt x="17815" y="25071"/>
                  <a:pt x="17843" y="25071"/>
                </a:cubicBezTo>
                <a:cubicBezTo>
                  <a:pt x="18007" y="25071"/>
                  <a:pt x="18169" y="24971"/>
                  <a:pt x="18240" y="24811"/>
                </a:cubicBezTo>
                <a:cubicBezTo>
                  <a:pt x="18282" y="24685"/>
                  <a:pt x="18345" y="24539"/>
                  <a:pt x="18387" y="24413"/>
                </a:cubicBezTo>
                <a:cubicBezTo>
                  <a:pt x="18450" y="24308"/>
                  <a:pt x="18512" y="24183"/>
                  <a:pt x="18575" y="24036"/>
                </a:cubicBezTo>
                <a:cubicBezTo>
                  <a:pt x="18680" y="24267"/>
                  <a:pt x="18743" y="24455"/>
                  <a:pt x="18826" y="24643"/>
                </a:cubicBezTo>
                <a:cubicBezTo>
                  <a:pt x="18826" y="24706"/>
                  <a:pt x="18826" y="24769"/>
                  <a:pt x="18826" y="24852"/>
                </a:cubicBezTo>
                <a:cubicBezTo>
                  <a:pt x="18743" y="25187"/>
                  <a:pt x="18659" y="25543"/>
                  <a:pt x="18596" y="25899"/>
                </a:cubicBezTo>
                <a:cubicBezTo>
                  <a:pt x="18533" y="26150"/>
                  <a:pt x="18471" y="26401"/>
                  <a:pt x="18429" y="26652"/>
                </a:cubicBezTo>
                <a:cubicBezTo>
                  <a:pt x="18408" y="26798"/>
                  <a:pt x="18387" y="26924"/>
                  <a:pt x="18387" y="27070"/>
                </a:cubicBezTo>
                <a:cubicBezTo>
                  <a:pt x="18387" y="27259"/>
                  <a:pt x="18554" y="27405"/>
                  <a:pt x="18743" y="27405"/>
                </a:cubicBezTo>
                <a:cubicBezTo>
                  <a:pt x="18910" y="27405"/>
                  <a:pt x="19056" y="27280"/>
                  <a:pt x="19098" y="27112"/>
                </a:cubicBezTo>
                <a:cubicBezTo>
                  <a:pt x="19119" y="26882"/>
                  <a:pt x="19161" y="26652"/>
                  <a:pt x="19203" y="26422"/>
                </a:cubicBezTo>
                <a:cubicBezTo>
                  <a:pt x="19224" y="26275"/>
                  <a:pt x="19266" y="26150"/>
                  <a:pt x="19308" y="26003"/>
                </a:cubicBezTo>
                <a:cubicBezTo>
                  <a:pt x="19391" y="26296"/>
                  <a:pt x="19433" y="26589"/>
                  <a:pt x="19475" y="26882"/>
                </a:cubicBezTo>
                <a:cubicBezTo>
                  <a:pt x="19538" y="27301"/>
                  <a:pt x="19580" y="27719"/>
                  <a:pt x="19621" y="28117"/>
                </a:cubicBezTo>
                <a:cubicBezTo>
                  <a:pt x="19642" y="28221"/>
                  <a:pt x="19663" y="28326"/>
                  <a:pt x="19705" y="28430"/>
                </a:cubicBezTo>
                <a:cubicBezTo>
                  <a:pt x="19747" y="28556"/>
                  <a:pt x="19852" y="28640"/>
                  <a:pt x="19998" y="28640"/>
                </a:cubicBezTo>
                <a:cubicBezTo>
                  <a:pt x="20017" y="28642"/>
                  <a:pt x="20035" y="28644"/>
                  <a:pt x="20053" y="28644"/>
                </a:cubicBezTo>
                <a:cubicBezTo>
                  <a:pt x="20175" y="28644"/>
                  <a:pt x="20278" y="28582"/>
                  <a:pt x="20333" y="28472"/>
                </a:cubicBezTo>
                <a:cubicBezTo>
                  <a:pt x="20375" y="28368"/>
                  <a:pt x="20375" y="28263"/>
                  <a:pt x="20375" y="28179"/>
                </a:cubicBezTo>
                <a:cubicBezTo>
                  <a:pt x="20333" y="27824"/>
                  <a:pt x="20291" y="27468"/>
                  <a:pt x="20249" y="27133"/>
                </a:cubicBezTo>
                <a:cubicBezTo>
                  <a:pt x="20228" y="27029"/>
                  <a:pt x="20207" y="26924"/>
                  <a:pt x="20207" y="26777"/>
                </a:cubicBezTo>
                <a:lnTo>
                  <a:pt x="20207" y="26777"/>
                </a:lnTo>
                <a:cubicBezTo>
                  <a:pt x="20375" y="26966"/>
                  <a:pt x="20500" y="27133"/>
                  <a:pt x="20626" y="27301"/>
                </a:cubicBezTo>
                <a:lnTo>
                  <a:pt x="21086" y="27907"/>
                </a:lnTo>
                <a:cubicBezTo>
                  <a:pt x="21159" y="28034"/>
                  <a:pt x="21264" y="28086"/>
                  <a:pt x="21370" y="28086"/>
                </a:cubicBezTo>
                <a:cubicBezTo>
                  <a:pt x="21632" y="28086"/>
                  <a:pt x="21895" y="27772"/>
                  <a:pt x="21672" y="27489"/>
                </a:cubicBezTo>
                <a:cubicBezTo>
                  <a:pt x="21651" y="27447"/>
                  <a:pt x="21630" y="27405"/>
                  <a:pt x="21609" y="27384"/>
                </a:cubicBezTo>
                <a:lnTo>
                  <a:pt x="20333" y="25689"/>
                </a:lnTo>
                <a:cubicBezTo>
                  <a:pt x="20312" y="25648"/>
                  <a:pt x="20291" y="25627"/>
                  <a:pt x="20270" y="25606"/>
                </a:cubicBezTo>
                <a:lnTo>
                  <a:pt x="20270" y="25606"/>
                </a:lnTo>
                <a:cubicBezTo>
                  <a:pt x="20396" y="25648"/>
                  <a:pt x="20500" y="25710"/>
                  <a:pt x="20626" y="25773"/>
                </a:cubicBezTo>
                <a:cubicBezTo>
                  <a:pt x="20814" y="25920"/>
                  <a:pt x="20981" y="26045"/>
                  <a:pt x="21170" y="26171"/>
                </a:cubicBezTo>
                <a:cubicBezTo>
                  <a:pt x="21242" y="26243"/>
                  <a:pt x="21332" y="26275"/>
                  <a:pt x="21421" y="26275"/>
                </a:cubicBezTo>
                <a:cubicBezTo>
                  <a:pt x="21588" y="26275"/>
                  <a:pt x="21749" y="26160"/>
                  <a:pt x="21777" y="25982"/>
                </a:cubicBezTo>
                <a:cubicBezTo>
                  <a:pt x="21797" y="25836"/>
                  <a:pt x="21735" y="25689"/>
                  <a:pt x="21630" y="25606"/>
                </a:cubicBezTo>
                <a:cubicBezTo>
                  <a:pt x="21463" y="25480"/>
                  <a:pt x="21295" y="25355"/>
                  <a:pt x="21128" y="25250"/>
                </a:cubicBezTo>
                <a:cubicBezTo>
                  <a:pt x="20730" y="24999"/>
                  <a:pt x="20312" y="24748"/>
                  <a:pt x="19914" y="24497"/>
                </a:cubicBezTo>
                <a:cubicBezTo>
                  <a:pt x="19831" y="24434"/>
                  <a:pt x="19747" y="24371"/>
                  <a:pt x="19684" y="24288"/>
                </a:cubicBezTo>
                <a:cubicBezTo>
                  <a:pt x="19580" y="24099"/>
                  <a:pt x="19517" y="23890"/>
                  <a:pt x="19433" y="23702"/>
                </a:cubicBezTo>
                <a:lnTo>
                  <a:pt x="19433" y="23702"/>
                </a:lnTo>
                <a:cubicBezTo>
                  <a:pt x="19580" y="23723"/>
                  <a:pt x="19726" y="23764"/>
                  <a:pt x="19873" y="23827"/>
                </a:cubicBezTo>
                <a:cubicBezTo>
                  <a:pt x="20040" y="23911"/>
                  <a:pt x="20207" y="23953"/>
                  <a:pt x="20375" y="23974"/>
                </a:cubicBezTo>
                <a:cubicBezTo>
                  <a:pt x="20387" y="23975"/>
                  <a:pt x="20399" y="23976"/>
                  <a:pt x="20411" y="23976"/>
                </a:cubicBezTo>
                <a:cubicBezTo>
                  <a:pt x="20584" y="23976"/>
                  <a:pt x="20733" y="23836"/>
                  <a:pt x="20772" y="23660"/>
                </a:cubicBezTo>
                <a:cubicBezTo>
                  <a:pt x="20793" y="23472"/>
                  <a:pt x="20689" y="23304"/>
                  <a:pt x="20500" y="23262"/>
                </a:cubicBezTo>
                <a:cubicBezTo>
                  <a:pt x="20417" y="23220"/>
                  <a:pt x="20312" y="23220"/>
                  <a:pt x="20207" y="23179"/>
                </a:cubicBezTo>
                <a:cubicBezTo>
                  <a:pt x="19852" y="23053"/>
                  <a:pt x="19496" y="22928"/>
                  <a:pt x="19119" y="22802"/>
                </a:cubicBezTo>
                <a:cubicBezTo>
                  <a:pt x="19056" y="22781"/>
                  <a:pt x="18994" y="22718"/>
                  <a:pt x="18973" y="22656"/>
                </a:cubicBezTo>
                <a:cubicBezTo>
                  <a:pt x="18847" y="22425"/>
                  <a:pt x="18722" y="22153"/>
                  <a:pt x="18617" y="21902"/>
                </a:cubicBezTo>
                <a:cubicBezTo>
                  <a:pt x="18575" y="21839"/>
                  <a:pt x="18575" y="21777"/>
                  <a:pt x="18533" y="21693"/>
                </a:cubicBezTo>
                <a:lnTo>
                  <a:pt x="18533" y="21693"/>
                </a:lnTo>
                <a:cubicBezTo>
                  <a:pt x="19203" y="22111"/>
                  <a:pt x="19852" y="22509"/>
                  <a:pt x="20521" y="22865"/>
                </a:cubicBezTo>
                <a:cubicBezTo>
                  <a:pt x="21170" y="23220"/>
                  <a:pt x="21839" y="23534"/>
                  <a:pt x="22530" y="23869"/>
                </a:cubicBezTo>
                <a:cubicBezTo>
                  <a:pt x="22509" y="24016"/>
                  <a:pt x="22488" y="24120"/>
                  <a:pt x="22488" y="24246"/>
                </a:cubicBezTo>
                <a:lnTo>
                  <a:pt x="22404" y="24936"/>
                </a:lnTo>
                <a:cubicBezTo>
                  <a:pt x="22383" y="25104"/>
                  <a:pt x="22341" y="25271"/>
                  <a:pt x="22341" y="25438"/>
                </a:cubicBezTo>
                <a:cubicBezTo>
                  <a:pt x="22341" y="25648"/>
                  <a:pt x="22488" y="25836"/>
                  <a:pt x="22697" y="25857"/>
                </a:cubicBezTo>
                <a:cubicBezTo>
                  <a:pt x="22886" y="25857"/>
                  <a:pt x="23074" y="25689"/>
                  <a:pt x="23095" y="25501"/>
                </a:cubicBezTo>
                <a:cubicBezTo>
                  <a:pt x="23116" y="25083"/>
                  <a:pt x="23158" y="24706"/>
                  <a:pt x="23199" y="24288"/>
                </a:cubicBezTo>
                <a:cubicBezTo>
                  <a:pt x="23199" y="24246"/>
                  <a:pt x="23199" y="24204"/>
                  <a:pt x="23220" y="24162"/>
                </a:cubicBezTo>
                <a:cubicBezTo>
                  <a:pt x="23430" y="24204"/>
                  <a:pt x="23639" y="24246"/>
                  <a:pt x="23827" y="24288"/>
                </a:cubicBezTo>
                <a:cubicBezTo>
                  <a:pt x="23911" y="24308"/>
                  <a:pt x="23994" y="24329"/>
                  <a:pt x="24036" y="24455"/>
                </a:cubicBezTo>
                <a:cubicBezTo>
                  <a:pt x="24099" y="24580"/>
                  <a:pt x="24141" y="24685"/>
                  <a:pt x="24183" y="24811"/>
                </a:cubicBezTo>
                <a:cubicBezTo>
                  <a:pt x="24371" y="25438"/>
                  <a:pt x="24601" y="26066"/>
                  <a:pt x="24852" y="26673"/>
                </a:cubicBezTo>
                <a:cubicBezTo>
                  <a:pt x="24852" y="26694"/>
                  <a:pt x="24873" y="26736"/>
                  <a:pt x="24894" y="26757"/>
                </a:cubicBezTo>
                <a:cubicBezTo>
                  <a:pt x="24967" y="26874"/>
                  <a:pt x="25077" y="26924"/>
                  <a:pt x="25185" y="26924"/>
                </a:cubicBezTo>
                <a:cubicBezTo>
                  <a:pt x="25386" y="26924"/>
                  <a:pt x="25584" y="26750"/>
                  <a:pt x="25543" y="26505"/>
                </a:cubicBezTo>
                <a:cubicBezTo>
                  <a:pt x="25522" y="26443"/>
                  <a:pt x="25522" y="26401"/>
                  <a:pt x="25501" y="26338"/>
                </a:cubicBezTo>
                <a:cubicBezTo>
                  <a:pt x="25417" y="26129"/>
                  <a:pt x="25334" y="25941"/>
                  <a:pt x="25250" y="25731"/>
                </a:cubicBezTo>
                <a:cubicBezTo>
                  <a:pt x="25166" y="25522"/>
                  <a:pt x="25103" y="25313"/>
                  <a:pt x="25020" y="25104"/>
                </a:cubicBezTo>
                <a:cubicBezTo>
                  <a:pt x="24978" y="24957"/>
                  <a:pt x="24936" y="24832"/>
                  <a:pt x="24894" y="24664"/>
                </a:cubicBezTo>
                <a:lnTo>
                  <a:pt x="24894" y="24664"/>
                </a:lnTo>
                <a:cubicBezTo>
                  <a:pt x="25375" y="24832"/>
                  <a:pt x="25815" y="24957"/>
                  <a:pt x="26233" y="25145"/>
                </a:cubicBezTo>
                <a:cubicBezTo>
                  <a:pt x="26380" y="25208"/>
                  <a:pt x="26547" y="25271"/>
                  <a:pt x="26694" y="25313"/>
                </a:cubicBezTo>
                <a:cubicBezTo>
                  <a:pt x="26727" y="25325"/>
                  <a:pt x="26761" y="25331"/>
                  <a:pt x="26796" y="25331"/>
                </a:cubicBezTo>
                <a:cubicBezTo>
                  <a:pt x="26937" y="25331"/>
                  <a:pt x="27078" y="25234"/>
                  <a:pt x="27112" y="25083"/>
                </a:cubicBezTo>
                <a:cubicBezTo>
                  <a:pt x="27175" y="24915"/>
                  <a:pt x="27091" y="24706"/>
                  <a:pt x="26924" y="24643"/>
                </a:cubicBezTo>
                <a:cubicBezTo>
                  <a:pt x="26652" y="24518"/>
                  <a:pt x="26359" y="24413"/>
                  <a:pt x="26087" y="24308"/>
                </a:cubicBezTo>
                <a:cubicBezTo>
                  <a:pt x="25627" y="24162"/>
                  <a:pt x="25187" y="23995"/>
                  <a:pt x="24727" y="23848"/>
                </a:cubicBezTo>
                <a:cubicBezTo>
                  <a:pt x="24601" y="23806"/>
                  <a:pt x="24518" y="23681"/>
                  <a:pt x="24497" y="23555"/>
                </a:cubicBezTo>
                <a:cubicBezTo>
                  <a:pt x="24497" y="23472"/>
                  <a:pt x="24476" y="23388"/>
                  <a:pt x="24434" y="23304"/>
                </a:cubicBezTo>
                <a:cubicBezTo>
                  <a:pt x="24413" y="23200"/>
                  <a:pt x="24392" y="23116"/>
                  <a:pt x="24350" y="23011"/>
                </a:cubicBezTo>
                <a:cubicBezTo>
                  <a:pt x="24455" y="22990"/>
                  <a:pt x="24538" y="22969"/>
                  <a:pt x="24622" y="22969"/>
                </a:cubicBezTo>
                <a:lnTo>
                  <a:pt x="25166" y="22928"/>
                </a:lnTo>
                <a:cubicBezTo>
                  <a:pt x="25292" y="22928"/>
                  <a:pt x="25396" y="22886"/>
                  <a:pt x="25522" y="22886"/>
                </a:cubicBezTo>
                <a:cubicBezTo>
                  <a:pt x="25627" y="22886"/>
                  <a:pt x="25710" y="22886"/>
                  <a:pt x="25815" y="22865"/>
                </a:cubicBezTo>
                <a:cubicBezTo>
                  <a:pt x="25982" y="22802"/>
                  <a:pt x="26087" y="22656"/>
                  <a:pt x="26087" y="22467"/>
                </a:cubicBezTo>
                <a:cubicBezTo>
                  <a:pt x="26066" y="22279"/>
                  <a:pt x="25899" y="22153"/>
                  <a:pt x="25710" y="22153"/>
                </a:cubicBezTo>
                <a:cubicBezTo>
                  <a:pt x="25522" y="22153"/>
                  <a:pt x="25313" y="22195"/>
                  <a:pt x="25124" y="22216"/>
                </a:cubicBezTo>
                <a:lnTo>
                  <a:pt x="24099" y="22321"/>
                </a:lnTo>
                <a:cubicBezTo>
                  <a:pt x="23764" y="21630"/>
                  <a:pt x="23450" y="20961"/>
                  <a:pt x="23095" y="20312"/>
                </a:cubicBezTo>
                <a:cubicBezTo>
                  <a:pt x="22739" y="19643"/>
                  <a:pt x="22341" y="19015"/>
                  <a:pt x="21944" y="18345"/>
                </a:cubicBezTo>
                <a:cubicBezTo>
                  <a:pt x="21986" y="18345"/>
                  <a:pt x="22028" y="18366"/>
                  <a:pt x="22049" y="18366"/>
                </a:cubicBezTo>
                <a:cubicBezTo>
                  <a:pt x="22341" y="18534"/>
                  <a:pt x="22634" y="18638"/>
                  <a:pt x="22927" y="18785"/>
                </a:cubicBezTo>
                <a:cubicBezTo>
                  <a:pt x="22969" y="18806"/>
                  <a:pt x="23011" y="18868"/>
                  <a:pt x="23032" y="18910"/>
                </a:cubicBezTo>
                <a:cubicBezTo>
                  <a:pt x="23178" y="19371"/>
                  <a:pt x="23325" y="19831"/>
                  <a:pt x="23492" y="20270"/>
                </a:cubicBezTo>
                <a:cubicBezTo>
                  <a:pt x="23492" y="20312"/>
                  <a:pt x="23513" y="20354"/>
                  <a:pt x="23534" y="20375"/>
                </a:cubicBezTo>
                <a:cubicBezTo>
                  <a:pt x="23586" y="20496"/>
                  <a:pt x="23695" y="20574"/>
                  <a:pt x="23825" y="20574"/>
                </a:cubicBezTo>
                <a:cubicBezTo>
                  <a:pt x="23853" y="20574"/>
                  <a:pt x="23882" y="20570"/>
                  <a:pt x="23911" y="20563"/>
                </a:cubicBezTo>
                <a:cubicBezTo>
                  <a:pt x="24057" y="20542"/>
                  <a:pt x="24183" y="20417"/>
                  <a:pt x="24204" y="20249"/>
                </a:cubicBezTo>
                <a:cubicBezTo>
                  <a:pt x="24225" y="20145"/>
                  <a:pt x="24204" y="20040"/>
                  <a:pt x="24162" y="19935"/>
                </a:cubicBezTo>
                <a:cubicBezTo>
                  <a:pt x="24078" y="19726"/>
                  <a:pt x="23994" y="19475"/>
                  <a:pt x="23911" y="19245"/>
                </a:cubicBezTo>
                <a:lnTo>
                  <a:pt x="23974" y="19245"/>
                </a:lnTo>
                <a:cubicBezTo>
                  <a:pt x="24141" y="19308"/>
                  <a:pt x="24308" y="19371"/>
                  <a:pt x="24476" y="19454"/>
                </a:cubicBezTo>
                <a:cubicBezTo>
                  <a:pt x="24538" y="19496"/>
                  <a:pt x="24601" y="19559"/>
                  <a:pt x="24664" y="19622"/>
                </a:cubicBezTo>
                <a:cubicBezTo>
                  <a:pt x="24810" y="19873"/>
                  <a:pt x="24978" y="20103"/>
                  <a:pt x="25124" y="20354"/>
                </a:cubicBezTo>
                <a:cubicBezTo>
                  <a:pt x="25250" y="20563"/>
                  <a:pt x="25396" y="20793"/>
                  <a:pt x="25501" y="20961"/>
                </a:cubicBezTo>
                <a:cubicBezTo>
                  <a:pt x="25606" y="21128"/>
                  <a:pt x="25752" y="21295"/>
                  <a:pt x="25878" y="21463"/>
                </a:cubicBezTo>
                <a:cubicBezTo>
                  <a:pt x="25940" y="21540"/>
                  <a:pt x="26036" y="21584"/>
                  <a:pt x="26133" y="21584"/>
                </a:cubicBezTo>
                <a:cubicBezTo>
                  <a:pt x="26167" y="21584"/>
                  <a:pt x="26201" y="21578"/>
                  <a:pt x="26233" y="21567"/>
                </a:cubicBezTo>
                <a:cubicBezTo>
                  <a:pt x="26380" y="21547"/>
                  <a:pt x="26484" y="21442"/>
                  <a:pt x="26505" y="21316"/>
                </a:cubicBezTo>
                <a:cubicBezTo>
                  <a:pt x="26526" y="21191"/>
                  <a:pt x="26484" y="21044"/>
                  <a:pt x="26401" y="20961"/>
                </a:cubicBezTo>
                <a:cubicBezTo>
                  <a:pt x="26212" y="20710"/>
                  <a:pt x="26045" y="20459"/>
                  <a:pt x="25878" y="20207"/>
                </a:cubicBezTo>
                <a:cubicBezTo>
                  <a:pt x="25857" y="20166"/>
                  <a:pt x="25836" y="20124"/>
                  <a:pt x="25836" y="20082"/>
                </a:cubicBezTo>
                <a:lnTo>
                  <a:pt x="25836" y="20082"/>
                </a:lnTo>
                <a:cubicBezTo>
                  <a:pt x="25857" y="20103"/>
                  <a:pt x="25899" y="20124"/>
                  <a:pt x="25940" y="20145"/>
                </a:cubicBezTo>
                <a:lnTo>
                  <a:pt x="27300" y="21191"/>
                </a:lnTo>
                <a:cubicBezTo>
                  <a:pt x="27447" y="21295"/>
                  <a:pt x="27593" y="21421"/>
                  <a:pt x="27740" y="21505"/>
                </a:cubicBezTo>
                <a:cubicBezTo>
                  <a:pt x="27800" y="21550"/>
                  <a:pt x="27869" y="21571"/>
                  <a:pt x="27938" y="21571"/>
                </a:cubicBezTo>
                <a:cubicBezTo>
                  <a:pt x="28058" y="21571"/>
                  <a:pt x="28175" y="21507"/>
                  <a:pt x="28242" y="21400"/>
                </a:cubicBezTo>
                <a:cubicBezTo>
                  <a:pt x="28347" y="21233"/>
                  <a:pt x="28305" y="21023"/>
                  <a:pt x="28137" y="20898"/>
                </a:cubicBezTo>
                <a:lnTo>
                  <a:pt x="27154" y="20145"/>
                </a:lnTo>
                <a:cubicBezTo>
                  <a:pt x="27112" y="20103"/>
                  <a:pt x="27070" y="20082"/>
                  <a:pt x="27049" y="20040"/>
                </a:cubicBezTo>
                <a:lnTo>
                  <a:pt x="27112" y="20040"/>
                </a:lnTo>
                <a:lnTo>
                  <a:pt x="28409" y="20207"/>
                </a:lnTo>
                <a:cubicBezTo>
                  <a:pt x="28434" y="20213"/>
                  <a:pt x="28458" y="20216"/>
                  <a:pt x="28483" y="20216"/>
                </a:cubicBezTo>
                <a:cubicBezTo>
                  <a:pt x="28644" y="20216"/>
                  <a:pt x="28791" y="20099"/>
                  <a:pt x="28828" y="19935"/>
                </a:cubicBezTo>
                <a:cubicBezTo>
                  <a:pt x="28870" y="19747"/>
                  <a:pt x="28765" y="19559"/>
                  <a:pt x="28577" y="19496"/>
                </a:cubicBezTo>
                <a:cubicBezTo>
                  <a:pt x="28514" y="19475"/>
                  <a:pt x="28451" y="19475"/>
                  <a:pt x="28388" y="19475"/>
                </a:cubicBezTo>
                <a:lnTo>
                  <a:pt x="26317" y="19182"/>
                </a:lnTo>
                <a:cubicBezTo>
                  <a:pt x="26275" y="19182"/>
                  <a:pt x="26233" y="19161"/>
                  <a:pt x="26212" y="19140"/>
                </a:cubicBezTo>
                <a:cubicBezTo>
                  <a:pt x="26317" y="19098"/>
                  <a:pt x="26422" y="19057"/>
                  <a:pt x="26526" y="19036"/>
                </a:cubicBezTo>
                <a:cubicBezTo>
                  <a:pt x="26777" y="18994"/>
                  <a:pt x="27028" y="18952"/>
                  <a:pt x="27279" y="18931"/>
                </a:cubicBezTo>
                <a:cubicBezTo>
                  <a:pt x="27468" y="18889"/>
                  <a:pt x="27593" y="18743"/>
                  <a:pt x="27593" y="18554"/>
                </a:cubicBezTo>
                <a:cubicBezTo>
                  <a:pt x="27593" y="18359"/>
                  <a:pt x="27447" y="18218"/>
                  <a:pt x="27273" y="18218"/>
                </a:cubicBezTo>
                <a:cubicBezTo>
                  <a:pt x="27262" y="18218"/>
                  <a:pt x="27250" y="18218"/>
                  <a:pt x="27238" y="18220"/>
                </a:cubicBezTo>
                <a:lnTo>
                  <a:pt x="27070" y="18220"/>
                </a:lnTo>
                <a:cubicBezTo>
                  <a:pt x="26882" y="18241"/>
                  <a:pt x="26673" y="18262"/>
                  <a:pt x="26484" y="18303"/>
                </a:cubicBezTo>
                <a:cubicBezTo>
                  <a:pt x="26024" y="18408"/>
                  <a:pt x="25564" y="18513"/>
                  <a:pt x="25103" y="18617"/>
                </a:cubicBezTo>
                <a:cubicBezTo>
                  <a:pt x="25020" y="18638"/>
                  <a:pt x="24957" y="18638"/>
                  <a:pt x="24894" y="18638"/>
                </a:cubicBezTo>
                <a:cubicBezTo>
                  <a:pt x="24664" y="18554"/>
                  <a:pt x="24455" y="18471"/>
                  <a:pt x="24204" y="18366"/>
                </a:cubicBezTo>
                <a:lnTo>
                  <a:pt x="24685" y="18157"/>
                </a:lnTo>
                <a:cubicBezTo>
                  <a:pt x="24790" y="18115"/>
                  <a:pt x="24894" y="18073"/>
                  <a:pt x="24999" y="18031"/>
                </a:cubicBezTo>
                <a:cubicBezTo>
                  <a:pt x="25208" y="17927"/>
                  <a:pt x="25313" y="17676"/>
                  <a:pt x="25208" y="17466"/>
                </a:cubicBezTo>
                <a:cubicBezTo>
                  <a:pt x="25140" y="17345"/>
                  <a:pt x="25012" y="17276"/>
                  <a:pt x="24878" y="17276"/>
                </a:cubicBezTo>
                <a:cubicBezTo>
                  <a:pt x="24805" y="17276"/>
                  <a:pt x="24731" y="17296"/>
                  <a:pt x="24664" y="17341"/>
                </a:cubicBezTo>
                <a:cubicBezTo>
                  <a:pt x="24601" y="17404"/>
                  <a:pt x="24518" y="17446"/>
                  <a:pt x="24434" y="17487"/>
                </a:cubicBezTo>
                <a:cubicBezTo>
                  <a:pt x="24099" y="17655"/>
                  <a:pt x="23743" y="17801"/>
                  <a:pt x="23409" y="17969"/>
                </a:cubicBezTo>
                <a:cubicBezTo>
                  <a:pt x="23372" y="17993"/>
                  <a:pt x="23328" y="18003"/>
                  <a:pt x="23281" y="18003"/>
                </a:cubicBezTo>
                <a:cubicBezTo>
                  <a:pt x="23248" y="18003"/>
                  <a:pt x="23213" y="17998"/>
                  <a:pt x="23178" y="17990"/>
                </a:cubicBezTo>
                <a:cubicBezTo>
                  <a:pt x="22927" y="17906"/>
                  <a:pt x="22697" y="17822"/>
                  <a:pt x="22425" y="17718"/>
                </a:cubicBezTo>
                <a:cubicBezTo>
                  <a:pt x="22362" y="17697"/>
                  <a:pt x="22300" y="17676"/>
                  <a:pt x="22195" y="17634"/>
                </a:cubicBezTo>
                <a:cubicBezTo>
                  <a:pt x="22969" y="17425"/>
                  <a:pt x="23702" y="17257"/>
                  <a:pt x="24413" y="17048"/>
                </a:cubicBezTo>
                <a:cubicBezTo>
                  <a:pt x="25145" y="16839"/>
                  <a:pt x="25836" y="16588"/>
                  <a:pt x="26568" y="16358"/>
                </a:cubicBezTo>
                <a:cubicBezTo>
                  <a:pt x="26882" y="16734"/>
                  <a:pt x="27196" y="17132"/>
                  <a:pt x="27510" y="17529"/>
                </a:cubicBezTo>
                <a:cubicBezTo>
                  <a:pt x="27574" y="17645"/>
                  <a:pt x="27702" y="17706"/>
                  <a:pt x="27830" y="17706"/>
                </a:cubicBezTo>
                <a:cubicBezTo>
                  <a:pt x="27910" y="17706"/>
                  <a:pt x="27989" y="17682"/>
                  <a:pt x="28054" y="17634"/>
                </a:cubicBezTo>
                <a:cubicBezTo>
                  <a:pt x="28242" y="17487"/>
                  <a:pt x="28263" y="17215"/>
                  <a:pt x="28095" y="17069"/>
                </a:cubicBezTo>
                <a:cubicBezTo>
                  <a:pt x="27949" y="16902"/>
                  <a:pt x="27823" y="16734"/>
                  <a:pt x="27698" y="16567"/>
                </a:cubicBezTo>
                <a:cubicBezTo>
                  <a:pt x="27656" y="16525"/>
                  <a:pt x="27614" y="16483"/>
                  <a:pt x="27572" y="16441"/>
                </a:cubicBezTo>
                <a:lnTo>
                  <a:pt x="27238" y="16044"/>
                </a:lnTo>
                <a:cubicBezTo>
                  <a:pt x="27259" y="16023"/>
                  <a:pt x="27279" y="16023"/>
                  <a:pt x="27279" y="16002"/>
                </a:cubicBezTo>
                <a:cubicBezTo>
                  <a:pt x="27468" y="15939"/>
                  <a:pt x="27614" y="15834"/>
                  <a:pt x="27782" y="15730"/>
                </a:cubicBezTo>
                <a:cubicBezTo>
                  <a:pt x="27832" y="15679"/>
                  <a:pt x="27898" y="15651"/>
                  <a:pt x="27966" y="15651"/>
                </a:cubicBezTo>
                <a:cubicBezTo>
                  <a:pt x="28010" y="15651"/>
                  <a:pt x="28054" y="15663"/>
                  <a:pt x="28095" y="15688"/>
                </a:cubicBezTo>
                <a:cubicBezTo>
                  <a:pt x="28514" y="15897"/>
                  <a:pt x="28932" y="16106"/>
                  <a:pt x="29372" y="16316"/>
                </a:cubicBezTo>
                <a:cubicBezTo>
                  <a:pt x="29644" y="16441"/>
                  <a:pt x="29916" y="16567"/>
                  <a:pt x="30188" y="16692"/>
                </a:cubicBezTo>
                <a:cubicBezTo>
                  <a:pt x="30244" y="16716"/>
                  <a:pt x="30298" y="16727"/>
                  <a:pt x="30349" y="16727"/>
                </a:cubicBezTo>
                <a:cubicBezTo>
                  <a:pt x="30695" y="16727"/>
                  <a:pt x="30885" y="16226"/>
                  <a:pt x="30502" y="16044"/>
                </a:cubicBezTo>
                <a:cubicBezTo>
                  <a:pt x="30397" y="15981"/>
                  <a:pt x="30292" y="15918"/>
                  <a:pt x="30167" y="15876"/>
                </a:cubicBezTo>
                <a:cubicBezTo>
                  <a:pt x="29748" y="15709"/>
                  <a:pt x="29330" y="15521"/>
                  <a:pt x="28932" y="15290"/>
                </a:cubicBezTo>
                <a:cubicBezTo>
                  <a:pt x="28891" y="15269"/>
                  <a:pt x="28870" y="15249"/>
                  <a:pt x="28828" y="15228"/>
                </a:cubicBezTo>
                <a:cubicBezTo>
                  <a:pt x="28849" y="15228"/>
                  <a:pt x="28849" y="15207"/>
                  <a:pt x="28870" y="15207"/>
                </a:cubicBezTo>
                <a:lnTo>
                  <a:pt x="30146" y="14600"/>
                </a:lnTo>
                <a:cubicBezTo>
                  <a:pt x="30272" y="14537"/>
                  <a:pt x="30397" y="14495"/>
                  <a:pt x="30502" y="14433"/>
                </a:cubicBezTo>
                <a:cubicBezTo>
                  <a:pt x="30861" y="14243"/>
                  <a:pt x="30707" y="13746"/>
                  <a:pt x="30365" y="13746"/>
                </a:cubicBezTo>
                <a:cubicBezTo>
                  <a:pt x="30329" y="13746"/>
                  <a:pt x="30290" y="13751"/>
                  <a:pt x="30251" y="13763"/>
                </a:cubicBezTo>
                <a:cubicBezTo>
                  <a:pt x="30209" y="13784"/>
                  <a:pt x="30167" y="13805"/>
                  <a:pt x="30125" y="13805"/>
                </a:cubicBezTo>
                <a:cubicBezTo>
                  <a:pt x="30062" y="13847"/>
                  <a:pt x="30000" y="13889"/>
                  <a:pt x="29916" y="13909"/>
                </a:cubicBezTo>
                <a:cubicBezTo>
                  <a:pt x="29435" y="14098"/>
                  <a:pt x="28974" y="14328"/>
                  <a:pt x="28514" y="14558"/>
                </a:cubicBezTo>
                <a:cubicBezTo>
                  <a:pt x="28388" y="14642"/>
                  <a:pt x="28242" y="14705"/>
                  <a:pt x="28116" y="14767"/>
                </a:cubicBezTo>
                <a:cubicBezTo>
                  <a:pt x="28069" y="14791"/>
                  <a:pt x="28016" y="14803"/>
                  <a:pt x="27964" y="14803"/>
                </a:cubicBezTo>
                <a:cubicBezTo>
                  <a:pt x="27877" y="14803"/>
                  <a:pt x="27792" y="14770"/>
                  <a:pt x="27740" y="14705"/>
                </a:cubicBezTo>
                <a:cubicBezTo>
                  <a:pt x="27656" y="14663"/>
                  <a:pt x="27593" y="14621"/>
                  <a:pt x="27531" y="14579"/>
                </a:cubicBezTo>
                <a:cubicBezTo>
                  <a:pt x="27447" y="14516"/>
                  <a:pt x="27363" y="14474"/>
                  <a:pt x="27259" y="14433"/>
                </a:cubicBezTo>
                <a:cubicBezTo>
                  <a:pt x="27300" y="14370"/>
                  <a:pt x="27342" y="14328"/>
                  <a:pt x="27363" y="14286"/>
                </a:cubicBezTo>
                <a:cubicBezTo>
                  <a:pt x="27635" y="13972"/>
                  <a:pt x="27865" y="13679"/>
                  <a:pt x="28137" y="13365"/>
                </a:cubicBezTo>
                <a:cubicBezTo>
                  <a:pt x="28263" y="13219"/>
                  <a:pt x="28242" y="12968"/>
                  <a:pt x="28095" y="12842"/>
                </a:cubicBezTo>
                <a:cubicBezTo>
                  <a:pt x="28021" y="12787"/>
                  <a:pt x="27935" y="12760"/>
                  <a:pt x="27851" y="12760"/>
                </a:cubicBezTo>
                <a:cubicBezTo>
                  <a:pt x="27745" y="12760"/>
                  <a:pt x="27642" y="12803"/>
                  <a:pt x="27572" y="12884"/>
                </a:cubicBezTo>
                <a:cubicBezTo>
                  <a:pt x="27447" y="13010"/>
                  <a:pt x="27342" y="13156"/>
                  <a:pt x="27238" y="13303"/>
                </a:cubicBezTo>
                <a:lnTo>
                  <a:pt x="26568" y="14119"/>
                </a:lnTo>
                <a:cubicBezTo>
                  <a:pt x="25857" y="13889"/>
                  <a:pt x="25145" y="13617"/>
                  <a:pt x="24413" y="13407"/>
                </a:cubicBezTo>
                <a:cubicBezTo>
                  <a:pt x="23702" y="13198"/>
                  <a:pt x="22969" y="13031"/>
                  <a:pt x="22237" y="12842"/>
                </a:cubicBezTo>
                <a:cubicBezTo>
                  <a:pt x="22237" y="12821"/>
                  <a:pt x="22258" y="12821"/>
                  <a:pt x="22279" y="12800"/>
                </a:cubicBezTo>
                <a:cubicBezTo>
                  <a:pt x="22614" y="12696"/>
                  <a:pt x="22927" y="12570"/>
                  <a:pt x="23241" y="12466"/>
                </a:cubicBezTo>
                <a:cubicBezTo>
                  <a:pt x="23260" y="12460"/>
                  <a:pt x="23278" y="12457"/>
                  <a:pt x="23296" y="12457"/>
                </a:cubicBezTo>
                <a:cubicBezTo>
                  <a:pt x="23341" y="12457"/>
                  <a:pt x="23385" y="12472"/>
                  <a:pt x="23430" y="12487"/>
                </a:cubicBezTo>
                <a:cubicBezTo>
                  <a:pt x="23597" y="12591"/>
                  <a:pt x="23743" y="12675"/>
                  <a:pt x="23911" y="12759"/>
                </a:cubicBezTo>
                <a:lnTo>
                  <a:pt x="24643" y="13114"/>
                </a:lnTo>
                <a:cubicBezTo>
                  <a:pt x="24685" y="13135"/>
                  <a:pt x="24748" y="13156"/>
                  <a:pt x="24790" y="13177"/>
                </a:cubicBezTo>
                <a:cubicBezTo>
                  <a:pt x="24828" y="13191"/>
                  <a:pt x="24866" y="13197"/>
                  <a:pt x="24903" y="13197"/>
                </a:cubicBezTo>
                <a:cubicBezTo>
                  <a:pt x="25090" y="13197"/>
                  <a:pt x="25250" y="13034"/>
                  <a:pt x="25250" y="12842"/>
                </a:cubicBezTo>
                <a:cubicBezTo>
                  <a:pt x="25250" y="12654"/>
                  <a:pt x="25145" y="12508"/>
                  <a:pt x="24999" y="12445"/>
                </a:cubicBezTo>
                <a:cubicBezTo>
                  <a:pt x="24873" y="12382"/>
                  <a:pt x="24748" y="12340"/>
                  <a:pt x="24622" y="12277"/>
                </a:cubicBezTo>
                <a:cubicBezTo>
                  <a:pt x="24476" y="12236"/>
                  <a:pt x="24371" y="12173"/>
                  <a:pt x="24225" y="12089"/>
                </a:cubicBezTo>
                <a:cubicBezTo>
                  <a:pt x="24434" y="12005"/>
                  <a:pt x="24622" y="11922"/>
                  <a:pt x="24831" y="11859"/>
                </a:cubicBezTo>
                <a:cubicBezTo>
                  <a:pt x="24863" y="11848"/>
                  <a:pt x="24899" y="11843"/>
                  <a:pt x="24936" y="11843"/>
                </a:cubicBezTo>
                <a:cubicBezTo>
                  <a:pt x="24973" y="11843"/>
                  <a:pt x="25009" y="11848"/>
                  <a:pt x="25041" y="11859"/>
                </a:cubicBezTo>
                <a:cubicBezTo>
                  <a:pt x="25459" y="11943"/>
                  <a:pt x="25857" y="12047"/>
                  <a:pt x="26275" y="12131"/>
                </a:cubicBezTo>
                <a:cubicBezTo>
                  <a:pt x="26589" y="12194"/>
                  <a:pt x="26924" y="12256"/>
                  <a:pt x="27238" y="12277"/>
                </a:cubicBezTo>
                <a:cubicBezTo>
                  <a:pt x="27250" y="12279"/>
                  <a:pt x="27262" y="12279"/>
                  <a:pt x="27273" y="12279"/>
                </a:cubicBezTo>
                <a:cubicBezTo>
                  <a:pt x="27447" y="12279"/>
                  <a:pt x="27595" y="12139"/>
                  <a:pt x="27614" y="11943"/>
                </a:cubicBezTo>
                <a:cubicBezTo>
                  <a:pt x="27614" y="11754"/>
                  <a:pt x="27468" y="11608"/>
                  <a:pt x="27279" y="11566"/>
                </a:cubicBezTo>
                <a:cubicBezTo>
                  <a:pt x="27070" y="11545"/>
                  <a:pt x="26861" y="11524"/>
                  <a:pt x="26673" y="11482"/>
                </a:cubicBezTo>
                <a:cubicBezTo>
                  <a:pt x="26505" y="11461"/>
                  <a:pt x="26359" y="11399"/>
                  <a:pt x="26212" y="11378"/>
                </a:cubicBezTo>
                <a:cubicBezTo>
                  <a:pt x="26233" y="11336"/>
                  <a:pt x="26275" y="11315"/>
                  <a:pt x="26317" y="11315"/>
                </a:cubicBezTo>
                <a:cubicBezTo>
                  <a:pt x="26547" y="11273"/>
                  <a:pt x="26798" y="11231"/>
                  <a:pt x="27049" y="11189"/>
                </a:cubicBezTo>
                <a:lnTo>
                  <a:pt x="28430" y="11022"/>
                </a:lnTo>
                <a:cubicBezTo>
                  <a:pt x="28493" y="11022"/>
                  <a:pt x="28556" y="11001"/>
                  <a:pt x="28619" y="10980"/>
                </a:cubicBezTo>
                <a:cubicBezTo>
                  <a:pt x="28744" y="10917"/>
                  <a:pt x="28828" y="10813"/>
                  <a:pt x="28849" y="10666"/>
                </a:cubicBezTo>
                <a:cubicBezTo>
                  <a:pt x="28870" y="10541"/>
                  <a:pt x="28786" y="10415"/>
                  <a:pt x="28681" y="10352"/>
                </a:cubicBezTo>
                <a:cubicBezTo>
                  <a:pt x="28605" y="10322"/>
                  <a:pt x="28528" y="10302"/>
                  <a:pt x="28460" y="10302"/>
                </a:cubicBezTo>
                <a:cubicBezTo>
                  <a:pt x="28435" y="10302"/>
                  <a:pt x="28411" y="10305"/>
                  <a:pt x="28388" y="10311"/>
                </a:cubicBezTo>
                <a:cubicBezTo>
                  <a:pt x="28116" y="10332"/>
                  <a:pt x="27844" y="10373"/>
                  <a:pt x="27572" y="10394"/>
                </a:cubicBezTo>
                <a:lnTo>
                  <a:pt x="27028" y="10457"/>
                </a:lnTo>
                <a:cubicBezTo>
                  <a:pt x="27049" y="10436"/>
                  <a:pt x="27049" y="10415"/>
                  <a:pt x="27070" y="10394"/>
                </a:cubicBezTo>
                <a:lnTo>
                  <a:pt x="27823" y="9808"/>
                </a:lnTo>
                <a:cubicBezTo>
                  <a:pt x="27928" y="9725"/>
                  <a:pt x="28054" y="9662"/>
                  <a:pt x="28137" y="9578"/>
                </a:cubicBezTo>
                <a:cubicBezTo>
                  <a:pt x="28305" y="9453"/>
                  <a:pt x="28326" y="9223"/>
                  <a:pt x="28221" y="9076"/>
                </a:cubicBezTo>
                <a:cubicBezTo>
                  <a:pt x="28152" y="8980"/>
                  <a:pt x="28038" y="8929"/>
                  <a:pt x="27921" y="8929"/>
                </a:cubicBezTo>
                <a:cubicBezTo>
                  <a:pt x="27860" y="8929"/>
                  <a:pt x="27797" y="8943"/>
                  <a:pt x="27740" y="8971"/>
                </a:cubicBezTo>
                <a:cubicBezTo>
                  <a:pt x="27677" y="9013"/>
                  <a:pt x="27614" y="9055"/>
                  <a:pt x="27551" y="9097"/>
                </a:cubicBezTo>
                <a:lnTo>
                  <a:pt x="25899" y="10352"/>
                </a:lnTo>
                <a:cubicBezTo>
                  <a:pt x="25857" y="10373"/>
                  <a:pt x="25836" y="10394"/>
                  <a:pt x="25794" y="10394"/>
                </a:cubicBezTo>
                <a:cubicBezTo>
                  <a:pt x="25815" y="10352"/>
                  <a:pt x="25836" y="10311"/>
                  <a:pt x="25857" y="10269"/>
                </a:cubicBezTo>
                <a:cubicBezTo>
                  <a:pt x="26045" y="10018"/>
                  <a:pt x="26212" y="9767"/>
                  <a:pt x="26380" y="9536"/>
                </a:cubicBezTo>
                <a:cubicBezTo>
                  <a:pt x="26463" y="9432"/>
                  <a:pt x="26505" y="9306"/>
                  <a:pt x="26484" y="9181"/>
                </a:cubicBezTo>
                <a:cubicBezTo>
                  <a:pt x="26463" y="9055"/>
                  <a:pt x="26359" y="8930"/>
                  <a:pt x="26233" y="8909"/>
                </a:cubicBezTo>
                <a:cubicBezTo>
                  <a:pt x="26203" y="8900"/>
                  <a:pt x="26171" y="8896"/>
                  <a:pt x="26140" y="8896"/>
                </a:cubicBezTo>
                <a:cubicBezTo>
                  <a:pt x="26021" y="8896"/>
                  <a:pt x="25902" y="8956"/>
                  <a:pt x="25836" y="9055"/>
                </a:cubicBezTo>
                <a:cubicBezTo>
                  <a:pt x="25668" y="9306"/>
                  <a:pt x="25480" y="9536"/>
                  <a:pt x="25313" y="9808"/>
                </a:cubicBezTo>
                <a:cubicBezTo>
                  <a:pt x="25082" y="10164"/>
                  <a:pt x="24873" y="10499"/>
                  <a:pt x="24664" y="10855"/>
                </a:cubicBezTo>
                <a:cubicBezTo>
                  <a:pt x="24643" y="10896"/>
                  <a:pt x="24601" y="10959"/>
                  <a:pt x="24538" y="10980"/>
                </a:cubicBezTo>
                <a:cubicBezTo>
                  <a:pt x="24350" y="11085"/>
                  <a:pt x="24120" y="11168"/>
                  <a:pt x="23932" y="11273"/>
                </a:cubicBezTo>
                <a:cubicBezTo>
                  <a:pt x="23953" y="11106"/>
                  <a:pt x="23994" y="10959"/>
                  <a:pt x="24057" y="10813"/>
                </a:cubicBezTo>
                <a:cubicBezTo>
                  <a:pt x="24141" y="10666"/>
                  <a:pt x="24183" y="10478"/>
                  <a:pt x="24204" y="10311"/>
                </a:cubicBezTo>
                <a:cubicBezTo>
                  <a:pt x="24225" y="10122"/>
                  <a:pt x="24099" y="9955"/>
                  <a:pt x="23911" y="9934"/>
                </a:cubicBezTo>
                <a:cubicBezTo>
                  <a:pt x="23883" y="9928"/>
                  <a:pt x="23855" y="9925"/>
                  <a:pt x="23828" y="9925"/>
                </a:cubicBezTo>
                <a:cubicBezTo>
                  <a:pt x="23670" y="9925"/>
                  <a:pt x="23528" y="10025"/>
                  <a:pt x="23492" y="10185"/>
                </a:cubicBezTo>
                <a:cubicBezTo>
                  <a:pt x="23471" y="10290"/>
                  <a:pt x="23450" y="10394"/>
                  <a:pt x="23409" y="10478"/>
                </a:cubicBezTo>
                <a:cubicBezTo>
                  <a:pt x="23283" y="10834"/>
                  <a:pt x="23158" y="11210"/>
                  <a:pt x="23032" y="11566"/>
                </a:cubicBezTo>
                <a:cubicBezTo>
                  <a:pt x="23011" y="11629"/>
                  <a:pt x="22969" y="11671"/>
                  <a:pt x="22927" y="11692"/>
                </a:cubicBezTo>
                <a:cubicBezTo>
                  <a:pt x="22634" y="11859"/>
                  <a:pt x="22341" y="11984"/>
                  <a:pt x="22069" y="12110"/>
                </a:cubicBezTo>
                <a:cubicBezTo>
                  <a:pt x="22028" y="12131"/>
                  <a:pt x="21986" y="12131"/>
                  <a:pt x="21944" y="12131"/>
                </a:cubicBezTo>
                <a:cubicBezTo>
                  <a:pt x="22341" y="11461"/>
                  <a:pt x="22739" y="10855"/>
                  <a:pt x="23095" y="10185"/>
                </a:cubicBezTo>
                <a:cubicBezTo>
                  <a:pt x="23450" y="9536"/>
                  <a:pt x="23764" y="8846"/>
                  <a:pt x="24099" y="8176"/>
                </a:cubicBezTo>
                <a:lnTo>
                  <a:pt x="24601" y="8218"/>
                </a:lnTo>
                <a:lnTo>
                  <a:pt x="25166" y="8281"/>
                </a:lnTo>
                <a:cubicBezTo>
                  <a:pt x="25334" y="8302"/>
                  <a:pt x="25522" y="8344"/>
                  <a:pt x="25689" y="8344"/>
                </a:cubicBezTo>
                <a:cubicBezTo>
                  <a:pt x="25696" y="8344"/>
                  <a:pt x="25703" y="8344"/>
                  <a:pt x="25710" y="8344"/>
                </a:cubicBezTo>
                <a:cubicBezTo>
                  <a:pt x="26151" y="8344"/>
                  <a:pt x="26205" y="7694"/>
                  <a:pt x="25752" y="7611"/>
                </a:cubicBezTo>
                <a:lnTo>
                  <a:pt x="24559" y="7507"/>
                </a:lnTo>
                <a:cubicBezTo>
                  <a:pt x="24497" y="7486"/>
                  <a:pt x="24455" y="7486"/>
                  <a:pt x="24392" y="7465"/>
                </a:cubicBezTo>
                <a:cubicBezTo>
                  <a:pt x="24434" y="7256"/>
                  <a:pt x="24476" y="7046"/>
                  <a:pt x="24518" y="6858"/>
                </a:cubicBezTo>
                <a:cubicBezTo>
                  <a:pt x="24538" y="6754"/>
                  <a:pt x="24622" y="6670"/>
                  <a:pt x="24727" y="6628"/>
                </a:cubicBezTo>
                <a:cubicBezTo>
                  <a:pt x="25187" y="6482"/>
                  <a:pt x="25647" y="6314"/>
                  <a:pt x="26108" y="6147"/>
                </a:cubicBezTo>
                <a:cubicBezTo>
                  <a:pt x="26401" y="6063"/>
                  <a:pt x="26673" y="5938"/>
                  <a:pt x="26945" y="5833"/>
                </a:cubicBezTo>
                <a:cubicBezTo>
                  <a:pt x="27311" y="5679"/>
                  <a:pt x="27180" y="5151"/>
                  <a:pt x="26813" y="5151"/>
                </a:cubicBezTo>
                <a:cubicBezTo>
                  <a:pt x="26782" y="5151"/>
                  <a:pt x="26749" y="5155"/>
                  <a:pt x="26715" y="5163"/>
                </a:cubicBezTo>
                <a:cubicBezTo>
                  <a:pt x="26652" y="5163"/>
                  <a:pt x="26610" y="5184"/>
                  <a:pt x="26547" y="5205"/>
                </a:cubicBezTo>
                <a:cubicBezTo>
                  <a:pt x="26129" y="5373"/>
                  <a:pt x="25710" y="5540"/>
                  <a:pt x="25271" y="5686"/>
                </a:cubicBezTo>
                <a:cubicBezTo>
                  <a:pt x="25166" y="5728"/>
                  <a:pt x="25041" y="5749"/>
                  <a:pt x="24894" y="5791"/>
                </a:cubicBezTo>
                <a:cubicBezTo>
                  <a:pt x="24999" y="5519"/>
                  <a:pt x="25082" y="5247"/>
                  <a:pt x="25187" y="4996"/>
                </a:cubicBezTo>
                <a:cubicBezTo>
                  <a:pt x="25250" y="4787"/>
                  <a:pt x="25334" y="4578"/>
                  <a:pt x="25417" y="4368"/>
                </a:cubicBezTo>
                <a:cubicBezTo>
                  <a:pt x="25459" y="4243"/>
                  <a:pt x="25522" y="4138"/>
                  <a:pt x="25543" y="4013"/>
                </a:cubicBezTo>
                <a:cubicBezTo>
                  <a:pt x="25606" y="3824"/>
                  <a:pt x="25501" y="3636"/>
                  <a:pt x="25334" y="3573"/>
                </a:cubicBezTo>
                <a:cubicBezTo>
                  <a:pt x="25292" y="3559"/>
                  <a:pt x="25249" y="3553"/>
                  <a:pt x="25207" y="3553"/>
                </a:cubicBezTo>
                <a:cubicBezTo>
                  <a:pt x="25060" y="3553"/>
                  <a:pt x="24922" y="3636"/>
                  <a:pt x="24873" y="3782"/>
                </a:cubicBezTo>
                <a:cubicBezTo>
                  <a:pt x="24769" y="4054"/>
                  <a:pt x="24643" y="4326"/>
                  <a:pt x="24559" y="4598"/>
                </a:cubicBezTo>
                <a:cubicBezTo>
                  <a:pt x="24392" y="5059"/>
                  <a:pt x="24225" y="5519"/>
                  <a:pt x="24078" y="5979"/>
                </a:cubicBezTo>
                <a:cubicBezTo>
                  <a:pt x="24036" y="6105"/>
                  <a:pt x="23911" y="6189"/>
                  <a:pt x="23785" y="6189"/>
                </a:cubicBezTo>
                <a:cubicBezTo>
                  <a:pt x="23702" y="6210"/>
                  <a:pt x="23597" y="6230"/>
                  <a:pt x="23513" y="6251"/>
                </a:cubicBezTo>
                <a:cubicBezTo>
                  <a:pt x="23430" y="6272"/>
                  <a:pt x="23346" y="6293"/>
                  <a:pt x="23241" y="6335"/>
                </a:cubicBezTo>
                <a:cubicBezTo>
                  <a:pt x="23220" y="6272"/>
                  <a:pt x="23199" y="6230"/>
                  <a:pt x="23199" y="6168"/>
                </a:cubicBezTo>
                <a:cubicBezTo>
                  <a:pt x="23158" y="5770"/>
                  <a:pt x="23116" y="5373"/>
                  <a:pt x="23095" y="4975"/>
                </a:cubicBezTo>
                <a:cubicBezTo>
                  <a:pt x="23074" y="4766"/>
                  <a:pt x="22906" y="4619"/>
                  <a:pt x="22697" y="4619"/>
                </a:cubicBezTo>
                <a:cubicBezTo>
                  <a:pt x="22488" y="4640"/>
                  <a:pt x="22341" y="4829"/>
                  <a:pt x="22362" y="5038"/>
                </a:cubicBezTo>
                <a:cubicBezTo>
                  <a:pt x="22404" y="5394"/>
                  <a:pt x="22446" y="5728"/>
                  <a:pt x="22488" y="6063"/>
                </a:cubicBezTo>
                <a:cubicBezTo>
                  <a:pt x="22509" y="6251"/>
                  <a:pt x="22509" y="6419"/>
                  <a:pt x="22530" y="6628"/>
                </a:cubicBezTo>
                <a:cubicBezTo>
                  <a:pt x="21149" y="7235"/>
                  <a:pt x="19831" y="7946"/>
                  <a:pt x="18554" y="8741"/>
                </a:cubicBezTo>
                <a:cubicBezTo>
                  <a:pt x="18680" y="8490"/>
                  <a:pt x="18805" y="8218"/>
                  <a:pt x="18910" y="7967"/>
                </a:cubicBezTo>
                <a:cubicBezTo>
                  <a:pt x="18973" y="7779"/>
                  <a:pt x="19119" y="7653"/>
                  <a:pt x="19308" y="7611"/>
                </a:cubicBezTo>
                <a:cubicBezTo>
                  <a:pt x="19726" y="7507"/>
                  <a:pt x="20124" y="7339"/>
                  <a:pt x="20542" y="7214"/>
                </a:cubicBezTo>
                <a:cubicBezTo>
                  <a:pt x="20563" y="7193"/>
                  <a:pt x="20563" y="7193"/>
                  <a:pt x="20584" y="7193"/>
                </a:cubicBezTo>
                <a:cubicBezTo>
                  <a:pt x="20730" y="7130"/>
                  <a:pt x="20793" y="6984"/>
                  <a:pt x="20793" y="6837"/>
                </a:cubicBezTo>
                <a:cubicBezTo>
                  <a:pt x="20772" y="6691"/>
                  <a:pt x="20668" y="6544"/>
                  <a:pt x="20521" y="6523"/>
                </a:cubicBezTo>
                <a:cubicBezTo>
                  <a:pt x="20474" y="6505"/>
                  <a:pt x="20423" y="6494"/>
                  <a:pt x="20371" y="6494"/>
                </a:cubicBezTo>
                <a:cubicBezTo>
                  <a:pt x="20308" y="6494"/>
                  <a:pt x="20244" y="6510"/>
                  <a:pt x="20186" y="6544"/>
                </a:cubicBezTo>
                <a:cubicBezTo>
                  <a:pt x="20040" y="6586"/>
                  <a:pt x="19893" y="6649"/>
                  <a:pt x="19747" y="6712"/>
                </a:cubicBezTo>
                <a:cubicBezTo>
                  <a:pt x="19663" y="6733"/>
                  <a:pt x="19559" y="6774"/>
                  <a:pt x="19433" y="6816"/>
                </a:cubicBezTo>
                <a:cubicBezTo>
                  <a:pt x="19517" y="6586"/>
                  <a:pt x="19600" y="6398"/>
                  <a:pt x="19684" y="6210"/>
                </a:cubicBezTo>
                <a:cubicBezTo>
                  <a:pt x="19726" y="6147"/>
                  <a:pt x="19768" y="6084"/>
                  <a:pt x="19831" y="6063"/>
                </a:cubicBezTo>
                <a:cubicBezTo>
                  <a:pt x="20165" y="5833"/>
                  <a:pt x="20500" y="5624"/>
                  <a:pt x="20835" y="5414"/>
                </a:cubicBezTo>
                <a:cubicBezTo>
                  <a:pt x="21107" y="5247"/>
                  <a:pt x="21358" y="5059"/>
                  <a:pt x="21630" y="4870"/>
                </a:cubicBezTo>
                <a:cubicBezTo>
                  <a:pt x="21735" y="4787"/>
                  <a:pt x="21818" y="4640"/>
                  <a:pt x="21777" y="4494"/>
                </a:cubicBezTo>
                <a:cubicBezTo>
                  <a:pt x="21748" y="4311"/>
                  <a:pt x="21588" y="4195"/>
                  <a:pt x="21417" y="4195"/>
                </a:cubicBezTo>
                <a:cubicBezTo>
                  <a:pt x="21332" y="4195"/>
                  <a:pt x="21245" y="4223"/>
                  <a:pt x="21170" y="4285"/>
                </a:cubicBezTo>
                <a:cubicBezTo>
                  <a:pt x="20919" y="4473"/>
                  <a:pt x="20647" y="4661"/>
                  <a:pt x="20396" y="4829"/>
                </a:cubicBezTo>
                <a:cubicBezTo>
                  <a:pt x="20354" y="4850"/>
                  <a:pt x="20333" y="4870"/>
                  <a:pt x="20291" y="4870"/>
                </a:cubicBezTo>
                <a:cubicBezTo>
                  <a:pt x="20626" y="4389"/>
                  <a:pt x="20981" y="3929"/>
                  <a:pt x="21316" y="3469"/>
                </a:cubicBezTo>
                <a:cubicBezTo>
                  <a:pt x="21442" y="3301"/>
                  <a:pt x="21588" y="3155"/>
                  <a:pt x="21693" y="2987"/>
                </a:cubicBezTo>
                <a:cubicBezTo>
                  <a:pt x="21818" y="2820"/>
                  <a:pt x="21777" y="2569"/>
                  <a:pt x="21588" y="2464"/>
                </a:cubicBezTo>
                <a:cubicBezTo>
                  <a:pt x="21527" y="2426"/>
                  <a:pt x="21457" y="2407"/>
                  <a:pt x="21388" y="2407"/>
                </a:cubicBezTo>
                <a:cubicBezTo>
                  <a:pt x="21269" y="2407"/>
                  <a:pt x="21152" y="2463"/>
                  <a:pt x="21086" y="2569"/>
                </a:cubicBezTo>
                <a:lnTo>
                  <a:pt x="20312" y="3573"/>
                </a:lnTo>
                <a:cubicBezTo>
                  <a:pt x="20291" y="3615"/>
                  <a:pt x="20270" y="3636"/>
                  <a:pt x="20249" y="3678"/>
                </a:cubicBezTo>
                <a:lnTo>
                  <a:pt x="20207" y="3657"/>
                </a:lnTo>
                <a:cubicBezTo>
                  <a:pt x="20249" y="3427"/>
                  <a:pt x="20270" y="3217"/>
                  <a:pt x="20291" y="2966"/>
                </a:cubicBezTo>
                <a:cubicBezTo>
                  <a:pt x="20333" y="2715"/>
                  <a:pt x="20354" y="2464"/>
                  <a:pt x="20375" y="2213"/>
                </a:cubicBezTo>
                <a:cubicBezTo>
                  <a:pt x="20396" y="2046"/>
                  <a:pt x="20291" y="1878"/>
                  <a:pt x="20124" y="1837"/>
                </a:cubicBezTo>
                <a:cubicBezTo>
                  <a:pt x="20108" y="1835"/>
                  <a:pt x="20092" y="1834"/>
                  <a:pt x="20076" y="1834"/>
                </a:cubicBezTo>
                <a:cubicBezTo>
                  <a:pt x="19904" y="1834"/>
                  <a:pt x="19743" y="1936"/>
                  <a:pt x="19705" y="2109"/>
                </a:cubicBezTo>
                <a:cubicBezTo>
                  <a:pt x="19684" y="2192"/>
                  <a:pt x="19663" y="2297"/>
                  <a:pt x="19642" y="2381"/>
                </a:cubicBezTo>
                <a:cubicBezTo>
                  <a:pt x="19580" y="2945"/>
                  <a:pt x="19496" y="3531"/>
                  <a:pt x="19433" y="4096"/>
                </a:cubicBezTo>
                <a:cubicBezTo>
                  <a:pt x="19412" y="4159"/>
                  <a:pt x="19391" y="4243"/>
                  <a:pt x="19391" y="4306"/>
                </a:cubicBezTo>
                <a:cubicBezTo>
                  <a:pt x="19370" y="4368"/>
                  <a:pt x="19349" y="4431"/>
                  <a:pt x="19349" y="4494"/>
                </a:cubicBezTo>
                <a:cubicBezTo>
                  <a:pt x="19328" y="4452"/>
                  <a:pt x="19308" y="4410"/>
                  <a:pt x="19287" y="4368"/>
                </a:cubicBezTo>
                <a:cubicBezTo>
                  <a:pt x="19224" y="4054"/>
                  <a:pt x="19161" y="3741"/>
                  <a:pt x="19119" y="3406"/>
                </a:cubicBezTo>
                <a:cubicBezTo>
                  <a:pt x="19098" y="3238"/>
                  <a:pt x="18952" y="3113"/>
                  <a:pt x="18784" y="3092"/>
                </a:cubicBezTo>
                <a:cubicBezTo>
                  <a:pt x="18772" y="3090"/>
                  <a:pt x="18760" y="3090"/>
                  <a:pt x="18748" y="3090"/>
                </a:cubicBezTo>
                <a:cubicBezTo>
                  <a:pt x="18596" y="3090"/>
                  <a:pt x="18468" y="3207"/>
                  <a:pt x="18429" y="3343"/>
                </a:cubicBezTo>
                <a:cubicBezTo>
                  <a:pt x="18408" y="3427"/>
                  <a:pt x="18387" y="3510"/>
                  <a:pt x="18408" y="3573"/>
                </a:cubicBezTo>
                <a:cubicBezTo>
                  <a:pt x="18450" y="3824"/>
                  <a:pt x="18471" y="4054"/>
                  <a:pt x="18533" y="4306"/>
                </a:cubicBezTo>
                <a:cubicBezTo>
                  <a:pt x="18617" y="4745"/>
                  <a:pt x="18722" y="5205"/>
                  <a:pt x="18847" y="5645"/>
                </a:cubicBezTo>
                <a:cubicBezTo>
                  <a:pt x="18868" y="5728"/>
                  <a:pt x="18847" y="5833"/>
                  <a:pt x="18826" y="5917"/>
                </a:cubicBezTo>
                <a:cubicBezTo>
                  <a:pt x="18764" y="6063"/>
                  <a:pt x="18701" y="6210"/>
                  <a:pt x="18638" y="6356"/>
                </a:cubicBezTo>
                <a:cubicBezTo>
                  <a:pt x="18638" y="6377"/>
                  <a:pt x="18617" y="6419"/>
                  <a:pt x="18575" y="6482"/>
                </a:cubicBezTo>
                <a:cubicBezTo>
                  <a:pt x="18471" y="6210"/>
                  <a:pt x="18345" y="5979"/>
                  <a:pt x="18261" y="5749"/>
                </a:cubicBezTo>
                <a:cubicBezTo>
                  <a:pt x="18198" y="5575"/>
                  <a:pt x="18039" y="5461"/>
                  <a:pt x="17866" y="5461"/>
                </a:cubicBezTo>
                <a:cubicBezTo>
                  <a:pt x="17810" y="5461"/>
                  <a:pt x="17752" y="5473"/>
                  <a:pt x="17696" y="5498"/>
                </a:cubicBezTo>
                <a:cubicBezTo>
                  <a:pt x="17487" y="5582"/>
                  <a:pt x="17424" y="5791"/>
                  <a:pt x="17571" y="6063"/>
                </a:cubicBezTo>
                <a:cubicBezTo>
                  <a:pt x="17613" y="6126"/>
                  <a:pt x="17655" y="6210"/>
                  <a:pt x="17696" y="6272"/>
                </a:cubicBezTo>
                <a:cubicBezTo>
                  <a:pt x="17864" y="6607"/>
                  <a:pt x="18010" y="6963"/>
                  <a:pt x="18178" y="7298"/>
                </a:cubicBezTo>
                <a:cubicBezTo>
                  <a:pt x="18220" y="7360"/>
                  <a:pt x="18220" y="7423"/>
                  <a:pt x="18199" y="7507"/>
                </a:cubicBezTo>
                <a:cubicBezTo>
                  <a:pt x="18115" y="7758"/>
                  <a:pt x="18010" y="8051"/>
                  <a:pt x="17927" y="8302"/>
                </a:cubicBezTo>
                <a:cubicBezTo>
                  <a:pt x="17906" y="8365"/>
                  <a:pt x="17864" y="8407"/>
                  <a:pt x="17822" y="8490"/>
                </a:cubicBezTo>
                <a:cubicBezTo>
                  <a:pt x="17634" y="7737"/>
                  <a:pt x="17466" y="7005"/>
                  <a:pt x="17257" y="6293"/>
                </a:cubicBezTo>
                <a:cubicBezTo>
                  <a:pt x="17048" y="5561"/>
                  <a:pt x="16797" y="4870"/>
                  <a:pt x="16546" y="4138"/>
                </a:cubicBezTo>
                <a:lnTo>
                  <a:pt x="17006" y="3782"/>
                </a:lnTo>
                <a:cubicBezTo>
                  <a:pt x="17090" y="3699"/>
                  <a:pt x="17173" y="3636"/>
                  <a:pt x="17257" y="3552"/>
                </a:cubicBezTo>
                <a:cubicBezTo>
                  <a:pt x="17424" y="3427"/>
                  <a:pt x="17613" y="3301"/>
                  <a:pt x="17759" y="3176"/>
                </a:cubicBezTo>
                <a:cubicBezTo>
                  <a:pt x="18101" y="2932"/>
                  <a:pt x="17861" y="2485"/>
                  <a:pt x="17560" y="2485"/>
                </a:cubicBezTo>
                <a:cubicBezTo>
                  <a:pt x="17474" y="2485"/>
                  <a:pt x="17383" y="2522"/>
                  <a:pt x="17299" y="2611"/>
                </a:cubicBezTo>
                <a:cubicBezTo>
                  <a:pt x="17111" y="2757"/>
                  <a:pt x="16943" y="2883"/>
                  <a:pt x="16776" y="3008"/>
                </a:cubicBezTo>
                <a:cubicBezTo>
                  <a:pt x="16713" y="3050"/>
                  <a:pt x="16671" y="3092"/>
                  <a:pt x="16629" y="3134"/>
                </a:cubicBezTo>
                <a:lnTo>
                  <a:pt x="16253" y="3448"/>
                </a:lnTo>
                <a:cubicBezTo>
                  <a:pt x="16232" y="3427"/>
                  <a:pt x="16211" y="3406"/>
                  <a:pt x="16211" y="3406"/>
                </a:cubicBezTo>
                <a:cubicBezTo>
                  <a:pt x="16127" y="3238"/>
                  <a:pt x="16043" y="3071"/>
                  <a:pt x="15918" y="2925"/>
                </a:cubicBezTo>
                <a:cubicBezTo>
                  <a:pt x="15855" y="2862"/>
                  <a:pt x="15834" y="2757"/>
                  <a:pt x="15876" y="2673"/>
                </a:cubicBezTo>
                <a:cubicBezTo>
                  <a:pt x="15939" y="2548"/>
                  <a:pt x="15981" y="2401"/>
                  <a:pt x="16064" y="2276"/>
                </a:cubicBezTo>
                <a:cubicBezTo>
                  <a:pt x="16357" y="1711"/>
                  <a:pt x="16608" y="1125"/>
                  <a:pt x="16880" y="539"/>
                </a:cubicBezTo>
                <a:cubicBezTo>
                  <a:pt x="16922" y="414"/>
                  <a:pt x="16922" y="288"/>
                  <a:pt x="16880" y="184"/>
                </a:cubicBezTo>
                <a:cubicBezTo>
                  <a:pt x="16815" y="63"/>
                  <a:pt x="16692" y="0"/>
                  <a:pt x="1656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8"/>
          <p:cNvSpPr/>
          <p:nvPr/>
        </p:nvSpPr>
        <p:spPr>
          <a:xfrm>
            <a:off x="6846613" y="2210308"/>
            <a:ext cx="752225" cy="656175"/>
          </a:xfrm>
          <a:custGeom>
            <a:rect b="b" l="l" r="r" t="t"/>
            <a:pathLst>
              <a:path extrusionOk="0" h="26247" w="30089">
                <a:moveTo>
                  <a:pt x="15651" y="9148"/>
                </a:moveTo>
                <a:lnTo>
                  <a:pt x="15651" y="9148"/>
                </a:lnTo>
                <a:cubicBezTo>
                  <a:pt x="16122" y="9167"/>
                  <a:pt x="16577" y="9321"/>
                  <a:pt x="17060" y="9321"/>
                </a:cubicBezTo>
                <a:cubicBezTo>
                  <a:pt x="17113" y="9321"/>
                  <a:pt x="17167" y="9319"/>
                  <a:pt x="17221" y="9315"/>
                </a:cubicBezTo>
                <a:cubicBezTo>
                  <a:pt x="17451" y="9796"/>
                  <a:pt x="17848" y="10131"/>
                  <a:pt x="18141" y="10571"/>
                </a:cubicBezTo>
                <a:lnTo>
                  <a:pt x="15735" y="11868"/>
                </a:lnTo>
                <a:cubicBezTo>
                  <a:pt x="15693" y="10968"/>
                  <a:pt x="15672" y="10047"/>
                  <a:pt x="15651" y="9148"/>
                </a:cubicBezTo>
                <a:close/>
                <a:moveTo>
                  <a:pt x="14396" y="9148"/>
                </a:moveTo>
                <a:lnTo>
                  <a:pt x="14291" y="11889"/>
                </a:lnTo>
                <a:lnTo>
                  <a:pt x="11885" y="10571"/>
                </a:lnTo>
                <a:cubicBezTo>
                  <a:pt x="12199" y="10152"/>
                  <a:pt x="12597" y="9796"/>
                  <a:pt x="12827" y="9315"/>
                </a:cubicBezTo>
                <a:cubicBezTo>
                  <a:pt x="12884" y="9320"/>
                  <a:pt x="12941" y="9322"/>
                  <a:pt x="12998" y="9322"/>
                </a:cubicBezTo>
                <a:cubicBezTo>
                  <a:pt x="13460" y="9322"/>
                  <a:pt x="13912" y="9185"/>
                  <a:pt x="14396" y="9148"/>
                </a:cubicBezTo>
                <a:close/>
                <a:moveTo>
                  <a:pt x="15041" y="12849"/>
                </a:moveTo>
                <a:cubicBezTo>
                  <a:pt x="15126" y="12849"/>
                  <a:pt x="15254" y="12982"/>
                  <a:pt x="15254" y="13060"/>
                </a:cubicBezTo>
                <a:cubicBezTo>
                  <a:pt x="15296" y="13228"/>
                  <a:pt x="15254" y="13270"/>
                  <a:pt x="15024" y="13374"/>
                </a:cubicBezTo>
                <a:cubicBezTo>
                  <a:pt x="14794" y="13270"/>
                  <a:pt x="14710" y="13186"/>
                  <a:pt x="14794" y="13019"/>
                </a:cubicBezTo>
                <a:cubicBezTo>
                  <a:pt x="14835" y="12956"/>
                  <a:pt x="14919" y="12893"/>
                  <a:pt x="15024" y="12851"/>
                </a:cubicBezTo>
                <a:cubicBezTo>
                  <a:pt x="15029" y="12850"/>
                  <a:pt x="15035" y="12849"/>
                  <a:pt x="15041" y="12849"/>
                </a:cubicBezTo>
                <a:close/>
                <a:moveTo>
                  <a:pt x="11278" y="11680"/>
                </a:moveTo>
                <a:lnTo>
                  <a:pt x="13601" y="13102"/>
                </a:lnTo>
                <a:lnTo>
                  <a:pt x="11278" y="14546"/>
                </a:lnTo>
                <a:cubicBezTo>
                  <a:pt x="11048" y="14086"/>
                  <a:pt x="10944" y="13542"/>
                  <a:pt x="10630" y="13102"/>
                </a:cubicBezTo>
                <a:cubicBezTo>
                  <a:pt x="10944" y="12663"/>
                  <a:pt x="11048" y="12161"/>
                  <a:pt x="11278" y="11680"/>
                </a:cubicBezTo>
                <a:close/>
                <a:moveTo>
                  <a:pt x="18790" y="11680"/>
                </a:moveTo>
                <a:cubicBezTo>
                  <a:pt x="18999" y="12140"/>
                  <a:pt x="19125" y="12663"/>
                  <a:pt x="19418" y="13123"/>
                </a:cubicBezTo>
                <a:cubicBezTo>
                  <a:pt x="19125" y="13563"/>
                  <a:pt x="18999" y="14086"/>
                  <a:pt x="18790" y="14546"/>
                </a:cubicBezTo>
                <a:lnTo>
                  <a:pt x="16446" y="13102"/>
                </a:lnTo>
                <a:lnTo>
                  <a:pt x="18790" y="11680"/>
                </a:lnTo>
                <a:close/>
                <a:moveTo>
                  <a:pt x="14333" y="14358"/>
                </a:moveTo>
                <a:lnTo>
                  <a:pt x="14333" y="14651"/>
                </a:lnTo>
                <a:cubicBezTo>
                  <a:pt x="14354" y="14818"/>
                  <a:pt x="14354" y="14985"/>
                  <a:pt x="14354" y="15174"/>
                </a:cubicBezTo>
                <a:lnTo>
                  <a:pt x="14354" y="15676"/>
                </a:lnTo>
                <a:cubicBezTo>
                  <a:pt x="14354" y="15927"/>
                  <a:pt x="14375" y="16199"/>
                  <a:pt x="14375" y="16450"/>
                </a:cubicBezTo>
                <a:lnTo>
                  <a:pt x="14375" y="17078"/>
                </a:lnTo>
                <a:lnTo>
                  <a:pt x="12806" y="16869"/>
                </a:lnTo>
                <a:cubicBezTo>
                  <a:pt x="12597" y="16429"/>
                  <a:pt x="12199" y="16073"/>
                  <a:pt x="11927" y="15655"/>
                </a:cubicBezTo>
                <a:lnTo>
                  <a:pt x="14333" y="14358"/>
                </a:lnTo>
                <a:close/>
                <a:moveTo>
                  <a:pt x="15735" y="14337"/>
                </a:moveTo>
                <a:lnTo>
                  <a:pt x="18141" y="15655"/>
                </a:lnTo>
                <a:cubicBezTo>
                  <a:pt x="17827" y="16073"/>
                  <a:pt x="17451" y="16429"/>
                  <a:pt x="17221" y="16869"/>
                </a:cubicBezTo>
                <a:lnTo>
                  <a:pt x="15651" y="17078"/>
                </a:lnTo>
                <a:cubicBezTo>
                  <a:pt x="15672" y="16178"/>
                  <a:pt x="15714" y="15257"/>
                  <a:pt x="15735" y="14337"/>
                </a:cubicBezTo>
                <a:close/>
                <a:moveTo>
                  <a:pt x="7727" y="1"/>
                </a:moveTo>
                <a:cubicBezTo>
                  <a:pt x="7661" y="1"/>
                  <a:pt x="7594" y="15"/>
                  <a:pt x="7533" y="46"/>
                </a:cubicBezTo>
                <a:cubicBezTo>
                  <a:pt x="7240" y="151"/>
                  <a:pt x="7156" y="506"/>
                  <a:pt x="7324" y="736"/>
                </a:cubicBezTo>
                <a:cubicBezTo>
                  <a:pt x="7428" y="883"/>
                  <a:pt x="7533" y="1029"/>
                  <a:pt x="7617" y="1176"/>
                </a:cubicBezTo>
                <a:cubicBezTo>
                  <a:pt x="7868" y="1594"/>
                  <a:pt x="8119" y="2034"/>
                  <a:pt x="8349" y="2452"/>
                </a:cubicBezTo>
                <a:cubicBezTo>
                  <a:pt x="8370" y="2473"/>
                  <a:pt x="8391" y="2515"/>
                  <a:pt x="8412" y="2578"/>
                </a:cubicBezTo>
                <a:lnTo>
                  <a:pt x="8161" y="2494"/>
                </a:lnTo>
                <a:cubicBezTo>
                  <a:pt x="8014" y="2431"/>
                  <a:pt x="7868" y="2369"/>
                  <a:pt x="7721" y="2327"/>
                </a:cubicBezTo>
                <a:cubicBezTo>
                  <a:pt x="7681" y="2314"/>
                  <a:pt x="7639" y="2309"/>
                  <a:pt x="7598" y="2309"/>
                </a:cubicBezTo>
                <a:cubicBezTo>
                  <a:pt x="7429" y="2309"/>
                  <a:pt x="7270" y="2409"/>
                  <a:pt x="7219" y="2578"/>
                </a:cubicBezTo>
                <a:cubicBezTo>
                  <a:pt x="7135" y="2766"/>
                  <a:pt x="7198" y="2996"/>
                  <a:pt x="7387" y="3101"/>
                </a:cubicBezTo>
                <a:cubicBezTo>
                  <a:pt x="7449" y="3143"/>
                  <a:pt x="7512" y="3164"/>
                  <a:pt x="7575" y="3185"/>
                </a:cubicBezTo>
                <a:lnTo>
                  <a:pt x="8768" y="3624"/>
                </a:lnTo>
                <a:cubicBezTo>
                  <a:pt x="8935" y="3687"/>
                  <a:pt x="8935" y="3687"/>
                  <a:pt x="8893" y="3854"/>
                </a:cubicBezTo>
                <a:cubicBezTo>
                  <a:pt x="8579" y="3749"/>
                  <a:pt x="8244" y="3666"/>
                  <a:pt x="7931" y="3561"/>
                </a:cubicBezTo>
                <a:cubicBezTo>
                  <a:pt x="7847" y="3540"/>
                  <a:pt x="7763" y="3519"/>
                  <a:pt x="7659" y="3519"/>
                </a:cubicBezTo>
                <a:cubicBezTo>
                  <a:pt x="7512" y="3519"/>
                  <a:pt x="7366" y="3624"/>
                  <a:pt x="7303" y="3770"/>
                </a:cubicBezTo>
                <a:cubicBezTo>
                  <a:pt x="7240" y="3917"/>
                  <a:pt x="7261" y="4105"/>
                  <a:pt x="7387" y="4231"/>
                </a:cubicBezTo>
                <a:cubicBezTo>
                  <a:pt x="7449" y="4293"/>
                  <a:pt x="7533" y="4335"/>
                  <a:pt x="7617" y="4356"/>
                </a:cubicBezTo>
                <a:cubicBezTo>
                  <a:pt x="8265" y="4565"/>
                  <a:pt x="8935" y="4775"/>
                  <a:pt x="9584" y="4984"/>
                </a:cubicBezTo>
                <a:cubicBezTo>
                  <a:pt x="9646" y="4984"/>
                  <a:pt x="9688" y="5026"/>
                  <a:pt x="9730" y="5068"/>
                </a:cubicBezTo>
                <a:cubicBezTo>
                  <a:pt x="9835" y="5214"/>
                  <a:pt x="9897" y="5361"/>
                  <a:pt x="9981" y="5507"/>
                </a:cubicBezTo>
                <a:cubicBezTo>
                  <a:pt x="9897" y="5486"/>
                  <a:pt x="9814" y="5486"/>
                  <a:pt x="9730" y="5444"/>
                </a:cubicBezTo>
                <a:cubicBezTo>
                  <a:pt x="9291" y="5298"/>
                  <a:pt x="8830" y="5172"/>
                  <a:pt x="8391" y="5047"/>
                </a:cubicBezTo>
                <a:cubicBezTo>
                  <a:pt x="8342" y="5029"/>
                  <a:pt x="8294" y="5021"/>
                  <a:pt x="8247" y="5021"/>
                </a:cubicBezTo>
                <a:cubicBezTo>
                  <a:pt x="8071" y="5021"/>
                  <a:pt x="7917" y="5137"/>
                  <a:pt x="7868" y="5319"/>
                </a:cubicBezTo>
                <a:cubicBezTo>
                  <a:pt x="7805" y="5528"/>
                  <a:pt x="7910" y="5758"/>
                  <a:pt x="8119" y="5842"/>
                </a:cubicBezTo>
                <a:cubicBezTo>
                  <a:pt x="8161" y="5863"/>
                  <a:pt x="8224" y="5884"/>
                  <a:pt x="8286" y="5905"/>
                </a:cubicBezTo>
                <a:cubicBezTo>
                  <a:pt x="9019" y="6093"/>
                  <a:pt x="9709" y="6407"/>
                  <a:pt x="10462" y="6553"/>
                </a:cubicBezTo>
                <a:cubicBezTo>
                  <a:pt x="10525" y="6553"/>
                  <a:pt x="10567" y="6595"/>
                  <a:pt x="10609" y="6658"/>
                </a:cubicBezTo>
                <a:cubicBezTo>
                  <a:pt x="10672" y="6762"/>
                  <a:pt x="10734" y="6888"/>
                  <a:pt x="10797" y="7034"/>
                </a:cubicBezTo>
                <a:lnTo>
                  <a:pt x="10713" y="7034"/>
                </a:lnTo>
                <a:cubicBezTo>
                  <a:pt x="10232" y="6909"/>
                  <a:pt x="9772" y="6762"/>
                  <a:pt x="9312" y="6637"/>
                </a:cubicBezTo>
                <a:cubicBezTo>
                  <a:pt x="9040" y="6574"/>
                  <a:pt x="8768" y="6511"/>
                  <a:pt x="8496" y="6449"/>
                </a:cubicBezTo>
                <a:cubicBezTo>
                  <a:pt x="8452" y="6438"/>
                  <a:pt x="8412" y="6433"/>
                  <a:pt x="8373" y="6433"/>
                </a:cubicBezTo>
                <a:cubicBezTo>
                  <a:pt x="7889" y="6433"/>
                  <a:pt x="7787" y="7227"/>
                  <a:pt x="8349" y="7286"/>
                </a:cubicBezTo>
                <a:cubicBezTo>
                  <a:pt x="8642" y="7369"/>
                  <a:pt x="8935" y="7432"/>
                  <a:pt x="9228" y="7516"/>
                </a:cubicBezTo>
                <a:cubicBezTo>
                  <a:pt x="9814" y="7683"/>
                  <a:pt x="10400" y="7851"/>
                  <a:pt x="10985" y="7997"/>
                </a:cubicBezTo>
                <a:cubicBezTo>
                  <a:pt x="11362" y="8102"/>
                  <a:pt x="11362" y="8102"/>
                  <a:pt x="11509" y="8457"/>
                </a:cubicBezTo>
                <a:cubicBezTo>
                  <a:pt x="11509" y="8457"/>
                  <a:pt x="11509" y="8478"/>
                  <a:pt x="11509" y="8499"/>
                </a:cubicBezTo>
                <a:cubicBezTo>
                  <a:pt x="11153" y="8478"/>
                  <a:pt x="10818" y="8415"/>
                  <a:pt x="10483" y="8311"/>
                </a:cubicBezTo>
                <a:cubicBezTo>
                  <a:pt x="10023" y="8206"/>
                  <a:pt x="9563" y="8102"/>
                  <a:pt x="9102" y="7976"/>
                </a:cubicBezTo>
                <a:lnTo>
                  <a:pt x="8998" y="7976"/>
                </a:lnTo>
                <a:cubicBezTo>
                  <a:pt x="8985" y="7975"/>
                  <a:pt x="8972" y="7974"/>
                  <a:pt x="8959" y="7974"/>
                </a:cubicBezTo>
                <a:cubicBezTo>
                  <a:pt x="8747" y="7974"/>
                  <a:pt x="8577" y="8134"/>
                  <a:pt x="8537" y="8332"/>
                </a:cubicBezTo>
                <a:cubicBezTo>
                  <a:pt x="8516" y="8499"/>
                  <a:pt x="8621" y="8687"/>
                  <a:pt x="8788" y="8771"/>
                </a:cubicBezTo>
                <a:cubicBezTo>
                  <a:pt x="8830" y="8792"/>
                  <a:pt x="8893" y="8813"/>
                  <a:pt x="8935" y="8834"/>
                </a:cubicBezTo>
                <a:cubicBezTo>
                  <a:pt x="9270" y="8897"/>
                  <a:pt x="9604" y="8959"/>
                  <a:pt x="9939" y="9064"/>
                </a:cubicBezTo>
                <a:cubicBezTo>
                  <a:pt x="10462" y="9211"/>
                  <a:pt x="11027" y="9336"/>
                  <a:pt x="11592" y="9378"/>
                </a:cubicBezTo>
                <a:cubicBezTo>
                  <a:pt x="11634" y="9399"/>
                  <a:pt x="11676" y="9420"/>
                  <a:pt x="11718" y="9441"/>
                </a:cubicBezTo>
                <a:cubicBezTo>
                  <a:pt x="11362" y="9817"/>
                  <a:pt x="11069" y="10236"/>
                  <a:pt x="10818" y="10675"/>
                </a:cubicBezTo>
                <a:cubicBezTo>
                  <a:pt x="10567" y="11136"/>
                  <a:pt x="10379" y="11596"/>
                  <a:pt x="10148" y="12077"/>
                </a:cubicBezTo>
                <a:lnTo>
                  <a:pt x="10065" y="11952"/>
                </a:lnTo>
                <a:cubicBezTo>
                  <a:pt x="9814" y="11659"/>
                  <a:pt x="9584" y="11366"/>
                  <a:pt x="9312" y="11073"/>
                </a:cubicBezTo>
                <a:cubicBezTo>
                  <a:pt x="9144" y="10864"/>
                  <a:pt x="8935" y="10654"/>
                  <a:pt x="8747" y="10487"/>
                </a:cubicBezTo>
                <a:cubicBezTo>
                  <a:pt x="8579" y="10299"/>
                  <a:pt x="8412" y="10110"/>
                  <a:pt x="8224" y="9922"/>
                </a:cubicBezTo>
                <a:cubicBezTo>
                  <a:pt x="8137" y="9835"/>
                  <a:pt x="8028" y="9794"/>
                  <a:pt x="7920" y="9794"/>
                </a:cubicBezTo>
                <a:cubicBezTo>
                  <a:pt x="7819" y="9794"/>
                  <a:pt x="7719" y="9830"/>
                  <a:pt x="7638" y="9901"/>
                </a:cubicBezTo>
                <a:cubicBezTo>
                  <a:pt x="7449" y="10068"/>
                  <a:pt x="7449" y="10340"/>
                  <a:pt x="7596" y="10508"/>
                </a:cubicBezTo>
                <a:cubicBezTo>
                  <a:pt x="7868" y="10801"/>
                  <a:pt x="8119" y="11094"/>
                  <a:pt x="8391" y="11345"/>
                </a:cubicBezTo>
                <a:cubicBezTo>
                  <a:pt x="8726" y="11659"/>
                  <a:pt x="9019" y="11993"/>
                  <a:pt x="9291" y="12370"/>
                </a:cubicBezTo>
                <a:lnTo>
                  <a:pt x="9123" y="12412"/>
                </a:lnTo>
                <a:cubicBezTo>
                  <a:pt x="9088" y="12421"/>
                  <a:pt x="9053" y="12425"/>
                  <a:pt x="9019" y="12425"/>
                </a:cubicBezTo>
                <a:cubicBezTo>
                  <a:pt x="8889" y="12425"/>
                  <a:pt x="8767" y="12365"/>
                  <a:pt x="8684" y="12265"/>
                </a:cubicBezTo>
                <a:cubicBezTo>
                  <a:pt x="8244" y="11805"/>
                  <a:pt x="7784" y="11366"/>
                  <a:pt x="7345" y="10926"/>
                </a:cubicBezTo>
                <a:lnTo>
                  <a:pt x="6926" y="10508"/>
                </a:lnTo>
                <a:cubicBezTo>
                  <a:pt x="6822" y="10403"/>
                  <a:pt x="6738" y="10299"/>
                  <a:pt x="6633" y="10194"/>
                </a:cubicBezTo>
                <a:cubicBezTo>
                  <a:pt x="6550" y="10121"/>
                  <a:pt x="6445" y="10084"/>
                  <a:pt x="6340" y="10084"/>
                </a:cubicBezTo>
                <a:cubicBezTo>
                  <a:pt x="6236" y="10084"/>
                  <a:pt x="6131" y="10121"/>
                  <a:pt x="6047" y="10194"/>
                </a:cubicBezTo>
                <a:cubicBezTo>
                  <a:pt x="5880" y="10340"/>
                  <a:pt x="5859" y="10591"/>
                  <a:pt x="6006" y="10780"/>
                </a:cubicBezTo>
                <a:cubicBezTo>
                  <a:pt x="6047" y="10843"/>
                  <a:pt x="6089" y="10905"/>
                  <a:pt x="6152" y="10947"/>
                </a:cubicBezTo>
                <a:cubicBezTo>
                  <a:pt x="6612" y="11428"/>
                  <a:pt x="7094" y="11889"/>
                  <a:pt x="7554" y="12370"/>
                </a:cubicBezTo>
                <a:cubicBezTo>
                  <a:pt x="7596" y="12391"/>
                  <a:pt x="7617" y="12433"/>
                  <a:pt x="7680" y="12516"/>
                </a:cubicBezTo>
                <a:lnTo>
                  <a:pt x="7324" y="12516"/>
                </a:lnTo>
                <a:cubicBezTo>
                  <a:pt x="7303" y="12520"/>
                  <a:pt x="7283" y="12522"/>
                  <a:pt x="7263" y="12522"/>
                </a:cubicBezTo>
                <a:cubicBezTo>
                  <a:pt x="7165" y="12522"/>
                  <a:pt x="7083" y="12478"/>
                  <a:pt x="7031" y="12391"/>
                </a:cubicBezTo>
                <a:cubicBezTo>
                  <a:pt x="6843" y="12203"/>
                  <a:pt x="6675" y="12014"/>
                  <a:pt x="6487" y="11847"/>
                </a:cubicBezTo>
                <a:cubicBezTo>
                  <a:pt x="6131" y="11533"/>
                  <a:pt x="5796" y="11219"/>
                  <a:pt x="5441" y="10905"/>
                </a:cubicBezTo>
                <a:cubicBezTo>
                  <a:pt x="5399" y="10843"/>
                  <a:pt x="5336" y="10801"/>
                  <a:pt x="5273" y="10759"/>
                </a:cubicBezTo>
                <a:cubicBezTo>
                  <a:pt x="5199" y="10703"/>
                  <a:pt x="5113" y="10676"/>
                  <a:pt x="5027" y="10676"/>
                </a:cubicBezTo>
                <a:cubicBezTo>
                  <a:pt x="4919" y="10676"/>
                  <a:pt x="4811" y="10719"/>
                  <a:pt x="4729" y="10801"/>
                </a:cubicBezTo>
                <a:cubicBezTo>
                  <a:pt x="4583" y="10947"/>
                  <a:pt x="4562" y="11177"/>
                  <a:pt x="4687" y="11345"/>
                </a:cubicBezTo>
                <a:cubicBezTo>
                  <a:pt x="4729" y="11408"/>
                  <a:pt x="4792" y="11470"/>
                  <a:pt x="4855" y="11512"/>
                </a:cubicBezTo>
                <a:lnTo>
                  <a:pt x="5838" y="12433"/>
                </a:lnTo>
                <a:cubicBezTo>
                  <a:pt x="5880" y="12475"/>
                  <a:pt x="5922" y="12516"/>
                  <a:pt x="5943" y="12558"/>
                </a:cubicBezTo>
                <a:lnTo>
                  <a:pt x="5462" y="12558"/>
                </a:lnTo>
                <a:cubicBezTo>
                  <a:pt x="5399" y="12558"/>
                  <a:pt x="5336" y="12537"/>
                  <a:pt x="5315" y="12496"/>
                </a:cubicBezTo>
                <a:cubicBezTo>
                  <a:pt x="4813" y="12035"/>
                  <a:pt x="4311" y="11596"/>
                  <a:pt x="3830" y="11136"/>
                </a:cubicBezTo>
                <a:cubicBezTo>
                  <a:pt x="3767" y="11094"/>
                  <a:pt x="3725" y="11052"/>
                  <a:pt x="3662" y="11010"/>
                </a:cubicBezTo>
                <a:cubicBezTo>
                  <a:pt x="3589" y="10958"/>
                  <a:pt x="3510" y="10932"/>
                  <a:pt x="3435" y="10932"/>
                </a:cubicBezTo>
                <a:cubicBezTo>
                  <a:pt x="3359" y="10932"/>
                  <a:pt x="3286" y="10958"/>
                  <a:pt x="3223" y="11010"/>
                </a:cubicBezTo>
                <a:cubicBezTo>
                  <a:pt x="3076" y="11073"/>
                  <a:pt x="2993" y="11240"/>
                  <a:pt x="3014" y="11387"/>
                </a:cubicBezTo>
                <a:cubicBezTo>
                  <a:pt x="3014" y="11512"/>
                  <a:pt x="3076" y="11617"/>
                  <a:pt x="3181" y="11700"/>
                </a:cubicBezTo>
                <a:lnTo>
                  <a:pt x="3892" y="12370"/>
                </a:lnTo>
                <a:cubicBezTo>
                  <a:pt x="3913" y="12391"/>
                  <a:pt x="3955" y="12433"/>
                  <a:pt x="3976" y="12454"/>
                </a:cubicBezTo>
                <a:cubicBezTo>
                  <a:pt x="3925" y="12505"/>
                  <a:pt x="3881" y="12525"/>
                  <a:pt x="3839" y="12525"/>
                </a:cubicBezTo>
                <a:cubicBezTo>
                  <a:pt x="3779" y="12525"/>
                  <a:pt x="3724" y="12482"/>
                  <a:pt x="3662" y="12433"/>
                </a:cubicBezTo>
                <a:cubicBezTo>
                  <a:pt x="3327" y="12140"/>
                  <a:pt x="2972" y="11847"/>
                  <a:pt x="2616" y="11575"/>
                </a:cubicBezTo>
                <a:cubicBezTo>
                  <a:pt x="2542" y="11501"/>
                  <a:pt x="2442" y="11463"/>
                  <a:pt x="2342" y="11463"/>
                </a:cubicBezTo>
                <a:cubicBezTo>
                  <a:pt x="2217" y="11463"/>
                  <a:pt x="2091" y="11521"/>
                  <a:pt x="2009" y="11638"/>
                </a:cubicBezTo>
                <a:cubicBezTo>
                  <a:pt x="1863" y="11826"/>
                  <a:pt x="1905" y="12098"/>
                  <a:pt x="2093" y="12244"/>
                </a:cubicBezTo>
                <a:cubicBezTo>
                  <a:pt x="2177" y="12307"/>
                  <a:pt x="2281" y="12391"/>
                  <a:pt x="2365" y="12454"/>
                </a:cubicBezTo>
                <a:cubicBezTo>
                  <a:pt x="2470" y="12537"/>
                  <a:pt x="2553" y="12600"/>
                  <a:pt x="2637" y="12684"/>
                </a:cubicBezTo>
                <a:lnTo>
                  <a:pt x="1507" y="12684"/>
                </a:lnTo>
                <a:cubicBezTo>
                  <a:pt x="1151" y="12684"/>
                  <a:pt x="754" y="12663"/>
                  <a:pt x="461" y="12663"/>
                </a:cubicBezTo>
                <a:cubicBezTo>
                  <a:pt x="445" y="12662"/>
                  <a:pt x="429" y="12661"/>
                  <a:pt x="414" y="12661"/>
                </a:cubicBezTo>
                <a:cubicBezTo>
                  <a:pt x="133" y="12661"/>
                  <a:pt x="1" y="12845"/>
                  <a:pt x="1" y="13123"/>
                </a:cubicBezTo>
                <a:cubicBezTo>
                  <a:pt x="1" y="13420"/>
                  <a:pt x="131" y="13585"/>
                  <a:pt x="410" y="13585"/>
                </a:cubicBezTo>
                <a:cubicBezTo>
                  <a:pt x="426" y="13585"/>
                  <a:pt x="443" y="13585"/>
                  <a:pt x="461" y="13584"/>
                </a:cubicBezTo>
                <a:cubicBezTo>
                  <a:pt x="683" y="13569"/>
                  <a:pt x="905" y="13554"/>
                  <a:pt x="1127" y="13554"/>
                </a:cubicBezTo>
                <a:cubicBezTo>
                  <a:pt x="1219" y="13554"/>
                  <a:pt x="1310" y="13557"/>
                  <a:pt x="1402" y="13563"/>
                </a:cubicBezTo>
                <a:cubicBezTo>
                  <a:pt x="1419" y="13567"/>
                  <a:pt x="1436" y="13569"/>
                  <a:pt x="1453" y="13569"/>
                </a:cubicBezTo>
                <a:cubicBezTo>
                  <a:pt x="1520" y="13569"/>
                  <a:pt x="1591" y="13542"/>
                  <a:pt x="1674" y="13542"/>
                </a:cubicBezTo>
                <a:lnTo>
                  <a:pt x="2490" y="13542"/>
                </a:lnTo>
                <a:cubicBezTo>
                  <a:pt x="2511" y="13542"/>
                  <a:pt x="2553" y="13563"/>
                  <a:pt x="2637" y="13563"/>
                </a:cubicBezTo>
                <a:lnTo>
                  <a:pt x="2344" y="13793"/>
                </a:lnTo>
                <a:cubicBezTo>
                  <a:pt x="2239" y="13877"/>
                  <a:pt x="2135" y="13960"/>
                  <a:pt x="2030" y="14065"/>
                </a:cubicBezTo>
                <a:cubicBezTo>
                  <a:pt x="1905" y="14190"/>
                  <a:pt x="1863" y="14400"/>
                  <a:pt x="1967" y="14546"/>
                </a:cubicBezTo>
                <a:cubicBezTo>
                  <a:pt x="2019" y="14685"/>
                  <a:pt x="2143" y="14766"/>
                  <a:pt x="2291" y="14766"/>
                </a:cubicBezTo>
                <a:cubicBezTo>
                  <a:pt x="2322" y="14766"/>
                  <a:pt x="2354" y="14762"/>
                  <a:pt x="2386" y="14755"/>
                </a:cubicBezTo>
                <a:cubicBezTo>
                  <a:pt x="2490" y="14734"/>
                  <a:pt x="2595" y="14693"/>
                  <a:pt x="2679" y="14630"/>
                </a:cubicBezTo>
                <a:cubicBezTo>
                  <a:pt x="3014" y="14358"/>
                  <a:pt x="3327" y="14065"/>
                  <a:pt x="3662" y="13814"/>
                </a:cubicBezTo>
                <a:cubicBezTo>
                  <a:pt x="3733" y="13754"/>
                  <a:pt x="3771" y="13715"/>
                  <a:pt x="3820" y="13715"/>
                </a:cubicBezTo>
                <a:cubicBezTo>
                  <a:pt x="3858" y="13715"/>
                  <a:pt x="3903" y="13738"/>
                  <a:pt x="3976" y="13793"/>
                </a:cubicBezTo>
                <a:cubicBezTo>
                  <a:pt x="3892" y="13856"/>
                  <a:pt x="3830" y="13918"/>
                  <a:pt x="3746" y="13981"/>
                </a:cubicBezTo>
                <a:cubicBezTo>
                  <a:pt x="3558" y="14169"/>
                  <a:pt x="3348" y="14358"/>
                  <a:pt x="3139" y="14546"/>
                </a:cubicBezTo>
                <a:cubicBezTo>
                  <a:pt x="2972" y="14713"/>
                  <a:pt x="2951" y="14985"/>
                  <a:pt x="3118" y="15174"/>
                </a:cubicBezTo>
                <a:cubicBezTo>
                  <a:pt x="3202" y="15268"/>
                  <a:pt x="3312" y="15315"/>
                  <a:pt x="3424" y="15315"/>
                </a:cubicBezTo>
                <a:cubicBezTo>
                  <a:pt x="3537" y="15315"/>
                  <a:pt x="3652" y="15268"/>
                  <a:pt x="3746" y="15174"/>
                </a:cubicBezTo>
                <a:lnTo>
                  <a:pt x="5273" y="13772"/>
                </a:lnTo>
                <a:cubicBezTo>
                  <a:pt x="5294" y="13730"/>
                  <a:pt x="5336" y="13688"/>
                  <a:pt x="5378" y="13688"/>
                </a:cubicBezTo>
                <a:cubicBezTo>
                  <a:pt x="5472" y="13678"/>
                  <a:pt x="5566" y="13672"/>
                  <a:pt x="5660" y="13672"/>
                </a:cubicBezTo>
                <a:cubicBezTo>
                  <a:pt x="5755" y="13672"/>
                  <a:pt x="5849" y="13678"/>
                  <a:pt x="5943" y="13688"/>
                </a:cubicBezTo>
                <a:cubicBezTo>
                  <a:pt x="5901" y="13730"/>
                  <a:pt x="5880" y="13751"/>
                  <a:pt x="5859" y="13772"/>
                </a:cubicBezTo>
                <a:cubicBezTo>
                  <a:pt x="5524" y="14086"/>
                  <a:pt x="5169" y="14400"/>
                  <a:pt x="4834" y="14713"/>
                </a:cubicBezTo>
                <a:cubicBezTo>
                  <a:pt x="4771" y="14776"/>
                  <a:pt x="4708" y="14839"/>
                  <a:pt x="4646" y="14923"/>
                </a:cubicBezTo>
                <a:cubicBezTo>
                  <a:pt x="4541" y="15069"/>
                  <a:pt x="4583" y="15278"/>
                  <a:pt x="4708" y="15425"/>
                </a:cubicBezTo>
                <a:cubicBezTo>
                  <a:pt x="4789" y="15506"/>
                  <a:pt x="4905" y="15552"/>
                  <a:pt x="5022" y="15552"/>
                </a:cubicBezTo>
                <a:cubicBezTo>
                  <a:pt x="5087" y="15552"/>
                  <a:pt x="5151" y="15538"/>
                  <a:pt x="5211" y="15509"/>
                </a:cubicBezTo>
                <a:cubicBezTo>
                  <a:pt x="5273" y="15467"/>
                  <a:pt x="5336" y="15425"/>
                  <a:pt x="5378" y="15383"/>
                </a:cubicBezTo>
                <a:cubicBezTo>
                  <a:pt x="5943" y="14839"/>
                  <a:pt x="6508" y="14316"/>
                  <a:pt x="7052" y="13793"/>
                </a:cubicBezTo>
                <a:cubicBezTo>
                  <a:pt x="7094" y="13751"/>
                  <a:pt x="7135" y="13730"/>
                  <a:pt x="7198" y="13709"/>
                </a:cubicBezTo>
                <a:cubicBezTo>
                  <a:pt x="7345" y="13709"/>
                  <a:pt x="7491" y="13709"/>
                  <a:pt x="7638" y="13730"/>
                </a:cubicBezTo>
                <a:lnTo>
                  <a:pt x="7638" y="13772"/>
                </a:lnTo>
                <a:lnTo>
                  <a:pt x="6738" y="14672"/>
                </a:lnTo>
                <a:cubicBezTo>
                  <a:pt x="6487" y="14923"/>
                  <a:pt x="6257" y="15153"/>
                  <a:pt x="6027" y="15383"/>
                </a:cubicBezTo>
                <a:cubicBezTo>
                  <a:pt x="6006" y="15425"/>
                  <a:pt x="5964" y="15467"/>
                  <a:pt x="5943" y="15509"/>
                </a:cubicBezTo>
                <a:cubicBezTo>
                  <a:pt x="5859" y="15676"/>
                  <a:pt x="5880" y="15885"/>
                  <a:pt x="6027" y="16011"/>
                </a:cubicBezTo>
                <a:cubicBezTo>
                  <a:pt x="6100" y="16096"/>
                  <a:pt x="6209" y="16139"/>
                  <a:pt x="6320" y="16139"/>
                </a:cubicBezTo>
                <a:cubicBezTo>
                  <a:pt x="6399" y="16139"/>
                  <a:pt x="6480" y="16117"/>
                  <a:pt x="6550" y="16073"/>
                </a:cubicBezTo>
                <a:cubicBezTo>
                  <a:pt x="6612" y="16032"/>
                  <a:pt x="6675" y="15969"/>
                  <a:pt x="6738" y="15906"/>
                </a:cubicBezTo>
                <a:lnTo>
                  <a:pt x="7512" y="15132"/>
                </a:lnTo>
                <a:lnTo>
                  <a:pt x="7847" y="14776"/>
                </a:lnTo>
                <a:cubicBezTo>
                  <a:pt x="8161" y="14462"/>
                  <a:pt x="8475" y="14149"/>
                  <a:pt x="8788" y="13835"/>
                </a:cubicBezTo>
                <a:cubicBezTo>
                  <a:pt x="8809" y="13814"/>
                  <a:pt x="8872" y="13793"/>
                  <a:pt x="8914" y="13772"/>
                </a:cubicBezTo>
                <a:cubicBezTo>
                  <a:pt x="9040" y="13793"/>
                  <a:pt x="9144" y="13814"/>
                  <a:pt x="9291" y="13835"/>
                </a:cubicBezTo>
                <a:cubicBezTo>
                  <a:pt x="9144" y="14023"/>
                  <a:pt x="9040" y="14190"/>
                  <a:pt x="8893" y="14337"/>
                </a:cubicBezTo>
                <a:cubicBezTo>
                  <a:pt x="8621" y="14630"/>
                  <a:pt x="8349" y="14902"/>
                  <a:pt x="8077" y="15174"/>
                </a:cubicBezTo>
                <a:cubicBezTo>
                  <a:pt x="7910" y="15341"/>
                  <a:pt x="7742" y="15529"/>
                  <a:pt x="7596" y="15718"/>
                </a:cubicBezTo>
                <a:cubicBezTo>
                  <a:pt x="7387" y="15990"/>
                  <a:pt x="7533" y="16366"/>
                  <a:pt x="7847" y="16408"/>
                </a:cubicBezTo>
                <a:cubicBezTo>
                  <a:pt x="7877" y="16416"/>
                  <a:pt x="7906" y="16419"/>
                  <a:pt x="7935" y="16419"/>
                </a:cubicBezTo>
                <a:cubicBezTo>
                  <a:pt x="8072" y="16419"/>
                  <a:pt x="8200" y="16344"/>
                  <a:pt x="8286" y="16241"/>
                </a:cubicBezTo>
                <a:cubicBezTo>
                  <a:pt x="8642" y="15864"/>
                  <a:pt x="8998" y="15488"/>
                  <a:pt x="9353" y="15111"/>
                </a:cubicBezTo>
                <a:cubicBezTo>
                  <a:pt x="9521" y="14923"/>
                  <a:pt x="9667" y="14734"/>
                  <a:pt x="9835" y="14546"/>
                </a:cubicBezTo>
                <a:cubicBezTo>
                  <a:pt x="9939" y="14400"/>
                  <a:pt x="10065" y="14274"/>
                  <a:pt x="10169" y="14149"/>
                </a:cubicBezTo>
                <a:cubicBezTo>
                  <a:pt x="10379" y="14630"/>
                  <a:pt x="10567" y="15111"/>
                  <a:pt x="10818" y="15550"/>
                </a:cubicBezTo>
                <a:cubicBezTo>
                  <a:pt x="11069" y="15990"/>
                  <a:pt x="11404" y="16387"/>
                  <a:pt x="11697" y="16806"/>
                </a:cubicBezTo>
                <a:lnTo>
                  <a:pt x="11592" y="16827"/>
                </a:lnTo>
                <a:cubicBezTo>
                  <a:pt x="11237" y="16890"/>
                  <a:pt x="10881" y="16931"/>
                  <a:pt x="10546" y="16994"/>
                </a:cubicBezTo>
                <a:cubicBezTo>
                  <a:pt x="10065" y="17099"/>
                  <a:pt x="9584" y="17224"/>
                  <a:pt x="9102" y="17329"/>
                </a:cubicBezTo>
                <a:cubicBezTo>
                  <a:pt x="8998" y="17350"/>
                  <a:pt x="8914" y="17392"/>
                  <a:pt x="8830" y="17413"/>
                </a:cubicBezTo>
                <a:cubicBezTo>
                  <a:pt x="8579" y="17496"/>
                  <a:pt x="8475" y="17789"/>
                  <a:pt x="8579" y="17998"/>
                </a:cubicBezTo>
                <a:cubicBezTo>
                  <a:pt x="8663" y="18150"/>
                  <a:pt x="8815" y="18247"/>
                  <a:pt x="8968" y="18247"/>
                </a:cubicBezTo>
                <a:cubicBezTo>
                  <a:pt x="9006" y="18247"/>
                  <a:pt x="9044" y="18241"/>
                  <a:pt x="9081" y="18229"/>
                </a:cubicBezTo>
                <a:cubicBezTo>
                  <a:pt x="9667" y="18103"/>
                  <a:pt x="10253" y="17957"/>
                  <a:pt x="10839" y="17810"/>
                </a:cubicBezTo>
                <a:cubicBezTo>
                  <a:pt x="11048" y="17768"/>
                  <a:pt x="11278" y="17747"/>
                  <a:pt x="11529" y="17706"/>
                </a:cubicBezTo>
                <a:lnTo>
                  <a:pt x="11529" y="17706"/>
                </a:lnTo>
                <a:cubicBezTo>
                  <a:pt x="11488" y="17789"/>
                  <a:pt x="11467" y="17852"/>
                  <a:pt x="11446" y="17915"/>
                </a:cubicBezTo>
                <a:cubicBezTo>
                  <a:pt x="11404" y="18061"/>
                  <a:pt x="11299" y="18166"/>
                  <a:pt x="11153" y="18187"/>
                </a:cubicBezTo>
                <a:cubicBezTo>
                  <a:pt x="10525" y="18333"/>
                  <a:pt x="9939" y="18501"/>
                  <a:pt x="9332" y="18668"/>
                </a:cubicBezTo>
                <a:lnTo>
                  <a:pt x="8475" y="18898"/>
                </a:lnTo>
                <a:cubicBezTo>
                  <a:pt x="8412" y="18898"/>
                  <a:pt x="8349" y="18919"/>
                  <a:pt x="8307" y="18940"/>
                </a:cubicBezTo>
                <a:cubicBezTo>
                  <a:pt x="7837" y="19097"/>
                  <a:pt x="7972" y="19766"/>
                  <a:pt x="8420" y="19766"/>
                </a:cubicBezTo>
                <a:cubicBezTo>
                  <a:pt x="8450" y="19766"/>
                  <a:pt x="8483" y="19763"/>
                  <a:pt x="8516" y="19756"/>
                </a:cubicBezTo>
                <a:cubicBezTo>
                  <a:pt x="8705" y="19714"/>
                  <a:pt x="8893" y="19693"/>
                  <a:pt x="9081" y="19630"/>
                </a:cubicBezTo>
                <a:cubicBezTo>
                  <a:pt x="9416" y="19547"/>
                  <a:pt x="9751" y="19442"/>
                  <a:pt x="10086" y="19338"/>
                </a:cubicBezTo>
                <a:cubicBezTo>
                  <a:pt x="10316" y="19275"/>
                  <a:pt x="10546" y="19233"/>
                  <a:pt x="10818" y="19170"/>
                </a:cubicBezTo>
                <a:lnTo>
                  <a:pt x="10818" y="19170"/>
                </a:lnTo>
                <a:cubicBezTo>
                  <a:pt x="10755" y="19296"/>
                  <a:pt x="10713" y="19379"/>
                  <a:pt x="10672" y="19463"/>
                </a:cubicBezTo>
                <a:cubicBezTo>
                  <a:pt x="10630" y="19589"/>
                  <a:pt x="10525" y="19672"/>
                  <a:pt x="10400" y="19693"/>
                </a:cubicBezTo>
                <a:cubicBezTo>
                  <a:pt x="10107" y="19756"/>
                  <a:pt x="9814" y="19840"/>
                  <a:pt x="9521" y="19923"/>
                </a:cubicBezTo>
                <a:cubicBezTo>
                  <a:pt x="9165" y="20028"/>
                  <a:pt x="8830" y="20154"/>
                  <a:pt x="8496" y="20258"/>
                </a:cubicBezTo>
                <a:cubicBezTo>
                  <a:pt x="8370" y="20279"/>
                  <a:pt x="8244" y="20321"/>
                  <a:pt x="8119" y="20384"/>
                </a:cubicBezTo>
                <a:cubicBezTo>
                  <a:pt x="7931" y="20447"/>
                  <a:pt x="7805" y="20656"/>
                  <a:pt x="7868" y="20865"/>
                </a:cubicBezTo>
                <a:cubicBezTo>
                  <a:pt x="7905" y="21050"/>
                  <a:pt x="8089" y="21186"/>
                  <a:pt x="8276" y="21186"/>
                </a:cubicBezTo>
                <a:cubicBezTo>
                  <a:pt x="8300" y="21186"/>
                  <a:pt x="8325" y="21184"/>
                  <a:pt x="8349" y="21179"/>
                </a:cubicBezTo>
                <a:cubicBezTo>
                  <a:pt x="8391" y="21179"/>
                  <a:pt x="8454" y="21158"/>
                  <a:pt x="8496" y="21158"/>
                </a:cubicBezTo>
                <a:lnTo>
                  <a:pt x="9793" y="20739"/>
                </a:lnTo>
                <a:lnTo>
                  <a:pt x="10002" y="20698"/>
                </a:lnTo>
                <a:lnTo>
                  <a:pt x="10002" y="20698"/>
                </a:lnTo>
                <a:cubicBezTo>
                  <a:pt x="9918" y="20844"/>
                  <a:pt x="9835" y="20970"/>
                  <a:pt x="9772" y="21095"/>
                </a:cubicBezTo>
                <a:cubicBezTo>
                  <a:pt x="9730" y="21158"/>
                  <a:pt x="9667" y="21221"/>
                  <a:pt x="9584" y="21242"/>
                </a:cubicBezTo>
                <a:cubicBezTo>
                  <a:pt x="9353" y="21304"/>
                  <a:pt x="9123" y="21367"/>
                  <a:pt x="8893" y="21430"/>
                </a:cubicBezTo>
                <a:cubicBezTo>
                  <a:pt x="8496" y="21555"/>
                  <a:pt x="8098" y="21702"/>
                  <a:pt x="7700" y="21827"/>
                </a:cubicBezTo>
                <a:cubicBezTo>
                  <a:pt x="7638" y="21848"/>
                  <a:pt x="7596" y="21869"/>
                  <a:pt x="7533" y="21890"/>
                </a:cubicBezTo>
                <a:cubicBezTo>
                  <a:pt x="7324" y="21974"/>
                  <a:pt x="7219" y="22183"/>
                  <a:pt x="7282" y="22392"/>
                </a:cubicBezTo>
                <a:cubicBezTo>
                  <a:pt x="7340" y="22586"/>
                  <a:pt x="7524" y="22709"/>
                  <a:pt x="7718" y="22709"/>
                </a:cubicBezTo>
                <a:cubicBezTo>
                  <a:pt x="7733" y="22709"/>
                  <a:pt x="7748" y="22708"/>
                  <a:pt x="7763" y="22706"/>
                </a:cubicBezTo>
                <a:cubicBezTo>
                  <a:pt x="7826" y="22685"/>
                  <a:pt x="7910" y="22664"/>
                  <a:pt x="7972" y="22643"/>
                </a:cubicBezTo>
                <a:cubicBezTo>
                  <a:pt x="8286" y="22560"/>
                  <a:pt x="8600" y="22455"/>
                  <a:pt x="8914" y="22351"/>
                </a:cubicBezTo>
                <a:lnTo>
                  <a:pt x="8914" y="22351"/>
                </a:lnTo>
                <a:cubicBezTo>
                  <a:pt x="8956" y="22476"/>
                  <a:pt x="8914" y="22539"/>
                  <a:pt x="8788" y="22581"/>
                </a:cubicBezTo>
                <a:cubicBezTo>
                  <a:pt x="8684" y="22623"/>
                  <a:pt x="8537" y="22664"/>
                  <a:pt x="8412" y="22706"/>
                </a:cubicBezTo>
                <a:cubicBezTo>
                  <a:pt x="8098" y="22832"/>
                  <a:pt x="7763" y="22957"/>
                  <a:pt x="7449" y="23083"/>
                </a:cubicBezTo>
                <a:cubicBezTo>
                  <a:pt x="7240" y="23167"/>
                  <a:pt x="7115" y="23418"/>
                  <a:pt x="7219" y="23627"/>
                </a:cubicBezTo>
                <a:cubicBezTo>
                  <a:pt x="7287" y="23795"/>
                  <a:pt x="7449" y="23896"/>
                  <a:pt x="7630" y="23896"/>
                </a:cubicBezTo>
                <a:cubicBezTo>
                  <a:pt x="7674" y="23896"/>
                  <a:pt x="7718" y="23890"/>
                  <a:pt x="7763" y="23878"/>
                </a:cubicBezTo>
                <a:cubicBezTo>
                  <a:pt x="7847" y="23857"/>
                  <a:pt x="7952" y="23794"/>
                  <a:pt x="8056" y="23773"/>
                </a:cubicBezTo>
                <a:lnTo>
                  <a:pt x="8454" y="23627"/>
                </a:lnTo>
                <a:lnTo>
                  <a:pt x="7428" y="25322"/>
                </a:lnTo>
                <a:cubicBezTo>
                  <a:pt x="7387" y="25405"/>
                  <a:pt x="7324" y="25489"/>
                  <a:pt x="7282" y="25594"/>
                </a:cubicBezTo>
                <a:cubicBezTo>
                  <a:pt x="7177" y="25740"/>
                  <a:pt x="7198" y="25929"/>
                  <a:pt x="7324" y="26075"/>
                </a:cubicBezTo>
                <a:cubicBezTo>
                  <a:pt x="7414" y="26192"/>
                  <a:pt x="7546" y="26247"/>
                  <a:pt x="7679" y="26247"/>
                </a:cubicBezTo>
                <a:cubicBezTo>
                  <a:pt x="7856" y="26247"/>
                  <a:pt x="8035" y="26149"/>
                  <a:pt x="8119" y="25970"/>
                </a:cubicBezTo>
                <a:cubicBezTo>
                  <a:pt x="8203" y="25824"/>
                  <a:pt x="8244" y="25656"/>
                  <a:pt x="8328" y="25510"/>
                </a:cubicBezTo>
                <a:cubicBezTo>
                  <a:pt x="8579" y="25092"/>
                  <a:pt x="8830" y="24652"/>
                  <a:pt x="9081" y="24234"/>
                </a:cubicBezTo>
                <a:cubicBezTo>
                  <a:pt x="9102" y="24192"/>
                  <a:pt x="9144" y="24150"/>
                  <a:pt x="9165" y="24129"/>
                </a:cubicBezTo>
                <a:lnTo>
                  <a:pt x="9186" y="24234"/>
                </a:lnTo>
                <a:cubicBezTo>
                  <a:pt x="9228" y="24422"/>
                  <a:pt x="9249" y="24631"/>
                  <a:pt x="9291" y="24820"/>
                </a:cubicBezTo>
                <a:cubicBezTo>
                  <a:pt x="9337" y="25043"/>
                  <a:pt x="9516" y="25146"/>
                  <a:pt x="9696" y="25146"/>
                </a:cubicBezTo>
                <a:cubicBezTo>
                  <a:pt x="9922" y="25146"/>
                  <a:pt x="10151" y="24985"/>
                  <a:pt x="10128" y="24694"/>
                </a:cubicBezTo>
                <a:cubicBezTo>
                  <a:pt x="10128" y="24631"/>
                  <a:pt x="10107" y="24568"/>
                  <a:pt x="10107" y="24506"/>
                </a:cubicBezTo>
                <a:cubicBezTo>
                  <a:pt x="10023" y="24108"/>
                  <a:pt x="9960" y="23690"/>
                  <a:pt x="9876" y="23271"/>
                </a:cubicBezTo>
                <a:cubicBezTo>
                  <a:pt x="9856" y="23146"/>
                  <a:pt x="9897" y="23083"/>
                  <a:pt x="10023" y="23041"/>
                </a:cubicBezTo>
                <a:cubicBezTo>
                  <a:pt x="10065" y="23188"/>
                  <a:pt x="10086" y="23334"/>
                  <a:pt x="10128" y="23480"/>
                </a:cubicBezTo>
                <a:cubicBezTo>
                  <a:pt x="10169" y="23711"/>
                  <a:pt x="10232" y="23941"/>
                  <a:pt x="10295" y="24171"/>
                </a:cubicBezTo>
                <a:cubicBezTo>
                  <a:pt x="10347" y="24361"/>
                  <a:pt x="10513" y="24480"/>
                  <a:pt x="10699" y="24480"/>
                </a:cubicBezTo>
                <a:cubicBezTo>
                  <a:pt x="10738" y="24480"/>
                  <a:pt x="10778" y="24475"/>
                  <a:pt x="10818" y="24464"/>
                </a:cubicBezTo>
                <a:cubicBezTo>
                  <a:pt x="11027" y="24401"/>
                  <a:pt x="11174" y="24171"/>
                  <a:pt x="11111" y="23941"/>
                </a:cubicBezTo>
                <a:cubicBezTo>
                  <a:pt x="10944" y="23250"/>
                  <a:pt x="10797" y="22560"/>
                  <a:pt x="10651" y="21869"/>
                </a:cubicBezTo>
                <a:cubicBezTo>
                  <a:pt x="10630" y="21827"/>
                  <a:pt x="10609" y="21786"/>
                  <a:pt x="10630" y="21744"/>
                </a:cubicBezTo>
                <a:cubicBezTo>
                  <a:pt x="10713" y="21597"/>
                  <a:pt x="10818" y="21451"/>
                  <a:pt x="10923" y="21263"/>
                </a:cubicBezTo>
                <a:cubicBezTo>
                  <a:pt x="10923" y="21304"/>
                  <a:pt x="10944" y="21325"/>
                  <a:pt x="10944" y="21367"/>
                </a:cubicBezTo>
                <a:lnTo>
                  <a:pt x="11257" y="22790"/>
                </a:lnTo>
                <a:cubicBezTo>
                  <a:pt x="11278" y="22853"/>
                  <a:pt x="11299" y="22916"/>
                  <a:pt x="11341" y="22978"/>
                </a:cubicBezTo>
                <a:cubicBezTo>
                  <a:pt x="11404" y="23146"/>
                  <a:pt x="11571" y="23229"/>
                  <a:pt x="11760" y="23229"/>
                </a:cubicBezTo>
                <a:cubicBezTo>
                  <a:pt x="11927" y="23208"/>
                  <a:pt x="12073" y="23083"/>
                  <a:pt x="12115" y="22895"/>
                </a:cubicBezTo>
                <a:cubicBezTo>
                  <a:pt x="12136" y="22811"/>
                  <a:pt x="12136" y="22727"/>
                  <a:pt x="12115" y="22643"/>
                </a:cubicBezTo>
                <a:cubicBezTo>
                  <a:pt x="11927" y="21890"/>
                  <a:pt x="11822" y="21116"/>
                  <a:pt x="11592" y="20363"/>
                </a:cubicBezTo>
                <a:cubicBezTo>
                  <a:pt x="11592" y="20321"/>
                  <a:pt x="11571" y="20258"/>
                  <a:pt x="11592" y="20216"/>
                </a:cubicBezTo>
                <a:cubicBezTo>
                  <a:pt x="11655" y="20070"/>
                  <a:pt x="11760" y="19944"/>
                  <a:pt x="11885" y="19819"/>
                </a:cubicBezTo>
                <a:cubicBezTo>
                  <a:pt x="12011" y="20321"/>
                  <a:pt x="12115" y="20802"/>
                  <a:pt x="12241" y="21283"/>
                </a:cubicBezTo>
                <a:cubicBezTo>
                  <a:pt x="12325" y="21555"/>
                  <a:pt x="12408" y="21827"/>
                  <a:pt x="12492" y="22099"/>
                </a:cubicBezTo>
                <a:cubicBezTo>
                  <a:pt x="12544" y="22272"/>
                  <a:pt x="12709" y="22388"/>
                  <a:pt x="12895" y="22388"/>
                </a:cubicBezTo>
                <a:cubicBezTo>
                  <a:pt x="12934" y="22388"/>
                  <a:pt x="12975" y="22382"/>
                  <a:pt x="13015" y="22371"/>
                </a:cubicBezTo>
                <a:cubicBezTo>
                  <a:pt x="13245" y="22309"/>
                  <a:pt x="13371" y="22079"/>
                  <a:pt x="13308" y="21848"/>
                </a:cubicBezTo>
                <a:cubicBezTo>
                  <a:pt x="13308" y="21786"/>
                  <a:pt x="13287" y="21744"/>
                  <a:pt x="13266" y="21702"/>
                </a:cubicBezTo>
                <a:lnTo>
                  <a:pt x="13015" y="20698"/>
                </a:lnTo>
                <a:cubicBezTo>
                  <a:pt x="12848" y="20133"/>
                  <a:pt x="12701" y="19547"/>
                  <a:pt x="12534" y="18961"/>
                </a:cubicBezTo>
                <a:cubicBezTo>
                  <a:pt x="12534" y="18898"/>
                  <a:pt x="12534" y="18835"/>
                  <a:pt x="12534" y="18773"/>
                </a:cubicBezTo>
                <a:cubicBezTo>
                  <a:pt x="12597" y="18668"/>
                  <a:pt x="12680" y="18563"/>
                  <a:pt x="12785" y="18480"/>
                </a:cubicBezTo>
                <a:cubicBezTo>
                  <a:pt x="13078" y="19024"/>
                  <a:pt x="13141" y="19610"/>
                  <a:pt x="13329" y="20154"/>
                </a:cubicBezTo>
                <a:cubicBezTo>
                  <a:pt x="13413" y="20384"/>
                  <a:pt x="13475" y="20635"/>
                  <a:pt x="13559" y="20865"/>
                </a:cubicBezTo>
                <a:cubicBezTo>
                  <a:pt x="13627" y="21062"/>
                  <a:pt x="13790" y="21150"/>
                  <a:pt x="13953" y="21150"/>
                </a:cubicBezTo>
                <a:cubicBezTo>
                  <a:pt x="14189" y="21150"/>
                  <a:pt x="14425" y="20965"/>
                  <a:pt x="14375" y="20656"/>
                </a:cubicBezTo>
                <a:cubicBezTo>
                  <a:pt x="14375" y="20614"/>
                  <a:pt x="14354" y="20551"/>
                  <a:pt x="14354" y="20488"/>
                </a:cubicBezTo>
                <a:cubicBezTo>
                  <a:pt x="14187" y="20049"/>
                  <a:pt x="14082" y="19589"/>
                  <a:pt x="13936" y="19128"/>
                </a:cubicBezTo>
                <a:cubicBezTo>
                  <a:pt x="13852" y="18856"/>
                  <a:pt x="13768" y="18605"/>
                  <a:pt x="13664" y="18333"/>
                </a:cubicBezTo>
                <a:cubicBezTo>
                  <a:pt x="13622" y="18166"/>
                  <a:pt x="13559" y="18019"/>
                  <a:pt x="13475" y="17810"/>
                </a:cubicBezTo>
                <a:lnTo>
                  <a:pt x="13475" y="17810"/>
                </a:lnTo>
                <a:cubicBezTo>
                  <a:pt x="13978" y="17915"/>
                  <a:pt x="14501" y="17978"/>
                  <a:pt x="15024" y="17998"/>
                </a:cubicBezTo>
                <a:cubicBezTo>
                  <a:pt x="15547" y="17978"/>
                  <a:pt x="16070" y="17915"/>
                  <a:pt x="16572" y="17831"/>
                </a:cubicBezTo>
                <a:lnTo>
                  <a:pt x="16572" y="17831"/>
                </a:lnTo>
                <a:cubicBezTo>
                  <a:pt x="16530" y="17915"/>
                  <a:pt x="16509" y="17957"/>
                  <a:pt x="16509" y="18019"/>
                </a:cubicBezTo>
                <a:cubicBezTo>
                  <a:pt x="16384" y="18354"/>
                  <a:pt x="16237" y="18710"/>
                  <a:pt x="16112" y="19066"/>
                </a:cubicBezTo>
                <a:cubicBezTo>
                  <a:pt x="16028" y="19338"/>
                  <a:pt x="15965" y="19610"/>
                  <a:pt x="15882" y="19903"/>
                </a:cubicBezTo>
                <a:cubicBezTo>
                  <a:pt x="15819" y="20112"/>
                  <a:pt x="15735" y="20300"/>
                  <a:pt x="15693" y="20530"/>
                </a:cubicBezTo>
                <a:cubicBezTo>
                  <a:pt x="15651" y="20656"/>
                  <a:pt x="15672" y="20781"/>
                  <a:pt x="15714" y="20907"/>
                </a:cubicBezTo>
                <a:cubicBezTo>
                  <a:pt x="15752" y="21057"/>
                  <a:pt x="15891" y="21140"/>
                  <a:pt x="16040" y="21140"/>
                </a:cubicBezTo>
                <a:cubicBezTo>
                  <a:pt x="16057" y="21140"/>
                  <a:pt x="16074" y="21139"/>
                  <a:pt x="16091" y="21137"/>
                </a:cubicBezTo>
                <a:cubicBezTo>
                  <a:pt x="16279" y="21116"/>
                  <a:pt x="16405" y="21011"/>
                  <a:pt x="16467" y="20844"/>
                </a:cubicBezTo>
                <a:cubicBezTo>
                  <a:pt x="16572" y="20488"/>
                  <a:pt x="16698" y="20133"/>
                  <a:pt x="16802" y="19777"/>
                </a:cubicBezTo>
                <a:cubicBezTo>
                  <a:pt x="16907" y="19317"/>
                  <a:pt x="17053" y="18856"/>
                  <a:pt x="17242" y="18438"/>
                </a:cubicBezTo>
                <a:cubicBezTo>
                  <a:pt x="17304" y="18522"/>
                  <a:pt x="17367" y="18605"/>
                  <a:pt x="17430" y="18668"/>
                </a:cubicBezTo>
                <a:cubicBezTo>
                  <a:pt x="17493" y="18731"/>
                  <a:pt x="17514" y="18835"/>
                  <a:pt x="17472" y="18940"/>
                </a:cubicBezTo>
                <a:cubicBezTo>
                  <a:pt x="17409" y="19191"/>
                  <a:pt x="17346" y="19463"/>
                  <a:pt x="17263" y="19714"/>
                </a:cubicBezTo>
                <a:lnTo>
                  <a:pt x="16719" y="21765"/>
                </a:lnTo>
                <a:cubicBezTo>
                  <a:pt x="16698" y="21807"/>
                  <a:pt x="16677" y="21827"/>
                  <a:pt x="16677" y="21869"/>
                </a:cubicBezTo>
                <a:cubicBezTo>
                  <a:pt x="16656" y="22079"/>
                  <a:pt x="16760" y="22267"/>
                  <a:pt x="16949" y="22351"/>
                </a:cubicBezTo>
                <a:cubicBezTo>
                  <a:pt x="17000" y="22376"/>
                  <a:pt x="17055" y="22388"/>
                  <a:pt x="17110" y="22388"/>
                </a:cubicBezTo>
                <a:cubicBezTo>
                  <a:pt x="17234" y="22388"/>
                  <a:pt x="17357" y="22327"/>
                  <a:pt x="17430" y="22225"/>
                </a:cubicBezTo>
                <a:cubicBezTo>
                  <a:pt x="17493" y="22162"/>
                  <a:pt x="17514" y="22079"/>
                  <a:pt x="17535" y="22016"/>
                </a:cubicBezTo>
                <a:cubicBezTo>
                  <a:pt x="17639" y="21681"/>
                  <a:pt x="17723" y="21325"/>
                  <a:pt x="17827" y="20991"/>
                </a:cubicBezTo>
                <a:cubicBezTo>
                  <a:pt x="17932" y="20614"/>
                  <a:pt x="18037" y="20216"/>
                  <a:pt x="18141" y="19777"/>
                </a:cubicBezTo>
                <a:cubicBezTo>
                  <a:pt x="18246" y="19903"/>
                  <a:pt x="18288" y="20007"/>
                  <a:pt x="18351" y="20070"/>
                </a:cubicBezTo>
                <a:cubicBezTo>
                  <a:pt x="18434" y="20175"/>
                  <a:pt x="18455" y="20300"/>
                  <a:pt x="18392" y="20405"/>
                </a:cubicBezTo>
                <a:cubicBezTo>
                  <a:pt x="18330" y="20635"/>
                  <a:pt x="18267" y="20865"/>
                  <a:pt x="18204" y="21074"/>
                </a:cubicBezTo>
                <a:cubicBezTo>
                  <a:pt x="18099" y="21576"/>
                  <a:pt x="17995" y="22079"/>
                  <a:pt x="17890" y="22560"/>
                </a:cubicBezTo>
                <a:cubicBezTo>
                  <a:pt x="17869" y="22643"/>
                  <a:pt x="17848" y="22727"/>
                  <a:pt x="17848" y="22790"/>
                </a:cubicBezTo>
                <a:cubicBezTo>
                  <a:pt x="17848" y="22999"/>
                  <a:pt x="17995" y="23167"/>
                  <a:pt x="18183" y="23208"/>
                </a:cubicBezTo>
                <a:cubicBezTo>
                  <a:pt x="18209" y="23213"/>
                  <a:pt x="18235" y="23215"/>
                  <a:pt x="18261" y="23215"/>
                </a:cubicBezTo>
                <a:cubicBezTo>
                  <a:pt x="18484" y="23215"/>
                  <a:pt x="18687" y="23057"/>
                  <a:pt x="18706" y="22832"/>
                </a:cubicBezTo>
                <a:cubicBezTo>
                  <a:pt x="18811" y="22392"/>
                  <a:pt x="18915" y="21953"/>
                  <a:pt x="19020" y="21514"/>
                </a:cubicBezTo>
                <a:cubicBezTo>
                  <a:pt x="19041" y="21451"/>
                  <a:pt x="19062" y="21367"/>
                  <a:pt x="19083" y="21242"/>
                </a:cubicBezTo>
                <a:cubicBezTo>
                  <a:pt x="19167" y="21388"/>
                  <a:pt x="19229" y="21514"/>
                  <a:pt x="19292" y="21597"/>
                </a:cubicBezTo>
                <a:cubicBezTo>
                  <a:pt x="19355" y="21702"/>
                  <a:pt x="19376" y="21807"/>
                  <a:pt x="19334" y="21932"/>
                </a:cubicBezTo>
                <a:cubicBezTo>
                  <a:pt x="19187" y="22581"/>
                  <a:pt x="19041" y="23250"/>
                  <a:pt x="18895" y="23899"/>
                </a:cubicBezTo>
                <a:cubicBezTo>
                  <a:pt x="18773" y="24251"/>
                  <a:pt x="19054" y="24477"/>
                  <a:pt x="19323" y="24477"/>
                </a:cubicBezTo>
                <a:cubicBezTo>
                  <a:pt x="19517" y="24477"/>
                  <a:pt x="19705" y="24359"/>
                  <a:pt x="19732" y="24087"/>
                </a:cubicBezTo>
                <a:cubicBezTo>
                  <a:pt x="19773" y="23962"/>
                  <a:pt x="19794" y="23836"/>
                  <a:pt x="19836" y="23732"/>
                </a:cubicBezTo>
                <a:cubicBezTo>
                  <a:pt x="19878" y="23501"/>
                  <a:pt x="19920" y="23250"/>
                  <a:pt x="19983" y="23020"/>
                </a:cubicBezTo>
                <a:cubicBezTo>
                  <a:pt x="20171" y="23083"/>
                  <a:pt x="20129" y="23229"/>
                  <a:pt x="20087" y="23355"/>
                </a:cubicBezTo>
                <a:cubicBezTo>
                  <a:pt x="20004" y="23773"/>
                  <a:pt x="19920" y="24192"/>
                  <a:pt x="19857" y="24631"/>
                </a:cubicBezTo>
                <a:cubicBezTo>
                  <a:pt x="19794" y="24861"/>
                  <a:pt x="19941" y="25092"/>
                  <a:pt x="20192" y="25154"/>
                </a:cubicBezTo>
                <a:cubicBezTo>
                  <a:pt x="20218" y="25159"/>
                  <a:pt x="20245" y="25161"/>
                  <a:pt x="20271" y="25161"/>
                </a:cubicBezTo>
                <a:cubicBezTo>
                  <a:pt x="20472" y="25161"/>
                  <a:pt x="20657" y="25023"/>
                  <a:pt x="20694" y="24820"/>
                </a:cubicBezTo>
                <a:cubicBezTo>
                  <a:pt x="20715" y="24736"/>
                  <a:pt x="20715" y="24652"/>
                  <a:pt x="20736" y="24589"/>
                </a:cubicBezTo>
                <a:lnTo>
                  <a:pt x="20820" y="24129"/>
                </a:lnTo>
                <a:cubicBezTo>
                  <a:pt x="20840" y="24150"/>
                  <a:pt x="20861" y="24171"/>
                  <a:pt x="20861" y="24171"/>
                </a:cubicBezTo>
                <a:cubicBezTo>
                  <a:pt x="21196" y="24757"/>
                  <a:pt x="21510" y="25322"/>
                  <a:pt x="21824" y="25908"/>
                </a:cubicBezTo>
                <a:cubicBezTo>
                  <a:pt x="21866" y="25949"/>
                  <a:pt x="21887" y="26012"/>
                  <a:pt x="21928" y="26075"/>
                </a:cubicBezTo>
                <a:cubicBezTo>
                  <a:pt x="22016" y="26177"/>
                  <a:pt x="22143" y="26238"/>
                  <a:pt x="22276" y="26238"/>
                </a:cubicBezTo>
                <a:cubicBezTo>
                  <a:pt x="22334" y="26238"/>
                  <a:pt x="22394" y="26226"/>
                  <a:pt x="22452" y="26201"/>
                </a:cubicBezTo>
                <a:cubicBezTo>
                  <a:pt x="22765" y="26117"/>
                  <a:pt x="22891" y="25740"/>
                  <a:pt x="22682" y="25489"/>
                </a:cubicBezTo>
                <a:cubicBezTo>
                  <a:pt x="22535" y="25259"/>
                  <a:pt x="22410" y="25050"/>
                  <a:pt x="22263" y="24820"/>
                </a:cubicBezTo>
                <a:cubicBezTo>
                  <a:pt x="22138" y="24589"/>
                  <a:pt x="22012" y="24359"/>
                  <a:pt x="21887" y="24150"/>
                </a:cubicBezTo>
                <a:cubicBezTo>
                  <a:pt x="21782" y="23983"/>
                  <a:pt x="21698" y="23836"/>
                  <a:pt x="21615" y="23690"/>
                </a:cubicBezTo>
                <a:lnTo>
                  <a:pt x="21615" y="23690"/>
                </a:lnTo>
                <a:cubicBezTo>
                  <a:pt x="21719" y="23711"/>
                  <a:pt x="21824" y="23732"/>
                  <a:pt x="21928" y="23773"/>
                </a:cubicBezTo>
                <a:cubicBezTo>
                  <a:pt x="22054" y="23836"/>
                  <a:pt x="22200" y="23878"/>
                  <a:pt x="22326" y="23920"/>
                </a:cubicBezTo>
                <a:cubicBezTo>
                  <a:pt x="22353" y="23925"/>
                  <a:pt x="22381" y="23928"/>
                  <a:pt x="22408" y="23928"/>
                </a:cubicBezTo>
                <a:cubicBezTo>
                  <a:pt x="22587" y="23928"/>
                  <a:pt x="22753" y="23812"/>
                  <a:pt x="22807" y="23648"/>
                </a:cubicBezTo>
                <a:cubicBezTo>
                  <a:pt x="22891" y="23460"/>
                  <a:pt x="22807" y="23229"/>
                  <a:pt x="22640" y="23125"/>
                </a:cubicBezTo>
                <a:cubicBezTo>
                  <a:pt x="22577" y="23104"/>
                  <a:pt x="22514" y="23062"/>
                  <a:pt x="22473" y="23041"/>
                </a:cubicBezTo>
                <a:cubicBezTo>
                  <a:pt x="22054" y="22895"/>
                  <a:pt x="21656" y="22748"/>
                  <a:pt x="21259" y="22602"/>
                </a:cubicBezTo>
                <a:cubicBezTo>
                  <a:pt x="21133" y="22581"/>
                  <a:pt x="21071" y="22476"/>
                  <a:pt x="21112" y="22371"/>
                </a:cubicBezTo>
                <a:lnTo>
                  <a:pt x="21112" y="22371"/>
                </a:lnTo>
                <a:cubicBezTo>
                  <a:pt x="21154" y="22392"/>
                  <a:pt x="21196" y="22392"/>
                  <a:pt x="21259" y="22413"/>
                </a:cubicBezTo>
                <a:lnTo>
                  <a:pt x="22096" y="22664"/>
                </a:lnTo>
                <a:cubicBezTo>
                  <a:pt x="22180" y="22685"/>
                  <a:pt x="22242" y="22706"/>
                  <a:pt x="22326" y="22706"/>
                </a:cubicBezTo>
                <a:cubicBezTo>
                  <a:pt x="22745" y="22706"/>
                  <a:pt x="22912" y="22141"/>
                  <a:pt x="22535" y="21932"/>
                </a:cubicBezTo>
                <a:cubicBezTo>
                  <a:pt x="22473" y="21890"/>
                  <a:pt x="22410" y="21869"/>
                  <a:pt x="22347" y="21848"/>
                </a:cubicBezTo>
                <a:lnTo>
                  <a:pt x="20422" y="21242"/>
                </a:lnTo>
                <a:cubicBezTo>
                  <a:pt x="20380" y="21242"/>
                  <a:pt x="20317" y="21221"/>
                  <a:pt x="20296" y="21179"/>
                </a:cubicBezTo>
                <a:cubicBezTo>
                  <a:pt x="20213" y="21032"/>
                  <a:pt x="20129" y="20886"/>
                  <a:pt x="20024" y="20698"/>
                </a:cubicBezTo>
                <a:lnTo>
                  <a:pt x="20024" y="20698"/>
                </a:lnTo>
                <a:lnTo>
                  <a:pt x="20234" y="20760"/>
                </a:lnTo>
                <a:lnTo>
                  <a:pt x="21531" y="21158"/>
                </a:lnTo>
                <a:cubicBezTo>
                  <a:pt x="21594" y="21179"/>
                  <a:pt x="21677" y="21200"/>
                  <a:pt x="21740" y="21200"/>
                </a:cubicBezTo>
                <a:cubicBezTo>
                  <a:pt x="21748" y="21200"/>
                  <a:pt x="21755" y="21200"/>
                  <a:pt x="21763" y="21200"/>
                </a:cubicBezTo>
                <a:cubicBezTo>
                  <a:pt x="22185" y="21200"/>
                  <a:pt x="22320" y="20631"/>
                  <a:pt x="21970" y="20426"/>
                </a:cubicBezTo>
                <a:cubicBezTo>
                  <a:pt x="21908" y="20384"/>
                  <a:pt x="21845" y="20363"/>
                  <a:pt x="21782" y="20363"/>
                </a:cubicBezTo>
                <a:lnTo>
                  <a:pt x="19585" y="19693"/>
                </a:lnTo>
                <a:cubicBezTo>
                  <a:pt x="19522" y="19672"/>
                  <a:pt x="19459" y="19651"/>
                  <a:pt x="19439" y="19610"/>
                </a:cubicBezTo>
                <a:cubicBezTo>
                  <a:pt x="19355" y="19505"/>
                  <a:pt x="19292" y="19358"/>
                  <a:pt x="19208" y="19191"/>
                </a:cubicBezTo>
                <a:lnTo>
                  <a:pt x="19208" y="19191"/>
                </a:lnTo>
                <a:lnTo>
                  <a:pt x="20234" y="19442"/>
                </a:lnTo>
                <a:cubicBezTo>
                  <a:pt x="20652" y="19568"/>
                  <a:pt x="21092" y="19672"/>
                  <a:pt x="21531" y="19777"/>
                </a:cubicBezTo>
                <a:cubicBezTo>
                  <a:pt x="21568" y="19788"/>
                  <a:pt x="21604" y="19793"/>
                  <a:pt x="21640" y="19793"/>
                </a:cubicBezTo>
                <a:cubicBezTo>
                  <a:pt x="21809" y="19793"/>
                  <a:pt x="21960" y="19678"/>
                  <a:pt x="22012" y="19505"/>
                </a:cubicBezTo>
                <a:cubicBezTo>
                  <a:pt x="22096" y="19296"/>
                  <a:pt x="21991" y="19066"/>
                  <a:pt x="21782" y="18982"/>
                </a:cubicBezTo>
                <a:cubicBezTo>
                  <a:pt x="21719" y="18961"/>
                  <a:pt x="21656" y="18940"/>
                  <a:pt x="21594" y="18919"/>
                </a:cubicBezTo>
                <a:lnTo>
                  <a:pt x="20568" y="18647"/>
                </a:lnTo>
                <a:cubicBezTo>
                  <a:pt x="20401" y="18605"/>
                  <a:pt x="20234" y="18563"/>
                  <a:pt x="20087" y="18522"/>
                </a:cubicBezTo>
                <a:lnTo>
                  <a:pt x="18790" y="18166"/>
                </a:lnTo>
                <a:cubicBezTo>
                  <a:pt x="18748" y="18166"/>
                  <a:pt x="18685" y="18145"/>
                  <a:pt x="18664" y="18103"/>
                </a:cubicBezTo>
                <a:cubicBezTo>
                  <a:pt x="18602" y="17998"/>
                  <a:pt x="18560" y="17873"/>
                  <a:pt x="18497" y="17706"/>
                </a:cubicBezTo>
                <a:lnTo>
                  <a:pt x="18497" y="17706"/>
                </a:lnTo>
                <a:cubicBezTo>
                  <a:pt x="18874" y="17789"/>
                  <a:pt x="19208" y="17852"/>
                  <a:pt x="19543" y="17936"/>
                </a:cubicBezTo>
                <a:cubicBezTo>
                  <a:pt x="20024" y="18040"/>
                  <a:pt x="20485" y="18166"/>
                  <a:pt x="20966" y="18270"/>
                </a:cubicBezTo>
                <a:cubicBezTo>
                  <a:pt x="20999" y="18277"/>
                  <a:pt x="21031" y="18281"/>
                  <a:pt x="21063" y="18281"/>
                </a:cubicBezTo>
                <a:cubicBezTo>
                  <a:pt x="21312" y="18281"/>
                  <a:pt x="21508" y="18070"/>
                  <a:pt x="21489" y="17810"/>
                </a:cubicBezTo>
                <a:cubicBezTo>
                  <a:pt x="21468" y="17601"/>
                  <a:pt x="21322" y="17434"/>
                  <a:pt x="21112" y="17413"/>
                </a:cubicBezTo>
                <a:cubicBezTo>
                  <a:pt x="20736" y="17329"/>
                  <a:pt x="20338" y="17245"/>
                  <a:pt x="19962" y="17162"/>
                </a:cubicBezTo>
                <a:cubicBezTo>
                  <a:pt x="19606" y="17036"/>
                  <a:pt x="19229" y="16973"/>
                  <a:pt x="18874" y="16931"/>
                </a:cubicBezTo>
                <a:cubicBezTo>
                  <a:pt x="18685" y="16910"/>
                  <a:pt x="18518" y="16869"/>
                  <a:pt x="18351" y="16827"/>
                </a:cubicBezTo>
                <a:cubicBezTo>
                  <a:pt x="18643" y="16408"/>
                  <a:pt x="18978" y="15990"/>
                  <a:pt x="19229" y="15550"/>
                </a:cubicBezTo>
                <a:cubicBezTo>
                  <a:pt x="19480" y="15132"/>
                  <a:pt x="19669" y="14651"/>
                  <a:pt x="19878" y="14169"/>
                </a:cubicBezTo>
                <a:lnTo>
                  <a:pt x="19983" y="14316"/>
                </a:lnTo>
                <a:cubicBezTo>
                  <a:pt x="20234" y="14588"/>
                  <a:pt x="20464" y="14881"/>
                  <a:pt x="20715" y="15174"/>
                </a:cubicBezTo>
                <a:cubicBezTo>
                  <a:pt x="20903" y="15383"/>
                  <a:pt x="21133" y="15592"/>
                  <a:pt x="21301" y="15781"/>
                </a:cubicBezTo>
                <a:cubicBezTo>
                  <a:pt x="21447" y="15948"/>
                  <a:pt x="21615" y="16136"/>
                  <a:pt x="21761" y="16304"/>
                </a:cubicBezTo>
                <a:cubicBezTo>
                  <a:pt x="21852" y="16413"/>
                  <a:pt x="21976" y="16475"/>
                  <a:pt x="22117" y="16475"/>
                </a:cubicBezTo>
                <a:cubicBezTo>
                  <a:pt x="22137" y="16475"/>
                  <a:pt x="22158" y="16474"/>
                  <a:pt x="22180" y="16471"/>
                </a:cubicBezTo>
                <a:cubicBezTo>
                  <a:pt x="22535" y="16408"/>
                  <a:pt x="22661" y="15969"/>
                  <a:pt x="22410" y="15718"/>
                </a:cubicBezTo>
                <a:cubicBezTo>
                  <a:pt x="22096" y="15383"/>
                  <a:pt x="21782" y="15048"/>
                  <a:pt x="21447" y="14713"/>
                </a:cubicBezTo>
                <a:cubicBezTo>
                  <a:pt x="21196" y="14462"/>
                  <a:pt x="20945" y="14169"/>
                  <a:pt x="20757" y="13877"/>
                </a:cubicBezTo>
                <a:cubicBezTo>
                  <a:pt x="20840" y="13877"/>
                  <a:pt x="20924" y="13856"/>
                  <a:pt x="21008" y="13835"/>
                </a:cubicBezTo>
                <a:cubicBezTo>
                  <a:pt x="21035" y="13825"/>
                  <a:pt x="21061" y="13821"/>
                  <a:pt x="21085" y="13821"/>
                </a:cubicBezTo>
                <a:cubicBezTo>
                  <a:pt x="21170" y="13821"/>
                  <a:pt x="21235" y="13874"/>
                  <a:pt x="21301" y="13939"/>
                </a:cubicBezTo>
                <a:cubicBezTo>
                  <a:pt x="21761" y="14400"/>
                  <a:pt x="22242" y="14860"/>
                  <a:pt x="22703" y="15320"/>
                </a:cubicBezTo>
                <a:cubicBezTo>
                  <a:pt x="22849" y="15467"/>
                  <a:pt x="22996" y="15613"/>
                  <a:pt x="23142" y="15760"/>
                </a:cubicBezTo>
                <a:cubicBezTo>
                  <a:pt x="23226" y="15864"/>
                  <a:pt x="23330" y="15969"/>
                  <a:pt x="23435" y="16073"/>
                </a:cubicBezTo>
                <a:cubicBezTo>
                  <a:pt x="23506" y="16145"/>
                  <a:pt x="23605" y="16182"/>
                  <a:pt x="23703" y="16182"/>
                </a:cubicBezTo>
                <a:cubicBezTo>
                  <a:pt x="23778" y="16182"/>
                  <a:pt x="23853" y="16161"/>
                  <a:pt x="23916" y="16115"/>
                </a:cubicBezTo>
                <a:cubicBezTo>
                  <a:pt x="24084" y="16032"/>
                  <a:pt x="24167" y="15843"/>
                  <a:pt x="24105" y="15655"/>
                </a:cubicBezTo>
                <a:cubicBezTo>
                  <a:pt x="24084" y="15571"/>
                  <a:pt x="24042" y="15467"/>
                  <a:pt x="23979" y="15404"/>
                </a:cubicBezTo>
                <a:cubicBezTo>
                  <a:pt x="23749" y="15153"/>
                  <a:pt x="23519" y="14923"/>
                  <a:pt x="23289" y="14693"/>
                </a:cubicBezTo>
                <a:lnTo>
                  <a:pt x="22368" y="13772"/>
                </a:lnTo>
                <a:cubicBezTo>
                  <a:pt x="22452" y="13751"/>
                  <a:pt x="22514" y="13730"/>
                  <a:pt x="22577" y="13730"/>
                </a:cubicBezTo>
                <a:cubicBezTo>
                  <a:pt x="22610" y="13723"/>
                  <a:pt x="22643" y="13719"/>
                  <a:pt x="22675" y="13719"/>
                </a:cubicBezTo>
                <a:cubicBezTo>
                  <a:pt x="22829" y="13719"/>
                  <a:pt x="22976" y="13797"/>
                  <a:pt x="23079" y="13918"/>
                </a:cubicBezTo>
                <a:cubicBezTo>
                  <a:pt x="23226" y="14107"/>
                  <a:pt x="23393" y="14274"/>
                  <a:pt x="23581" y="14441"/>
                </a:cubicBezTo>
                <a:cubicBezTo>
                  <a:pt x="23916" y="14755"/>
                  <a:pt x="24251" y="15048"/>
                  <a:pt x="24586" y="15362"/>
                </a:cubicBezTo>
                <a:cubicBezTo>
                  <a:pt x="24649" y="15425"/>
                  <a:pt x="24711" y="15467"/>
                  <a:pt x="24795" y="15529"/>
                </a:cubicBezTo>
                <a:cubicBezTo>
                  <a:pt x="24865" y="15572"/>
                  <a:pt x="24937" y="15591"/>
                  <a:pt x="25007" y="15591"/>
                </a:cubicBezTo>
                <a:cubicBezTo>
                  <a:pt x="25311" y="15591"/>
                  <a:pt x="25564" y="15229"/>
                  <a:pt x="25360" y="14923"/>
                </a:cubicBezTo>
                <a:cubicBezTo>
                  <a:pt x="25318" y="14860"/>
                  <a:pt x="25255" y="14818"/>
                  <a:pt x="25213" y="14755"/>
                </a:cubicBezTo>
                <a:cubicBezTo>
                  <a:pt x="24879" y="14441"/>
                  <a:pt x="24523" y="14149"/>
                  <a:pt x="24188" y="13835"/>
                </a:cubicBezTo>
                <a:cubicBezTo>
                  <a:pt x="24167" y="13793"/>
                  <a:pt x="24125" y="13772"/>
                  <a:pt x="24084" y="13709"/>
                </a:cubicBezTo>
                <a:lnTo>
                  <a:pt x="24314" y="13709"/>
                </a:lnTo>
                <a:cubicBezTo>
                  <a:pt x="24359" y="13697"/>
                  <a:pt x="24405" y="13691"/>
                  <a:pt x="24449" y="13691"/>
                </a:cubicBezTo>
                <a:cubicBezTo>
                  <a:pt x="24631" y="13691"/>
                  <a:pt x="24803" y="13788"/>
                  <a:pt x="24921" y="13939"/>
                </a:cubicBezTo>
                <a:cubicBezTo>
                  <a:pt x="25025" y="14065"/>
                  <a:pt x="25130" y="14169"/>
                  <a:pt x="25255" y="14274"/>
                </a:cubicBezTo>
                <a:cubicBezTo>
                  <a:pt x="25590" y="14567"/>
                  <a:pt x="25925" y="14881"/>
                  <a:pt x="26260" y="15174"/>
                </a:cubicBezTo>
                <a:cubicBezTo>
                  <a:pt x="26364" y="15278"/>
                  <a:pt x="26511" y="15341"/>
                  <a:pt x="26657" y="15341"/>
                </a:cubicBezTo>
                <a:cubicBezTo>
                  <a:pt x="26804" y="15320"/>
                  <a:pt x="26950" y="15216"/>
                  <a:pt x="26992" y="15048"/>
                </a:cubicBezTo>
                <a:cubicBezTo>
                  <a:pt x="27055" y="14902"/>
                  <a:pt x="27034" y="14713"/>
                  <a:pt x="26908" y="14609"/>
                </a:cubicBezTo>
                <a:cubicBezTo>
                  <a:pt x="26699" y="14400"/>
                  <a:pt x="26490" y="14211"/>
                  <a:pt x="26281" y="14002"/>
                </a:cubicBezTo>
                <a:cubicBezTo>
                  <a:pt x="26197" y="13939"/>
                  <a:pt x="26134" y="13877"/>
                  <a:pt x="26050" y="13814"/>
                </a:cubicBezTo>
                <a:cubicBezTo>
                  <a:pt x="26092" y="13772"/>
                  <a:pt x="26145" y="13751"/>
                  <a:pt x="26197" y="13751"/>
                </a:cubicBezTo>
                <a:cubicBezTo>
                  <a:pt x="26249" y="13751"/>
                  <a:pt x="26302" y="13772"/>
                  <a:pt x="26343" y="13814"/>
                </a:cubicBezTo>
                <a:cubicBezTo>
                  <a:pt x="26427" y="13897"/>
                  <a:pt x="26511" y="13981"/>
                  <a:pt x="26594" y="14065"/>
                </a:cubicBezTo>
                <a:cubicBezTo>
                  <a:pt x="26866" y="14274"/>
                  <a:pt x="27138" y="14504"/>
                  <a:pt x="27410" y="14713"/>
                </a:cubicBezTo>
                <a:cubicBezTo>
                  <a:pt x="27491" y="14771"/>
                  <a:pt x="27584" y="14803"/>
                  <a:pt x="27679" y="14803"/>
                </a:cubicBezTo>
                <a:cubicBezTo>
                  <a:pt x="27758" y="14803"/>
                  <a:pt x="27837" y="14782"/>
                  <a:pt x="27913" y="14734"/>
                </a:cubicBezTo>
                <a:cubicBezTo>
                  <a:pt x="28059" y="14651"/>
                  <a:pt x="28143" y="14483"/>
                  <a:pt x="28080" y="14316"/>
                </a:cubicBezTo>
                <a:cubicBezTo>
                  <a:pt x="28059" y="14190"/>
                  <a:pt x="27996" y="14107"/>
                  <a:pt x="27913" y="14023"/>
                </a:cubicBezTo>
                <a:cubicBezTo>
                  <a:pt x="27787" y="13897"/>
                  <a:pt x="27641" y="13814"/>
                  <a:pt x="27515" y="13688"/>
                </a:cubicBezTo>
                <a:cubicBezTo>
                  <a:pt x="27473" y="13667"/>
                  <a:pt x="27452" y="13625"/>
                  <a:pt x="27431" y="13604"/>
                </a:cubicBezTo>
                <a:lnTo>
                  <a:pt x="28143" y="13604"/>
                </a:lnTo>
                <a:cubicBezTo>
                  <a:pt x="28247" y="13604"/>
                  <a:pt x="28352" y="13584"/>
                  <a:pt x="28457" y="13584"/>
                </a:cubicBezTo>
                <a:lnTo>
                  <a:pt x="29607" y="13625"/>
                </a:lnTo>
                <a:lnTo>
                  <a:pt x="29670" y="13625"/>
                </a:lnTo>
                <a:cubicBezTo>
                  <a:pt x="29754" y="13584"/>
                  <a:pt x="29817" y="13563"/>
                  <a:pt x="29900" y="13521"/>
                </a:cubicBezTo>
                <a:cubicBezTo>
                  <a:pt x="30047" y="13374"/>
                  <a:pt x="30089" y="13165"/>
                  <a:pt x="30005" y="12977"/>
                </a:cubicBezTo>
                <a:cubicBezTo>
                  <a:pt x="29942" y="12788"/>
                  <a:pt x="29775" y="12684"/>
                  <a:pt x="29607" y="12684"/>
                </a:cubicBezTo>
                <a:cubicBezTo>
                  <a:pt x="29524" y="12684"/>
                  <a:pt x="29440" y="12684"/>
                  <a:pt x="29377" y="12705"/>
                </a:cubicBezTo>
                <a:cubicBezTo>
                  <a:pt x="29252" y="12705"/>
                  <a:pt x="29126" y="12726"/>
                  <a:pt x="29022" y="12726"/>
                </a:cubicBezTo>
                <a:lnTo>
                  <a:pt x="27390" y="12726"/>
                </a:lnTo>
                <a:cubicBezTo>
                  <a:pt x="27473" y="12663"/>
                  <a:pt x="27536" y="12600"/>
                  <a:pt x="27599" y="12558"/>
                </a:cubicBezTo>
                <a:cubicBezTo>
                  <a:pt x="27724" y="12454"/>
                  <a:pt x="27871" y="12349"/>
                  <a:pt x="27975" y="12224"/>
                </a:cubicBezTo>
                <a:cubicBezTo>
                  <a:pt x="28268" y="11931"/>
                  <a:pt x="28023" y="11511"/>
                  <a:pt x="27682" y="11511"/>
                </a:cubicBezTo>
                <a:cubicBezTo>
                  <a:pt x="27608" y="11511"/>
                  <a:pt x="27530" y="11530"/>
                  <a:pt x="27452" y="11575"/>
                </a:cubicBezTo>
                <a:cubicBezTo>
                  <a:pt x="27410" y="11617"/>
                  <a:pt x="27348" y="11659"/>
                  <a:pt x="27285" y="11700"/>
                </a:cubicBezTo>
                <a:lnTo>
                  <a:pt x="26343" y="12475"/>
                </a:lnTo>
                <a:cubicBezTo>
                  <a:pt x="26270" y="12537"/>
                  <a:pt x="26234" y="12569"/>
                  <a:pt x="26197" y="12569"/>
                </a:cubicBezTo>
                <a:cubicBezTo>
                  <a:pt x="26160" y="12569"/>
                  <a:pt x="26124" y="12537"/>
                  <a:pt x="26050" y="12475"/>
                </a:cubicBezTo>
                <a:cubicBezTo>
                  <a:pt x="26134" y="12412"/>
                  <a:pt x="26197" y="12349"/>
                  <a:pt x="26281" y="12286"/>
                </a:cubicBezTo>
                <a:cubicBezTo>
                  <a:pt x="26490" y="12098"/>
                  <a:pt x="26699" y="11910"/>
                  <a:pt x="26908" y="11700"/>
                </a:cubicBezTo>
                <a:cubicBezTo>
                  <a:pt x="27118" y="11470"/>
                  <a:pt x="27034" y="11094"/>
                  <a:pt x="26741" y="11010"/>
                </a:cubicBezTo>
                <a:cubicBezTo>
                  <a:pt x="26691" y="10991"/>
                  <a:pt x="26639" y="10982"/>
                  <a:pt x="26587" y="10982"/>
                </a:cubicBezTo>
                <a:cubicBezTo>
                  <a:pt x="26466" y="10982"/>
                  <a:pt x="26348" y="11033"/>
                  <a:pt x="26260" y="11136"/>
                </a:cubicBezTo>
                <a:cubicBezTo>
                  <a:pt x="25758" y="11596"/>
                  <a:pt x="25255" y="12056"/>
                  <a:pt x="24753" y="12516"/>
                </a:cubicBezTo>
                <a:cubicBezTo>
                  <a:pt x="24711" y="12558"/>
                  <a:pt x="24669" y="12579"/>
                  <a:pt x="24607" y="12600"/>
                </a:cubicBezTo>
                <a:lnTo>
                  <a:pt x="24063" y="12600"/>
                </a:lnTo>
                <a:lnTo>
                  <a:pt x="24146" y="12496"/>
                </a:lnTo>
                <a:lnTo>
                  <a:pt x="25193" y="11554"/>
                </a:lnTo>
                <a:cubicBezTo>
                  <a:pt x="25255" y="11491"/>
                  <a:pt x="25318" y="11428"/>
                  <a:pt x="25360" y="11366"/>
                </a:cubicBezTo>
                <a:cubicBezTo>
                  <a:pt x="25465" y="11219"/>
                  <a:pt x="25465" y="11052"/>
                  <a:pt x="25360" y="10926"/>
                </a:cubicBezTo>
                <a:cubicBezTo>
                  <a:pt x="25304" y="10795"/>
                  <a:pt x="25180" y="10714"/>
                  <a:pt x="25034" y="10714"/>
                </a:cubicBezTo>
                <a:cubicBezTo>
                  <a:pt x="25017" y="10714"/>
                  <a:pt x="25000" y="10715"/>
                  <a:pt x="24983" y="10717"/>
                </a:cubicBezTo>
                <a:cubicBezTo>
                  <a:pt x="24858" y="10717"/>
                  <a:pt x="24732" y="10780"/>
                  <a:pt x="24649" y="10884"/>
                </a:cubicBezTo>
                <a:cubicBezTo>
                  <a:pt x="24105" y="11428"/>
                  <a:pt x="23498" y="11889"/>
                  <a:pt x="22975" y="12475"/>
                </a:cubicBezTo>
                <a:cubicBezTo>
                  <a:pt x="22933" y="12516"/>
                  <a:pt x="22891" y="12558"/>
                  <a:pt x="22849" y="12558"/>
                </a:cubicBezTo>
                <a:cubicBezTo>
                  <a:pt x="22703" y="12558"/>
                  <a:pt x="22556" y="12537"/>
                  <a:pt x="22368" y="12537"/>
                </a:cubicBezTo>
                <a:cubicBezTo>
                  <a:pt x="22410" y="12475"/>
                  <a:pt x="22431" y="12433"/>
                  <a:pt x="22473" y="12412"/>
                </a:cubicBezTo>
                <a:cubicBezTo>
                  <a:pt x="22786" y="12098"/>
                  <a:pt x="23121" y="11763"/>
                  <a:pt x="23435" y="11449"/>
                </a:cubicBezTo>
                <a:cubicBezTo>
                  <a:pt x="23644" y="11240"/>
                  <a:pt x="23833" y="11031"/>
                  <a:pt x="24021" y="10822"/>
                </a:cubicBezTo>
                <a:cubicBezTo>
                  <a:pt x="24146" y="10675"/>
                  <a:pt x="24167" y="10466"/>
                  <a:pt x="24063" y="10299"/>
                </a:cubicBezTo>
                <a:cubicBezTo>
                  <a:pt x="23979" y="10182"/>
                  <a:pt x="23856" y="10118"/>
                  <a:pt x="23725" y="10118"/>
                </a:cubicBezTo>
                <a:cubicBezTo>
                  <a:pt x="23692" y="10118"/>
                  <a:pt x="23657" y="10123"/>
                  <a:pt x="23623" y="10131"/>
                </a:cubicBezTo>
                <a:cubicBezTo>
                  <a:pt x="23498" y="10173"/>
                  <a:pt x="23393" y="10236"/>
                  <a:pt x="23330" y="10319"/>
                </a:cubicBezTo>
                <a:cubicBezTo>
                  <a:pt x="23163" y="10487"/>
                  <a:pt x="22996" y="10654"/>
                  <a:pt x="22849" y="10822"/>
                </a:cubicBezTo>
                <a:cubicBezTo>
                  <a:pt x="22368" y="11303"/>
                  <a:pt x="21887" y="11763"/>
                  <a:pt x="21405" y="12244"/>
                </a:cubicBezTo>
                <a:cubicBezTo>
                  <a:pt x="21240" y="12396"/>
                  <a:pt x="21193" y="12457"/>
                  <a:pt x="21078" y="12457"/>
                </a:cubicBezTo>
                <a:cubicBezTo>
                  <a:pt x="21019" y="12457"/>
                  <a:pt x="20941" y="12440"/>
                  <a:pt x="20820" y="12412"/>
                </a:cubicBezTo>
                <a:lnTo>
                  <a:pt x="20736" y="12391"/>
                </a:lnTo>
                <a:cubicBezTo>
                  <a:pt x="20882" y="12224"/>
                  <a:pt x="21008" y="12056"/>
                  <a:pt x="21133" y="11889"/>
                </a:cubicBezTo>
                <a:cubicBezTo>
                  <a:pt x="21405" y="11617"/>
                  <a:pt x="21698" y="11345"/>
                  <a:pt x="21949" y="11052"/>
                </a:cubicBezTo>
                <a:cubicBezTo>
                  <a:pt x="22117" y="10884"/>
                  <a:pt x="22284" y="10696"/>
                  <a:pt x="22452" y="10508"/>
                </a:cubicBezTo>
                <a:cubicBezTo>
                  <a:pt x="22577" y="10340"/>
                  <a:pt x="22556" y="10089"/>
                  <a:pt x="22389" y="9943"/>
                </a:cubicBezTo>
                <a:cubicBezTo>
                  <a:pt x="22316" y="9870"/>
                  <a:pt x="22216" y="9833"/>
                  <a:pt x="22117" y="9833"/>
                </a:cubicBezTo>
                <a:cubicBezTo>
                  <a:pt x="22017" y="9833"/>
                  <a:pt x="21918" y="9870"/>
                  <a:pt x="21845" y="9943"/>
                </a:cubicBezTo>
                <a:cubicBezTo>
                  <a:pt x="21782" y="9964"/>
                  <a:pt x="21761" y="10006"/>
                  <a:pt x="21719" y="10047"/>
                </a:cubicBezTo>
                <a:cubicBezTo>
                  <a:pt x="21426" y="10361"/>
                  <a:pt x="21133" y="10654"/>
                  <a:pt x="20840" y="10968"/>
                </a:cubicBezTo>
                <a:cubicBezTo>
                  <a:pt x="20631" y="11219"/>
                  <a:pt x="20422" y="11449"/>
                  <a:pt x="20192" y="11700"/>
                </a:cubicBezTo>
                <a:cubicBezTo>
                  <a:pt x="20087" y="11847"/>
                  <a:pt x="19983" y="11972"/>
                  <a:pt x="19836" y="12140"/>
                </a:cubicBezTo>
                <a:cubicBezTo>
                  <a:pt x="19543" y="11136"/>
                  <a:pt x="18999" y="10215"/>
                  <a:pt x="18267" y="9462"/>
                </a:cubicBezTo>
                <a:lnTo>
                  <a:pt x="18497" y="9420"/>
                </a:lnTo>
                <a:cubicBezTo>
                  <a:pt x="18811" y="9357"/>
                  <a:pt x="19146" y="9315"/>
                  <a:pt x="19459" y="9252"/>
                </a:cubicBezTo>
                <a:cubicBezTo>
                  <a:pt x="19794" y="9190"/>
                  <a:pt x="20108" y="9106"/>
                  <a:pt x="20422" y="9022"/>
                </a:cubicBezTo>
                <a:cubicBezTo>
                  <a:pt x="20652" y="8959"/>
                  <a:pt x="20903" y="8918"/>
                  <a:pt x="21133" y="8855"/>
                </a:cubicBezTo>
                <a:cubicBezTo>
                  <a:pt x="21364" y="8813"/>
                  <a:pt x="21510" y="8562"/>
                  <a:pt x="21468" y="8332"/>
                </a:cubicBezTo>
                <a:cubicBezTo>
                  <a:pt x="21415" y="8138"/>
                  <a:pt x="21244" y="8003"/>
                  <a:pt x="21053" y="8003"/>
                </a:cubicBezTo>
                <a:cubicBezTo>
                  <a:pt x="21018" y="8003"/>
                  <a:pt x="20981" y="8008"/>
                  <a:pt x="20945" y="8018"/>
                </a:cubicBezTo>
                <a:cubicBezTo>
                  <a:pt x="20568" y="8102"/>
                  <a:pt x="20192" y="8164"/>
                  <a:pt x="19815" y="8269"/>
                </a:cubicBezTo>
                <a:cubicBezTo>
                  <a:pt x="19376" y="8415"/>
                  <a:pt x="18936" y="8499"/>
                  <a:pt x="18497" y="8541"/>
                </a:cubicBezTo>
                <a:cubicBezTo>
                  <a:pt x="18518" y="8457"/>
                  <a:pt x="18560" y="8415"/>
                  <a:pt x="18560" y="8353"/>
                </a:cubicBezTo>
                <a:cubicBezTo>
                  <a:pt x="18602" y="8206"/>
                  <a:pt x="18727" y="8081"/>
                  <a:pt x="18895" y="8060"/>
                </a:cubicBezTo>
                <a:cubicBezTo>
                  <a:pt x="19522" y="7892"/>
                  <a:pt x="20171" y="7725"/>
                  <a:pt x="20799" y="7537"/>
                </a:cubicBezTo>
                <a:lnTo>
                  <a:pt x="21322" y="7411"/>
                </a:lnTo>
                <a:cubicBezTo>
                  <a:pt x="21468" y="7369"/>
                  <a:pt x="21615" y="7348"/>
                  <a:pt x="21740" y="7306"/>
                </a:cubicBezTo>
                <a:cubicBezTo>
                  <a:pt x="21949" y="7244"/>
                  <a:pt x="22075" y="7014"/>
                  <a:pt x="22033" y="6804"/>
                </a:cubicBezTo>
                <a:cubicBezTo>
                  <a:pt x="21978" y="6619"/>
                  <a:pt x="21808" y="6483"/>
                  <a:pt x="21610" y="6483"/>
                </a:cubicBezTo>
                <a:cubicBezTo>
                  <a:pt x="21584" y="6483"/>
                  <a:pt x="21558" y="6486"/>
                  <a:pt x="21531" y="6490"/>
                </a:cubicBezTo>
                <a:cubicBezTo>
                  <a:pt x="21489" y="6490"/>
                  <a:pt x="21447" y="6490"/>
                  <a:pt x="21426" y="6511"/>
                </a:cubicBezTo>
                <a:lnTo>
                  <a:pt x="20192" y="6846"/>
                </a:lnTo>
                <a:cubicBezTo>
                  <a:pt x="19878" y="6930"/>
                  <a:pt x="19564" y="6993"/>
                  <a:pt x="19208" y="7076"/>
                </a:cubicBezTo>
                <a:cubicBezTo>
                  <a:pt x="19271" y="6951"/>
                  <a:pt x="19334" y="6846"/>
                  <a:pt x="19376" y="6742"/>
                </a:cubicBezTo>
                <a:cubicBezTo>
                  <a:pt x="19418" y="6658"/>
                  <a:pt x="19501" y="6574"/>
                  <a:pt x="19606" y="6574"/>
                </a:cubicBezTo>
                <a:cubicBezTo>
                  <a:pt x="19815" y="6532"/>
                  <a:pt x="20024" y="6470"/>
                  <a:pt x="20234" y="6407"/>
                </a:cubicBezTo>
                <a:cubicBezTo>
                  <a:pt x="20736" y="6260"/>
                  <a:pt x="21259" y="6093"/>
                  <a:pt x="21782" y="5926"/>
                </a:cubicBezTo>
                <a:cubicBezTo>
                  <a:pt x="21845" y="5905"/>
                  <a:pt x="21887" y="5884"/>
                  <a:pt x="21949" y="5863"/>
                </a:cubicBezTo>
                <a:cubicBezTo>
                  <a:pt x="22096" y="5779"/>
                  <a:pt x="22180" y="5612"/>
                  <a:pt x="22180" y="5444"/>
                </a:cubicBezTo>
                <a:cubicBezTo>
                  <a:pt x="22159" y="5277"/>
                  <a:pt x="22033" y="5130"/>
                  <a:pt x="21866" y="5068"/>
                </a:cubicBezTo>
                <a:cubicBezTo>
                  <a:pt x="21827" y="5060"/>
                  <a:pt x="21786" y="5055"/>
                  <a:pt x="21744" y="5055"/>
                </a:cubicBezTo>
                <a:cubicBezTo>
                  <a:pt x="21672" y="5055"/>
                  <a:pt x="21597" y="5070"/>
                  <a:pt x="21531" y="5110"/>
                </a:cubicBezTo>
                <a:lnTo>
                  <a:pt x="20213" y="5507"/>
                </a:lnTo>
                <a:cubicBezTo>
                  <a:pt x="20171" y="5528"/>
                  <a:pt x="20108" y="5528"/>
                  <a:pt x="20045" y="5549"/>
                </a:cubicBezTo>
                <a:cubicBezTo>
                  <a:pt x="20066" y="5486"/>
                  <a:pt x="20087" y="5444"/>
                  <a:pt x="20108" y="5423"/>
                </a:cubicBezTo>
                <a:cubicBezTo>
                  <a:pt x="20213" y="5151"/>
                  <a:pt x="20443" y="4984"/>
                  <a:pt x="20715" y="4942"/>
                </a:cubicBezTo>
                <a:cubicBezTo>
                  <a:pt x="21301" y="4775"/>
                  <a:pt x="21866" y="4565"/>
                  <a:pt x="22431" y="4377"/>
                </a:cubicBezTo>
                <a:cubicBezTo>
                  <a:pt x="22493" y="4356"/>
                  <a:pt x="22535" y="4335"/>
                  <a:pt x="22598" y="4314"/>
                </a:cubicBezTo>
                <a:cubicBezTo>
                  <a:pt x="22786" y="4147"/>
                  <a:pt x="22807" y="3875"/>
                  <a:pt x="22640" y="3687"/>
                </a:cubicBezTo>
                <a:cubicBezTo>
                  <a:pt x="22557" y="3590"/>
                  <a:pt x="22439" y="3539"/>
                  <a:pt x="22320" y="3539"/>
                </a:cubicBezTo>
                <a:cubicBezTo>
                  <a:pt x="22258" y="3539"/>
                  <a:pt x="22195" y="3553"/>
                  <a:pt x="22138" y="3582"/>
                </a:cubicBezTo>
                <a:cubicBezTo>
                  <a:pt x="21866" y="3666"/>
                  <a:pt x="21594" y="3749"/>
                  <a:pt x="21301" y="3833"/>
                </a:cubicBezTo>
                <a:lnTo>
                  <a:pt x="21112" y="3896"/>
                </a:lnTo>
                <a:cubicBezTo>
                  <a:pt x="21071" y="3729"/>
                  <a:pt x="21154" y="3687"/>
                  <a:pt x="21280" y="3645"/>
                </a:cubicBezTo>
                <a:cubicBezTo>
                  <a:pt x="21656" y="3498"/>
                  <a:pt x="22054" y="3352"/>
                  <a:pt x="22452" y="3226"/>
                </a:cubicBezTo>
                <a:cubicBezTo>
                  <a:pt x="22514" y="3185"/>
                  <a:pt x="22598" y="3164"/>
                  <a:pt x="22661" y="3122"/>
                </a:cubicBezTo>
                <a:cubicBezTo>
                  <a:pt x="22828" y="2996"/>
                  <a:pt x="22891" y="2787"/>
                  <a:pt x="22807" y="2599"/>
                </a:cubicBezTo>
                <a:cubicBezTo>
                  <a:pt x="22740" y="2448"/>
                  <a:pt x="22592" y="2350"/>
                  <a:pt x="22439" y="2350"/>
                </a:cubicBezTo>
                <a:cubicBezTo>
                  <a:pt x="22401" y="2350"/>
                  <a:pt x="22363" y="2356"/>
                  <a:pt x="22326" y="2369"/>
                </a:cubicBezTo>
                <a:cubicBezTo>
                  <a:pt x="22159" y="2410"/>
                  <a:pt x="21991" y="2473"/>
                  <a:pt x="21824" y="2536"/>
                </a:cubicBezTo>
                <a:lnTo>
                  <a:pt x="21636" y="2599"/>
                </a:lnTo>
                <a:lnTo>
                  <a:pt x="21636" y="2557"/>
                </a:lnTo>
                <a:lnTo>
                  <a:pt x="22640" y="862"/>
                </a:lnTo>
                <a:cubicBezTo>
                  <a:pt x="22661" y="799"/>
                  <a:pt x="22703" y="757"/>
                  <a:pt x="22745" y="695"/>
                </a:cubicBezTo>
                <a:cubicBezTo>
                  <a:pt x="22828" y="506"/>
                  <a:pt x="22786" y="297"/>
                  <a:pt x="22619" y="172"/>
                </a:cubicBezTo>
                <a:cubicBezTo>
                  <a:pt x="22534" y="70"/>
                  <a:pt x="22418" y="23"/>
                  <a:pt x="22302" y="23"/>
                </a:cubicBezTo>
                <a:cubicBezTo>
                  <a:pt x="22132" y="23"/>
                  <a:pt x="21961" y="123"/>
                  <a:pt x="21887" y="297"/>
                </a:cubicBezTo>
                <a:cubicBezTo>
                  <a:pt x="21782" y="464"/>
                  <a:pt x="21719" y="632"/>
                  <a:pt x="21615" y="799"/>
                </a:cubicBezTo>
                <a:cubicBezTo>
                  <a:pt x="21405" y="1197"/>
                  <a:pt x="21175" y="1594"/>
                  <a:pt x="20945" y="1971"/>
                </a:cubicBezTo>
                <a:cubicBezTo>
                  <a:pt x="20903" y="2034"/>
                  <a:pt x="20882" y="2076"/>
                  <a:pt x="20820" y="2159"/>
                </a:cubicBezTo>
                <a:cubicBezTo>
                  <a:pt x="20799" y="2055"/>
                  <a:pt x="20778" y="1992"/>
                  <a:pt x="20778" y="1908"/>
                </a:cubicBezTo>
                <a:cubicBezTo>
                  <a:pt x="20757" y="1762"/>
                  <a:pt x="20736" y="1615"/>
                  <a:pt x="20694" y="1448"/>
                </a:cubicBezTo>
                <a:cubicBezTo>
                  <a:pt x="20657" y="1244"/>
                  <a:pt x="20489" y="1106"/>
                  <a:pt x="20276" y="1106"/>
                </a:cubicBezTo>
                <a:cubicBezTo>
                  <a:pt x="20249" y="1106"/>
                  <a:pt x="20221" y="1108"/>
                  <a:pt x="20192" y="1113"/>
                </a:cubicBezTo>
                <a:cubicBezTo>
                  <a:pt x="19962" y="1155"/>
                  <a:pt x="19815" y="1385"/>
                  <a:pt x="19857" y="1615"/>
                </a:cubicBezTo>
                <a:cubicBezTo>
                  <a:pt x="19899" y="1825"/>
                  <a:pt x="19920" y="2013"/>
                  <a:pt x="19962" y="2201"/>
                </a:cubicBezTo>
                <a:cubicBezTo>
                  <a:pt x="20004" y="2473"/>
                  <a:pt x="20066" y="2724"/>
                  <a:pt x="20108" y="2996"/>
                </a:cubicBezTo>
                <a:cubicBezTo>
                  <a:pt x="20129" y="3143"/>
                  <a:pt x="20129" y="3143"/>
                  <a:pt x="19962" y="3205"/>
                </a:cubicBezTo>
                <a:cubicBezTo>
                  <a:pt x="19899" y="2913"/>
                  <a:pt x="19836" y="2599"/>
                  <a:pt x="19752" y="2306"/>
                </a:cubicBezTo>
                <a:cubicBezTo>
                  <a:pt x="19732" y="2201"/>
                  <a:pt x="19711" y="2097"/>
                  <a:pt x="19669" y="2013"/>
                </a:cubicBezTo>
                <a:cubicBezTo>
                  <a:pt x="19599" y="1856"/>
                  <a:pt x="19457" y="1772"/>
                  <a:pt x="19291" y="1772"/>
                </a:cubicBezTo>
                <a:cubicBezTo>
                  <a:pt x="19258" y="1772"/>
                  <a:pt x="19223" y="1776"/>
                  <a:pt x="19187" y="1783"/>
                </a:cubicBezTo>
                <a:cubicBezTo>
                  <a:pt x="18999" y="1825"/>
                  <a:pt x="18874" y="1992"/>
                  <a:pt x="18874" y="2201"/>
                </a:cubicBezTo>
                <a:cubicBezTo>
                  <a:pt x="18874" y="2243"/>
                  <a:pt x="18874" y="2306"/>
                  <a:pt x="18895" y="2369"/>
                </a:cubicBezTo>
                <a:cubicBezTo>
                  <a:pt x="19041" y="3017"/>
                  <a:pt x="19187" y="3687"/>
                  <a:pt x="19334" y="4335"/>
                </a:cubicBezTo>
                <a:cubicBezTo>
                  <a:pt x="19355" y="4398"/>
                  <a:pt x="19355" y="4461"/>
                  <a:pt x="19334" y="4524"/>
                </a:cubicBezTo>
                <a:cubicBezTo>
                  <a:pt x="19271" y="4670"/>
                  <a:pt x="19167" y="4817"/>
                  <a:pt x="19062" y="5005"/>
                </a:cubicBezTo>
                <a:cubicBezTo>
                  <a:pt x="19041" y="4879"/>
                  <a:pt x="19020" y="4817"/>
                  <a:pt x="18999" y="4754"/>
                </a:cubicBezTo>
                <a:cubicBezTo>
                  <a:pt x="18915" y="4314"/>
                  <a:pt x="18811" y="3875"/>
                  <a:pt x="18706" y="3436"/>
                </a:cubicBezTo>
                <a:cubicBezTo>
                  <a:pt x="18706" y="3373"/>
                  <a:pt x="18685" y="3310"/>
                  <a:pt x="18643" y="3268"/>
                </a:cubicBezTo>
                <a:cubicBezTo>
                  <a:pt x="18574" y="3112"/>
                  <a:pt x="18418" y="3028"/>
                  <a:pt x="18259" y="3028"/>
                </a:cubicBezTo>
                <a:cubicBezTo>
                  <a:pt x="18227" y="3028"/>
                  <a:pt x="18194" y="3031"/>
                  <a:pt x="18162" y="3038"/>
                </a:cubicBezTo>
                <a:cubicBezTo>
                  <a:pt x="17974" y="3080"/>
                  <a:pt x="17848" y="3247"/>
                  <a:pt x="17848" y="3436"/>
                </a:cubicBezTo>
                <a:cubicBezTo>
                  <a:pt x="17848" y="3519"/>
                  <a:pt x="17869" y="3603"/>
                  <a:pt x="17890" y="3666"/>
                </a:cubicBezTo>
                <a:cubicBezTo>
                  <a:pt x="18058" y="4419"/>
                  <a:pt x="18246" y="5172"/>
                  <a:pt x="18413" y="5905"/>
                </a:cubicBezTo>
                <a:cubicBezTo>
                  <a:pt x="18434" y="5967"/>
                  <a:pt x="18434" y="6009"/>
                  <a:pt x="18413" y="6051"/>
                </a:cubicBezTo>
                <a:cubicBezTo>
                  <a:pt x="18351" y="6177"/>
                  <a:pt x="18267" y="6302"/>
                  <a:pt x="18183" y="6407"/>
                </a:cubicBezTo>
                <a:cubicBezTo>
                  <a:pt x="18141" y="6386"/>
                  <a:pt x="18120" y="6365"/>
                  <a:pt x="18120" y="6365"/>
                </a:cubicBezTo>
                <a:cubicBezTo>
                  <a:pt x="18016" y="5905"/>
                  <a:pt x="17890" y="5444"/>
                  <a:pt x="17765" y="5005"/>
                </a:cubicBezTo>
                <a:cubicBezTo>
                  <a:pt x="17681" y="4712"/>
                  <a:pt x="17618" y="4419"/>
                  <a:pt x="17514" y="4168"/>
                </a:cubicBezTo>
                <a:cubicBezTo>
                  <a:pt x="17466" y="3977"/>
                  <a:pt x="17285" y="3859"/>
                  <a:pt x="17101" y="3859"/>
                </a:cubicBezTo>
                <a:cubicBezTo>
                  <a:pt x="17042" y="3859"/>
                  <a:pt x="16983" y="3871"/>
                  <a:pt x="16928" y="3896"/>
                </a:cubicBezTo>
                <a:cubicBezTo>
                  <a:pt x="16719" y="4001"/>
                  <a:pt x="16635" y="4231"/>
                  <a:pt x="16698" y="4419"/>
                </a:cubicBezTo>
                <a:cubicBezTo>
                  <a:pt x="16802" y="4817"/>
                  <a:pt x="16907" y="5193"/>
                  <a:pt x="17011" y="5570"/>
                </a:cubicBezTo>
                <a:cubicBezTo>
                  <a:pt x="17053" y="5737"/>
                  <a:pt x="17095" y="5905"/>
                  <a:pt x="17158" y="6072"/>
                </a:cubicBezTo>
                <a:cubicBezTo>
                  <a:pt x="17263" y="6511"/>
                  <a:pt x="17367" y="6930"/>
                  <a:pt x="17493" y="7348"/>
                </a:cubicBezTo>
                <a:cubicBezTo>
                  <a:pt x="17493" y="7390"/>
                  <a:pt x="17493" y="7453"/>
                  <a:pt x="17472" y="7495"/>
                </a:cubicBezTo>
                <a:cubicBezTo>
                  <a:pt x="17388" y="7599"/>
                  <a:pt x="17325" y="7704"/>
                  <a:pt x="17242" y="7809"/>
                </a:cubicBezTo>
                <a:cubicBezTo>
                  <a:pt x="17137" y="7537"/>
                  <a:pt x="17053" y="7306"/>
                  <a:pt x="16970" y="7076"/>
                </a:cubicBezTo>
                <a:cubicBezTo>
                  <a:pt x="16823" y="6553"/>
                  <a:pt x="16656" y="6030"/>
                  <a:pt x="16509" y="5507"/>
                </a:cubicBezTo>
                <a:cubicBezTo>
                  <a:pt x="16488" y="5423"/>
                  <a:pt x="16467" y="5361"/>
                  <a:pt x="16426" y="5298"/>
                </a:cubicBezTo>
                <a:cubicBezTo>
                  <a:pt x="16345" y="5168"/>
                  <a:pt x="16213" y="5089"/>
                  <a:pt x="16071" y="5089"/>
                </a:cubicBezTo>
                <a:cubicBezTo>
                  <a:pt x="16029" y="5089"/>
                  <a:pt x="15987" y="5095"/>
                  <a:pt x="15944" y="5110"/>
                </a:cubicBezTo>
                <a:cubicBezTo>
                  <a:pt x="15756" y="5172"/>
                  <a:pt x="15651" y="5319"/>
                  <a:pt x="15651" y="5507"/>
                </a:cubicBezTo>
                <a:cubicBezTo>
                  <a:pt x="15651" y="5591"/>
                  <a:pt x="15672" y="5674"/>
                  <a:pt x="15693" y="5737"/>
                </a:cubicBezTo>
                <a:cubicBezTo>
                  <a:pt x="15798" y="6114"/>
                  <a:pt x="15923" y="6470"/>
                  <a:pt x="16007" y="6825"/>
                </a:cubicBezTo>
                <a:cubicBezTo>
                  <a:pt x="16112" y="7202"/>
                  <a:pt x="16237" y="7578"/>
                  <a:pt x="16384" y="7934"/>
                </a:cubicBezTo>
                <a:cubicBezTo>
                  <a:pt x="16446" y="8081"/>
                  <a:pt x="16488" y="8227"/>
                  <a:pt x="16551" y="8395"/>
                </a:cubicBezTo>
                <a:cubicBezTo>
                  <a:pt x="16028" y="8332"/>
                  <a:pt x="15526" y="8269"/>
                  <a:pt x="15024" y="8248"/>
                </a:cubicBezTo>
                <a:cubicBezTo>
                  <a:pt x="14501" y="8248"/>
                  <a:pt x="13998" y="8332"/>
                  <a:pt x="13475" y="8395"/>
                </a:cubicBezTo>
                <a:lnTo>
                  <a:pt x="13538" y="8206"/>
                </a:lnTo>
                <a:cubicBezTo>
                  <a:pt x="13664" y="7892"/>
                  <a:pt x="13789" y="7599"/>
                  <a:pt x="13873" y="7286"/>
                </a:cubicBezTo>
                <a:cubicBezTo>
                  <a:pt x="14040" y="6825"/>
                  <a:pt x="14166" y="6365"/>
                  <a:pt x="14291" y="5905"/>
                </a:cubicBezTo>
                <a:cubicBezTo>
                  <a:pt x="14333" y="5779"/>
                  <a:pt x="14375" y="5633"/>
                  <a:pt x="14375" y="5486"/>
                </a:cubicBezTo>
                <a:cubicBezTo>
                  <a:pt x="14375" y="5277"/>
                  <a:pt x="14208" y="5110"/>
                  <a:pt x="13998" y="5110"/>
                </a:cubicBezTo>
                <a:cubicBezTo>
                  <a:pt x="13972" y="5105"/>
                  <a:pt x="13946" y="5102"/>
                  <a:pt x="13921" y="5102"/>
                </a:cubicBezTo>
                <a:cubicBezTo>
                  <a:pt x="13727" y="5102"/>
                  <a:pt x="13575" y="5241"/>
                  <a:pt x="13538" y="5444"/>
                </a:cubicBezTo>
                <a:cubicBezTo>
                  <a:pt x="13392" y="5905"/>
                  <a:pt x="13266" y="6344"/>
                  <a:pt x="13141" y="6804"/>
                </a:cubicBezTo>
                <a:cubicBezTo>
                  <a:pt x="13036" y="7139"/>
                  <a:pt x="12931" y="7474"/>
                  <a:pt x="12764" y="7788"/>
                </a:cubicBezTo>
                <a:cubicBezTo>
                  <a:pt x="12722" y="7704"/>
                  <a:pt x="12659" y="7641"/>
                  <a:pt x="12617" y="7578"/>
                </a:cubicBezTo>
                <a:cubicBezTo>
                  <a:pt x="12534" y="7495"/>
                  <a:pt x="12492" y="7369"/>
                  <a:pt x="12555" y="7265"/>
                </a:cubicBezTo>
                <a:cubicBezTo>
                  <a:pt x="12597" y="7118"/>
                  <a:pt x="12638" y="6993"/>
                  <a:pt x="12659" y="6846"/>
                </a:cubicBezTo>
                <a:cubicBezTo>
                  <a:pt x="12869" y="6051"/>
                  <a:pt x="13078" y="5277"/>
                  <a:pt x="13287" y="4503"/>
                </a:cubicBezTo>
                <a:cubicBezTo>
                  <a:pt x="13308" y="4419"/>
                  <a:pt x="13329" y="4335"/>
                  <a:pt x="13329" y="4273"/>
                </a:cubicBezTo>
                <a:cubicBezTo>
                  <a:pt x="13342" y="4001"/>
                  <a:pt x="13124" y="3834"/>
                  <a:pt x="12905" y="3834"/>
                </a:cubicBezTo>
                <a:cubicBezTo>
                  <a:pt x="12770" y="3834"/>
                  <a:pt x="12635" y="3898"/>
                  <a:pt x="12555" y="4042"/>
                </a:cubicBezTo>
                <a:cubicBezTo>
                  <a:pt x="12513" y="4105"/>
                  <a:pt x="12492" y="4168"/>
                  <a:pt x="12471" y="4231"/>
                </a:cubicBezTo>
                <a:cubicBezTo>
                  <a:pt x="12345" y="4649"/>
                  <a:pt x="12241" y="5068"/>
                  <a:pt x="12136" y="5486"/>
                </a:cubicBezTo>
                <a:cubicBezTo>
                  <a:pt x="12053" y="5779"/>
                  <a:pt x="11969" y="6093"/>
                  <a:pt x="11864" y="6428"/>
                </a:cubicBezTo>
                <a:cubicBezTo>
                  <a:pt x="11781" y="6323"/>
                  <a:pt x="11739" y="6239"/>
                  <a:pt x="11676" y="6156"/>
                </a:cubicBezTo>
                <a:cubicBezTo>
                  <a:pt x="11592" y="6051"/>
                  <a:pt x="11571" y="5926"/>
                  <a:pt x="11634" y="5800"/>
                </a:cubicBezTo>
                <a:cubicBezTo>
                  <a:pt x="11718" y="5549"/>
                  <a:pt x="11781" y="5277"/>
                  <a:pt x="11843" y="5005"/>
                </a:cubicBezTo>
                <a:cubicBezTo>
                  <a:pt x="11906" y="4691"/>
                  <a:pt x="11969" y="4398"/>
                  <a:pt x="12053" y="4084"/>
                </a:cubicBezTo>
                <a:cubicBezTo>
                  <a:pt x="12094" y="3896"/>
                  <a:pt x="12136" y="3708"/>
                  <a:pt x="12178" y="3519"/>
                </a:cubicBezTo>
                <a:cubicBezTo>
                  <a:pt x="12199" y="3310"/>
                  <a:pt x="12094" y="3101"/>
                  <a:pt x="11885" y="3038"/>
                </a:cubicBezTo>
                <a:cubicBezTo>
                  <a:pt x="11844" y="3026"/>
                  <a:pt x="11803" y="3020"/>
                  <a:pt x="11762" y="3020"/>
                </a:cubicBezTo>
                <a:cubicBezTo>
                  <a:pt x="11592" y="3020"/>
                  <a:pt x="11429" y="3121"/>
                  <a:pt x="11362" y="3289"/>
                </a:cubicBezTo>
                <a:cubicBezTo>
                  <a:pt x="11341" y="3331"/>
                  <a:pt x="11320" y="3394"/>
                  <a:pt x="11299" y="3457"/>
                </a:cubicBezTo>
                <a:cubicBezTo>
                  <a:pt x="11216" y="3896"/>
                  <a:pt x="11111" y="4314"/>
                  <a:pt x="11027" y="4733"/>
                </a:cubicBezTo>
                <a:cubicBezTo>
                  <a:pt x="11006" y="4796"/>
                  <a:pt x="10985" y="4879"/>
                  <a:pt x="10985" y="4942"/>
                </a:cubicBezTo>
                <a:cubicBezTo>
                  <a:pt x="10881" y="4838"/>
                  <a:pt x="10797" y="4733"/>
                  <a:pt x="10734" y="4607"/>
                </a:cubicBezTo>
                <a:cubicBezTo>
                  <a:pt x="10672" y="4524"/>
                  <a:pt x="10672" y="4419"/>
                  <a:pt x="10693" y="4314"/>
                </a:cubicBezTo>
                <a:cubicBezTo>
                  <a:pt x="10860" y="3645"/>
                  <a:pt x="11006" y="2954"/>
                  <a:pt x="11153" y="2285"/>
                </a:cubicBezTo>
                <a:cubicBezTo>
                  <a:pt x="11243" y="1949"/>
                  <a:pt x="10984" y="1725"/>
                  <a:pt x="10727" y="1725"/>
                </a:cubicBezTo>
                <a:cubicBezTo>
                  <a:pt x="10567" y="1725"/>
                  <a:pt x="10409" y="1812"/>
                  <a:pt x="10337" y="2013"/>
                </a:cubicBezTo>
                <a:cubicBezTo>
                  <a:pt x="10316" y="2076"/>
                  <a:pt x="10295" y="2159"/>
                  <a:pt x="10274" y="2243"/>
                </a:cubicBezTo>
                <a:cubicBezTo>
                  <a:pt x="10211" y="2557"/>
                  <a:pt x="10128" y="2871"/>
                  <a:pt x="10065" y="3205"/>
                </a:cubicBezTo>
                <a:cubicBezTo>
                  <a:pt x="9897" y="3101"/>
                  <a:pt x="9897" y="3101"/>
                  <a:pt x="9918" y="2933"/>
                </a:cubicBezTo>
                <a:cubicBezTo>
                  <a:pt x="9981" y="2620"/>
                  <a:pt x="10044" y="2306"/>
                  <a:pt x="10107" y="1992"/>
                </a:cubicBezTo>
                <a:cubicBezTo>
                  <a:pt x="10128" y="1825"/>
                  <a:pt x="10148" y="1678"/>
                  <a:pt x="10169" y="1532"/>
                </a:cubicBezTo>
                <a:cubicBezTo>
                  <a:pt x="10169" y="1301"/>
                  <a:pt x="10023" y="1113"/>
                  <a:pt x="9814" y="1092"/>
                </a:cubicBezTo>
                <a:cubicBezTo>
                  <a:pt x="9786" y="1087"/>
                  <a:pt x="9759" y="1084"/>
                  <a:pt x="9732" y="1084"/>
                </a:cubicBezTo>
                <a:cubicBezTo>
                  <a:pt x="9552" y="1084"/>
                  <a:pt x="9387" y="1200"/>
                  <a:pt x="9332" y="1364"/>
                </a:cubicBezTo>
                <a:cubicBezTo>
                  <a:pt x="9312" y="1427"/>
                  <a:pt x="9312" y="1469"/>
                  <a:pt x="9291" y="1532"/>
                </a:cubicBezTo>
                <a:cubicBezTo>
                  <a:pt x="9270" y="1720"/>
                  <a:pt x="9228" y="1908"/>
                  <a:pt x="9207" y="2138"/>
                </a:cubicBezTo>
                <a:cubicBezTo>
                  <a:pt x="8998" y="1783"/>
                  <a:pt x="8809" y="1469"/>
                  <a:pt x="8621" y="1176"/>
                </a:cubicBezTo>
                <a:cubicBezTo>
                  <a:pt x="8454" y="862"/>
                  <a:pt x="8307" y="548"/>
                  <a:pt x="8119" y="234"/>
                </a:cubicBezTo>
                <a:cubicBezTo>
                  <a:pt x="8045" y="86"/>
                  <a:pt x="7887" y="1"/>
                  <a:pt x="7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8"/>
          <p:cNvSpPr/>
          <p:nvPr/>
        </p:nvSpPr>
        <p:spPr>
          <a:xfrm>
            <a:off x="1558500" y="2989577"/>
            <a:ext cx="725550" cy="747275"/>
          </a:xfrm>
          <a:custGeom>
            <a:rect b="b" l="l" r="r" t="t"/>
            <a:pathLst>
              <a:path extrusionOk="0" h="29891" w="29022">
                <a:moveTo>
                  <a:pt x="17396" y="1"/>
                </a:moveTo>
                <a:cubicBezTo>
                  <a:pt x="17338" y="1"/>
                  <a:pt x="17278" y="15"/>
                  <a:pt x="17221" y="43"/>
                </a:cubicBezTo>
                <a:cubicBezTo>
                  <a:pt x="17074" y="106"/>
                  <a:pt x="16991" y="294"/>
                  <a:pt x="17033" y="462"/>
                </a:cubicBezTo>
                <a:cubicBezTo>
                  <a:pt x="17074" y="608"/>
                  <a:pt x="17137" y="755"/>
                  <a:pt x="17179" y="922"/>
                </a:cubicBezTo>
                <a:cubicBezTo>
                  <a:pt x="17242" y="1110"/>
                  <a:pt x="17305" y="1299"/>
                  <a:pt x="17367" y="1487"/>
                </a:cubicBezTo>
                <a:cubicBezTo>
                  <a:pt x="17409" y="1571"/>
                  <a:pt x="17367" y="1675"/>
                  <a:pt x="17284" y="1738"/>
                </a:cubicBezTo>
                <a:cubicBezTo>
                  <a:pt x="16928" y="2010"/>
                  <a:pt x="16572" y="2303"/>
                  <a:pt x="16217" y="2596"/>
                </a:cubicBezTo>
                <a:cubicBezTo>
                  <a:pt x="16028" y="2722"/>
                  <a:pt x="15945" y="2931"/>
                  <a:pt x="16007" y="3161"/>
                </a:cubicBezTo>
                <a:cubicBezTo>
                  <a:pt x="16007" y="3224"/>
                  <a:pt x="16028" y="3286"/>
                  <a:pt x="16028" y="3370"/>
                </a:cubicBezTo>
                <a:lnTo>
                  <a:pt x="16133" y="4333"/>
                </a:lnTo>
                <a:cubicBezTo>
                  <a:pt x="16133" y="4395"/>
                  <a:pt x="16133" y="4479"/>
                  <a:pt x="16133" y="4542"/>
                </a:cubicBezTo>
                <a:cubicBezTo>
                  <a:pt x="16154" y="4605"/>
                  <a:pt x="16154" y="4667"/>
                  <a:pt x="16154" y="4730"/>
                </a:cubicBezTo>
                <a:cubicBezTo>
                  <a:pt x="16112" y="4688"/>
                  <a:pt x="16070" y="4646"/>
                  <a:pt x="16049" y="4584"/>
                </a:cubicBezTo>
                <a:lnTo>
                  <a:pt x="15526" y="3558"/>
                </a:lnTo>
                <a:cubicBezTo>
                  <a:pt x="15421" y="3349"/>
                  <a:pt x="15338" y="3161"/>
                  <a:pt x="15233" y="2973"/>
                </a:cubicBezTo>
                <a:cubicBezTo>
                  <a:pt x="15174" y="2840"/>
                  <a:pt x="15054" y="2760"/>
                  <a:pt x="14922" y="2760"/>
                </a:cubicBezTo>
                <a:cubicBezTo>
                  <a:pt x="14866" y="2760"/>
                  <a:pt x="14808" y="2774"/>
                  <a:pt x="14752" y="2805"/>
                </a:cubicBezTo>
                <a:cubicBezTo>
                  <a:pt x="14564" y="2889"/>
                  <a:pt x="14501" y="3098"/>
                  <a:pt x="14585" y="3286"/>
                </a:cubicBezTo>
                <a:cubicBezTo>
                  <a:pt x="14647" y="3433"/>
                  <a:pt x="14710" y="3558"/>
                  <a:pt x="14794" y="3705"/>
                </a:cubicBezTo>
                <a:cubicBezTo>
                  <a:pt x="15191" y="4479"/>
                  <a:pt x="15589" y="5253"/>
                  <a:pt x="15986" y="6027"/>
                </a:cubicBezTo>
                <a:cubicBezTo>
                  <a:pt x="16007" y="6069"/>
                  <a:pt x="16028" y="6111"/>
                  <a:pt x="16028" y="6174"/>
                </a:cubicBezTo>
                <a:cubicBezTo>
                  <a:pt x="15945" y="6509"/>
                  <a:pt x="15840" y="6823"/>
                  <a:pt x="15714" y="7157"/>
                </a:cubicBezTo>
                <a:cubicBezTo>
                  <a:pt x="15652" y="7011"/>
                  <a:pt x="15589" y="6885"/>
                  <a:pt x="15526" y="6781"/>
                </a:cubicBezTo>
                <a:cubicBezTo>
                  <a:pt x="15338" y="6383"/>
                  <a:pt x="15149" y="6007"/>
                  <a:pt x="14940" y="5630"/>
                </a:cubicBezTo>
                <a:cubicBezTo>
                  <a:pt x="14898" y="5546"/>
                  <a:pt x="14857" y="5462"/>
                  <a:pt x="14836" y="5379"/>
                </a:cubicBezTo>
                <a:cubicBezTo>
                  <a:pt x="14816" y="5204"/>
                  <a:pt x="14689" y="5084"/>
                  <a:pt x="14520" y="5084"/>
                </a:cubicBezTo>
                <a:cubicBezTo>
                  <a:pt x="14507" y="5084"/>
                  <a:pt x="14494" y="5084"/>
                  <a:pt x="14480" y="5086"/>
                </a:cubicBezTo>
                <a:cubicBezTo>
                  <a:pt x="14292" y="5086"/>
                  <a:pt x="14166" y="5232"/>
                  <a:pt x="14145" y="5421"/>
                </a:cubicBezTo>
                <a:cubicBezTo>
                  <a:pt x="14124" y="5567"/>
                  <a:pt x="14166" y="5735"/>
                  <a:pt x="14250" y="5881"/>
                </a:cubicBezTo>
                <a:cubicBezTo>
                  <a:pt x="14417" y="6174"/>
                  <a:pt x="14585" y="6488"/>
                  <a:pt x="14752" y="6781"/>
                </a:cubicBezTo>
                <a:cubicBezTo>
                  <a:pt x="14940" y="7199"/>
                  <a:pt x="15129" y="7618"/>
                  <a:pt x="15338" y="8015"/>
                </a:cubicBezTo>
                <a:cubicBezTo>
                  <a:pt x="15380" y="8099"/>
                  <a:pt x="15380" y="8203"/>
                  <a:pt x="15338" y="8287"/>
                </a:cubicBezTo>
                <a:cubicBezTo>
                  <a:pt x="15275" y="8455"/>
                  <a:pt x="15212" y="8622"/>
                  <a:pt x="15170" y="8789"/>
                </a:cubicBezTo>
                <a:cubicBezTo>
                  <a:pt x="15129" y="8873"/>
                  <a:pt x="15108" y="8957"/>
                  <a:pt x="15045" y="9061"/>
                </a:cubicBezTo>
                <a:cubicBezTo>
                  <a:pt x="14982" y="8915"/>
                  <a:pt x="14898" y="8789"/>
                  <a:pt x="14857" y="8664"/>
                </a:cubicBezTo>
                <a:cubicBezTo>
                  <a:pt x="14605" y="8141"/>
                  <a:pt x="14354" y="7618"/>
                  <a:pt x="14124" y="7115"/>
                </a:cubicBezTo>
                <a:cubicBezTo>
                  <a:pt x="14061" y="6957"/>
                  <a:pt x="13931" y="6889"/>
                  <a:pt x="13802" y="6889"/>
                </a:cubicBezTo>
                <a:cubicBezTo>
                  <a:pt x="13589" y="6889"/>
                  <a:pt x="13377" y="7073"/>
                  <a:pt x="13455" y="7346"/>
                </a:cubicBezTo>
                <a:cubicBezTo>
                  <a:pt x="13476" y="7429"/>
                  <a:pt x="13496" y="7513"/>
                  <a:pt x="13538" y="7597"/>
                </a:cubicBezTo>
                <a:lnTo>
                  <a:pt x="14103" y="8789"/>
                </a:lnTo>
                <a:cubicBezTo>
                  <a:pt x="14292" y="9187"/>
                  <a:pt x="14480" y="9584"/>
                  <a:pt x="14689" y="9961"/>
                </a:cubicBezTo>
                <a:cubicBezTo>
                  <a:pt x="14710" y="10045"/>
                  <a:pt x="14731" y="10128"/>
                  <a:pt x="14689" y="10191"/>
                </a:cubicBezTo>
                <a:cubicBezTo>
                  <a:pt x="14626" y="10421"/>
                  <a:pt x="14564" y="10652"/>
                  <a:pt x="14501" y="10882"/>
                </a:cubicBezTo>
                <a:cubicBezTo>
                  <a:pt x="14480" y="10965"/>
                  <a:pt x="14438" y="11049"/>
                  <a:pt x="14396" y="11175"/>
                </a:cubicBezTo>
                <a:lnTo>
                  <a:pt x="13748" y="9877"/>
                </a:lnTo>
                <a:cubicBezTo>
                  <a:pt x="13706" y="9794"/>
                  <a:pt x="13664" y="9689"/>
                  <a:pt x="13601" y="9605"/>
                </a:cubicBezTo>
                <a:cubicBezTo>
                  <a:pt x="13545" y="9512"/>
                  <a:pt x="13438" y="9435"/>
                  <a:pt x="13326" y="9435"/>
                </a:cubicBezTo>
                <a:cubicBezTo>
                  <a:pt x="13313" y="9435"/>
                  <a:pt x="13300" y="9436"/>
                  <a:pt x="13287" y="9438"/>
                </a:cubicBezTo>
                <a:cubicBezTo>
                  <a:pt x="13141" y="9438"/>
                  <a:pt x="13036" y="9522"/>
                  <a:pt x="12994" y="9647"/>
                </a:cubicBezTo>
                <a:cubicBezTo>
                  <a:pt x="12932" y="9752"/>
                  <a:pt x="12932" y="9877"/>
                  <a:pt x="12994" y="9961"/>
                </a:cubicBezTo>
                <a:cubicBezTo>
                  <a:pt x="13078" y="10149"/>
                  <a:pt x="13162" y="10338"/>
                  <a:pt x="13245" y="10526"/>
                </a:cubicBezTo>
                <a:cubicBezTo>
                  <a:pt x="13476" y="11007"/>
                  <a:pt x="13727" y="11488"/>
                  <a:pt x="13957" y="11970"/>
                </a:cubicBezTo>
                <a:cubicBezTo>
                  <a:pt x="14040" y="12137"/>
                  <a:pt x="14061" y="12325"/>
                  <a:pt x="13999" y="12493"/>
                </a:cubicBezTo>
                <a:cubicBezTo>
                  <a:pt x="13873" y="12849"/>
                  <a:pt x="13768" y="13183"/>
                  <a:pt x="13643" y="13539"/>
                </a:cubicBezTo>
                <a:cubicBezTo>
                  <a:pt x="13622" y="13560"/>
                  <a:pt x="13601" y="13602"/>
                  <a:pt x="13580" y="13623"/>
                </a:cubicBezTo>
                <a:cubicBezTo>
                  <a:pt x="13559" y="13602"/>
                  <a:pt x="13559" y="13581"/>
                  <a:pt x="13538" y="13560"/>
                </a:cubicBezTo>
                <a:cubicBezTo>
                  <a:pt x="13413" y="13121"/>
                  <a:pt x="13266" y="12681"/>
                  <a:pt x="13120" y="12242"/>
                </a:cubicBezTo>
                <a:cubicBezTo>
                  <a:pt x="12973" y="11698"/>
                  <a:pt x="12827" y="11175"/>
                  <a:pt x="12660" y="10652"/>
                </a:cubicBezTo>
                <a:cubicBezTo>
                  <a:pt x="12471" y="10087"/>
                  <a:pt x="12283" y="9522"/>
                  <a:pt x="12095" y="8936"/>
                </a:cubicBezTo>
                <a:cubicBezTo>
                  <a:pt x="11990" y="8601"/>
                  <a:pt x="11906" y="8287"/>
                  <a:pt x="11781" y="7931"/>
                </a:cubicBezTo>
                <a:cubicBezTo>
                  <a:pt x="11676" y="7597"/>
                  <a:pt x="11551" y="7241"/>
                  <a:pt x="11425" y="6885"/>
                </a:cubicBezTo>
                <a:cubicBezTo>
                  <a:pt x="11383" y="6823"/>
                  <a:pt x="11404" y="6739"/>
                  <a:pt x="11446" y="6676"/>
                </a:cubicBezTo>
                <a:cubicBezTo>
                  <a:pt x="11613" y="6404"/>
                  <a:pt x="11760" y="6153"/>
                  <a:pt x="11906" y="5881"/>
                </a:cubicBezTo>
                <a:cubicBezTo>
                  <a:pt x="12074" y="5546"/>
                  <a:pt x="12220" y="5190"/>
                  <a:pt x="12367" y="4856"/>
                </a:cubicBezTo>
                <a:cubicBezTo>
                  <a:pt x="12408" y="4772"/>
                  <a:pt x="12450" y="4667"/>
                  <a:pt x="12471" y="4563"/>
                </a:cubicBezTo>
                <a:cubicBezTo>
                  <a:pt x="12492" y="4416"/>
                  <a:pt x="12429" y="4270"/>
                  <a:pt x="12304" y="4186"/>
                </a:cubicBezTo>
                <a:cubicBezTo>
                  <a:pt x="12245" y="4147"/>
                  <a:pt x="12176" y="4126"/>
                  <a:pt x="12107" y="4126"/>
                </a:cubicBezTo>
                <a:cubicBezTo>
                  <a:pt x="12030" y="4126"/>
                  <a:pt x="11952" y="4152"/>
                  <a:pt x="11885" y="4207"/>
                </a:cubicBezTo>
                <a:cubicBezTo>
                  <a:pt x="11802" y="4270"/>
                  <a:pt x="11739" y="4374"/>
                  <a:pt x="11718" y="4479"/>
                </a:cubicBezTo>
                <a:cubicBezTo>
                  <a:pt x="11718" y="4542"/>
                  <a:pt x="11697" y="4584"/>
                  <a:pt x="11676" y="4646"/>
                </a:cubicBezTo>
                <a:cubicBezTo>
                  <a:pt x="11571" y="4898"/>
                  <a:pt x="11446" y="5128"/>
                  <a:pt x="11320" y="5400"/>
                </a:cubicBezTo>
                <a:cubicBezTo>
                  <a:pt x="11320" y="5442"/>
                  <a:pt x="11299" y="5462"/>
                  <a:pt x="11279" y="5504"/>
                </a:cubicBezTo>
                <a:cubicBezTo>
                  <a:pt x="11258" y="5483"/>
                  <a:pt x="11258" y="5462"/>
                  <a:pt x="11258" y="5442"/>
                </a:cubicBezTo>
                <a:cubicBezTo>
                  <a:pt x="11279" y="5149"/>
                  <a:pt x="11299" y="4877"/>
                  <a:pt x="11320" y="4584"/>
                </a:cubicBezTo>
                <a:cubicBezTo>
                  <a:pt x="11320" y="4500"/>
                  <a:pt x="11341" y="4437"/>
                  <a:pt x="11341" y="4354"/>
                </a:cubicBezTo>
                <a:cubicBezTo>
                  <a:pt x="11362" y="4165"/>
                  <a:pt x="11383" y="3998"/>
                  <a:pt x="11404" y="3810"/>
                </a:cubicBezTo>
                <a:cubicBezTo>
                  <a:pt x="11404" y="3705"/>
                  <a:pt x="11362" y="3579"/>
                  <a:pt x="11279" y="3517"/>
                </a:cubicBezTo>
                <a:cubicBezTo>
                  <a:pt x="11069" y="3307"/>
                  <a:pt x="10818" y="3077"/>
                  <a:pt x="10651" y="2931"/>
                </a:cubicBezTo>
                <a:cubicBezTo>
                  <a:pt x="10483" y="2763"/>
                  <a:pt x="10337" y="2596"/>
                  <a:pt x="10170" y="2429"/>
                </a:cubicBezTo>
                <a:cubicBezTo>
                  <a:pt x="10086" y="2345"/>
                  <a:pt x="10002" y="2261"/>
                  <a:pt x="9919" y="2177"/>
                </a:cubicBezTo>
                <a:cubicBezTo>
                  <a:pt x="9840" y="2112"/>
                  <a:pt x="9745" y="2079"/>
                  <a:pt x="9655" y="2079"/>
                </a:cubicBezTo>
                <a:cubicBezTo>
                  <a:pt x="9600" y="2079"/>
                  <a:pt x="9547" y="2091"/>
                  <a:pt x="9500" y="2115"/>
                </a:cubicBezTo>
                <a:cubicBezTo>
                  <a:pt x="9458" y="2136"/>
                  <a:pt x="9437" y="2136"/>
                  <a:pt x="9416" y="2157"/>
                </a:cubicBezTo>
                <a:cubicBezTo>
                  <a:pt x="9186" y="2177"/>
                  <a:pt x="9019" y="2366"/>
                  <a:pt x="9019" y="2575"/>
                </a:cubicBezTo>
                <a:cubicBezTo>
                  <a:pt x="8998" y="2742"/>
                  <a:pt x="8977" y="2931"/>
                  <a:pt x="8956" y="3098"/>
                </a:cubicBezTo>
                <a:cubicBezTo>
                  <a:pt x="8872" y="3496"/>
                  <a:pt x="8810" y="3893"/>
                  <a:pt x="8726" y="4291"/>
                </a:cubicBezTo>
                <a:cubicBezTo>
                  <a:pt x="8705" y="4437"/>
                  <a:pt x="8726" y="4563"/>
                  <a:pt x="8831" y="4667"/>
                </a:cubicBezTo>
                <a:cubicBezTo>
                  <a:pt x="9082" y="4960"/>
                  <a:pt x="9333" y="5274"/>
                  <a:pt x="9584" y="5567"/>
                </a:cubicBezTo>
                <a:lnTo>
                  <a:pt x="9877" y="5902"/>
                </a:lnTo>
                <a:lnTo>
                  <a:pt x="9835" y="5902"/>
                </a:lnTo>
                <a:cubicBezTo>
                  <a:pt x="9500" y="5755"/>
                  <a:pt x="9186" y="5567"/>
                  <a:pt x="8872" y="5379"/>
                </a:cubicBezTo>
                <a:cubicBezTo>
                  <a:pt x="8803" y="5327"/>
                  <a:pt x="8720" y="5290"/>
                  <a:pt x="8635" y="5290"/>
                </a:cubicBezTo>
                <a:cubicBezTo>
                  <a:pt x="8616" y="5290"/>
                  <a:pt x="8598" y="5291"/>
                  <a:pt x="8579" y="5295"/>
                </a:cubicBezTo>
                <a:cubicBezTo>
                  <a:pt x="8570" y="5294"/>
                  <a:pt x="8561" y="5294"/>
                  <a:pt x="8552" y="5294"/>
                </a:cubicBezTo>
                <a:cubicBezTo>
                  <a:pt x="8315" y="5294"/>
                  <a:pt x="8144" y="5555"/>
                  <a:pt x="8245" y="5776"/>
                </a:cubicBezTo>
                <a:cubicBezTo>
                  <a:pt x="8286" y="5860"/>
                  <a:pt x="8349" y="5923"/>
                  <a:pt x="8412" y="5965"/>
                </a:cubicBezTo>
                <a:cubicBezTo>
                  <a:pt x="8684" y="6132"/>
                  <a:pt x="8956" y="6299"/>
                  <a:pt x="9228" y="6446"/>
                </a:cubicBezTo>
                <a:cubicBezTo>
                  <a:pt x="9542" y="6634"/>
                  <a:pt x="9877" y="6802"/>
                  <a:pt x="10211" y="6948"/>
                </a:cubicBezTo>
                <a:cubicBezTo>
                  <a:pt x="10442" y="7011"/>
                  <a:pt x="10609" y="7199"/>
                  <a:pt x="10651" y="7408"/>
                </a:cubicBezTo>
                <a:cubicBezTo>
                  <a:pt x="10839" y="8224"/>
                  <a:pt x="11132" y="8978"/>
                  <a:pt x="11383" y="9773"/>
                </a:cubicBezTo>
                <a:cubicBezTo>
                  <a:pt x="11613" y="10442"/>
                  <a:pt x="11844" y="11112"/>
                  <a:pt x="12074" y="11781"/>
                </a:cubicBezTo>
                <a:cubicBezTo>
                  <a:pt x="12304" y="12472"/>
                  <a:pt x="12534" y="13141"/>
                  <a:pt x="12764" y="13811"/>
                </a:cubicBezTo>
                <a:cubicBezTo>
                  <a:pt x="12764" y="13853"/>
                  <a:pt x="12785" y="13874"/>
                  <a:pt x="12785" y="13916"/>
                </a:cubicBezTo>
                <a:cubicBezTo>
                  <a:pt x="12764" y="13916"/>
                  <a:pt x="12743" y="13916"/>
                  <a:pt x="12722" y="13895"/>
                </a:cubicBezTo>
                <a:cubicBezTo>
                  <a:pt x="12388" y="13685"/>
                  <a:pt x="12074" y="13455"/>
                  <a:pt x="11760" y="13225"/>
                </a:cubicBezTo>
                <a:cubicBezTo>
                  <a:pt x="11655" y="13141"/>
                  <a:pt x="11571" y="13037"/>
                  <a:pt x="11530" y="12890"/>
                </a:cubicBezTo>
                <a:cubicBezTo>
                  <a:pt x="11425" y="12367"/>
                  <a:pt x="11341" y="11844"/>
                  <a:pt x="11237" y="11321"/>
                </a:cubicBezTo>
                <a:cubicBezTo>
                  <a:pt x="11195" y="11070"/>
                  <a:pt x="11153" y="10819"/>
                  <a:pt x="11090" y="10568"/>
                </a:cubicBezTo>
                <a:cubicBezTo>
                  <a:pt x="11056" y="10413"/>
                  <a:pt x="10922" y="10300"/>
                  <a:pt x="10771" y="10300"/>
                </a:cubicBezTo>
                <a:cubicBezTo>
                  <a:pt x="10738" y="10300"/>
                  <a:pt x="10705" y="10306"/>
                  <a:pt x="10672" y="10317"/>
                </a:cubicBezTo>
                <a:cubicBezTo>
                  <a:pt x="10483" y="10359"/>
                  <a:pt x="10379" y="10547"/>
                  <a:pt x="10400" y="10735"/>
                </a:cubicBezTo>
                <a:cubicBezTo>
                  <a:pt x="10483" y="11154"/>
                  <a:pt x="10567" y="11593"/>
                  <a:pt x="10630" y="12012"/>
                </a:cubicBezTo>
                <a:cubicBezTo>
                  <a:pt x="10651" y="12137"/>
                  <a:pt x="10672" y="12263"/>
                  <a:pt x="10693" y="12430"/>
                </a:cubicBezTo>
                <a:cubicBezTo>
                  <a:pt x="10442" y="12242"/>
                  <a:pt x="10253" y="12095"/>
                  <a:pt x="10044" y="11949"/>
                </a:cubicBezTo>
                <a:cubicBezTo>
                  <a:pt x="9877" y="11823"/>
                  <a:pt x="9751" y="11635"/>
                  <a:pt x="9709" y="11426"/>
                </a:cubicBezTo>
                <a:cubicBezTo>
                  <a:pt x="9584" y="10631"/>
                  <a:pt x="9437" y="9836"/>
                  <a:pt x="9291" y="9040"/>
                </a:cubicBezTo>
                <a:cubicBezTo>
                  <a:pt x="9270" y="8915"/>
                  <a:pt x="9228" y="8810"/>
                  <a:pt x="9186" y="8706"/>
                </a:cubicBezTo>
                <a:cubicBezTo>
                  <a:pt x="9124" y="8597"/>
                  <a:pt x="8994" y="8535"/>
                  <a:pt x="8871" y="8535"/>
                </a:cubicBezTo>
                <a:cubicBezTo>
                  <a:pt x="8828" y="8535"/>
                  <a:pt x="8785" y="8543"/>
                  <a:pt x="8747" y="8559"/>
                </a:cubicBezTo>
                <a:cubicBezTo>
                  <a:pt x="8579" y="8643"/>
                  <a:pt x="8496" y="8810"/>
                  <a:pt x="8538" y="8999"/>
                </a:cubicBezTo>
                <a:cubicBezTo>
                  <a:pt x="8558" y="9061"/>
                  <a:pt x="8579" y="9124"/>
                  <a:pt x="8579" y="9208"/>
                </a:cubicBezTo>
                <a:cubicBezTo>
                  <a:pt x="8663" y="9626"/>
                  <a:pt x="8747" y="10045"/>
                  <a:pt x="8831" y="10463"/>
                </a:cubicBezTo>
                <a:cubicBezTo>
                  <a:pt x="8851" y="10672"/>
                  <a:pt x="8893" y="10882"/>
                  <a:pt x="8914" y="11091"/>
                </a:cubicBezTo>
                <a:cubicBezTo>
                  <a:pt x="8893" y="11091"/>
                  <a:pt x="8872" y="11070"/>
                  <a:pt x="8851" y="11070"/>
                </a:cubicBezTo>
                <a:cubicBezTo>
                  <a:pt x="8621" y="10903"/>
                  <a:pt x="8412" y="10756"/>
                  <a:pt x="8182" y="10610"/>
                </a:cubicBezTo>
                <a:cubicBezTo>
                  <a:pt x="8140" y="10568"/>
                  <a:pt x="8119" y="10526"/>
                  <a:pt x="8119" y="10463"/>
                </a:cubicBezTo>
                <a:cubicBezTo>
                  <a:pt x="8056" y="10191"/>
                  <a:pt x="8014" y="9919"/>
                  <a:pt x="7973" y="9647"/>
                </a:cubicBezTo>
                <a:cubicBezTo>
                  <a:pt x="7847" y="9103"/>
                  <a:pt x="7763" y="8538"/>
                  <a:pt x="7722" y="7994"/>
                </a:cubicBezTo>
                <a:cubicBezTo>
                  <a:pt x="7701" y="7827"/>
                  <a:pt x="7638" y="7701"/>
                  <a:pt x="7512" y="7597"/>
                </a:cubicBezTo>
                <a:cubicBezTo>
                  <a:pt x="7444" y="7529"/>
                  <a:pt x="7358" y="7491"/>
                  <a:pt x="7270" y="7491"/>
                </a:cubicBezTo>
                <a:cubicBezTo>
                  <a:pt x="7195" y="7491"/>
                  <a:pt x="7119" y="7518"/>
                  <a:pt x="7052" y="7576"/>
                </a:cubicBezTo>
                <a:cubicBezTo>
                  <a:pt x="6906" y="7680"/>
                  <a:pt x="6864" y="7869"/>
                  <a:pt x="6947" y="8036"/>
                </a:cubicBezTo>
                <a:cubicBezTo>
                  <a:pt x="6989" y="8078"/>
                  <a:pt x="6989" y="8120"/>
                  <a:pt x="7010" y="8183"/>
                </a:cubicBezTo>
                <a:cubicBezTo>
                  <a:pt x="7052" y="8643"/>
                  <a:pt x="7115" y="9124"/>
                  <a:pt x="7219" y="9584"/>
                </a:cubicBezTo>
                <a:cubicBezTo>
                  <a:pt x="7240" y="9689"/>
                  <a:pt x="7261" y="9815"/>
                  <a:pt x="7282" y="9940"/>
                </a:cubicBezTo>
                <a:cubicBezTo>
                  <a:pt x="6989" y="9773"/>
                  <a:pt x="6717" y="9564"/>
                  <a:pt x="6466" y="9333"/>
                </a:cubicBezTo>
                <a:cubicBezTo>
                  <a:pt x="6424" y="9292"/>
                  <a:pt x="6403" y="9250"/>
                  <a:pt x="6403" y="9208"/>
                </a:cubicBezTo>
                <a:cubicBezTo>
                  <a:pt x="6362" y="8936"/>
                  <a:pt x="6320" y="8664"/>
                  <a:pt x="6278" y="8392"/>
                </a:cubicBezTo>
                <a:cubicBezTo>
                  <a:pt x="6194" y="7890"/>
                  <a:pt x="6131" y="7408"/>
                  <a:pt x="6048" y="6906"/>
                </a:cubicBezTo>
                <a:cubicBezTo>
                  <a:pt x="6006" y="6655"/>
                  <a:pt x="5964" y="6404"/>
                  <a:pt x="5922" y="6153"/>
                </a:cubicBezTo>
                <a:cubicBezTo>
                  <a:pt x="5901" y="6007"/>
                  <a:pt x="5776" y="5881"/>
                  <a:pt x="5608" y="5860"/>
                </a:cubicBezTo>
                <a:cubicBezTo>
                  <a:pt x="5590" y="5857"/>
                  <a:pt x="5572" y="5855"/>
                  <a:pt x="5554" y="5855"/>
                </a:cubicBezTo>
                <a:cubicBezTo>
                  <a:pt x="5346" y="5855"/>
                  <a:pt x="5172" y="6068"/>
                  <a:pt x="5211" y="6299"/>
                </a:cubicBezTo>
                <a:cubicBezTo>
                  <a:pt x="5232" y="6383"/>
                  <a:pt x="5253" y="6488"/>
                  <a:pt x="5273" y="6592"/>
                </a:cubicBezTo>
                <a:cubicBezTo>
                  <a:pt x="5357" y="7095"/>
                  <a:pt x="5441" y="7597"/>
                  <a:pt x="5504" y="8120"/>
                </a:cubicBezTo>
                <a:cubicBezTo>
                  <a:pt x="5525" y="8162"/>
                  <a:pt x="5525" y="8203"/>
                  <a:pt x="5504" y="8245"/>
                </a:cubicBezTo>
                <a:cubicBezTo>
                  <a:pt x="5483" y="8224"/>
                  <a:pt x="5483" y="8224"/>
                  <a:pt x="5483" y="8224"/>
                </a:cubicBezTo>
                <a:cubicBezTo>
                  <a:pt x="5211" y="7764"/>
                  <a:pt x="4960" y="7304"/>
                  <a:pt x="4688" y="6823"/>
                </a:cubicBezTo>
                <a:cubicBezTo>
                  <a:pt x="4625" y="6697"/>
                  <a:pt x="4520" y="6592"/>
                  <a:pt x="4374" y="6571"/>
                </a:cubicBezTo>
                <a:cubicBezTo>
                  <a:pt x="4248" y="6551"/>
                  <a:pt x="4144" y="6551"/>
                  <a:pt x="4039" y="6551"/>
                </a:cubicBezTo>
                <a:cubicBezTo>
                  <a:pt x="3621" y="6530"/>
                  <a:pt x="3244" y="6488"/>
                  <a:pt x="2846" y="6488"/>
                </a:cubicBezTo>
                <a:cubicBezTo>
                  <a:pt x="2835" y="6490"/>
                  <a:pt x="2824" y="6491"/>
                  <a:pt x="2813" y="6491"/>
                </a:cubicBezTo>
                <a:cubicBezTo>
                  <a:pt x="2721" y="6491"/>
                  <a:pt x="2635" y="6416"/>
                  <a:pt x="2616" y="6341"/>
                </a:cubicBezTo>
                <a:cubicBezTo>
                  <a:pt x="2574" y="6153"/>
                  <a:pt x="2512" y="5986"/>
                  <a:pt x="2449" y="5818"/>
                </a:cubicBezTo>
                <a:cubicBezTo>
                  <a:pt x="2407" y="5630"/>
                  <a:pt x="2344" y="5462"/>
                  <a:pt x="2281" y="5295"/>
                </a:cubicBezTo>
                <a:cubicBezTo>
                  <a:pt x="2240" y="5149"/>
                  <a:pt x="2072" y="5065"/>
                  <a:pt x="1926" y="5065"/>
                </a:cubicBezTo>
                <a:cubicBezTo>
                  <a:pt x="1758" y="5086"/>
                  <a:pt x="1633" y="5190"/>
                  <a:pt x="1591" y="5358"/>
                </a:cubicBezTo>
                <a:cubicBezTo>
                  <a:pt x="1591" y="5421"/>
                  <a:pt x="1591" y="5504"/>
                  <a:pt x="1591" y="5567"/>
                </a:cubicBezTo>
                <a:cubicBezTo>
                  <a:pt x="1612" y="5672"/>
                  <a:pt x="1654" y="5776"/>
                  <a:pt x="1675" y="5902"/>
                </a:cubicBezTo>
                <a:cubicBezTo>
                  <a:pt x="1716" y="6048"/>
                  <a:pt x="1758" y="6237"/>
                  <a:pt x="1800" y="6425"/>
                </a:cubicBezTo>
                <a:cubicBezTo>
                  <a:pt x="1486" y="6446"/>
                  <a:pt x="1193" y="6467"/>
                  <a:pt x="900" y="6488"/>
                </a:cubicBezTo>
                <a:cubicBezTo>
                  <a:pt x="691" y="6509"/>
                  <a:pt x="524" y="6697"/>
                  <a:pt x="545" y="6906"/>
                </a:cubicBezTo>
                <a:cubicBezTo>
                  <a:pt x="564" y="7082"/>
                  <a:pt x="712" y="7222"/>
                  <a:pt x="903" y="7222"/>
                </a:cubicBezTo>
                <a:cubicBezTo>
                  <a:pt x="916" y="7222"/>
                  <a:pt x="929" y="7221"/>
                  <a:pt x="942" y="7220"/>
                </a:cubicBezTo>
                <a:lnTo>
                  <a:pt x="1968" y="7220"/>
                </a:lnTo>
                <a:cubicBezTo>
                  <a:pt x="2051" y="7220"/>
                  <a:pt x="2135" y="7283"/>
                  <a:pt x="2177" y="7367"/>
                </a:cubicBezTo>
                <a:cubicBezTo>
                  <a:pt x="2240" y="7597"/>
                  <a:pt x="2344" y="7806"/>
                  <a:pt x="2428" y="8036"/>
                </a:cubicBezTo>
                <a:cubicBezTo>
                  <a:pt x="2512" y="8266"/>
                  <a:pt x="2595" y="8496"/>
                  <a:pt x="2679" y="8727"/>
                </a:cubicBezTo>
                <a:cubicBezTo>
                  <a:pt x="2721" y="8873"/>
                  <a:pt x="2846" y="8999"/>
                  <a:pt x="2993" y="9020"/>
                </a:cubicBezTo>
                <a:cubicBezTo>
                  <a:pt x="3265" y="9082"/>
                  <a:pt x="3516" y="9145"/>
                  <a:pt x="3788" y="9187"/>
                </a:cubicBezTo>
                <a:lnTo>
                  <a:pt x="4667" y="9375"/>
                </a:lnTo>
                <a:cubicBezTo>
                  <a:pt x="4667" y="9396"/>
                  <a:pt x="4625" y="9417"/>
                  <a:pt x="4604" y="9438"/>
                </a:cubicBezTo>
                <a:lnTo>
                  <a:pt x="2742" y="9710"/>
                </a:lnTo>
                <a:cubicBezTo>
                  <a:pt x="2271" y="9749"/>
                  <a:pt x="2333" y="10431"/>
                  <a:pt x="2739" y="10431"/>
                </a:cubicBezTo>
                <a:cubicBezTo>
                  <a:pt x="2766" y="10431"/>
                  <a:pt x="2795" y="10428"/>
                  <a:pt x="2825" y="10421"/>
                </a:cubicBezTo>
                <a:cubicBezTo>
                  <a:pt x="2993" y="10400"/>
                  <a:pt x="3139" y="10380"/>
                  <a:pt x="3286" y="10359"/>
                </a:cubicBezTo>
                <a:cubicBezTo>
                  <a:pt x="4144" y="10233"/>
                  <a:pt x="5001" y="10087"/>
                  <a:pt x="5859" y="9940"/>
                </a:cubicBezTo>
                <a:cubicBezTo>
                  <a:pt x="5943" y="9940"/>
                  <a:pt x="6006" y="9961"/>
                  <a:pt x="6069" y="10003"/>
                </a:cubicBezTo>
                <a:cubicBezTo>
                  <a:pt x="6299" y="10149"/>
                  <a:pt x="6529" y="10317"/>
                  <a:pt x="6738" y="10484"/>
                </a:cubicBezTo>
                <a:cubicBezTo>
                  <a:pt x="6780" y="10505"/>
                  <a:pt x="6801" y="10526"/>
                  <a:pt x="6822" y="10547"/>
                </a:cubicBezTo>
                <a:lnTo>
                  <a:pt x="6738" y="10568"/>
                </a:lnTo>
                <a:cubicBezTo>
                  <a:pt x="6320" y="10631"/>
                  <a:pt x="5901" y="10693"/>
                  <a:pt x="5483" y="10756"/>
                </a:cubicBezTo>
                <a:cubicBezTo>
                  <a:pt x="5273" y="10798"/>
                  <a:pt x="5043" y="10840"/>
                  <a:pt x="4813" y="10840"/>
                </a:cubicBezTo>
                <a:cubicBezTo>
                  <a:pt x="4562" y="10840"/>
                  <a:pt x="4416" y="11112"/>
                  <a:pt x="4499" y="11321"/>
                </a:cubicBezTo>
                <a:cubicBezTo>
                  <a:pt x="4562" y="11468"/>
                  <a:pt x="4688" y="11551"/>
                  <a:pt x="4834" y="11572"/>
                </a:cubicBezTo>
                <a:cubicBezTo>
                  <a:pt x="4960" y="11572"/>
                  <a:pt x="5085" y="11572"/>
                  <a:pt x="5211" y="11551"/>
                </a:cubicBezTo>
                <a:cubicBezTo>
                  <a:pt x="5315" y="11530"/>
                  <a:pt x="5420" y="11488"/>
                  <a:pt x="5525" y="11468"/>
                </a:cubicBezTo>
                <a:cubicBezTo>
                  <a:pt x="6194" y="11363"/>
                  <a:pt x="6885" y="11279"/>
                  <a:pt x="7575" y="11175"/>
                </a:cubicBezTo>
                <a:cubicBezTo>
                  <a:pt x="7659" y="11175"/>
                  <a:pt x="7742" y="11196"/>
                  <a:pt x="7805" y="11237"/>
                </a:cubicBezTo>
                <a:cubicBezTo>
                  <a:pt x="7931" y="11363"/>
                  <a:pt x="8077" y="11447"/>
                  <a:pt x="8203" y="11551"/>
                </a:cubicBezTo>
                <a:lnTo>
                  <a:pt x="8454" y="11740"/>
                </a:lnTo>
                <a:cubicBezTo>
                  <a:pt x="8412" y="11761"/>
                  <a:pt x="8391" y="11781"/>
                  <a:pt x="8349" y="11781"/>
                </a:cubicBezTo>
                <a:cubicBezTo>
                  <a:pt x="7805" y="11865"/>
                  <a:pt x="7261" y="11928"/>
                  <a:pt x="6717" y="12012"/>
                </a:cubicBezTo>
                <a:cubicBezTo>
                  <a:pt x="6571" y="12012"/>
                  <a:pt x="6445" y="12033"/>
                  <a:pt x="6299" y="12053"/>
                </a:cubicBezTo>
                <a:cubicBezTo>
                  <a:pt x="6110" y="12053"/>
                  <a:pt x="5964" y="12221"/>
                  <a:pt x="5964" y="12409"/>
                </a:cubicBezTo>
                <a:cubicBezTo>
                  <a:pt x="5984" y="12605"/>
                  <a:pt x="6132" y="12746"/>
                  <a:pt x="6305" y="12746"/>
                </a:cubicBezTo>
                <a:cubicBezTo>
                  <a:pt x="6317" y="12746"/>
                  <a:pt x="6329" y="12745"/>
                  <a:pt x="6341" y="12744"/>
                </a:cubicBezTo>
                <a:cubicBezTo>
                  <a:pt x="6382" y="12754"/>
                  <a:pt x="6430" y="12760"/>
                  <a:pt x="6477" y="12760"/>
                </a:cubicBezTo>
                <a:cubicBezTo>
                  <a:pt x="6524" y="12760"/>
                  <a:pt x="6571" y="12754"/>
                  <a:pt x="6613" y="12744"/>
                </a:cubicBezTo>
                <a:lnTo>
                  <a:pt x="8077" y="12556"/>
                </a:lnTo>
                <a:lnTo>
                  <a:pt x="9186" y="12409"/>
                </a:lnTo>
                <a:cubicBezTo>
                  <a:pt x="9203" y="12404"/>
                  <a:pt x="9221" y="12401"/>
                  <a:pt x="9240" y="12401"/>
                </a:cubicBezTo>
                <a:cubicBezTo>
                  <a:pt x="9292" y="12401"/>
                  <a:pt x="9349" y="12420"/>
                  <a:pt x="9395" y="12451"/>
                </a:cubicBezTo>
                <a:lnTo>
                  <a:pt x="10044" y="12890"/>
                </a:lnTo>
                <a:cubicBezTo>
                  <a:pt x="10107" y="12932"/>
                  <a:pt x="10149" y="12974"/>
                  <a:pt x="10232" y="13037"/>
                </a:cubicBezTo>
                <a:cubicBezTo>
                  <a:pt x="10170" y="13058"/>
                  <a:pt x="10128" y="13058"/>
                  <a:pt x="10107" y="13058"/>
                </a:cubicBezTo>
                <a:lnTo>
                  <a:pt x="9103" y="13225"/>
                </a:lnTo>
                <a:lnTo>
                  <a:pt x="8558" y="13288"/>
                </a:lnTo>
                <a:cubicBezTo>
                  <a:pt x="8370" y="13309"/>
                  <a:pt x="8224" y="13476"/>
                  <a:pt x="8224" y="13685"/>
                </a:cubicBezTo>
                <a:cubicBezTo>
                  <a:pt x="8243" y="13862"/>
                  <a:pt x="8391" y="14001"/>
                  <a:pt x="8564" y="14001"/>
                </a:cubicBezTo>
                <a:cubicBezTo>
                  <a:pt x="8576" y="14001"/>
                  <a:pt x="8588" y="14001"/>
                  <a:pt x="8600" y="13999"/>
                </a:cubicBezTo>
                <a:cubicBezTo>
                  <a:pt x="8684" y="13999"/>
                  <a:pt x="8768" y="13999"/>
                  <a:pt x="8851" y="13978"/>
                </a:cubicBezTo>
                <a:cubicBezTo>
                  <a:pt x="9103" y="13937"/>
                  <a:pt x="9354" y="13895"/>
                  <a:pt x="9605" y="13853"/>
                </a:cubicBezTo>
                <a:cubicBezTo>
                  <a:pt x="10023" y="13811"/>
                  <a:pt x="10421" y="13769"/>
                  <a:pt x="10839" y="13685"/>
                </a:cubicBezTo>
                <a:cubicBezTo>
                  <a:pt x="10867" y="13682"/>
                  <a:pt x="10895" y="13680"/>
                  <a:pt x="10923" y="13680"/>
                </a:cubicBezTo>
                <a:cubicBezTo>
                  <a:pt x="11062" y="13680"/>
                  <a:pt x="11198" y="13724"/>
                  <a:pt x="11320" y="13811"/>
                </a:cubicBezTo>
                <a:cubicBezTo>
                  <a:pt x="11655" y="14020"/>
                  <a:pt x="11969" y="14271"/>
                  <a:pt x="12283" y="14522"/>
                </a:cubicBezTo>
                <a:cubicBezTo>
                  <a:pt x="12283" y="14522"/>
                  <a:pt x="12304" y="14543"/>
                  <a:pt x="12325" y="14564"/>
                </a:cubicBezTo>
                <a:lnTo>
                  <a:pt x="11320" y="14564"/>
                </a:lnTo>
                <a:cubicBezTo>
                  <a:pt x="10567" y="14564"/>
                  <a:pt x="9835" y="14522"/>
                  <a:pt x="9082" y="14522"/>
                </a:cubicBezTo>
                <a:lnTo>
                  <a:pt x="8328" y="14522"/>
                </a:lnTo>
                <a:cubicBezTo>
                  <a:pt x="7680" y="14522"/>
                  <a:pt x="7031" y="14501"/>
                  <a:pt x="6382" y="14501"/>
                </a:cubicBezTo>
                <a:cubicBezTo>
                  <a:pt x="6006" y="14501"/>
                  <a:pt x="5650" y="14522"/>
                  <a:pt x="5273" y="14522"/>
                </a:cubicBezTo>
                <a:cubicBezTo>
                  <a:pt x="5259" y="14525"/>
                  <a:pt x="5245" y="14527"/>
                  <a:pt x="5232" y="14527"/>
                </a:cubicBezTo>
                <a:cubicBezTo>
                  <a:pt x="5142" y="14527"/>
                  <a:pt x="5056" y="14472"/>
                  <a:pt x="5001" y="14418"/>
                </a:cubicBezTo>
                <a:cubicBezTo>
                  <a:pt x="4750" y="14125"/>
                  <a:pt x="4499" y="13853"/>
                  <a:pt x="4227" y="13581"/>
                </a:cubicBezTo>
                <a:cubicBezTo>
                  <a:pt x="4039" y="13393"/>
                  <a:pt x="3830" y="13225"/>
                  <a:pt x="3641" y="13037"/>
                </a:cubicBezTo>
                <a:cubicBezTo>
                  <a:pt x="3558" y="12953"/>
                  <a:pt x="3453" y="12890"/>
                  <a:pt x="3349" y="12828"/>
                </a:cubicBezTo>
                <a:cubicBezTo>
                  <a:pt x="3287" y="12793"/>
                  <a:pt x="3219" y="12776"/>
                  <a:pt x="3151" y="12776"/>
                </a:cubicBezTo>
                <a:cubicBezTo>
                  <a:pt x="3056" y="12776"/>
                  <a:pt x="2961" y="12809"/>
                  <a:pt x="2888" y="12869"/>
                </a:cubicBezTo>
                <a:cubicBezTo>
                  <a:pt x="2763" y="12995"/>
                  <a:pt x="2763" y="13183"/>
                  <a:pt x="2867" y="13330"/>
                </a:cubicBezTo>
                <a:cubicBezTo>
                  <a:pt x="2909" y="13393"/>
                  <a:pt x="2972" y="13455"/>
                  <a:pt x="3035" y="13497"/>
                </a:cubicBezTo>
                <a:cubicBezTo>
                  <a:pt x="3077" y="13539"/>
                  <a:pt x="3139" y="13560"/>
                  <a:pt x="3181" y="13602"/>
                </a:cubicBezTo>
                <a:lnTo>
                  <a:pt x="3767" y="14146"/>
                </a:lnTo>
                <a:cubicBezTo>
                  <a:pt x="3788" y="14167"/>
                  <a:pt x="3830" y="14209"/>
                  <a:pt x="3851" y="14229"/>
                </a:cubicBezTo>
                <a:lnTo>
                  <a:pt x="3788" y="14229"/>
                </a:lnTo>
                <a:lnTo>
                  <a:pt x="2553" y="13706"/>
                </a:lnTo>
                <a:cubicBezTo>
                  <a:pt x="2470" y="13665"/>
                  <a:pt x="2365" y="13623"/>
                  <a:pt x="2260" y="13602"/>
                </a:cubicBezTo>
                <a:cubicBezTo>
                  <a:pt x="2219" y="13581"/>
                  <a:pt x="2172" y="13570"/>
                  <a:pt x="2122" y="13570"/>
                </a:cubicBezTo>
                <a:cubicBezTo>
                  <a:pt x="2072" y="13570"/>
                  <a:pt x="2020" y="13581"/>
                  <a:pt x="1968" y="13602"/>
                </a:cubicBezTo>
                <a:cubicBezTo>
                  <a:pt x="1758" y="13727"/>
                  <a:pt x="1528" y="13832"/>
                  <a:pt x="1319" y="13957"/>
                </a:cubicBezTo>
                <a:lnTo>
                  <a:pt x="566" y="14334"/>
                </a:lnTo>
                <a:cubicBezTo>
                  <a:pt x="461" y="14397"/>
                  <a:pt x="336" y="14460"/>
                  <a:pt x="231" y="14522"/>
                </a:cubicBezTo>
                <a:cubicBezTo>
                  <a:pt x="147" y="14585"/>
                  <a:pt x="105" y="14669"/>
                  <a:pt x="84" y="14774"/>
                </a:cubicBezTo>
                <a:cubicBezTo>
                  <a:pt x="84" y="15234"/>
                  <a:pt x="1" y="15297"/>
                  <a:pt x="503" y="15548"/>
                </a:cubicBezTo>
                <a:lnTo>
                  <a:pt x="545" y="15548"/>
                </a:lnTo>
                <a:cubicBezTo>
                  <a:pt x="984" y="15778"/>
                  <a:pt x="1444" y="16008"/>
                  <a:pt x="1905" y="16259"/>
                </a:cubicBezTo>
                <a:cubicBezTo>
                  <a:pt x="1978" y="16296"/>
                  <a:pt x="2065" y="16318"/>
                  <a:pt x="2154" y="16318"/>
                </a:cubicBezTo>
                <a:cubicBezTo>
                  <a:pt x="2218" y="16318"/>
                  <a:pt x="2283" y="16306"/>
                  <a:pt x="2344" y="16280"/>
                </a:cubicBezTo>
                <a:cubicBezTo>
                  <a:pt x="2784" y="16092"/>
                  <a:pt x="3223" y="15903"/>
                  <a:pt x="3683" y="15715"/>
                </a:cubicBezTo>
                <a:cubicBezTo>
                  <a:pt x="3713" y="15700"/>
                  <a:pt x="3742" y="15685"/>
                  <a:pt x="3779" y="15685"/>
                </a:cubicBezTo>
                <a:cubicBezTo>
                  <a:pt x="3795" y="15685"/>
                  <a:pt x="3811" y="15688"/>
                  <a:pt x="3830" y="15694"/>
                </a:cubicBezTo>
                <a:cubicBezTo>
                  <a:pt x="3788" y="15736"/>
                  <a:pt x="3767" y="15757"/>
                  <a:pt x="3746" y="15778"/>
                </a:cubicBezTo>
                <a:cubicBezTo>
                  <a:pt x="3474" y="15987"/>
                  <a:pt x="3244" y="16259"/>
                  <a:pt x="2951" y="16447"/>
                </a:cubicBezTo>
                <a:cubicBezTo>
                  <a:pt x="2825" y="16531"/>
                  <a:pt x="2742" y="16719"/>
                  <a:pt x="2805" y="16866"/>
                </a:cubicBezTo>
                <a:cubicBezTo>
                  <a:pt x="2846" y="17033"/>
                  <a:pt x="3000" y="17136"/>
                  <a:pt x="3159" y="17136"/>
                </a:cubicBezTo>
                <a:cubicBezTo>
                  <a:pt x="3239" y="17136"/>
                  <a:pt x="3321" y="17110"/>
                  <a:pt x="3390" y="17054"/>
                </a:cubicBezTo>
                <a:cubicBezTo>
                  <a:pt x="3600" y="16887"/>
                  <a:pt x="3788" y="16698"/>
                  <a:pt x="3997" y="16531"/>
                </a:cubicBezTo>
                <a:cubicBezTo>
                  <a:pt x="4374" y="16196"/>
                  <a:pt x="4729" y="15841"/>
                  <a:pt x="5043" y="15464"/>
                </a:cubicBezTo>
                <a:cubicBezTo>
                  <a:pt x="5085" y="15401"/>
                  <a:pt x="5169" y="15359"/>
                  <a:pt x="5253" y="15359"/>
                </a:cubicBezTo>
                <a:cubicBezTo>
                  <a:pt x="5608" y="15380"/>
                  <a:pt x="5964" y="15401"/>
                  <a:pt x="6320" y="15401"/>
                </a:cubicBezTo>
                <a:cubicBezTo>
                  <a:pt x="7010" y="15401"/>
                  <a:pt x="7701" y="15380"/>
                  <a:pt x="8391" y="15380"/>
                </a:cubicBezTo>
                <a:cubicBezTo>
                  <a:pt x="8461" y="15373"/>
                  <a:pt x="8531" y="15371"/>
                  <a:pt x="8601" y="15371"/>
                </a:cubicBezTo>
                <a:cubicBezTo>
                  <a:pt x="8742" y="15371"/>
                  <a:pt x="8886" y="15380"/>
                  <a:pt x="9040" y="15380"/>
                </a:cubicBezTo>
                <a:cubicBezTo>
                  <a:pt x="9563" y="15380"/>
                  <a:pt x="10107" y="15359"/>
                  <a:pt x="10630" y="15359"/>
                </a:cubicBezTo>
                <a:lnTo>
                  <a:pt x="10693" y="15359"/>
                </a:lnTo>
                <a:lnTo>
                  <a:pt x="11467" y="15338"/>
                </a:lnTo>
                <a:lnTo>
                  <a:pt x="12346" y="15338"/>
                </a:lnTo>
                <a:cubicBezTo>
                  <a:pt x="12304" y="15380"/>
                  <a:pt x="12283" y="15401"/>
                  <a:pt x="12241" y="15443"/>
                </a:cubicBezTo>
                <a:lnTo>
                  <a:pt x="11467" y="16029"/>
                </a:lnTo>
                <a:cubicBezTo>
                  <a:pt x="11299" y="16163"/>
                  <a:pt x="11092" y="16230"/>
                  <a:pt x="10876" y="16230"/>
                </a:cubicBezTo>
                <a:cubicBezTo>
                  <a:pt x="10822" y="16230"/>
                  <a:pt x="10768" y="16226"/>
                  <a:pt x="10714" y="16217"/>
                </a:cubicBezTo>
                <a:lnTo>
                  <a:pt x="10546" y="16175"/>
                </a:lnTo>
                <a:lnTo>
                  <a:pt x="9375" y="16008"/>
                </a:lnTo>
                <a:cubicBezTo>
                  <a:pt x="9144" y="15966"/>
                  <a:pt x="8893" y="15924"/>
                  <a:pt x="8663" y="15903"/>
                </a:cubicBezTo>
                <a:cubicBezTo>
                  <a:pt x="8649" y="15902"/>
                  <a:pt x="8636" y="15901"/>
                  <a:pt x="8622" y="15901"/>
                </a:cubicBezTo>
                <a:cubicBezTo>
                  <a:pt x="8448" y="15901"/>
                  <a:pt x="8285" y="16023"/>
                  <a:pt x="8266" y="16217"/>
                </a:cubicBezTo>
                <a:cubicBezTo>
                  <a:pt x="8224" y="16426"/>
                  <a:pt x="8370" y="16615"/>
                  <a:pt x="8579" y="16615"/>
                </a:cubicBezTo>
                <a:lnTo>
                  <a:pt x="8935" y="16657"/>
                </a:lnTo>
                <a:cubicBezTo>
                  <a:pt x="9228" y="16719"/>
                  <a:pt x="9521" y="16761"/>
                  <a:pt x="9814" y="16803"/>
                </a:cubicBezTo>
                <a:cubicBezTo>
                  <a:pt x="9960" y="16824"/>
                  <a:pt x="10086" y="16845"/>
                  <a:pt x="10211" y="16866"/>
                </a:cubicBezTo>
                <a:cubicBezTo>
                  <a:pt x="10211" y="16908"/>
                  <a:pt x="10211" y="16929"/>
                  <a:pt x="10211" y="16929"/>
                </a:cubicBezTo>
                <a:cubicBezTo>
                  <a:pt x="9919" y="17117"/>
                  <a:pt x="9647" y="17305"/>
                  <a:pt x="9354" y="17494"/>
                </a:cubicBezTo>
                <a:cubicBezTo>
                  <a:pt x="9324" y="17508"/>
                  <a:pt x="9294" y="17523"/>
                  <a:pt x="9265" y="17523"/>
                </a:cubicBezTo>
                <a:cubicBezTo>
                  <a:pt x="9253" y="17523"/>
                  <a:pt x="9240" y="17521"/>
                  <a:pt x="9228" y="17514"/>
                </a:cubicBezTo>
                <a:lnTo>
                  <a:pt x="7994" y="17347"/>
                </a:lnTo>
                <a:cubicBezTo>
                  <a:pt x="7659" y="17305"/>
                  <a:pt x="7345" y="17263"/>
                  <a:pt x="7031" y="17222"/>
                </a:cubicBezTo>
                <a:cubicBezTo>
                  <a:pt x="6801" y="17201"/>
                  <a:pt x="6571" y="17159"/>
                  <a:pt x="6341" y="17159"/>
                </a:cubicBezTo>
                <a:cubicBezTo>
                  <a:pt x="6131" y="17159"/>
                  <a:pt x="5985" y="17305"/>
                  <a:pt x="5985" y="17514"/>
                </a:cubicBezTo>
                <a:cubicBezTo>
                  <a:pt x="5985" y="17682"/>
                  <a:pt x="6131" y="17849"/>
                  <a:pt x="6320" y="17870"/>
                </a:cubicBezTo>
                <a:cubicBezTo>
                  <a:pt x="6885" y="17933"/>
                  <a:pt x="7470" y="17996"/>
                  <a:pt x="8056" y="18079"/>
                </a:cubicBezTo>
                <a:cubicBezTo>
                  <a:pt x="8182" y="18100"/>
                  <a:pt x="8307" y="18121"/>
                  <a:pt x="8433" y="18142"/>
                </a:cubicBezTo>
                <a:cubicBezTo>
                  <a:pt x="8433" y="18163"/>
                  <a:pt x="8412" y="18184"/>
                  <a:pt x="8391" y="18205"/>
                </a:cubicBezTo>
                <a:cubicBezTo>
                  <a:pt x="8182" y="18372"/>
                  <a:pt x="7973" y="18540"/>
                  <a:pt x="7763" y="18686"/>
                </a:cubicBezTo>
                <a:cubicBezTo>
                  <a:pt x="7722" y="18728"/>
                  <a:pt x="7659" y="18728"/>
                  <a:pt x="7596" y="18728"/>
                </a:cubicBezTo>
                <a:cubicBezTo>
                  <a:pt x="7303" y="18686"/>
                  <a:pt x="6989" y="18644"/>
                  <a:pt x="6696" y="18603"/>
                </a:cubicBezTo>
                <a:cubicBezTo>
                  <a:pt x="6173" y="18561"/>
                  <a:pt x="5671" y="18477"/>
                  <a:pt x="5169" y="18351"/>
                </a:cubicBezTo>
                <a:cubicBezTo>
                  <a:pt x="5111" y="18327"/>
                  <a:pt x="5050" y="18315"/>
                  <a:pt x="4988" y="18315"/>
                </a:cubicBezTo>
                <a:cubicBezTo>
                  <a:pt x="4894" y="18315"/>
                  <a:pt x="4797" y="18343"/>
                  <a:pt x="4709" y="18393"/>
                </a:cubicBezTo>
                <a:cubicBezTo>
                  <a:pt x="4562" y="18456"/>
                  <a:pt x="4478" y="18623"/>
                  <a:pt x="4499" y="18791"/>
                </a:cubicBezTo>
                <a:cubicBezTo>
                  <a:pt x="4538" y="18963"/>
                  <a:pt x="4681" y="19065"/>
                  <a:pt x="4850" y="19065"/>
                </a:cubicBezTo>
                <a:cubicBezTo>
                  <a:pt x="4865" y="19065"/>
                  <a:pt x="4881" y="19065"/>
                  <a:pt x="4897" y="19063"/>
                </a:cubicBezTo>
                <a:lnTo>
                  <a:pt x="5106" y="19063"/>
                </a:lnTo>
                <a:cubicBezTo>
                  <a:pt x="5504" y="19126"/>
                  <a:pt x="5922" y="19209"/>
                  <a:pt x="6320" y="19272"/>
                </a:cubicBezTo>
                <a:cubicBezTo>
                  <a:pt x="6487" y="19314"/>
                  <a:pt x="6654" y="19314"/>
                  <a:pt x="6822" y="19356"/>
                </a:cubicBezTo>
                <a:cubicBezTo>
                  <a:pt x="6613" y="19523"/>
                  <a:pt x="6403" y="19670"/>
                  <a:pt x="6194" y="19837"/>
                </a:cubicBezTo>
                <a:cubicBezTo>
                  <a:pt x="6095" y="19908"/>
                  <a:pt x="5985" y="19950"/>
                  <a:pt x="5873" y="19950"/>
                </a:cubicBezTo>
                <a:cubicBezTo>
                  <a:pt x="5820" y="19950"/>
                  <a:pt x="5767" y="19941"/>
                  <a:pt x="5713" y="19921"/>
                </a:cubicBezTo>
                <a:cubicBezTo>
                  <a:pt x="5462" y="19879"/>
                  <a:pt x="5232" y="19837"/>
                  <a:pt x="4981" y="19795"/>
                </a:cubicBezTo>
                <a:cubicBezTo>
                  <a:pt x="4499" y="19732"/>
                  <a:pt x="3997" y="19649"/>
                  <a:pt x="3495" y="19565"/>
                </a:cubicBezTo>
                <a:cubicBezTo>
                  <a:pt x="3244" y="19523"/>
                  <a:pt x="3014" y="19502"/>
                  <a:pt x="2742" y="19481"/>
                </a:cubicBezTo>
                <a:cubicBezTo>
                  <a:pt x="2729" y="19479"/>
                  <a:pt x="2716" y="19478"/>
                  <a:pt x="2703" y="19478"/>
                </a:cubicBezTo>
                <a:cubicBezTo>
                  <a:pt x="2591" y="19478"/>
                  <a:pt x="2486" y="19559"/>
                  <a:pt x="2449" y="19691"/>
                </a:cubicBezTo>
                <a:cubicBezTo>
                  <a:pt x="2386" y="19795"/>
                  <a:pt x="2407" y="19942"/>
                  <a:pt x="2491" y="20046"/>
                </a:cubicBezTo>
                <a:cubicBezTo>
                  <a:pt x="2574" y="20130"/>
                  <a:pt x="2658" y="20193"/>
                  <a:pt x="2763" y="20193"/>
                </a:cubicBezTo>
                <a:cubicBezTo>
                  <a:pt x="2867" y="20193"/>
                  <a:pt x="2972" y="20214"/>
                  <a:pt x="3077" y="20235"/>
                </a:cubicBezTo>
                <a:cubicBezTo>
                  <a:pt x="3369" y="20276"/>
                  <a:pt x="3683" y="20339"/>
                  <a:pt x="3976" y="20381"/>
                </a:cubicBezTo>
                <a:cubicBezTo>
                  <a:pt x="4227" y="20423"/>
                  <a:pt x="4457" y="20444"/>
                  <a:pt x="4709" y="20486"/>
                </a:cubicBezTo>
                <a:cubicBezTo>
                  <a:pt x="4667" y="20528"/>
                  <a:pt x="4604" y="20548"/>
                  <a:pt x="4562" y="20548"/>
                </a:cubicBezTo>
                <a:cubicBezTo>
                  <a:pt x="4227" y="20632"/>
                  <a:pt x="3872" y="20695"/>
                  <a:pt x="3537" y="20758"/>
                </a:cubicBezTo>
                <a:cubicBezTo>
                  <a:pt x="3411" y="20800"/>
                  <a:pt x="3265" y="20841"/>
                  <a:pt x="3139" y="20862"/>
                </a:cubicBezTo>
                <a:cubicBezTo>
                  <a:pt x="2909" y="20862"/>
                  <a:pt x="2721" y="21030"/>
                  <a:pt x="2679" y="21239"/>
                </a:cubicBezTo>
                <a:cubicBezTo>
                  <a:pt x="2512" y="21657"/>
                  <a:pt x="2344" y="22055"/>
                  <a:pt x="2219" y="22473"/>
                </a:cubicBezTo>
                <a:cubicBezTo>
                  <a:pt x="2180" y="22588"/>
                  <a:pt x="2072" y="22685"/>
                  <a:pt x="1942" y="22685"/>
                </a:cubicBezTo>
                <a:cubicBezTo>
                  <a:pt x="1930" y="22685"/>
                  <a:pt x="1917" y="22684"/>
                  <a:pt x="1905" y="22683"/>
                </a:cubicBezTo>
                <a:lnTo>
                  <a:pt x="900" y="22683"/>
                </a:lnTo>
                <a:cubicBezTo>
                  <a:pt x="733" y="22683"/>
                  <a:pt x="566" y="22808"/>
                  <a:pt x="566" y="22996"/>
                </a:cubicBezTo>
                <a:cubicBezTo>
                  <a:pt x="524" y="23185"/>
                  <a:pt x="670" y="23352"/>
                  <a:pt x="859" y="23394"/>
                </a:cubicBezTo>
                <a:cubicBezTo>
                  <a:pt x="921" y="23415"/>
                  <a:pt x="1005" y="23415"/>
                  <a:pt x="1068" y="23436"/>
                </a:cubicBezTo>
                <a:lnTo>
                  <a:pt x="1821" y="23478"/>
                </a:lnTo>
                <a:lnTo>
                  <a:pt x="1696" y="24022"/>
                </a:lnTo>
                <a:cubicBezTo>
                  <a:pt x="1654" y="24147"/>
                  <a:pt x="1633" y="24252"/>
                  <a:pt x="1612" y="24377"/>
                </a:cubicBezTo>
                <a:cubicBezTo>
                  <a:pt x="1549" y="24566"/>
                  <a:pt x="1675" y="24775"/>
                  <a:pt x="1863" y="24838"/>
                </a:cubicBezTo>
                <a:cubicBezTo>
                  <a:pt x="1887" y="24843"/>
                  <a:pt x="1912" y="24846"/>
                  <a:pt x="1937" y="24846"/>
                </a:cubicBezTo>
                <a:cubicBezTo>
                  <a:pt x="2103" y="24846"/>
                  <a:pt x="2266" y="24730"/>
                  <a:pt x="2302" y="24566"/>
                </a:cubicBezTo>
                <a:cubicBezTo>
                  <a:pt x="2365" y="24398"/>
                  <a:pt x="2407" y="24252"/>
                  <a:pt x="2470" y="24085"/>
                </a:cubicBezTo>
                <a:cubicBezTo>
                  <a:pt x="2532" y="23917"/>
                  <a:pt x="2574" y="23729"/>
                  <a:pt x="2637" y="23561"/>
                </a:cubicBezTo>
                <a:cubicBezTo>
                  <a:pt x="2658" y="23478"/>
                  <a:pt x="2721" y="23415"/>
                  <a:pt x="2805" y="23415"/>
                </a:cubicBezTo>
                <a:cubicBezTo>
                  <a:pt x="3181" y="23415"/>
                  <a:pt x="3579" y="23373"/>
                  <a:pt x="3976" y="23373"/>
                </a:cubicBezTo>
                <a:lnTo>
                  <a:pt x="4269" y="23373"/>
                </a:lnTo>
                <a:cubicBezTo>
                  <a:pt x="4457" y="23373"/>
                  <a:pt x="4646" y="23248"/>
                  <a:pt x="4709" y="23080"/>
                </a:cubicBezTo>
                <a:cubicBezTo>
                  <a:pt x="4750" y="22996"/>
                  <a:pt x="4771" y="22934"/>
                  <a:pt x="4813" y="22850"/>
                </a:cubicBezTo>
                <a:lnTo>
                  <a:pt x="5378" y="21929"/>
                </a:lnTo>
                <a:lnTo>
                  <a:pt x="5525" y="21657"/>
                </a:lnTo>
                <a:cubicBezTo>
                  <a:pt x="5545" y="21699"/>
                  <a:pt x="5545" y="21762"/>
                  <a:pt x="5525" y="21804"/>
                </a:cubicBezTo>
                <a:lnTo>
                  <a:pt x="5232" y="23603"/>
                </a:lnTo>
                <a:cubicBezTo>
                  <a:pt x="5190" y="23813"/>
                  <a:pt x="5315" y="24022"/>
                  <a:pt x="5525" y="24064"/>
                </a:cubicBezTo>
                <a:cubicBezTo>
                  <a:pt x="5546" y="24068"/>
                  <a:pt x="5568" y="24071"/>
                  <a:pt x="5590" y="24071"/>
                </a:cubicBezTo>
                <a:cubicBezTo>
                  <a:pt x="5755" y="24071"/>
                  <a:pt x="5906" y="23937"/>
                  <a:pt x="5943" y="23771"/>
                </a:cubicBezTo>
                <a:cubicBezTo>
                  <a:pt x="5964" y="23541"/>
                  <a:pt x="6027" y="23310"/>
                  <a:pt x="6048" y="23080"/>
                </a:cubicBezTo>
                <a:cubicBezTo>
                  <a:pt x="6131" y="22578"/>
                  <a:pt x="6215" y="22076"/>
                  <a:pt x="6299" y="21574"/>
                </a:cubicBezTo>
                <a:cubicBezTo>
                  <a:pt x="6341" y="21302"/>
                  <a:pt x="6382" y="21009"/>
                  <a:pt x="6424" y="20737"/>
                </a:cubicBezTo>
                <a:cubicBezTo>
                  <a:pt x="6424" y="20674"/>
                  <a:pt x="6445" y="20632"/>
                  <a:pt x="6487" y="20590"/>
                </a:cubicBezTo>
                <a:cubicBezTo>
                  <a:pt x="6738" y="20360"/>
                  <a:pt x="7010" y="20151"/>
                  <a:pt x="7303" y="19983"/>
                </a:cubicBezTo>
                <a:lnTo>
                  <a:pt x="7303" y="19983"/>
                </a:lnTo>
                <a:cubicBezTo>
                  <a:pt x="7282" y="20067"/>
                  <a:pt x="7261" y="20130"/>
                  <a:pt x="7261" y="20193"/>
                </a:cubicBezTo>
                <a:cubicBezTo>
                  <a:pt x="7198" y="20695"/>
                  <a:pt x="7115" y="21197"/>
                  <a:pt x="7031" y="21699"/>
                </a:cubicBezTo>
                <a:cubicBezTo>
                  <a:pt x="7031" y="21762"/>
                  <a:pt x="7010" y="21846"/>
                  <a:pt x="6968" y="21908"/>
                </a:cubicBezTo>
                <a:cubicBezTo>
                  <a:pt x="6926" y="21971"/>
                  <a:pt x="6926" y="22076"/>
                  <a:pt x="6947" y="22160"/>
                </a:cubicBezTo>
                <a:cubicBezTo>
                  <a:pt x="7000" y="22332"/>
                  <a:pt x="7146" y="22428"/>
                  <a:pt x="7298" y="22428"/>
                </a:cubicBezTo>
                <a:cubicBezTo>
                  <a:pt x="7387" y="22428"/>
                  <a:pt x="7477" y="22396"/>
                  <a:pt x="7554" y="22327"/>
                </a:cubicBezTo>
                <a:cubicBezTo>
                  <a:pt x="7659" y="22201"/>
                  <a:pt x="7742" y="22055"/>
                  <a:pt x="7742" y="21888"/>
                </a:cubicBezTo>
                <a:cubicBezTo>
                  <a:pt x="7763" y="21616"/>
                  <a:pt x="7784" y="21323"/>
                  <a:pt x="7847" y="21051"/>
                </a:cubicBezTo>
                <a:cubicBezTo>
                  <a:pt x="7931" y="20528"/>
                  <a:pt x="8035" y="20025"/>
                  <a:pt x="8119" y="19502"/>
                </a:cubicBezTo>
                <a:cubicBezTo>
                  <a:pt x="8140" y="19398"/>
                  <a:pt x="8182" y="19314"/>
                  <a:pt x="8266" y="19272"/>
                </a:cubicBezTo>
                <a:cubicBezTo>
                  <a:pt x="8412" y="19167"/>
                  <a:pt x="8558" y="19063"/>
                  <a:pt x="8705" y="18958"/>
                </a:cubicBezTo>
                <a:lnTo>
                  <a:pt x="8935" y="18812"/>
                </a:lnTo>
                <a:cubicBezTo>
                  <a:pt x="8935" y="18833"/>
                  <a:pt x="8935" y="18854"/>
                  <a:pt x="8935" y="18895"/>
                </a:cubicBezTo>
                <a:lnTo>
                  <a:pt x="8726" y="20025"/>
                </a:lnTo>
                <a:cubicBezTo>
                  <a:pt x="8684" y="20318"/>
                  <a:pt x="8621" y="20611"/>
                  <a:pt x="8558" y="20904"/>
                </a:cubicBezTo>
                <a:cubicBezTo>
                  <a:pt x="8517" y="21092"/>
                  <a:pt x="8600" y="21281"/>
                  <a:pt x="8768" y="21344"/>
                </a:cubicBezTo>
                <a:cubicBezTo>
                  <a:pt x="8817" y="21366"/>
                  <a:pt x="8868" y="21376"/>
                  <a:pt x="8918" y="21376"/>
                </a:cubicBezTo>
                <a:cubicBezTo>
                  <a:pt x="9056" y="21376"/>
                  <a:pt x="9182" y="21294"/>
                  <a:pt x="9228" y="21155"/>
                </a:cubicBezTo>
                <a:cubicBezTo>
                  <a:pt x="9270" y="21092"/>
                  <a:pt x="9291" y="21009"/>
                  <a:pt x="9312" y="20925"/>
                </a:cubicBezTo>
                <a:cubicBezTo>
                  <a:pt x="9395" y="20465"/>
                  <a:pt x="9479" y="19983"/>
                  <a:pt x="9563" y="19523"/>
                </a:cubicBezTo>
                <a:cubicBezTo>
                  <a:pt x="9647" y="19105"/>
                  <a:pt x="9709" y="18728"/>
                  <a:pt x="9772" y="18331"/>
                </a:cubicBezTo>
                <a:cubicBezTo>
                  <a:pt x="9793" y="18247"/>
                  <a:pt x="9835" y="18163"/>
                  <a:pt x="9898" y="18100"/>
                </a:cubicBezTo>
                <a:cubicBezTo>
                  <a:pt x="10149" y="17933"/>
                  <a:pt x="10379" y="17745"/>
                  <a:pt x="10609" y="17556"/>
                </a:cubicBezTo>
                <a:cubicBezTo>
                  <a:pt x="10651" y="17556"/>
                  <a:pt x="10672" y="17535"/>
                  <a:pt x="10714" y="17514"/>
                </a:cubicBezTo>
                <a:lnTo>
                  <a:pt x="10714" y="17514"/>
                </a:lnTo>
                <a:cubicBezTo>
                  <a:pt x="10693" y="17577"/>
                  <a:pt x="10693" y="17619"/>
                  <a:pt x="10693" y="17661"/>
                </a:cubicBezTo>
                <a:cubicBezTo>
                  <a:pt x="10651" y="17975"/>
                  <a:pt x="10609" y="18268"/>
                  <a:pt x="10546" y="18582"/>
                </a:cubicBezTo>
                <a:cubicBezTo>
                  <a:pt x="10525" y="18770"/>
                  <a:pt x="10463" y="18979"/>
                  <a:pt x="10442" y="19188"/>
                </a:cubicBezTo>
                <a:cubicBezTo>
                  <a:pt x="10400" y="19377"/>
                  <a:pt x="10525" y="19565"/>
                  <a:pt x="10714" y="19607"/>
                </a:cubicBezTo>
                <a:cubicBezTo>
                  <a:pt x="10741" y="19613"/>
                  <a:pt x="10769" y="19616"/>
                  <a:pt x="10795" y="19616"/>
                </a:cubicBezTo>
                <a:cubicBezTo>
                  <a:pt x="10949" y="19616"/>
                  <a:pt x="11079" y="19516"/>
                  <a:pt x="11132" y="19356"/>
                </a:cubicBezTo>
                <a:cubicBezTo>
                  <a:pt x="11153" y="19314"/>
                  <a:pt x="11153" y="19251"/>
                  <a:pt x="11174" y="19209"/>
                </a:cubicBezTo>
                <a:cubicBezTo>
                  <a:pt x="11195" y="18937"/>
                  <a:pt x="11237" y="18686"/>
                  <a:pt x="11279" y="18414"/>
                </a:cubicBezTo>
                <a:cubicBezTo>
                  <a:pt x="11362" y="17996"/>
                  <a:pt x="11446" y="17556"/>
                  <a:pt x="11530" y="17117"/>
                </a:cubicBezTo>
                <a:cubicBezTo>
                  <a:pt x="11551" y="16929"/>
                  <a:pt x="11676" y="16782"/>
                  <a:pt x="11823" y="16657"/>
                </a:cubicBezTo>
                <a:cubicBezTo>
                  <a:pt x="12116" y="16447"/>
                  <a:pt x="12429" y="16238"/>
                  <a:pt x="12722" y="16029"/>
                </a:cubicBezTo>
                <a:cubicBezTo>
                  <a:pt x="12743" y="16008"/>
                  <a:pt x="12764" y="16008"/>
                  <a:pt x="12827" y="15987"/>
                </a:cubicBezTo>
                <a:lnTo>
                  <a:pt x="12827" y="15987"/>
                </a:lnTo>
                <a:cubicBezTo>
                  <a:pt x="12785" y="16071"/>
                  <a:pt x="12785" y="16134"/>
                  <a:pt x="12764" y="16175"/>
                </a:cubicBezTo>
                <a:cubicBezTo>
                  <a:pt x="12701" y="16343"/>
                  <a:pt x="12639" y="16489"/>
                  <a:pt x="12597" y="16657"/>
                </a:cubicBezTo>
                <a:cubicBezTo>
                  <a:pt x="12367" y="17284"/>
                  <a:pt x="12157" y="17912"/>
                  <a:pt x="11948" y="18540"/>
                </a:cubicBezTo>
                <a:cubicBezTo>
                  <a:pt x="11718" y="19251"/>
                  <a:pt x="11467" y="19983"/>
                  <a:pt x="11237" y="20716"/>
                </a:cubicBezTo>
                <a:cubicBezTo>
                  <a:pt x="11132" y="21030"/>
                  <a:pt x="11007" y="21344"/>
                  <a:pt x="10902" y="21657"/>
                </a:cubicBezTo>
                <a:cubicBezTo>
                  <a:pt x="10797" y="21992"/>
                  <a:pt x="10714" y="22306"/>
                  <a:pt x="10630" y="22641"/>
                </a:cubicBezTo>
                <a:cubicBezTo>
                  <a:pt x="10609" y="22766"/>
                  <a:pt x="10504" y="22892"/>
                  <a:pt x="10358" y="22913"/>
                </a:cubicBezTo>
                <a:cubicBezTo>
                  <a:pt x="10316" y="22934"/>
                  <a:pt x="10274" y="22955"/>
                  <a:pt x="10211" y="22976"/>
                </a:cubicBezTo>
                <a:cubicBezTo>
                  <a:pt x="9667" y="23227"/>
                  <a:pt x="9144" y="23520"/>
                  <a:pt x="8621" y="23833"/>
                </a:cubicBezTo>
                <a:cubicBezTo>
                  <a:pt x="8517" y="23875"/>
                  <a:pt x="8454" y="23938"/>
                  <a:pt x="8370" y="24001"/>
                </a:cubicBezTo>
                <a:cubicBezTo>
                  <a:pt x="8245" y="24126"/>
                  <a:pt x="8224" y="24315"/>
                  <a:pt x="8307" y="24461"/>
                </a:cubicBezTo>
                <a:cubicBezTo>
                  <a:pt x="8372" y="24557"/>
                  <a:pt x="8485" y="24629"/>
                  <a:pt x="8610" y="24629"/>
                </a:cubicBezTo>
                <a:cubicBezTo>
                  <a:pt x="8648" y="24629"/>
                  <a:pt x="8687" y="24622"/>
                  <a:pt x="8726" y="24608"/>
                </a:cubicBezTo>
                <a:cubicBezTo>
                  <a:pt x="8810" y="24587"/>
                  <a:pt x="8893" y="24545"/>
                  <a:pt x="8956" y="24482"/>
                </a:cubicBezTo>
                <a:cubicBezTo>
                  <a:pt x="8998" y="24461"/>
                  <a:pt x="9019" y="24419"/>
                  <a:pt x="9061" y="24398"/>
                </a:cubicBezTo>
                <a:lnTo>
                  <a:pt x="9793" y="24001"/>
                </a:lnTo>
                <a:cubicBezTo>
                  <a:pt x="9814" y="23980"/>
                  <a:pt x="9835" y="23980"/>
                  <a:pt x="9898" y="23959"/>
                </a:cubicBezTo>
                <a:lnTo>
                  <a:pt x="9898" y="23959"/>
                </a:lnTo>
                <a:cubicBezTo>
                  <a:pt x="9877" y="24001"/>
                  <a:pt x="9856" y="24022"/>
                  <a:pt x="9835" y="24043"/>
                </a:cubicBezTo>
                <a:cubicBezTo>
                  <a:pt x="9563" y="24357"/>
                  <a:pt x="9270" y="24691"/>
                  <a:pt x="8977" y="25026"/>
                </a:cubicBezTo>
                <a:lnTo>
                  <a:pt x="8810" y="25256"/>
                </a:lnTo>
                <a:cubicBezTo>
                  <a:pt x="8726" y="25340"/>
                  <a:pt x="8705" y="25445"/>
                  <a:pt x="8726" y="25570"/>
                </a:cubicBezTo>
                <a:cubicBezTo>
                  <a:pt x="8768" y="25842"/>
                  <a:pt x="8831" y="26135"/>
                  <a:pt x="8872" y="26407"/>
                </a:cubicBezTo>
                <a:cubicBezTo>
                  <a:pt x="8914" y="26658"/>
                  <a:pt x="8935" y="26888"/>
                  <a:pt x="8977" y="27118"/>
                </a:cubicBezTo>
                <a:cubicBezTo>
                  <a:pt x="8998" y="27223"/>
                  <a:pt x="9019" y="27328"/>
                  <a:pt x="9040" y="27453"/>
                </a:cubicBezTo>
                <a:cubicBezTo>
                  <a:pt x="9082" y="27600"/>
                  <a:pt x="9207" y="27704"/>
                  <a:pt x="9354" y="27746"/>
                </a:cubicBezTo>
                <a:cubicBezTo>
                  <a:pt x="9375" y="27746"/>
                  <a:pt x="9416" y="27746"/>
                  <a:pt x="9437" y="27767"/>
                </a:cubicBezTo>
                <a:cubicBezTo>
                  <a:pt x="9500" y="27795"/>
                  <a:pt x="9567" y="27809"/>
                  <a:pt x="9635" y="27809"/>
                </a:cubicBezTo>
                <a:cubicBezTo>
                  <a:pt x="9770" y="27809"/>
                  <a:pt x="9905" y="27753"/>
                  <a:pt x="10002" y="27642"/>
                </a:cubicBezTo>
                <a:cubicBezTo>
                  <a:pt x="10170" y="27474"/>
                  <a:pt x="10316" y="27307"/>
                  <a:pt x="10483" y="27160"/>
                </a:cubicBezTo>
                <a:cubicBezTo>
                  <a:pt x="10735" y="26888"/>
                  <a:pt x="11007" y="26658"/>
                  <a:pt x="11258" y="26407"/>
                </a:cubicBezTo>
                <a:cubicBezTo>
                  <a:pt x="11362" y="26323"/>
                  <a:pt x="11404" y="26219"/>
                  <a:pt x="11383" y="26093"/>
                </a:cubicBezTo>
                <a:cubicBezTo>
                  <a:pt x="11383" y="25968"/>
                  <a:pt x="11362" y="25821"/>
                  <a:pt x="11362" y="25675"/>
                </a:cubicBezTo>
                <a:cubicBezTo>
                  <a:pt x="11341" y="25486"/>
                  <a:pt x="11320" y="25298"/>
                  <a:pt x="11320" y="25089"/>
                </a:cubicBezTo>
                <a:lnTo>
                  <a:pt x="11299" y="24921"/>
                </a:lnTo>
                <a:cubicBezTo>
                  <a:pt x="11279" y="24754"/>
                  <a:pt x="11258" y="24587"/>
                  <a:pt x="11258" y="24419"/>
                </a:cubicBezTo>
                <a:lnTo>
                  <a:pt x="11258" y="24419"/>
                </a:lnTo>
                <a:cubicBezTo>
                  <a:pt x="11299" y="24440"/>
                  <a:pt x="11341" y="24503"/>
                  <a:pt x="11362" y="24545"/>
                </a:cubicBezTo>
                <a:cubicBezTo>
                  <a:pt x="11446" y="24733"/>
                  <a:pt x="11530" y="24921"/>
                  <a:pt x="11613" y="25110"/>
                </a:cubicBezTo>
                <a:cubicBezTo>
                  <a:pt x="11655" y="25214"/>
                  <a:pt x="11676" y="25319"/>
                  <a:pt x="11739" y="25424"/>
                </a:cubicBezTo>
                <a:cubicBezTo>
                  <a:pt x="11760" y="25507"/>
                  <a:pt x="11823" y="25591"/>
                  <a:pt x="11885" y="25675"/>
                </a:cubicBezTo>
                <a:cubicBezTo>
                  <a:pt x="11952" y="25734"/>
                  <a:pt x="12035" y="25762"/>
                  <a:pt x="12117" y="25762"/>
                </a:cubicBezTo>
                <a:cubicBezTo>
                  <a:pt x="12267" y="25762"/>
                  <a:pt x="12417" y="25669"/>
                  <a:pt x="12471" y="25507"/>
                </a:cubicBezTo>
                <a:cubicBezTo>
                  <a:pt x="12492" y="25424"/>
                  <a:pt x="12492" y="25319"/>
                  <a:pt x="12450" y="25235"/>
                </a:cubicBezTo>
                <a:cubicBezTo>
                  <a:pt x="12325" y="24921"/>
                  <a:pt x="12178" y="24608"/>
                  <a:pt x="12032" y="24315"/>
                </a:cubicBezTo>
                <a:cubicBezTo>
                  <a:pt x="11906" y="24001"/>
                  <a:pt x="11739" y="23687"/>
                  <a:pt x="11571" y="23394"/>
                </a:cubicBezTo>
                <a:cubicBezTo>
                  <a:pt x="11425" y="23206"/>
                  <a:pt x="11404" y="22976"/>
                  <a:pt x="11509" y="22766"/>
                </a:cubicBezTo>
                <a:cubicBezTo>
                  <a:pt x="11802" y="22013"/>
                  <a:pt x="12011" y="21239"/>
                  <a:pt x="12262" y="20486"/>
                </a:cubicBezTo>
                <a:cubicBezTo>
                  <a:pt x="12492" y="19774"/>
                  <a:pt x="12701" y="19063"/>
                  <a:pt x="12932" y="18331"/>
                </a:cubicBezTo>
                <a:cubicBezTo>
                  <a:pt x="13141" y="17661"/>
                  <a:pt x="13350" y="16991"/>
                  <a:pt x="13559" y="16343"/>
                </a:cubicBezTo>
                <a:cubicBezTo>
                  <a:pt x="13559" y="16301"/>
                  <a:pt x="13580" y="16280"/>
                  <a:pt x="13601" y="16238"/>
                </a:cubicBezTo>
                <a:cubicBezTo>
                  <a:pt x="13622" y="16259"/>
                  <a:pt x="13622" y="16280"/>
                  <a:pt x="13622" y="16280"/>
                </a:cubicBezTo>
                <a:cubicBezTo>
                  <a:pt x="13768" y="16657"/>
                  <a:pt x="13894" y="17033"/>
                  <a:pt x="13999" y="17410"/>
                </a:cubicBezTo>
                <a:cubicBezTo>
                  <a:pt x="14040" y="17535"/>
                  <a:pt x="14040" y="17682"/>
                  <a:pt x="13999" y="17807"/>
                </a:cubicBezTo>
                <a:cubicBezTo>
                  <a:pt x="13810" y="18289"/>
                  <a:pt x="13559" y="18749"/>
                  <a:pt x="13350" y="19209"/>
                </a:cubicBezTo>
                <a:cubicBezTo>
                  <a:pt x="13224" y="19439"/>
                  <a:pt x="13099" y="19670"/>
                  <a:pt x="12994" y="19900"/>
                </a:cubicBezTo>
                <a:cubicBezTo>
                  <a:pt x="12890" y="20088"/>
                  <a:pt x="12994" y="20318"/>
                  <a:pt x="13183" y="20402"/>
                </a:cubicBezTo>
                <a:cubicBezTo>
                  <a:pt x="13224" y="20416"/>
                  <a:pt x="13267" y="20423"/>
                  <a:pt x="13309" y="20423"/>
                </a:cubicBezTo>
                <a:cubicBezTo>
                  <a:pt x="13457" y="20423"/>
                  <a:pt x="13599" y="20339"/>
                  <a:pt x="13664" y="20193"/>
                </a:cubicBezTo>
                <a:cubicBezTo>
                  <a:pt x="13831" y="19837"/>
                  <a:pt x="13999" y="19481"/>
                  <a:pt x="14187" y="19126"/>
                </a:cubicBezTo>
                <a:cubicBezTo>
                  <a:pt x="14250" y="19000"/>
                  <a:pt x="14312" y="18854"/>
                  <a:pt x="14396" y="18707"/>
                </a:cubicBezTo>
                <a:cubicBezTo>
                  <a:pt x="14522" y="19021"/>
                  <a:pt x="14605" y="19335"/>
                  <a:pt x="14689" y="19649"/>
                </a:cubicBezTo>
                <a:cubicBezTo>
                  <a:pt x="14731" y="19732"/>
                  <a:pt x="14710" y="19837"/>
                  <a:pt x="14668" y="19921"/>
                </a:cubicBezTo>
                <a:cubicBezTo>
                  <a:pt x="14354" y="20569"/>
                  <a:pt x="14040" y="21218"/>
                  <a:pt x="13748" y="21867"/>
                </a:cubicBezTo>
                <a:cubicBezTo>
                  <a:pt x="13643" y="22055"/>
                  <a:pt x="13538" y="22264"/>
                  <a:pt x="13455" y="22473"/>
                </a:cubicBezTo>
                <a:cubicBezTo>
                  <a:pt x="13392" y="22662"/>
                  <a:pt x="13476" y="22871"/>
                  <a:pt x="13685" y="22934"/>
                </a:cubicBezTo>
                <a:cubicBezTo>
                  <a:pt x="13726" y="22948"/>
                  <a:pt x="13768" y="22954"/>
                  <a:pt x="13809" y="22954"/>
                </a:cubicBezTo>
                <a:cubicBezTo>
                  <a:pt x="13951" y="22954"/>
                  <a:pt x="14080" y="22871"/>
                  <a:pt x="14145" y="22724"/>
                </a:cubicBezTo>
                <a:cubicBezTo>
                  <a:pt x="14417" y="22097"/>
                  <a:pt x="14710" y="21490"/>
                  <a:pt x="15003" y="20883"/>
                </a:cubicBezTo>
                <a:cubicBezTo>
                  <a:pt x="15024" y="20862"/>
                  <a:pt x="15045" y="20841"/>
                  <a:pt x="15066" y="20820"/>
                </a:cubicBezTo>
                <a:cubicBezTo>
                  <a:pt x="15066" y="20841"/>
                  <a:pt x="15087" y="20883"/>
                  <a:pt x="15087" y="20904"/>
                </a:cubicBezTo>
                <a:cubicBezTo>
                  <a:pt x="15170" y="21155"/>
                  <a:pt x="15254" y="21427"/>
                  <a:pt x="15338" y="21678"/>
                </a:cubicBezTo>
                <a:cubicBezTo>
                  <a:pt x="15359" y="21741"/>
                  <a:pt x="15359" y="21783"/>
                  <a:pt x="15317" y="21825"/>
                </a:cubicBezTo>
                <a:cubicBezTo>
                  <a:pt x="15129" y="22243"/>
                  <a:pt x="14940" y="22662"/>
                  <a:pt x="14731" y="23059"/>
                </a:cubicBezTo>
                <a:cubicBezTo>
                  <a:pt x="14564" y="23373"/>
                  <a:pt x="14396" y="23687"/>
                  <a:pt x="14229" y="24001"/>
                </a:cubicBezTo>
                <a:cubicBezTo>
                  <a:pt x="14145" y="24147"/>
                  <a:pt x="14103" y="24315"/>
                  <a:pt x="14124" y="24482"/>
                </a:cubicBezTo>
                <a:cubicBezTo>
                  <a:pt x="14124" y="24649"/>
                  <a:pt x="14271" y="24796"/>
                  <a:pt x="14459" y="24796"/>
                </a:cubicBezTo>
                <a:cubicBezTo>
                  <a:pt x="14471" y="24797"/>
                  <a:pt x="14483" y="24798"/>
                  <a:pt x="14496" y="24798"/>
                </a:cubicBezTo>
                <a:cubicBezTo>
                  <a:pt x="14650" y="24798"/>
                  <a:pt x="14795" y="24678"/>
                  <a:pt x="14815" y="24503"/>
                </a:cubicBezTo>
                <a:cubicBezTo>
                  <a:pt x="14836" y="24419"/>
                  <a:pt x="14857" y="24336"/>
                  <a:pt x="14898" y="24273"/>
                </a:cubicBezTo>
                <a:cubicBezTo>
                  <a:pt x="14940" y="24210"/>
                  <a:pt x="14982" y="24147"/>
                  <a:pt x="15024" y="24085"/>
                </a:cubicBezTo>
                <a:cubicBezTo>
                  <a:pt x="15212" y="23687"/>
                  <a:pt x="15421" y="23289"/>
                  <a:pt x="15610" y="22913"/>
                </a:cubicBezTo>
                <a:lnTo>
                  <a:pt x="15714" y="22724"/>
                </a:lnTo>
                <a:cubicBezTo>
                  <a:pt x="15798" y="23038"/>
                  <a:pt x="15882" y="23331"/>
                  <a:pt x="15965" y="23603"/>
                </a:cubicBezTo>
                <a:cubicBezTo>
                  <a:pt x="16007" y="23708"/>
                  <a:pt x="15986" y="23813"/>
                  <a:pt x="15945" y="23896"/>
                </a:cubicBezTo>
                <a:cubicBezTo>
                  <a:pt x="15526" y="24691"/>
                  <a:pt x="15129" y="25465"/>
                  <a:pt x="14731" y="26261"/>
                </a:cubicBezTo>
                <a:cubicBezTo>
                  <a:pt x="14647" y="26386"/>
                  <a:pt x="14585" y="26533"/>
                  <a:pt x="14543" y="26679"/>
                </a:cubicBezTo>
                <a:cubicBezTo>
                  <a:pt x="14480" y="26846"/>
                  <a:pt x="14585" y="27035"/>
                  <a:pt x="14752" y="27098"/>
                </a:cubicBezTo>
                <a:cubicBezTo>
                  <a:pt x="14797" y="27120"/>
                  <a:pt x="14845" y="27130"/>
                  <a:pt x="14892" y="27130"/>
                </a:cubicBezTo>
                <a:cubicBezTo>
                  <a:pt x="15022" y="27130"/>
                  <a:pt x="15151" y="27053"/>
                  <a:pt x="15212" y="26930"/>
                </a:cubicBezTo>
                <a:cubicBezTo>
                  <a:pt x="15254" y="26826"/>
                  <a:pt x="15296" y="26721"/>
                  <a:pt x="15338" y="26616"/>
                </a:cubicBezTo>
                <a:lnTo>
                  <a:pt x="16028" y="25277"/>
                </a:lnTo>
                <a:cubicBezTo>
                  <a:pt x="16049" y="25235"/>
                  <a:pt x="16091" y="25193"/>
                  <a:pt x="16133" y="25131"/>
                </a:cubicBezTo>
                <a:cubicBezTo>
                  <a:pt x="16133" y="25152"/>
                  <a:pt x="16133" y="25193"/>
                  <a:pt x="16133" y="25235"/>
                </a:cubicBezTo>
                <a:cubicBezTo>
                  <a:pt x="16091" y="25528"/>
                  <a:pt x="16049" y="25842"/>
                  <a:pt x="16028" y="26156"/>
                </a:cubicBezTo>
                <a:cubicBezTo>
                  <a:pt x="16007" y="26344"/>
                  <a:pt x="16007" y="26533"/>
                  <a:pt x="15965" y="26700"/>
                </a:cubicBezTo>
                <a:cubicBezTo>
                  <a:pt x="15903" y="26930"/>
                  <a:pt x="16007" y="27181"/>
                  <a:pt x="16196" y="27307"/>
                </a:cubicBezTo>
                <a:cubicBezTo>
                  <a:pt x="16551" y="27579"/>
                  <a:pt x="16907" y="27893"/>
                  <a:pt x="17263" y="28165"/>
                </a:cubicBezTo>
                <a:cubicBezTo>
                  <a:pt x="17346" y="28206"/>
                  <a:pt x="17367" y="28311"/>
                  <a:pt x="17346" y="28395"/>
                </a:cubicBezTo>
                <a:cubicBezTo>
                  <a:pt x="17284" y="28583"/>
                  <a:pt x="17200" y="28792"/>
                  <a:pt x="17158" y="28960"/>
                </a:cubicBezTo>
                <a:cubicBezTo>
                  <a:pt x="17095" y="29106"/>
                  <a:pt x="17053" y="29274"/>
                  <a:pt x="17012" y="29441"/>
                </a:cubicBezTo>
                <a:cubicBezTo>
                  <a:pt x="16937" y="29666"/>
                  <a:pt x="17113" y="29890"/>
                  <a:pt x="17346" y="29890"/>
                </a:cubicBezTo>
                <a:cubicBezTo>
                  <a:pt x="17373" y="29890"/>
                  <a:pt x="17401" y="29887"/>
                  <a:pt x="17430" y="29880"/>
                </a:cubicBezTo>
                <a:cubicBezTo>
                  <a:pt x="17556" y="29859"/>
                  <a:pt x="17681" y="29755"/>
                  <a:pt x="17723" y="29629"/>
                </a:cubicBezTo>
                <a:cubicBezTo>
                  <a:pt x="17828" y="29378"/>
                  <a:pt x="17911" y="29148"/>
                  <a:pt x="18016" y="28918"/>
                </a:cubicBezTo>
                <a:lnTo>
                  <a:pt x="18058" y="28813"/>
                </a:lnTo>
                <a:cubicBezTo>
                  <a:pt x="18309" y="28960"/>
                  <a:pt x="18518" y="29085"/>
                  <a:pt x="18748" y="29232"/>
                </a:cubicBezTo>
                <a:cubicBezTo>
                  <a:pt x="18811" y="29274"/>
                  <a:pt x="18874" y="29294"/>
                  <a:pt x="18958" y="29315"/>
                </a:cubicBezTo>
                <a:cubicBezTo>
                  <a:pt x="18996" y="29330"/>
                  <a:pt x="19034" y="29337"/>
                  <a:pt x="19072" y="29337"/>
                </a:cubicBezTo>
                <a:cubicBezTo>
                  <a:pt x="19197" y="29337"/>
                  <a:pt x="19312" y="29261"/>
                  <a:pt x="19376" y="29148"/>
                </a:cubicBezTo>
                <a:cubicBezTo>
                  <a:pt x="19460" y="28981"/>
                  <a:pt x="19418" y="28813"/>
                  <a:pt x="19292" y="28709"/>
                </a:cubicBezTo>
                <a:cubicBezTo>
                  <a:pt x="19271" y="28688"/>
                  <a:pt x="19250" y="28667"/>
                  <a:pt x="19230" y="28646"/>
                </a:cubicBezTo>
                <a:cubicBezTo>
                  <a:pt x="18958" y="28458"/>
                  <a:pt x="18706" y="28269"/>
                  <a:pt x="18434" y="28081"/>
                </a:cubicBezTo>
                <a:cubicBezTo>
                  <a:pt x="18330" y="28018"/>
                  <a:pt x="18288" y="27893"/>
                  <a:pt x="18330" y="27788"/>
                </a:cubicBezTo>
                <a:cubicBezTo>
                  <a:pt x="18455" y="27349"/>
                  <a:pt x="18581" y="26888"/>
                  <a:pt x="18706" y="26428"/>
                </a:cubicBezTo>
                <a:cubicBezTo>
                  <a:pt x="18769" y="26261"/>
                  <a:pt x="18706" y="26051"/>
                  <a:pt x="18581" y="25926"/>
                </a:cubicBezTo>
                <a:cubicBezTo>
                  <a:pt x="18518" y="25863"/>
                  <a:pt x="18455" y="25800"/>
                  <a:pt x="18393" y="25737"/>
                </a:cubicBezTo>
                <a:lnTo>
                  <a:pt x="17702" y="24963"/>
                </a:lnTo>
                <a:lnTo>
                  <a:pt x="17472" y="24691"/>
                </a:lnTo>
                <a:cubicBezTo>
                  <a:pt x="17535" y="24691"/>
                  <a:pt x="17598" y="24712"/>
                  <a:pt x="17660" y="24754"/>
                </a:cubicBezTo>
                <a:cubicBezTo>
                  <a:pt x="17995" y="24921"/>
                  <a:pt x="18351" y="25089"/>
                  <a:pt x="18706" y="25277"/>
                </a:cubicBezTo>
                <a:cubicBezTo>
                  <a:pt x="18895" y="25361"/>
                  <a:pt x="19083" y="25465"/>
                  <a:pt x="19271" y="25570"/>
                </a:cubicBezTo>
                <a:cubicBezTo>
                  <a:pt x="19321" y="25595"/>
                  <a:pt x="19377" y="25607"/>
                  <a:pt x="19432" y="25607"/>
                </a:cubicBezTo>
                <a:cubicBezTo>
                  <a:pt x="19563" y="25607"/>
                  <a:pt x="19694" y="25541"/>
                  <a:pt x="19753" y="25424"/>
                </a:cubicBezTo>
                <a:cubicBezTo>
                  <a:pt x="19857" y="25256"/>
                  <a:pt x="19794" y="25026"/>
                  <a:pt x="19606" y="24942"/>
                </a:cubicBezTo>
                <a:cubicBezTo>
                  <a:pt x="19522" y="24880"/>
                  <a:pt x="19439" y="24817"/>
                  <a:pt x="19334" y="24775"/>
                </a:cubicBezTo>
                <a:cubicBezTo>
                  <a:pt x="18581" y="24398"/>
                  <a:pt x="17828" y="24022"/>
                  <a:pt x="17074" y="23645"/>
                </a:cubicBezTo>
                <a:cubicBezTo>
                  <a:pt x="16865" y="23582"/>
                  <a:pt x="16698" y="23394"/>
                  <a:pt x="16656" y="23185"/>
                </a:cubicBezTo>
                <a:cubicBezTo>
                  <a:pt x="16635" y="23143"/>
                  <a:pt x="16614" y="23101"/>
                  <a:pt x="16593" y="23059"/>
                </a:cubicBezTo>
                <a:cubicBezTo>
                  <a:pt x="16551" y="22871"/>
                  <a:pt x="16489" y="22683"/>
                  <a:pt x="16426" y="22452"/>
                </a:cubicBezTo>
                <a:lnTo>
                  <a:pt x="16426" y="22452"/>
                </a:lnTo>
                <a:cubicBezTo>
                  <a:pt x="16572" y="22536"/>
                  <a:pt x="16677" y="22599"/>
                  <a:pt x="16802" y="22662"/>
                </a:cubicBezTo>
                <a:cubicBezTo>
                  <a:pt x="17200" y="22871"/>
                  <a:pt x="17618" y="23059"/>
                  <a:pt x="18016" y="23268"/>
                </a:cubicBezTo>
                <a:cubicBezTo>
                  <a:pt x="18058" y="23289"/>
                  <a:pt x="18100" y="23331"/>
                  <a:pt x="18142" y="23373"/>
                </a:cubicBezTo>
                <a:cubicBezTo>
                  <a:pt x="18204" y="23415"/>
                  <a:pt x="18267" y="23457"/>
                  <a:pt x="18351" y="23478"/>
                </a:cubicBezTo>
                <a:cubicBezTo>
                  <a:pt x="18378" y="23487"/>
                  <a:pt x="18405" y="23491"/>
                  <a:pt x="18433" y="23491"/>
                </a:cubicBezTo>
                <a:cubicBezTo>
                  <a:pt x="18535" y="23491"/>
                  <a:pt x="18636" y="23434"/>
                  <a:pt x="18686" y="23352"/>
                </a:cubicBezTo>
                <a:cubicBezTo>
                  <a:pt x="18769" y="23248"/>
                  <a:pt x="18790" y="23101"/>
                  <a:pt x="18748" y="22976"/>
                </a:cubicBezTo>
                <a:cubicBezTo>
                  <a:pt x="18665" y="22808"/>
                  <a:pt x="18539" y="22683"/>
                  <a:pt x="18372" y="22620"/>
                </a:cubicBezTo>
                <a:cubicBezTo>
                  <a:pt x="18016" y="22473"/>
                  <a:pt x="17681" y="22306"/>
                  <a:pt x="17325" y="22118"/>
                </a:cubicBezTo>
                <a:cubicBezTo>
                  <a:pt x="16949" y="21929"/>
                  <a:pt x="16593" y="21720"/>
                  <a:pt x="16217" y="21532"/>
                </a:cubicBezTo>
                <a:cubicBezTo>
                  <a:pt x="16154" y="21490"/>
                  <a:pt x="16091" y="21427"/>
                  <a:pt x="16070" y="21344"/>
                </a:cubicBezTo>
                <a:cubicBezTo>
                  <a:pt x="16028" y="21155"/>
                  <a:pt x="15965" y="20967"/>
                  <a:pt x="15903" y="20779"/>
                </a:cubicBezTo>
                <a:lnTo>
                  <a:pt x="15840" y="20548"/>
                </a:lnTo>
                <a:lnTo>
                  <a:pt x="15840" y="20548"/>
                </a:lnTo>
                <a:cubicBezTo>
                  <a:pt x="15877" y="20558"/>
                  <a:pt x="15906" y="20567"/>
                  <a:pt x="15933" y="20567"/>
                </a:cubicBezTo>
                <a:cubicBezTo>
                  <a:pt x="15965" y="20567"/>
                  <a:pt x="15994" y="20553"/>
                  <a:pt x="16028" y="20507"/>
                </a:cubicBezTo>
                <a:lnTo>
                  <a:pt x="16781" y="20925"/>
                </a:lnTo>
                <a:lnTo>
                  <a:pt x="17786" y="21469"/>
                </a:lnTo>
                <a:cubicBezTo>
                  <a:pt x="17836" y="21498"/>
                  <a:pt x="17894" y="21512"/>
                  <a:pt x="17952" y="21512"/>
                </a:cubicBezTo>
                <a:cubicBezTo>
                  <a:pt x="18064" y="21512"/>
                  <a:pt x="18177" y="21461"/>
                  <a:pt x="18246" y="21364"/>
                </a:cubicBezTo>
                <a:cubicBezTo>
                  <a:pt x="18351" y="21218"/>
                  <a:pt x="18330" y="21030"/>
                  <a:pt x="18204" y="20904"/>
                </a:cubicBezTo>
                <a:cubicBezTo>
                  <a:pt x="18142" y="20841"/>
                  <a:pt x="18079" y="20800"/>
                  <a:pt x="17995" y="20758"/>
                </a:cubicBezTo>
                <a:cubicBezTo>
                  <a:pt x="17849" y="20674"/>
                  <a:pt x="17681" y="20590"/>
                  <a:pt x="17514" y="20486"/>
                </a:cubicBezTo>
                <a:lnTo>
                  <a:pt x="15693" y="19523"/>
                </a:lnTo>
                <a:cubicBezTo>
                  <a:pt x="15589" y="19460"/>
                  <a:pt x="15526" y="19377"/>
                  <a:pt x="15484" y="19293"/>
                </a:cubicBezTo>
                <a:cubicBezTo>
                  <a:pt x="15401" y="19000"/>
                  <a:pt x="15296" y="18749"/>
                  <a:pt x="15191" y="18456"/>
                </a:cubicBezTo>
                <a:cubicBezTo>
                  <a:pt x="15191" y="18435"/>
                  <a:pt x="15170" y="18393"/>
                  <a:pt x="15170" y="18372"/>
                </a:cubicBezTo>
                <a:cubicBezTo>
                  <a:pt x="15191" y="18372"/>
                  <a:pt x="15233" y="18372"/>
                  <a:pt x="15254" y="18393"/>
                </a:cubicBezTo>
                <a:lnTo>
                  <a:pt x="16384" y="18958"/>
                </a:lnTo>
                <a:cubicBezTo>
                  <a:pt x="16489" y="19021"/>
                  <a:pt x="16593" y="19105"/>
                  <a:pt x="16698" y="19147"/>
                </a:cubicBezTo>
                <a:cubicBezTo>
                  <a:pt x="16758" y="19175"/>
                  <a:pt x="16815" y="19188"/>
                  <a:pt x="16868" y="19188"/>
                </a:cubicBezTo>
                <a:cubicBezTo>
                  <a:pt x="17209" y="19188"/>
                  <a:pt x="17391" y="18679"/>
                  <a:pt x="17012" y="18498"/>
                </a:cubicBezTo>
                <a:cubicBezTo>
                  <a:pt x="16823" y="18393"/>
                  <a:pt x="16656" y="18310"/>
                  <a:pt x="16468" y="18205"/>
                </a:cubicBezTo>
                <a:cubicBezTo>
                  <a:pt x="15986" y="17954"/>
                  <a:pt x="15505" y="17703"/>
                  <a:pt x="15045" y="17452"/>
                </a:cubicBezTo>
                <a:cubicBezTo>
                  <a:pt x="14898" y="17368"/>
                  <a:pt x="14773" y="17242"/>
                  <a:pt x="14731" y="17075"/>
                </a:cubicBezTo>
                <a:cubicBezTo>
                  <a:pt x="14585" y="16719"/>
                  <a:pt x="14501" y="16343"/>
                  <a:pt x="14375" y="15966"/>
                </a:cubicBezTo>
                <a:cubicBezTo>
                  <a:pt x="14357" y="15948"/>
                  <a:pt x="14355" y="15899"/>
                  <a:pt x="14368" y="15899"/>
                </a:cubicBezTo>
                <a:cubicBezTo>
                  <a:pt x="14370" y="15899"/>
                  <a:pt x="14372" y="15900"/>
                  <a:pt x="14375" y="15903"/>
                </a:cubicBezTo>
                <a:cubicBezTo>
                  <a:pt x="14396" y="15924"/>
                  <a:pt x="14417" y="15924"/>
                  <a:pt x="14417" y="15924"/>
                </a:cubicBezTo>
                <a:cubicBezTo>
                  <a:pt x="14794" y="16196"/>
                  <a:pt x="15191" y="16468"/>
                  <a:pt x="15568" y="16761"/>
                </a:cubicBezTo>
                <a:cubicBezTo>
                  <a:pt x="16007" y="17096"/>
                  <a:pt x="16447" y="17452"/>
                  <a:pt x="16886" y="17787"/>
                </a:cubicBezTo>
                <a:cubicBezTo>
                  <a:pt x="17242" y="18059"/>
                  <a:pt x="17618" y="18310"/>
                  <a:pt x="17974" y="18582"/>
                </a:cubicBezTo>
                <a:cubicBezTo>
                  <a:pt x="18393" y="18875"/>
                  <a:pt x="18790" y="19188"/>
                  <a:pt x="19209" y="19481"/>
                </a:cubicBezTo>
                <a:cubicBezTo>
                  <a:pt x="19502" y="19691"/>
                  <a:pt x="19794" y="19879"/>
                  <a:pt x="20066" y="20067"/>
                </a:cubicBezTo>
                <a:cubicBezTo>
                  <a:pt x="20150" y="20130"/>
                  <a:pt x="20213" y="20214"/>
                  <a:pt x="20192" y="20318"/>
                </a:cubicBezTo>
                <a:cubicBezTo>
                  <a:pt x="20213" y="20569"/>
                  <a:pt x="20234" y="20820"/>
                  <a:pt x="20276" y="21072"/>
                </a:cubicBezTo>
                <a:cubicBezTo>
                  <a:pt x="20338" y="21448"/>
                  <a:pt x="20422" y="21804"/>
                  <a:pt x="20506" y="22180"/>
                </a:cubicBezTo>
                <a:cubicBezTo>
                  <a:pt x="20527" y="22306"/>
                  <a:pt x="20569" y="22452"/>
                  <a:pt x="20611" y="22578"/>
                </a:cubicBezTo>
                <a:cubicBezTo>
                  <a:pt x="20668" y="22712"/>
                  <a:pt x="20795" y="22811"/>
                  <a:pt x="20945" y="22811"/>
                </a:cubicBezTo>
                <a:cubicBezTo>
                  <a:pt x="20959" y="22811"/>
                  <a:pt x="20973" y="22810"/>
                  <a:pt x="20987" y="22808"/>
                </a:cubicBezTo>
                <a:cubicBezTo>
                  <a:pt x="21134" y="22787"/>
                  <a:pt x="21259" y="22662"/>
                  <a:pt x="21301" y="22515"/>
                </a:cubicBezTo>
                <a:cubicBezTo>
                  <a:pt x="21322" y="22411"/>
                  <a:pt x="21301" y="22285"/>
                  <a:pt x="21259" y="22180"/>
                </a:cubicBezTo>
                <a:cubicBezTo>
                  <a:pt x="21217" y="22139"/>
                  <a:pt x="21217" y="22076"/>
                  <a:pt x="21196" y="22013"/>
                </a:cubicBezTo>
                <a:cubicBezTo>
                  <a:pt x="21155" y="21783"/>
                  <a:pt x="21113" y="21532"/>
                  <a:pt x="21050" y="21302"/>
                </a:cubicBezTo>
                <a:cubicBezTo>
                  <a:pt x="21050" y="21260"/>
                  <a:pt x="21050" y="21197"/>
                  <a:pt x="21050" y="21155"/>
                </a:cubicBezTo>
                <a:cubicBezTo>
                  <a:pt x="21071" y="21176"/>
                  <a:pt x="21092" y="21197"/>
                  <a:pt x="21113" y="21239"/>
                </a:cubicBezTo>
                <a:cubicBezTo>
                  <a:pt x="21343" y="21595"/>
                  <a:pt x="21552" y="21971"/>
                  <a:pt x="21782" y="22327"/>
                </a:cubicBezTo>
                <a:cubicBezTo>
                  <a:pt x="21824" y="22411"/>
                  <a:pt x="21887" y="22494"/>
                  <a:pt x="21929" y="22578"/>
                </a:cubicBezTo>
                <a:cubicBezTo>
                  <a:pt x="21991" y="22683"/>
                  <a:pt x="22096" y="22745"/>
                  <a:pt x="22201" y="22766"/>
                </a:cubicBezTo>
                <a:cubicBezTo>
                  <a:pt x="22410" y="22787"/>
                  <a:pt x="22619" y="22808"/>
                  <a:pt x="22828" y="22850"/>
                </a:cubicBezTo>
                <a:cubicBezTo>
                  <a:pt x="23163" y="22892"/>
                  <a:pt x="23477" y="22955"/>
                  <a:pt x="23812" y="22996"/>
                </a:cubicBezTo>
                <a:cubicBezTo>
                  <a:pt x="23916" y="23017"/>
                  <a:pt x="24042" y="23017"/>
                  <a:pt x="24168" y="23017"/>
                </a:cubicBezTo>
                <a:cubicBezTo>
                  <a:pt x="24440" y="22934"/>
                  <a:pt x="24628" y="22704"/>
                  <a:pt x="24670" y="22411"/>
                </a:cubicBezTo>
                <a:cubicBezTo>
                  <a:pt x="24649" y="22369"/>
                  <a:pt x="24649" y="22306"/>
                  <a:pt x="24628" y="22264"/>
                </a:cubicBezTo>
                <a:cubicBezTo>
                  <a:pt x="24586" y="22180"/>
                  <a:pt x="24544" y="22076"/>
                  <a:pt x="24502" y="21992"/>
                </a:cubicBezTo>
                <a:cubicBezTo>
                  <a:pt x="24272" y="21553"/>
                  <a:pt x="24042" y="21113"/>
                  <a:pt x="23833" y="20653"/>
                </a:cubicBezTo>
                <a:cubicBezTo>
                  <a:pt x="23749" y="20486"/>
                  <a:pt x="23624" y="20381"/>
                  <a:pt x="23456" y="20360"/>
                </a:cubicBezTo>
                <a:cubicBezTo>
                  <a:pt x="22996" y="20255"/>
                  <a:pt x="22535" y="20130"/>
                  <a:pt x="22054" y="20025"/>
                </a:cubicBezTo>
                <a:lnTo>
                  <a:pt x="21887" y="19983"/>
                </a:lnTo>
                <a:cubicBezTo>
                  <a:pt x="22075" y="19942"/>
                  <a:pt x="22263" y="19900"/>
                  <a:pt x="22452" y="19900"/>
                </a:cubicBezTo>
                <a:cubicBezTo>
                  <a:pt x="22661" y="19879"/>
                  <a:pt x="22870" y="19858"/>
                  <a:pt x="23059" y="19858"/>
                </a:cubicBezTo>
                <a:cubicBezTo>
                  <a:pt x="23351" y="19858"/>
                  <a:pt x="23561" y="19544"/>
                  <a:pt x="23414" y="19293"/>
                </a:cubicBezTo>
                <a:cubicBezTo>
                  <a:pt x="23351" y="19167"/>
                  <a:pt x="23205" y="19105"/>
                  <a:pt x="23079" y="19105"/>
                </a:cubicBezTo>
                <a:cubicBezTo>
                  <a:pt x="22849" y="19126"/>
                  <a:pt x="22598" y="19147"/>
                  <a:pt x="22368" y="19188"/>
                </a:cubicBezTo>
                <a:cubicBezTo>
                  <a:pt x="21908" y="19209"/>
                  <a:pt x="21468" y="19272"/>
                  <a:pt x="21029" y="19398"/>
                </a:cubicBezTo>
                <a:cubicBezTo>
                  <a:pt x="20962" y="19416"/>
                  <a:pt x="20895" y="19425"/>
                  <a:pt x="20829" y="19425"/>
                </a:cubicBezTo>
                <a:cubicBezTo>
                  <a:pt x="20670" y="19425"/>
                  <a:pt x="20520" y="19370"/>
                  <a:pt x="20401" y="19251"/>
                </a:cubicBezTo>
                <a:cubicBezTo>
                  <a:pt x="19774" y="18707"/>
                  <a:pt x="19083" y="18268"/>
                  <a:pt x="18414" y="17787"/>
                </a:cubicBezTo>
                <a:cubicBezTo>
                  <a:pt x="17828" y="17368"/>
                  <a:pt x="17242" y="16970"/>
                  <a:pt x="16677" y="16552"/>
                </a:cubicBezTo>
                <a:cubicBezTo>
                  <a:pt x="16091" y="16154"/>
                  <a:pt x="15526" y="15736"/>
                  <a:pt x="14940" y="15338"/>
                </a:cubicBezTo>
                <a:cubicBezTo>
                  <a:pt x="14919" y="15318"/>
                  <a:pt x="14877" y="15276"/>
                  <a:pt x="14836" y="15234"/>
                </a:cubicBezTo>
                <a:cubicBezTo>
                  <a:pt x="14919" y="15213"/>
                  <a:pt x="14961" y="15213"/>
                  <a:pt x="15003" y="15213"/>
                </a:cubicBezTo>
                <a:lnTo>
                  <a:pt x="15589" y="15213"/>
                </a:lnTo>
                <a:cubicBezTo>
                  <a:pt x="15735" y="15213"/>
                  <a:pt x="15882" y="15192"/>
                  <a:pt x="16007" y="15192"/>
                </a:cubicBezTo>
                <a:cubicBezTo>
                  <a:pt x="16196" y="15192"/>
                  <a:pt x="16405" y="15276"/>
                  <a:pt x="16551" y="15422"/>
                </a:cubicBezTo>
                <a:lnTo>
                  <a:pt x="17765" y="16615"/>
                </a:lnTo>
                <a:lnTo>
                  <a:pt x="18142" y="16950"/>
                </a:lnTo>
                <a:cubicBezTo>
                  <a:pt x="18207" y="17015"/>
                  <a:pt x="18297" y="17048"/>
                  <a:pt x="18391" y="17048"/>
                </a:cubicBezTo>
                <a:cubicBezTo>
                  <a:pt x="18447" y="17048"/>
                  <a:pt x="18505" y="17036"/>
                  <a:pt x="18560" y="17012"/>
                </a:cubicBezTo>
                <a:cubicBezTo>
                  <a:pt x="18769" y="16887"/>
                  <a:pt x="18811" y="16594"/>
                  <a:pt x="18644" y="16426"/>
                </a:cubicBezTo>
                <a:cubicBezTo>
                  <a:pt x="18539" y="16343"/>
                  <a:pt x="18434" y="16259"/>
                  <a:pt x="18351" y="16175"/>
                </a:cubicBezTo>
                <a:lnTo>
                  <a:pt x="17514" y="15338"/>
                </a:lnTo>
                <a:lnTo>
                  <a:pt x="17409" y="15213"/>
                </a:lnTo>
                <a:lnTo>
                  <a:pt x="17409" y="15213"/>
                </a:lnTo>
                <a:cubicBezTo>
                  <a:pt x="17744" y="15234"/>
                  <a:pt x="18037" y="15255"/>
                  <a:pt x="18330" y="15255"/>
                </a:cubicBezTo>
                <a:cubicBezTo>
                  <a:pt x="18518" y="15255"/>
                  <a:pt x="18665" y="15318"/>
                  <a:pt x="18790" y="15464"/>
                </a:cubicBezTo>
                <a:lnTo>
                  <a:pt x="20213" y="16824"/>
                </a:lnTo>
                <a:cubicBezTo>
                  <a:pt x="20359" y="16970"/>
                  <a:pt x="20527" y="17138"/>
                  <a:pt x="20694" y="17284"/>
                </a:cubicBezTo>
                <a:cubicBezTo>
                  <a:pt x="20764" y="17354"/>
                  <a:pt x="20847" y="17394"/>
                  <a:pt x="20945" y="17394"/>
                </a:cubicBezTo>
                <a:cubicBezTo>
                  <a:pt x="20966" y="17394"/>
                  <a:pt x="20987" y="17393"/>
                  <a:pt x="21008" y="17389"/>
                </a:cubicBezTo>
                <a:cubicBezTo>
                  <a:pt x="21155" y="17368"/>
                  <a:pt x="21280" y="17263"/>
                  <a:pt x="21301" y="17117"/>
                </a:cubicBezTo>
                <a:cubicBezTo>
                  <a:pt x="21343" y="16970"/>
                  <a:pt x="21280" y="16824"/>
                  <a:pt x="21175" y="16740"/>
                </a:cubicBezTo>
                <a:lnTo>
                  <a:pt x="19711" y="15359"/>
                </a:lnTo>
                <a:cubicBezTo>
                  <a:pt x="19690" y="15338"/>
                  <a:pt x="19669" y="15297"/>
                  <a:pt x="19648" y="15276"/>
                </a:cubicBezTo>
                <a:lnTo>
                  <a:pt x="19962" y="15255"/>
                </a:lnTo>
                <a:lnTo>
                  <a:pt x="20527" y="15255"/>
                </a:lnTo>
                <a:cubicBezTo>
                  <a:pt x="20569" y="15255"/>
                  <a:pt x="20631" y="15276"/>
                  <a:pt x="20652" y="15318"/>
                </a:cubicBezTo>
                <a:cubicBezTo>
                  <a:pt x="20841" y="15464"/>
                  <a:pt x="20987" y="15631"/>
                  <a:pt x="21155" y="15799"/>
                </a:cubicBezTo>
                <a:cubicBezTo>
                  <a:pt x="21615" y="16196"/>
                  <a:pt x="22033" y="16615"/>
                  <a:pt x="22431" y="17075"/>
                </a:cubicBezTo>
                <a:cubicBezTo>
                  <a:pt x="22515" y="17180"/>
                  <a:pt x="22640" y="17263"/>
                  <a:pt x="22766" y="17284"/>
                </a:cubicBezTo>
                <a:cubicBezTo>
                  <a:pt x="22797" y="17291"/>
                  <a:pt x="22829" y="17295"/>
                  <a:pt x="22861" y="17295"/>
                </a:cubicBezTo>
                <a:cubicBezTo>
                  <a:pt x="23015" y="17295"/>
                  <a:pt x="23156" y="17211"/>
                  <a:pt x="23226" y="17054"/>
                </a:cubicBezTo>
                <a:cubicBezTo>
                  <a:pt x="23289" y="16887"/>
                  <a:pt x="23205" y="16698"/>
                  <a:pt x="23038" y="16615"/>
                </a:cubicBezTo>
                <a:cubicBezTo>
                  <a:pt x="22975" y="16594"/>
                  <a:pt x="22933" y="16552"/>
                  <a:pt x="22912" y="16531"/>
                </a:cubicBezTo>
                <a:cubicBezTo>
                  <a:pt x="22598" y="16217"/>
                  <a:pt x="22305" y="15903"/>
                  <a:pt x="21991" y="15590"/>
                </a:cubicBezTo>
                <a:cubicBezTo>
                  <a:pt x="21887" y="15485"/>
                  <a:pt x="21782" y="15359"/>
                  <a:pt x="21678" y="15255"/>
                </a:cubicBezTo>
                <a:cubicBezTo>
                  <a:pt x="21699" y="15244"/>
                  <a:pt x="21719" y="15239"/>
                  <a:pt x="21738" y="15239"/>
                </a:cubicBezTo>
                <a:cubicBezTo>
                  <a:pt x="21756" y="15239"/>
                  <a:pt x="21772" y="15244"/>
                  <a:pt x="21782" y="15255"/>
                </a:cubicBezTo>
                <a:cubicBezTo>
                  <a:pt x="21950" y="15255"/>
                  <a:pt x="22108" y="15245"/>
                  <a:pt x="22275" y="15245"/>
                </a:cubicBezTo>
                <a:cubicBezTo>
                  <a:pt x="22359" y="15245"/>
                  <a:pt x="22445" y="15248"/>
                  <a:pt x="22535" y="15255"/>
                </a:cubicBezTo>
                <a:cubicBezTo>
                  <a:pt x="22640" y="15255"/>
                  <a:pt x="22745" y="15297"/>
                  <a:pt x="22828" y="15380"/>
                </a:cubicBezTo>
                <a:cubicBezTo>
                  <a:pt x="23038" y="15610"/>
                  <a:pt x="23268" y="15841"/>
                  <a:pt x="23498" y="16071"/>
                </a:cubicBezTo>
                <a:lnTo>
                  <a:pt x="24732" y="17305"/>
                </a:lnTo>
                <a:cubicBezTo>
                  <a:pt x="24816" y="17389"/>
                  <a:pt x="24900" y="17473"/>
                  <a:pt x="25004" y="17535"/>
                </a:cubicBezTo>
                <a:cubicBezTo>
                  <a:pt x="25066" y="17590"/>
                  <a:pt x="25143" y="17615"/>
                  <a:pt x="25220" y="17615"/>
                </a:cubicBezTo>
                <a:cubicBezTo>
                  <a:pt x="25350" y="17615"/>
                  <a:pt x="25483" y="17542"/>
                  <a:pt x="25548" y="17410"/>
                </a:cubicBezTo>
                <a:cubicBezTo>
                  <a:pt x="25611" y="17263"/>
                  <a:pt x="25569" y="17096"/>
                  <a:pt x="25465" y="16991"/>
                </a:cubicBezTo>
                <a:cubicBezTo>
                  <a:pt x="25381" y="16908"/>
                  <a:pt x="25297" y="16845"/>
                  <a:pt x="25214" y="16761"/>
                </a:cubicBezTo>
                <a:lnTo>
                  <a:pt x="24147" y="15694"/>
                </a:lnTo>
                <a:cubicBezTo>
                  <a:pt x="24105" y="15652"/>
                  <a:pt x="24084" y="15631"/>
                  <a:pt x="24021" y="15548"/>
                </a:cubicBezTo>
                <a:lnTo>
                  <a:pt x="24021" y="15548"/>
                </a:lnTo>
                <a:lnTo>
                  <a:pt x="24147" y="15610"/>
                </a:lnTo>
                <a:lnTo>
                  <a:pt x="25402" y="16154"/>
                </a:lnTo>
                <a:cubicBezTo>
                  <a:pt x="25444" y="16154"/>
                  <a:pt x="25465" y="16175"/>
                  <a:pt x="25507" y="16196"/>
                </a:cubicBezTo>
                <a:cubicBezTo>
                  <a:pt x="25594" y="16264"/>
                  <a:pt x="25695" y="16296"/>
                  <a:pt x="25797" y="16296"/>
                </a:cubicBezTo>
                <a:cubicBezTo>
                  <a:pt x="25915" y="16296"/>
                  <a:pt x="26033" y="16254"/>
                  <a:pt x="26134" y="16175"/>
                </a:cubicBezTo>
                <a:cubicBezTo>
                  <a:pt x="26511" y="15924"/>
                  <a:pt x="26909" y="15673"/>
                  <a:pt x="27285" y="15422"/>
                </a:cubicBezTo>
                <a:cubicBezTo>
                  <a:pt x="27317" y="15391"/>
                  <a:pt x="27358" y="15375"/>
                  <a:pt x="27403" y="15375"/>
                </a:cubicBezTo>
                <a:cubicBezTo>
                  <a:pt x="27447" y="15375"/>
                  <a:pt x="27494" y="15391"/>
                  <a:pt x="27536" y="15422"/>
                </a:cubicBezTo>
                <a:lnTo>
                  <a:pt x="27976" y="15736"/>
                </a:lnTo>
                <a:cubicBezTo>
                  <a:pt x="28122" y="15841"/>
                  <a:pt x="28269" y="15945"/>
                  <a:pt x="28415" y="16050"/>
                </a:cubicBezTo>
                <a:cubicBezTo>
                  <a:pt x="28478" y="16095"/>
                  <a:pt x="28549" y="16117"/>
                  <a:pt x="28620" y="16117"/>
                </a:cubicBezTo>
                <a:cubicBezTo>
                  <a:pt x="28713" y="16117"/>
                  <a:pt x="28804" y="16079"/>
                  <a:pt x="28875" y="16008"/>
                </a:cubicBezTo>
                <a:cubicBezTo>
                  <a:pt x="29001" y="15882"/>
                  <a:pt x="29022" y="15673"/>
                  <a:pt x="28917" y="15527"/>
                </a:cubicBezTo>
                <a:cubicBezTo>
                  <a:pt x="28854" y="15464"/>
                  <a:pt x="28792" y="15401"/>
                  <a:pt x="28729" y="15338"/>
                </a:cubicBezTo>
                <a:cubicBezTo>
                  <a:pt x="28541" y="15192"/>
                  <a:pt x="28352" y="15025"/>
                  <a:pt x="28143" y="14857"/>
                </a:cubicBezTo>
                <a:cubicBezTo>
                  <a:pt x="28352" y="14690"/>
                  <a:pt x="28541" y="14543"/>
                  <a:pt x="28729" y="14376"/>
                </a:cubicBezTo>
                <a:cubicBezTo>
                  <a:pt x="28792" y="14313"/>
                  <a:pt x="28875" y="14229"/>
                  <a:pt x="28917" y="14146"/>
                </a:cubicBezTo>
                <a:cubicBezTo>
                  <a:pt x="29022" y="13999"/>
                  <a:pt x="29001" y="13832"/>
                  <a:pt x="28875" y="13706"/>
                </a:cubicBezTo>
                <a:cubicBezTo>
                  <a:pt x="28804" y="13635"/>
                  <a:pt x="28713" y="13598"/>
                  <a:pt x="28624" y="13598"/>
                </a:cubicBezTo>
                <a:cubicBezTo>
                  <a:pt x="28556" y="13598"/>
                  <a:pt x="28490" y="13619"/>
                  <a:pt x="28436" y="13665"/>
                </a:cubicBezTo>
                <a:cubicBezTo>
                  <a:pt x="28289" y="13748"/>
                  <a:pt x="28185" y="13832"/>
                  <a:pt x="28017" y="13937"/>
                </a:cubicBezTo>
                <a:cubicBezTo>
                  <a:pt x="27850" y="14062"/>
                  <a:pt x="27704" y="14188"/>
                  <a:pt x="27536" y="14292"/>
                </a:cubicBezTo>
                <a:cubicBezTo>
                  <a:pt x="27505" y="14324"/>
                  <a:pt x="27463" y="14339"/>
                  <a:pt x="27419" y="14339"/>
                </a:cubicBezTo>
                <a:cubicBezTo>
                  <a:pt x="27374" y="14339"/>
                  <a:pt x="27327" y="14324"/>
                  <a:pt x="27285" y="14292"/>
                </a:cubicBezTo>
                <a:cubicBezTo>
                  <a:pt x="27076" y="14167"/>
                  <a:pt x="26846" y="14020"/>
                  <a:pt x="26657" y="13895"/>
                </a:cubicBezTo>
                <a:cubicBezTo>
                  <a:pt x="26469" y="13769"/>
                  <a:pt x="26281" y="13644"/>
                  <a:pt x="26092" y="13497"/>
                </a:cubicBezTo>
                <a:cubicBezTo>
                  <a:pt x="26010" y="13438"/>
                  <a:pt x="25914" y="13412"/>
                  <a:pt x="25820" y="13412"/>
                </a:cubicBezTo>
                <a:cubicBezTo>
                  <a:pt x="25747" y="13412"/>
                  <a:pt x="25675" y="13428"/>
                  <a:pt x="25611" y="13455"/>
                </a:cubicBezTo>
                <a:lnTo>
                  <a:pt x="25025" y="13727"/>
                </a:lnTo>
                <a:lnTo>
                  <a:pt x="24209" y="14104"/>
                </a:lnTo>
                <a:cubicBezTo>
                  <a:pt x="24168" y="14104"/>
                  <a:pt x="24126" y="14125"/>
                  <a:pt x="24084" y="14125"/>
                </a:cubicBezTo>
                <a:cubicBezTo>
                  <a:pt x="24105" y="14083"/>
                  <a:pt x="24147" y="14041"/>
                  <a:pt x="24188" y="13999"/>
                </a:cubicBezTo>
                <a:lnTo>
                  <a:pt x="24921" y="13267"/>
                </a:lnTo>
                <a:cubicBezTo>
                  <a:pt x="25109" y="13079"/>
                  <a:pt x="25297" y="12911"/>
                  <a:pt x="25465" y="12723"/>
                </a:cubicBezTo>
                <a:cubicBezTo>
                  <a:pt x="25740" y="12464"/>
                  <a:pt x="25502" y="12092"/>
                  <a:pt x="25225" y="12092"/>
                </a:cubicBezTo>
                <a:cubicBezTo>
                  <a:pt x="25144" y="12092"/>
                  <a:pt x="25059" y="12124"/>
                  <a:pt x="24984" y="12200"/>
                </a:cubicBezTo>
                <a:cubicBezTo>
                  <a:pt x="24879" y="12263"/>
                  <a:pt x="24795" y="12346"/>
                  <a:pt x="24712" y="12430"/>
                </a:cubicBezTo>
                <a:cubicBezTo>
                  <a:pt x="24126" y="13037"/>
                  <a:pt x="23519" y="13644"/>
                  <a:pt x="22912" y="14250"/>
                </a:cubicBezTo>
                <a:cubicBezTo>
                  <a:pt x="22807" y="14397"/>
                  <a:pt x="22640" y="14481"/>
                  <a:pt x="22452" y="14481"/>
                </a:cubicBezTo>
                <a:cubicBezTo>
                  <a:pt x="22316" y="14491"/>
                  <a:pt x="22185" y="14496"/>
                  <a:pt x="22049" y="14496"/>
                </a:cubicBezTo>
                <a:cubicBezTo>
                  <a:pt x="21913" y="14496"/>
                  <a:pt x="21772" y="14491"/>
                  <a:pt x="21615" y="14481"/>
                </a:cubicBezTo>
                <a:cubicBezTo>
                  <a:pt x="21699" y="14418"/>
                  <a:pt x="21761" y="14355"/>
                  <a:pt x="21803" y="14313"/>
                </a:cubicBezTo>
                <a:cubicBezTo>
                  <a:pt x="22138" y="13978"/>
                  <a:pt x="22473" y="13665"/>
                  <a:pt x="22787" y="13330"/>
                </a:cubicBezTo>
                <a:cubicBezTo>
                  <a:pt x="22870" y="13246"/>
                  <a:pt x="22954" y="13162"/>
                  <a:pt x="23059" y="13100"/>
                </a:cubicBezTo>
                <a:cubicBezTo>
                  <a:pt x="23289" y="12974"/>
                  <a:pt x="23289" y="12639"/>
                  <a:pt x="23059" y="12493"/>
                </a:cubicBezTo>
                <a:cubicBezTo>
                  <a:pt x="22998" y="12456"/>
                  <a:pt x="22923" y="12434"/>
                  <a:pt x="22850" y="12434"/>
                </a:cubicBezTo>
                <a:cubicBezTo>
                  <a:pt x="22798" y="12434"/>
                  <a:pt x="22747" y="12446"/>
                  <a:pt x="22703" y="12472"/>
                </a:cubicBezTo>
                <a:cubicBezTo>
                  <a:pt x="22556" y="12514"/>
                  <a:pt x="22452" y="12597"/>
                  <a:pt x="22368" y="12702"/>
                </a:cubicBezTo>
                <a:cubicBezTo>
                  <a:pt x="22305" y="12786"/>
                  <a:pt x="22222" y="12869"/>
                  <a:pt x="22138" y="12953"/>
                </a:cubicBezTo>
                <a:cubicBezTo>
                  <a:pt x="21636" y="13455"/>
                  <a:pt x="21134" y="13937"/>
                  <a:pt x="20652" y="14418"/>
                </a:cubicBezTo>
                <a:cubicBezTo>
                  <a:pt x="20590" y="14460"/>
                  <a:pt x="20527" y="14481"/>
                  <a:pt x="20464" y="14481"/>
                </a:cubicBezTo>
                <a:lnTo>
                  <a:pt x="19878" y="14481"/>
                </a:lnTo>
                <a:cubicBezTo>
                  <a:pt x="19794" y="14481"/>
                  <a:pt x="19711" y="14481"/>
                  <a:pt x="19627" y="14439"/>
                </a:cubicBezTo>
                <a:lnTo>
                  <a:pt x="19690" y="14376"/>
                </a:lnTo>
                <a:cubicBezTo>
                  <a:pt x="20171" y="13916"/>
                  <a:pt x="20673" y="13455"/>
                  <a:pt x="21155" y="12995"/>
                </a:cubicBezTo>
                <a:cubicBezTo>
                  <a:pt x="21322" y="12869"/>
                  <a:pt x="21343" y="12639"/>
                  <a:pt x="21238" y="12493"/>
                </a:cubicBezTo>
                <a:cubicBezTo>
                  <a:pt x="21162" y="12391"/>
                  <a:pt x="21048" y="12336"/>
                  <a:pt x="20932" y="12336"/>
                </a:cubicBezTo>
                <a:cubicBezTo>
                  <a:pt x="20857" y="12336"/>
                  <a:pt x="20781" y="12360"/>
                  <a:pt x="20715" y="12409"/>
                </a:cubicBezTo>
                <a:cubicBezTo>
                  <a:pt x="20652" y="12451"/>
                  <a:pt x="20590" y="12514"/>
                  <a:pt x="20527" y="12577"/>
                </a:cubicBezTo>
                <a:lnTo>
                  <a:pt x="18874" y="14146"/>
                </a:lnTo>
                <a:cubicBezTo>
                  <a:pt x="18790" y="14229"/>
                  <a:pt x="18706" y="14313"/>
                  <a:pt x="18623" y="14397"/>
                </a:cubicBezTo>
                <a:cubicBezTo>
                  <a:pt x="18560" y="14439"/>
                  <a:pt x="18497" y="14460"/>
                  <a:pt x="18434" y="14460"/>
                </a:cubicBezTo>
                <a:cubicBezTo>
                  <a:pt x="18162" y="14460"/>
                  <a:pt x="17932" y="14501"/>
                  <a:pt x="17660" y="14501"/>
                </a:cubicBezTo>
                <a:cubicBezTo>
                  <a:pt x="17577" y="14501"/>
                  <a:pt x="17493" y="14501"/>
                  <a:pt x="17409" y="14481"/>
                </a:cubicBezTo>
                <a:cubicBezTo>
                  <a:pt x="17451" y="14439"/>
                  <a:pt x="17472" y="14397"/>
                  <a:pt x="17493" y="14376"/>
                </a:cubicBezTo>
                <a:lnTo>
                  <a:pt x="18539" y="13351"/>
                </a:lnTo>
                <a:cubicBezTo>
                  <a:pt x="18581" y="13330"/>
                  <a:pt x="18623" y="13288"/>
                  <a:pt x="18665" y="13246"/>
                </a:cubicBezTo>
                <a:cubicBezTo>
                  <a:pt x="18748" y="13121"/>
                  <a:pt x="18769" y="12953"/>
                  <a:pt x="18706" y="12828"/>
                </a:cubicBezTo>
                <a:cubicBezTo>
                  <a:pt x="18638" y="12724"/>
                  <a:pt x="18526" y="12649"/>
                  <a:pt x="18396" y="12649"/>
                </a:cubicBezTo>
                <a:cubicBezTo>
                  <a:pt x="18368" y="12649"/>
                  <a:pt x="18339" y="12653"/>
                  <a:pt x="18309" y="12660"/>
                </a:cubicBezTo>
                <a:cubicBezTo>
                  <a:pt x="18246" y="12681"/>
                  <a:pt x="18162" y="12723"/>
                  <a:pt x="18100" y="12786"/>
                </a:cubicBezTo>
                <a:cubicBezTo>
                  <a:pt x="17890" y="12995"/>
                  <a:pt x="17681" y="13204"/>
                  <a:pt x="17472" y="13413"/>
                </a:cubicBezTo>
                <a:cubicBezTo>
                  <a:pt x="17179" y="13706"/>
                  <a:pt x="16844" y="13999"/>
                  <a:pt x="16551" y="14292"/>
                </a:cubicBezTo>
                <a:cubicBezTo>
                  <a:pt x="16405" y="14439"/>
                  <a:pt x="16217" y="14501"/>
                  <a:pt x="16007" y="14501"/>
                </a:cubicBezTo>
                <a:cubicBezTo>
                  <a:pt x="15889" y="14508"/>
                  <a:pt x="15770" y="14511"/>
                  <a:pt x="15652" y="14511"/>
                </a:cubicBezTo>
                <a:cubicBezTo>
                  <a:pt x="15414" y="14511"/>
                  <a:pt x="15177" y="14501"/>
                  <a:pt x="14940" y="14501"/>
                </a:cubicBezTo>
                <a:cubicBezTo>
                  <a:pt x="14898" y="14501"/>
                  <a:pt x="14877" y="14501"/>
                  <a:pt x="14836" y="14481"/>
                </a:cubicBezTo>
                <a:cubicBezTo>
                  <a:pt x="14877" y="14439"/>
                  <a:pt x="14877" y="14418"/>
                  <a:pt x="14898" y="14418"/>
                </a:cubicBezTo>
                <a:cubicBezTo>
                  <a:pt x="15275" y="14146"/>
                  <a:pt x="15631" y="13895"/>
                  <a:pt x="16007" y="13623"/>
                </a:cubicBezTo>
                <a:cubicBezTo>
                  <a:pt x="16468" y="13309"/>
                  <a:pt x="16949" y="12995"/>
                  <a:pt x="17409" y="12660"/>
                </a:cubicBezTo>
                <a:cubicBezTo>
                  <a:pt x="17744" y="12430"/>
                  <a:pt x="18079" y="12179"/>
                  <a:pt x="18393" y="11949"/>
                </a:cubicBezTo>
                <a:cubicBezTo>
                  <a:pt x="18853" y="11635"/>
                  <a:pt x="19292" y="11321"/>
                  <a:pt x="19732" y="11007"/>
                </a:cubicBezTo>
                <a:cubicBezTo>
                  <a:pt x="20025" y="10798"/>
                  <a:pt x="20297" y="10568"/>
                  <a:pt x="20569" y="10338"/>
                </a:cubicBezTo>
                <a:cubicBezTo>
                  <a:pt x="20630" y="10307"/>
                  <a:pt x="20702" y="10288"/>
                  <a:pt x="20770" y="10288"/>
                </a:cubicBezTo>
                <a:cubicBezTo>
                  <a:pt x="20794" y="10288"/>
                  <a:pt x="20818" y="10290"/>
                  <a:pt x="20841" y="10296"/>
                </a:cubicBezTo>
                <a:cubicBezTo>
                  <a:pt x="21029" y="10359"/>
                  <a:pt x="21238" y="10400"/>
                  <a:pt x="21427" y="10421"/>
                </a:cubicBezTo>
                <a:cubicBezTo>
                  <a:pt x="21782" y="10484"/>
                  <a:pt x="22159" y="10526"/>
                  <a:pt x="22515" y="10568"/>
                </a:cubicBezTo>
                <a:cubicBezTo>
                  <a:pt x="22724" y="10589"/>
                  <a:pt x="22912" y="10610"/>
                  <a:pt x="23121" y="10610"/>
                </a:cubicBezTo>
                <a:cubicBezTo>
                  <a:pt x="23289" y="10610"/>
                  <a:pt x="23435" y="10484"/>
                  <a:pt x="23456" y="10317"/>
                </a:cubicBezTo>
                <a:cubicBezTo>
                  <a:pt x="23477" y="10149"/>
                  <a:pt x="23414" y="10003"/>
                  <a:pt x="23268" y="9940"/>
                </a:cubicBezTo>
                <a:cubicBezTo>
                  <a:pt x="23189" y="9893"/>
                  <a:pt x="23111" y="9870"/>
                  <a:pt x="23032" y="9870"/>
                </a:cubicBezTo>
                <a:cubicBezTo>
                  <a:pt x="23006" y="9870"/>
                  <a:pt x="22980" y="9872"/>
                  <a:pt x="22954" y="9877"/>
                </a:cubicBezTo>
                <a:lnTo>
                  <a:pt x="22787" y="9877"/>
                </a:lnTo>
                <a:cubicBezTo>
                  <a:pt x="22619" y="9856"/>
                  <a:pt x="22452" y="9836"/>
                  <a:pt x="22284" y="9815"/>
                </a:cubicBezTo>
                <a:lnTo>
                  <a:pt x="21866" y="9773"/>
                </a:lnTo>
                <a:cubicBezTo>
                  <a:pt x="21908" y="9731"/>
                  <a:pt x="21929" y="9731"/>
                  <a:pt x="21950" y="9731"/>
                </a:cubicBezTo>
                <a:lnTo>
                  <a:pt x="23247" y="9417"/>
                </a:lnTo>
                <a:cubicBezTo>
                  <a:pt x="23351" y="9396"/>
                  <a:pt x="23456" y="9375"/>
                  <a:pt x="23540" y="9354"/>
                </a:cubicBezTo>
                <a:cubicBezTo>
                  <a:pt x="23644" y="9312"/>
                  <a:pt x="23728" y="9250"/>
                  <a:pt x="23791" y="9145"/>
                </a:cubicBezTo>
                <a:cubicBezTo>
                  <a:pt x="23916" y="8894"/>
                  <a:pt x="24042" y="8622"/>
                  <a:pt x="24147" y="8392"/>
                </a:cubicBezTo>
                <a:cubicBezTo>
                  <a:pt x="24251" y="8183"/>
                  <a:pt x="24377" y="7973"/>
                  <a:pt x="24481" y="7743"/>
                </a:cubicBezTo>
                <a:cubicBezTo>
                  <a:pt x="24544" y="7639"/>
                  <a:pt x="24586" y="7534"/>
                  <a:pt x="24628" y="7429"/>
                </a:cubicBezTo>
                <a:cubicBezTo>
                  <a:pt x="24691" y="7115"/>
                  <a:pt x="24502" y="6802"/>
                  <a:pt x="24209" y="6697"/>
                </a:cubicBezTo>
                <a:lnTo>
                  <a:pt x="24084" y="6697"/>
                </a:lnTo>
                <a:cubicBezTo>
                  <a:pt x="23979" y="6718"/>
                  <a:pt x="23875" y="6718"/>
                  <a:pt x="23770" y="6739"/>
                </a:cubicBezTo>
                <a:cubicBezTo>
                  <a:pt x="23268" y="6823"/>
                  <a:pt x="22766" y="6906"/>
                  <a:pt x="22284" y="6969"/>
                </a:cubicBezTo>
                <a:cubicBezTo>
                  <a:pt x="22117" y="6969"/>
                  <a:pt x="21971" y="7074"/>
                  <a:pt x="21908" y="7199"/>
                </a:cubicBezTo>
                <a:cubicBezTo>
                  <a:pt x="21699" y="7555"/>
                  <a:pt x="21468" y="7911"/>
                  <a:pt x="21259" y="8266"/>
                </a:cubicBezTo>
                <a:lnTo>
                  <a:pt x="21050" y="8580"/>
                </a:lnTo>
                <a:cubicBezTo>
                  <a:pt x="21050" y="8496"/>
                  <a:pt x="21050" y="8413"/>
                  <a:pt x="21092" y="8329"/>
                </a:cubicBezTo>
                <a:cubicBezTo>
                  <a:pt x="21155" y="8036"/>
                  <a:pt x="21175" y="7743"/>
                  <a:pt x="21280" y="7471"/>
                </a:cubicBezTo>
                <a:cubicBezTo>
                  <a:pt x="21364" y="7283"/>
                  <a:pt x="21301" y="7074"/>
                  <a:pt x="21134" y="6969"/>
                </a:cubicBezTo>
                <a:cubicBezTo>
                  <a:pt x="21077" y="6935"/>
                  <a:pt x="21015" y="6919"/>
                  <a:pt x="20955" y="6919"/>
                </a:cubicBezTo>
                <a:cubicBezTo>
                  <a:pt x="20792" y="6919"/>
                  <a:pt x="20635" y="7031"/>
                  <a:pt x="20590" y="7199"/>
                </a:cubicBezTo>
                <a:cubicBezTo>
                  <a:pt x="20527" y="7450"/>
                  <a:pt x="20485" y="7680"/>
                  <a:pt x="20422" y="7931"/>
                </a:cubicBezTo>
                <a:cubicBezTo>
                  <a:pt x="20318" y="8350"/>
                  <a:pt x="20255" y="8768"/>
                  <a:pt x="20213" y="9208"/>
                </a:cubicBezTo>
                <a:cubicBezTo>
                  <a:pt x="20234" y="9333"/>
                  <a:pt x="20213" y="9459"/>
                  <a:pt x="20171" y="9564"/>
                </a:cubicBezTo>
                <a:cubicBezTo>
                  <a:pt x="20087" y="9668"/>
                  <a:pt x="19983" y="9752"/>
                  <a:pt x="19878" y="9815"/>
                </a:cubicBezTo>
                <a:cubicBezTo>
                  <a:pt x="19188" y="10233"/>
                  <a:pt x="18518" y="10777"/>
                  <a:pt x="17911" y="11216"/>
                </a:cubicBezTo>
                <a:cubicBezTo>
                  <a:pt x="17284" y="11656"/>
                  <a:pt x="16677" y="12116"/>
                  <a:pt x="16070" y="12577"/>
                </a:cubicBezTo>
                <a:lnTo>
                  <a:pt x="14459" y="13790"/>
                </a:lnTo>
                <a:cubicBezTo>
                  <a:pt x="14438" y="13811"/>
                  <a:pt x="14396" y="13811"/>
                  <a:pt x="14375" y="13832"/>
                </a:cubicBezTo>
                <a:lnTo>
                  <a:pt x="14375" y="13769"/>
                </a:lnTo>
                <a:cubicBezTo>
                  <a:pt x="14480" y="13393"/>
                  <a:pt x="14585" y="13016"/>
                  <a:pt x="14710" y="12660"/>
                </a:cubicBezTo>
                <a:cubicBezTo>
                  <a:pt x="14752" y="12514"/>
                  <a:pt x="14857" y="12388"/>
                  <a:pt x="14961" y="12325"/>
                </a:cubicBezTo>
                <a:cubicBezTo>
                  <a:pt x="15442" y="12053"/>
                  <a:pt x="15903" y="11823"/>
                  <a:pt x="16384" y="11572"/>
                </a:cubicBezTo>
                <a:cubicBezTo>
                  <a:pt x="16593" y="11447"/>
                  <a:pt x="16802" y="11342"/>
                  <a:pt x="17012" y="11216"/>
                </a:cubicBezTo>
                <a:cubicBezTo>
                  <a:pt x="17386" y="11038"/>
                  <a:pt x="17183" y="10540"/>
                  <a:pt x="16855" y="10540"/>
                </a:cubicBezTo>
                <a:cubicBezTo>
                  <a:pt x="16799" y="10540"/>
                  <a:pt x="16738" y="10555"/>
                  <a:pt x="16677" y="10589"/>
                </a:cubicBezTo>
                <a:cubicBezTo>
                  <a:pt x="16342" y="10756"/>
                  <a:pt x="16007" y="10944"/>
                  <a:pt x="15673" y="11112"/>
                </a:cubicBezTo>
                <a:lnTo>
                  <a:pt x="15170" y="11363"/>
                </a:lnTo>
                <a:cubicBezTo>
                  <a:pt x="15170" y="11342"/>
                  <a:pt x="15191" y="11300"/>
                  <a:pt x="15191" y="11258"/>
                </a:cubicBezTo>
                <a:cubicBezTo>
                  <a:pt x="15275" y="11007"/>
                  <a:pt x="15380" y="10756"/>
                  <a:pt x="15442" y="10526"/>
                </a:cubicBezTo>
                <a:cubicBezTo>
                  <a:pt x="15505" y="10359"/>
                  <a:pt x="15610" y="10233"/>
                  <a:pt x="15756" y="10170"/>
                </a:cubicBezTo>
                <a:cubicBezTo>
                  <a:pt x="15840" y="10149"/>
                  <a:pt x="15903" y="10087"/>
                  <a:pt x="15965" y="10045"/>
                </a:cubicBezTo>
                <a:cubicBezTo>
                  <a:pt x="16635" y="9710"/>
                  <a:pt x="17284" y="9354"/>
                  <a:pt x="17953" y="8999"/>
                </a:cubicBezTo>
                <a:cubicBezTo>
                  <a:pt x="18016" y="8978"/>
                  <a:pt x="18100" y="8915"/>
                  <a:pt x="18162" y="8873"/>
                </a:cubicBezTo>
                <a:cubicBezTo>
                  <a:pt x="18330" y="8748"/>
                  <a:pt x="18372" y="8538"/>
                  <a:pt x="18246" y="8371"/>
                </a:cubicBezTo>
                <a:cubicBezTo>
                  <a:pt x="18171" y="8271"/>
                  <a:pt x="18066" y="8223"/>
                  <a:pt x="17959" y="8223"/>
                </a:cubicBezTo>
                <a:cubicBezTo>
                  <a:pt x="17886" y="8223"/>
                  <a:pt x="17811" y="8245"/>
                  <a:pt x="17744" y="8287"/>
                </a:cubicBezTo>
                <a:cubicBezTo>
                  <a:pt x="17158" y="8601"/>
                  <a:pt x="16572" y="8936"/>
                  <a:pt x="15965" y="9250"/>
                </a:cubicBezTo>
                <a:cubicBezTo>
                  <a:pt x="15945" y="9250"/>
                  <a:pt x="15903" y="9271"/>
                  <a:pt x="15861" y="9271"/>
                </a:cubicBezTo>
                <a:cubicBezTo>
                  <a:pt x="15945" y="8978"/>
                  <a:pt x="16028" y="8706"/>
                  <a:pt x="16112" y="8455"/>
                </a:cubicBezTo>
                <a:cubicBezTo>
                  <a:pt x="16133" y="8392"/>
                  <a:pt x="16175" y="8350"/>
                  <a:pt x="16217" y="8329"/>
                </a:cubicBezTo>
                <a:cubicBezTo>
                  <a:pt x="16949" y="7952"/>
                  <a:pt x="17660" y="7492"/>
                  <a:pt x="18434" y="7199"/>
                </a:cubicBezTo>
                <a:cubicBezTo>
                  <a:pt x="18623" y="7136"/>
                  <a:pt x="18748" y="6990"/>
                  <a:pt x="18790" y="6823"/>
                </a:cubicBezTo>
                <a:cubicBezTo>
                  <a:pt x="18832" y="6676"/>
                  <a:pt x="18769" y="6509"/>
                  <a:pt x="18644" y="6425"/>
                </a:cubicBezTo>
                <a:cubicBezTo>
                  <a:pt x="18591" y="6373"/>
                  <a:pt x="18523" y="6347"/>
                  <a:pt x="18455" y="6347"/>
                </a:cubicBezTo>
                <a:cubicBezTo>
                  <a:pt x="18387" y="6347"/>
                  <a:pt x="18319" y="6373"/>
                  <a:pt x="18267" y="6425"/>
                </a:cubicBezTo>
                <a:cubicBezTo>
                  <a:pt x="18121" y="6530"/>
                  <a:pt x="17974" y="6634"/>
                  <a:pt x="17807" y="6676"/>
                </a:cubicBezTo>
                <a:lnTo>
                  <a:pt x="16656" y="7283"/>
                </a:lnTo>
                <a:lnTo>
                  <a:pt x="16489" y="7367"/>
                </a:lnTo>
                <a:lnTo>
                  <a:pt x="16447" y="7346"/>
                </a:lnTo>
                <a:cubicBezTo>
                  <a:pt x="16551" y="7074"/>
                  <a:pt x="16656" y="6802"/>
                  <a:pt x="16740" y="6530"/>
                </a:cubicBezTo>
                <a:cubicBezTo>
                  <a:pt x="16781" y="6425"/>
                  <a:pt x="16844" y="6341"/>
                  <a:pt x="16949" y="6299"/>
                </a:cubicBezTo>
                <a:cubicBezTo>
                  <a:pt x="17681" y="5923"/>
                  <a:pt x="18414" y="5546"/>
                  <a:pt x="19167" y="5170"/>
                </a:cubicBezTo>
                <a:cubicBezTo>
                  <a:pt x="19313" y="5086"/>
                  <a:pt x="19481" y="5002"/>
                  <a:pt x="19648" y="4918"/>
                </a:cubicBezTo>
                <a:cubicBezTo>
                  <a:pt x="20039" y="4769"/>
                  <a:pt x="19866" y="4222"/>
                  <a:pt x="19514" y="4222"/>
                </a:cubicBezTo>
                <a:cubicBezTo>
                  <a:pt x="19470" y="4222"/>
                  <a:pt x="19424" y="4231"/>
                  <a:pt x="19376" y="4249"/>
                </a:cubicBezTo>
                <a:cubicBezTo>
                  <a:pt x="19334" y="4270"/>
                  <a:pt x="19271" y="4291"/>
                  <a:pt x="19209" y="4333"/>
                </a:cubicBezTo>
                <a:cubicBezTo>
                  <a:pt x="19146" y="4354"/>
                  <a:pt x="19083" y="4416"/>
                  <a:pt x="18999" y="4437"/>
                </a:cubicBezTo>
                <a:lnTo>
                  <a:pt x="17660" y="5128"/>
                </a:lnTo>
                <a:cubicBezTo>
                  <a:pt x="17618" y="5149"/>
                  <a:pt x="17577" y="5170"/>
                  <a:pt x="17535" y="5170"/>
                </a:cubicBezTo>
                <a:cubicBezTo>
                  <a:pt x="17639" y="5023"/>
                  <a:pt x="17744" y="4898"/>
                  <a:pt x="17870" y="4772"/>
                </a:cubicBezTo>
                <a:cubicBezTo>
                  <a:pt x="18100" y="4500"/>
                  <a:pt x="18309" y="4228"/>
                  <a:pt x="18560" y="3977"/>
                </a:cubicBezTo>
                <a:cubicBezTo>
                  <a:pt x="18727" y="3830"/>
                  <a:pt x="18790" y="3600"/>
                  <a:pt x="18727" y="3370"/>
                </a:cubicBezTo>
                <a:cubicBezTo>
                  <a:pt x="18581" y="2952"/>
                  <a:pt x="18476" y="2512"/>
                  <a:pt x="18351" y="2073"/>
                </a:cubicBezTo>
                <a:cubicBezTo>
                  <a:pt x="18330" y="1989"/>
                  <a:pt x="18351" y="1885"/>
                  <a:pt x="18434" y="1843"/>
                </a:cubicBezTo>
                <a:lnTo>
                  <a:pt x="18916" y="1487"/>
                </a:lnTo>
                <a:cubicBezTo>
                  <a:pt x="19062" y="1382"/>
                  <a:pt x="19209" y="1278"/>
                  <a:pt x="19334" y="1173"/>
                </a:cubicBezTo>
                <a:cubicBezTo>
                  <a:pt x="19439" y="1069"/>
                  <a:pt x="19481" y="901"/>
                  <a:pt x="19418" y="776"/>
                </a:cubicBezTo>
                <a:cubicBezTo>
                  <a:pt x="19380" y="644"/>
                  <a:pt x="19258" y="563"/>
                  <a:pt x="19128" y="563"/>
                </a:cubicBezTo>
                <a:cubicBezTo>
                  <a:pt x="19113" y="563"/>
                  <a:pt x="19098" y="564"/>
                  <a:pt x="19083" y="566"/>
                </a:cubicBezTo>
                <a:cubicBezTo>
                  <a:pt x="18978" y="566"/>
                  <a:pt x="18895" y="587"/>
                  <a:pt x="18790" y="650"/>
                </a:cubicBezTo>
                <a:cubicBezTo>
                  <a:pt x="18560" y="776"/>
                  <a:pt x="18330" y="922"/>
                  <a:pt x="18100" y="1069"/>
                </a:cubicBezTo>
                <a:cubicBezTo>
                  <a:pt x="18079" y="1048"/>
                  <a:pt x="18079" y="1027"/>
                  <a:pt x="18058" y="1006"/>
                </a:cubicBezTo>
                <a:cubicBezTo>
                  <a:pt x="17974" y="797"/>
                  <a:pt x="17890" y="566"/>
                  <a:pt x="17786" y="336"/>
                </a:cubicBezTo>
                <a:cubicBezTo>
                  <a:pt x="17765" y="273"/>
                  <a:pt x="17723" y="211"/>
                  <a:pt x="17681" y="148"/>
                </a:cubicBezTo>
                <a:cubicBezTo>
                  <a:pt x="17612" y="52"/>
                  <a:pt x="17508" y="1"/>
                  <a:pt x="173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7" name="Google Shape;577;p38"/>
          <p:cNvCxnSpPr>
            <a:stCxn id="560" idx="6"/>
            <a:endCxn id="561" idx="2"/>
          </p:cNvCxnSpPr>
          <p:nvPr/>
        </p:nvCxnSpPr>
        <p:spPr>
          <a:xfrm flipH="1" rot="10800000">
            <a:off x="2307375" y="2538515"/>
            <a:ext cx="995100" cy="824700"/>
          </a:xfrm>
          <a:prstGeom prst="straightConnector1">
            <a:avLst/>
          </a:prstGeom>
          <a:noFill/>
          <a:ln cap="flat" cmpd="sng" w="19050">
            <a:solidFill>
              <a:schemeClr val="dk2"/>
            </a:solidFill>
            <a:prstDash val="solid"/>
            <a:round/>
            <a:headEnd len="med" w="med" type="none"/>
            <a:tailEnd len="med" w="med" type="none"/>
          </a:ln>
        </p:spPr>
      </p:cxnSp>
      <p:cxnSp>
        <p:nvCxnSpPr>
          <p:cNvPr id="578" name="Google Shape;578;p38"/>
          <p:cNvCxnSpPr>
            <a:stCxn id="561" idx="6"/>
            <a:endCxn id="562" idx="2"/>
          </p:cNvCxnSpPr>
          <p:nvPr/>
        </p:nvCxnSpPr>
        <p:spPr>
          <a:xfrm>
            <a:off x="4074525" y="2538396"/>
            <a:ext cx="995100" cy="824700"/>
          </a:xfrm>
          <a:prstGeom prst="straightConnector1">
            <a:avLst/>
          </a:prstGeom>
          <a:noFill/>
          <a:ln cap="flat" cmpd="sng" w="19050">
            <a:solidFill>
              <a:schemeClr val="dk2"/>
            </a:solidFill>
            <a:prstDash val="solid"/>
            <a:round/>
            <a:headEnd len="med" w="med" type="none"/>
            <a:tailEnd len="med" w="med" type="none"/>
          </a:ln>
        </p:spPr>
      </p:cxnSp>
      <p:cxnSp>
        <p:nvCxnSpPr>
          <p:cNvPr id="579" name="Google Shape;579;p38"/>
          <p:cNvCxnSpPr>
            <a:stCxn id="562" idx="6"/>
            <a:endCxn id="563" idx="2"/>
          </p:cNvCxnSpPr>
          <p:nvPr/>
        </p:nvCxnSpPr>
        <p:spPr>
          <a:xfrm flipH="1" rot="10800000">
            <a:off x="5841675" y="2538515"/>
            <a:ext cx="995100" cy="82470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id="584" name="Google Shape;584;p39"/>
          <p:cNvPicPr preferRelativeResize="0"/>
          <p:nvPr/>
        </p:nvPicPr>
        <p:blipFill>
          <a:blip r:embed="rId3">
            <a:alphaModFix amt="30000"/>
          </a:blip>
          <a:stretch>
            <a:fillRect/>
          </a:stretch>
        </p:blipFill>
        <p:spPr>
          <a:xfrm>
            <a:off x="1143000" y="0"/>
            <a:ext cx="6858000" cy="5143500"/>
          </a:xfrm>
          <a:prstGeom prst="rect">
            <a:avLst/>
          </a:prstGeom>
          <a:noFill/>
          <a:ln>
            <a:noFill/>
          </a:ln>
        </p:spPr>
      </p:pic>
      <p:sp>
        <p:nvSpPr>
          <p:cNvPr id="585" name="Google Shape;585;p39"/>
          <p:cNvSpPr txBox="1"/>
          <p:nvPr>
            <p:ph type="title"/>
          </p:nvPr>
        </p:nvSpPr>
        <p:spPr>
          <a:xfrm>
            <a:off x="720000" y="445025"/>
            <a:ext cx="7704000" cy="93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Typical Class Pacing (PF Semester)</a:t>
            </a:r>
            <a:endParaRPr sz="2100"/>
          </a:p>
        </p:txBody>
      </p:sp>
      <p:sp>
        <p:nvSpPr>
          <p:cNvPr id="586" name="Google Shape;586;p39"/>
          <p:cNvSpPr txBox="1"/>
          <p:nvPr/>
        </p:nvSpPr>
        <p:spPr>
          <a:xfrm>
            <a:off x="1070700" y="985075"/>
            <a:ext cx="7002600" cy="3786600"/>
          </a:xfrm>
          <a:prstGeom prst="rect">
            <a:avLst/>
          </a:prstGeom>
          <a:noFill/>
          <a:ln>
            <a:noFill/>
          </a:ln>
        </p:spPr>
        <p:txBody>
          <a:bodyPr anchorCtr="0" anchor="t" bIns="91425" lIns="91425" spcFirstLastPara="1" rIns="91425" wrap="square" tIns="91425">
            <a:spAutoFit/>
          </a:bodyPr>
          <a:lstStyle/>
          <a:p>
            <a:pPr indent="-393700" lvl="0" marL="457200" rtl="0" algn="ctr">
              <a:spcBef>
                <a:spcPts val="0"/>
              </a:spcBef>
              <a:spcAft>
                <a:spcPts val="0"/>
              </a:spcAft>
              <a:buClr>
                <a:srgbClr val="134F5C"/>
              </a:buClr>
              <a:buSzPts val="2600"/>
              <a:buFont typeface="Merriweather Black"/>
              <a:buAutoNum type="arabicPeriod"/>
            </a:pPr>
            <a:r>
              <a:rPr i="1" lang="en" sz="2600">
                <a:solidFill>
                  <a:srgbClr val="134F5C"/>
                </a:solidFill>
                <a:latin typeface="Merriweather Black"/>
                <a:ea typeface="Merriweather Black"/>
                <a:cs typeface="Merriweather Black"/>
                <a:sym typeface="Merriweather Black"/>
              </a:rPr>
              <a:t>Careers</a:t>
            </a:r>
            <a:endParaRPr i="1" sz="2600">
              <a:solidFill>
                <a:srgbClr val="134F5C"/>
              </a:solidFill>
              <a:latin typeface="Merriweather Black"/>
              <a:ea typeface="Merriweather Black"/>
              <a:cs typeface="Merriweather Black"/>
              <a:sym typeface="Merriweather Black"/>
            </a:endParaRPr>
          </a:p>
          <a:p>
            <a:pPr indent="-393700" lvl="0" marL="457200" rtl="0" algn="ctr">
              <a:spcBef>
                <a:spcPts val="0"/>
              </a:spcBef>
              <a:spcAft>
                <a:spcPts val="0"/>
              </a:spcAft>
              <a:buClr>
                <a:srgbClr val="134F5C"/>
              </a:buClr>
              <a:buSzPts val="2600"/>
              <a:buFont typeface="Merriweather Black"/>
              <a:buAutoNum type="arabicPeriod"/>
            </a:pPr>
            <a:r>
              <a:rPr i="1" lang="en" sz="2600">
                <a:solidFill>
                  <a:srgbClr val="134F5C"/>
                </a:solidFill>
                <a:latin typeface="Merriweather Black"/>
                <a:ea typeface="Merriweather Black"/>
                <a:cs typeface="Merriweather Black"/>
                <a:sym typeface="Merriweather Black"/>
              </a:rPr>
              <a:t>Paying for College</a:t>
            </a:r>
            <a:endParaRPr i="1" sz="2600">
              <a:solidFill>
                <a:srgbClr val="134F5C"/>
              </a:solidFill>
              <a:latin typeface="Merriweather Black"/>
              <a:ea typeface="Merriweather Black"/>
              <a:cs typeface="Merriweather Black"/>
              <a:sym typeface="Merriweather Black"/>
            </a:endParaRPr>
          </a:p>
          <a:p>
            <a:pPr indent="-393700" lvl="0" marL="457200" rtl="0" algn="ctr">
              <a:spcBef>
                <a:spcPts val="0"/>
              </a:spcBef>
              <a:spcAft>
                <a:spcPts val="0"/>
              </a:spcAft>
              <a:buClr>
                <a:srgbClr val="134F5C"/>
              </a:buClr>
              <a:buSzPts val="2600"/>
              <a:buFont typeface="Merriweather Black"/>
              <a:buAutoNum type="arabicPeriod"/>
            </a:pPr>
            <a:r>
              <a:rPr i="1" lang="en" sz="2600">
                <a:solidFill>
                  <a:srgbClr val="134F5C"/>
                </a:solidFill>
                <a:latin typeface="Merriweather Black"/>
                <a:ea typeface="Merriweather Black"/>
                <a:cs typeface="Merriweather Black"/>
                <a:sym typeface="Merriweather Black"/>
              </a:rPr>
              <a:t>Taxes &amp; Income</a:t>
            </a:r>
            <a:endParaRPr i="1" sz="2600">
              <a:solidFill>
                <a:srgbClr val="134F5C"/>
              </a:solidFill>
              <a:latin typeface="Merriweather Black"/>
              <a:ea typeface="Merriweather Black"/>
              <a:cs typeface="Merriweather Black"/>
              <a:sym typeface="Merriweather Black"/>
            </a:endParaRPr>
          </a:p>
          <a:p>
            <a:pPr indent="-393700" lvl="0" marL="457200" rtl="0" algn="ctr">
              <a:spcBef>
                <a:spcPts val="0"/>
              </a:spcBef>
              <a:spcAft>
                <a:spcPts val="0"/>
              </a:spcAft>
              <a:buClr>
                <a:srgbClr val="134F5C"/>
              </a:buClr>
              <a:buSzPts val="2600"/>
              <a:buFont typeface="Merriweather Black"/>
              <a:buAutoNum type="arabicPeriod"/>
            </a:pPr>
            <a:r>
              <a:rPr i="1" lang="en" sz="2600">
                <a:solidFill>
                  <a:srgbClr val="134F5C"/>
                </a:solidFill>
                <a:latin typeface="Merriweather Black"/>
                <a:ea typeface="Merriweather Black"/>
                <a:cs typeface="Merriweather Black"/>
                <a:sym typeface="Merriweather Black"/>
              </a:rPr>
              <a:t>Checking</a:t>
            </a:r>
            <a:endParaRPr i="1" sz="2600">
              <a:solidFill>
                <a:srgbClr val="134F5C"/>
              </a:solidFill>
              <a:latin typeface="Merriweather Black"/>
              <a:ea typeface="Merriweather Black"/>
              <a:cs typeface="Merriweather Black"/>
              <a:sym typeface="Merriweather Black"/>
            </a:endParaRPr>
          </a:p>
          <a:p>
            <a:pPr indent="-393700" lvl="0" marL="457200" rtl="0" algn="ctr">
              <a:spcBef>
                <a:spcPts val="0"/>
              </a:spcBef>
              <a:spcAft>
                <a:spcPts val="0"/>
              </a:spcAft>
              <a:buClr>
                <a:srgbClr val="134F5C"/>
              </a:buClr>
              <a:buSzPts val="2600"/>
              <a:buFont typeface="Merriweather Black"/>
              <a:buAutoNum type="arabicPeriod"/>
            </a:pPr>
            <a:r>
              <a:rPr i="1" lang="en" sz="2600">
                <a:solidFill>
                  <a:srgbClr val="134F5C"/>
                </a:solidFill>
                <a:latin typeface="Merriweather Black"/>
                <a:ea typeface="Merriweather Black"/>
                <a:cs typeface="Merriweather Black"/>
                <a:sym typeface="Merriweather Black"/>
              </a:rPr>
              <a:t>Savings</a:t>
            </a:r>
            <a:endParaRPr i="1" sz="2600">
              <a:solidFill>
                <a:srgbClr val="134F5C"/>
              </a:solidFill>
              <a:latin typeface="Merriweather Black"/>
              <a:ea typeface="Merriweather Black"/>
              <a:cs typeface="Merriweather Black"/>
              <a:sym typeface="Merriweather Black"/>
            </a:endParaRPr>
          </a:p>
          <a:p>
            <a:pPr indent="-393700" lvl="0" marL="457200" rtl="0" algn="ctr">
              <a:spcBef>
                <a:spcPts val="0"/>
              </a:spcBef>
              <a:spcAft>
                <a:spcPts val="0"/>
              </a:spcAft>
              <a:buClr>
                <a:srgbClr val="134F5C"/>
              </a:buClr>
              <a:buSzPts val="2600"/>
              <a:buFont typeface="Merriweather Black"/>
              <a:buAutoNum type="arabicPeriod"/>
            </a:pPr>
            <a:r>
              <a:rPr i="1" lang="en" sz="2600">
                <a:solidFill>
                  <a:srgbClr val="134F5C"/>
                </a:solidFill>
                <a:latin typeface="Merriweather Black"/>
                <a:ea typeface="Merriweather Black"/>
                <a:cs typeface="Merriweather Black"/>
                <a:sym typeface="Merriweather Black"/>
              </a:rPr>
              <a:t>Credit</a:t>
            </a:r>
            <a:endParaRPr i="1" sz="2600">
              <a:solidFill>
                <a:srgbClr val="134F5C"/>
              </a:solidFill>
              <a:latin typeface="Merriweather Black"/>
              <a:ea typeface="Merriweather Black"/>
              <a:cs typeface="Merriweather Black"/>
              <a:sym typeface="Merriweather Black"/>
            </a:endParaRPr>
          </a:p>
          <a:p>
            <a:pPr indent="-393700" lvl="0" marL="457200" rtl="0" algn="ctr">
              <a:spcBef>
                <a:spcPts val="0"/>
              </a:spcBef>
              <a:spcAft>
                <a:spcPts val="0"/>
              </a:spcAft>
              <a:buClr>
                <a:srgbClr val="134F5C"/>
              </a:buClr>
              <a:buSzPts val="2600"/>
              <a:buFont typeface="Merriweather Black"/>
              <a:buAutoNum type="arabicPeriod"/>
            </a:pPr>
            <a:r>
              <a:rPr i="1" lang="en" sz="2600">
                <a:solidFill>
                  <a:srgbClr val="134F5C"/>
                </a:solidFill>
                <a:latin typeface="Merriweather Black"/>
                <a:ea typeface="Merriweather Black"/>
                <a:cs typeface="Merriweather Black"/>
                <a:sym typeface="Merriweather Black"/>
              </a:rPr>
              <a:t>Investing</a:t>
            </a:r>
            <a:endParaRPr i="1" sz="2600">
              <a:solidFill>
                <a:srgbClr val="134F5C"/>
              </a:solidFill>
              <a:latin typeface="Merriweather Black"/>
              <a:ea typeface="Merriweather Black"/>
              <a:cs typeface="Merriweather Black"/>
              <a:sym typeface="Merriweather Black"/>
            </a:endParaRPr>
          </a:p>
          <a:p>
            <a:pPr indent="-393700" lvl="0" marL="457200" rtl="0" algn="ctr">
              <a:spcBef>
                <a:spcPts val="0"/>
              </a:spcBef>
              <a:spcAft>
                <a:spcPts val="0"/>
              </a:spcAft>
              <a:buClr>
                <a:srgbClr val="134F5C"/>
              </a:buClr>
              <a:buSzPts val="2600"/>
              <a:buFont typeface="Merriweather Black"/>
              <a:buAutoNum type="arabicPeriod"/>
            </a:pPr>
            <a:r>
              <a:rPr i="1" lang="en" sz="2600">
                <a:solidFill>
                  <a:srgbClr val="134F5C"/>
                </a:solidFill>
                <a:latin typeface="Merriweather Black"/>
                <a:ea typeface="Merriweather Black"/>
                <a:cs typeface="Merriweather Black"/>
                <a:sym typeface="Merriweather Black"/>
              </a:rPr>
              <a:t>Insurance</a:t>
            </a:r>
            <a:endParaRPr i="1" sz="2600">
              <a:solidFill>
                <a:srgbClr val="134F5C"/>
              </a:solidFill>
              <a:latin typeface="Merriweather Black"/>
              <a:ea typeface="Merriweather Black"/>
              <a:cs typeface="Merriweather Black"/>
              <a:sym typeface="Merriweather Black"/>
            </a:endParaRPr>
          </a:p>
          <a:p>
            <a:pPr indent="-393700" lvl="0" marL="457200" rtl="0" algn="ctr">
              <a:spcBef>
                <a:spcPts val="0"/>
              </a:spcBef>
              <a:spcAft>
                <a:spcPts val="0"/>
              </a:spcAft>
              <a:buClr>
                <a:srgbClr val="134F5C"/>
              </a:buClr>
              <a:buSzPts val="2600"/>
              <a:buFont typeface="Merriweather Black"/>
              <a:buAutoNum type="arabicPeriod"/>
            </a:pPr>
            <a:r>
              <a:rPr i="1" lang="en" sz="2600">
                <a:solidFill>
                  <a:srgbClr val="134F5C"/>
                </a:solidFill>
                <a:latin typeface="Merriweather Black"/>
                <a:ea typeface="Merriweather Black"/>
                <a:cs typeface="Merriweather Black"/>
                <a:sym typeface="Merriweather Black"/>
              </a:rPr>
              <a:t>Budgeting</a:t>
            </a:r>
            <a:endParaRPr i="1" sz="2100">
              <a:solidFill>
                <a:srgbClr val="134F5C"/>
              </a:solidFill>
              <a:latin typeface="Merriweather Black"/>
              <a:ea typeface="Merriweather Black"/>
              <a:cs typeface="Merriweather Black"/>
              <a:sym typeface="Merriweather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40"/>
          <p:cNvSpPr txBox="1"/>
          <p:nvPr>
            <p:ph type="title"/>
          </p:nvPr>
        </p:nvSpPr>
        <p:spPr>
          <a:xfrm>
            <a:off x="641850" y="693825"/>
            <a:ext cx="2467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Economic Indicators</a:t>
            </a:r>
            <a:endParaRPr/>
          </a:p>
        </p:txBody>
      </p:sp>
      <p:sp>
        <p:nvSpPr>
          <p:cNvPr id="592" name="Google Shape;592;p40"/>
          <p:cNvSpPr txBox="1"/>
          <p:nvPr>
            <p:ph idx="1" type="subTitle"/>
          </p:nvPr>
        </p:nvSpPr>
        <p:spPr>
          <a:xfrm>
            <a:off x="718050" y="1790750"/>
            <a:ext cx="4574400" cy="276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b="1">
              <a:solidFill>
                <a:schemeClr val="lt2"/>
              </a:solidFill>
            </a:endParaRPr>
          </a:p>
          <a:p>
            <a:pPr indent="0" lvl="0" marL="0" rtl="0" algn="ctr">
              <a:spcBef>
                <a:spcPts val="1000"/>
              </a:spcBef>
              <a:spcAft>
                <a:spcPts val="0"/>
              </a:spcAft>
              <a:buClr>
                <a:schemeClr val="dk1"/>
              </a:buClr>
              <a:buSzPts val="1100"/>
              <a:buFont typeface="Arial"/>
              <a:buNone/>
            </a:pPr>
            <a:r>
              <a:rPr b="1" lang="en">
                <a:solidFill>
                  <a:schemeClr val="lt2"/>
                </a:solidFill>
              </a:rPr>
              <a:t>How does the topic relate to Econ? PF?</a:t>
            </a:r>
            <a:endParaRPr b="1">
              <a:solidFill>
                <a:schemeClr val="lt2"/>
              </a:solidFill>
            </a:endParaRPr>
          </a:p>
          <a:p>
            <a:pPr indent="-317500" lvl="0" marL="457200" rtl="0" algn="l">
              <a:spcBef>
                <a:spcPts val="1000"/>
              </a:spcBef>
              <a:spcAft>
                <a:spcPts val="0"/>
              </a:spcAft>
              <a:buSzPts val="1400"/>
              <a:buChar char="✱"/>
            </a:pPr>
            <a:r>
              <a:rPr b="1" lang="en"/>
              <a:t>ECON: </a:t>
            </a:r>
            <a:r>
              <a:rPr lang="en"/>
              <a:t>Causes of inflation, monetary policy, GDP, productivity, unemployment</a:t>
            </a:r>
            <a:endParaRPr/>
          </a:p>
          <a:p>
            <a:pPr indent="-317500" lvl="0" marL="457200" rtl="0" algn="l">
              <a:spcBef>
                <a:spcPts val="1000"/>
              </a:spcBef>
              <a:spcAft>
                <a:spcPts val="1000"/>
              </a:spcAft>
              <a:buSzPts val="1400"/>
              <a:buChar char="✱"/>
            </a:pPr>
            <a:r>
              <a:rPr b="1" lang="en"/>
              <a:t>PF: </a:t>
            </a:r>
            <a:r>
              <a:rPr lang="en"/>
              <a:t>Interest rates, high prices for everything, </a:t>
            </a:r>
            <a:r>
              <a:rPr lang="en"/>
              <a:t>career</a:t>
            </a:r>
            <a:r>
              <a:rPr lang="en"/>
              <a:t> availability, income growth</a:t>
            </a:r>
            <a:endParaRPr/>
          </a:p>
        </p:txBody>
      </p:sp>
      <p:sp>
        <p:nvSpPr>
          <p:cNvPr id="593" name="Google Shape;593;p40"/>
          <p:cNvSpPr/>
          <p:nvPr/>
        </p:nvSpPr>
        <p:spPr>
          <a:xfrm>
            <a:off x="5914425" y="4345025"/>
            <a:ext cx="301807" cy="333188"/>
          </a:xfrm>
          <a:custGeom>
            <a:rect b="b" l="l" r="r" t="t"/>
            <a:pathLst>
              <a:path extrusionOk="0" h="29729" w="26929">
                <a:moveTo>
                  <a:pt x="8809" y="6822"/>
                </a:moveTo>
                <a:lnTo>
                  <a:pt x="10002" y="7366"/>
                </a:lnTo>
                <a:lnTo>
                  <a:pt x="9855" y="8600"/>
                </a:lnTo>
                <a:cubicBezTo>
                  <a:pt x="9458" y="8475"/>
                  <a:pt x="9060" y="8307"/>
                  <a:pt x="8684" y="8098"/>
                </a:cubicBezTo>
                <a:cubicBezTo>
                  <a:pt x="8725" y="7680"/>
                  <a:pt x="8767" y="7261"/>
                  <a:pt x="8809" y="6822"/>
                </a:cubicBezTo>
                <a:close/>
                <a:moveTo>
                  <a:pt x="18162" y="6843"/>
                </a:moveTo>
                <a:cubicBezTo>
                  <a:pt x="18204" y="7219"/>
                  <a:pt x="18225" y="7575"/>
                  <a:pt x="18267" y="7931"/>
                </a:cubicBezTo>
                <a:cubicBezTo>
                  <a:pt x="18308" y="8035"/>
                  <a:pt x="18225" y="8161"/>
                  <a:pt x="18120" y="8182"/>
                </a:cubicBezTo>
                <a:cubicBezTo>
                  <a:pt x="17785" y="8328"/>
                  <a:pt x="17471" y="8475"/>
                  <a:pt x="17158" y="8621"/>
                </a:cubicBezTo>
                <a:cubicBezTo>
                  <a:pt x="17053" y="8224"/>
                  <a:pt x="16990" y="7805"/>
                  <a:pt x="16990" y="7387"/>
                </a:cubicBezTo>
                <a:cubicBezTo>
                  <a:pt x="17367" y="7177"/>
                  <a:pt x="17743" y="6989"/>
                  <a:pt x="18162" y="6843"/>
                </a:cubicBezTo>
                <a:close/>
                <a:moveTo>
                  <a:pt x="10734" y="7324"/>
                </a:moveTo>
                <a:cubicBezTo>
                  <a:pt x="11550" y="7721"/>
                  <a:pt x="12345" y="8182"/>
                  <a:pt x="13078" y="8747"/>
                </a:cubicBezTo>
                <a:lnTo>
                  <a:pt x="13078" y="10128"/>
                </a:lnTo>
                <a:cubicBezTo>
                  <a:pt x="12743" y="9981"/>
                  <a:pt x="12450" y="9835"/>
                  <a:pt x="12136" y="9688"/>
                </a:cubicBezTo>
                <a:lnTo>
                  <a:pt x="10713" y="8998"/>
                </a:lnTo>
                <a:cubicBezTo>
                  <a:pt x="10567" y="8935"/>
                  <a:pt x="10546" y="8956"/>
                  <a:pt x="10567" y="8747"/>
                </a:cubicBezTo>
                <a:cubicBezTo>
                  <a:pt x="10629" y="8286"/>
                  <a:pt x="10671" y="7847"/>
                  <a:pt x="10713" y="7408"/>
                </a:cubicBezTo>
                <a:cubicBezTo>
                  <a:pt x="10734" y="7387"/>
                  <a:pt x="10734" y="7345"/>
                  <a:pt x="10734" y="7324"/>
                </a:cubicBezTo>
                <a:close/>
                <a:moveTo>
                  <a:pt x="16237" y="7303"/>
                </a:moveTo>
                <a:cubicBezTo>
                  <a:pt x="16300" y="7575"/>
                  <a:pt x="16300" y="7847"/>
                  <a:pt x="16321" y="8098"/>
                </a:cubicBezTo>
                <a:cubicBezTo>
                  <a:pt x="16363" y="8370"/>
                  <a:pt x="16404" y="8642"/>
                  <a:pt x="16446" y="8914"/>
                </a:cubicBezTo>
                <a:lnTo>
                  <a:pt x="13914" y="10128"/>
                </a:lnTo>
                <a:lnTo>
                  <a:pt x="13914" y="9981"/>
                </a:lnTo>
                <a:lnTo>
                  <a:pt x="13914" y="8872"/>
                </a:lnTo>
                <a:cubicBezTo>
                  <a:pt x="13894" y="8768"/>
                  <a:pt x="13956" y="8684"/>
                  <a:pt x="14019" y="8642"/>
                </a:cubicBezTo>
                <a:cubicBezTo>
                  <a:pt x="14124" y="8579"/>
                  <a:pt x="14228" y="8496"/>
                  <a:pt x="14333" y="8412"/>
                </a:cubicBezTo>
                <a:cubicBezTo>
                  <a:pt x="14793" y="8119"/>
                  <a:pt x="15254" y="7847"/>
                  <a:pt x="15714" y="7596"/>
                </a:cubicBezTo>
                <a:cubicBezTo>
                  <a:pt x="15881" y="7491"/>
                  <a:pt x="16049" y="7408"/>
                  <a:pt x="16237" y="7303"/>
                </a:cubicBezTo>
                <a:close/>
                <a:moveTo>
                  <a:pt x="8265" y="8726"/>
                </a:moveTo>
                <a:lnTo>
                  <a:pt x="9791" y="9395"/>
                </a:lnTo>
                <a:lnTo>
                  <a:pt x="9791" y="9395"/>
                </a:lnTo>
                <a:cubicBezTo>
                  <a:pt x="9708" y="10329"/>
                  <a:pt x="9646" y="11222"/>
                  <a:pt x="9583" y="12136"/>
                </a:cubicBezTo>
                <a:cubicBezTo>
                  <a:pt x="9541" y="12136"/>
                  <a:pt x="9520" y="12115"/>
                  <a:pt x="9479" y="12115"/>
                </a:cubicBezTo>
                <a:cubicBezTo>
                  <a:pt x="9123" y="11906"/>
                  <a:pt x="8788" y="11718"/>
                  <a:pt x="8432" y="11509"/>
                </a:cubicBezTo>
                <a:cubicBezTo>
                  <a:pt x="8370" y="11488"/>
                  <a:pt x="8328" y="11425"/>
                  <a:pt x="8328" y="11341"/>
                </a:cubicBezTo>
                <a:cubicBezTo>
                  <a:pt x="8307" y="11090"/>
                  <a:pt x="8286" y="10818"/>
                  <a:pt x="8265" y="10567"/>
                </a:cubicBezTo>
                <a:lnTo>
                  <a:pt x="8265" y="10295"/>
                </a:lnTo>
                <a:lnTo>
                  <a:pt x="8265" y="8726"/>
                </a:lnTo>
                <a:close/>
                <a:moveTo>
                  <a:pt x="18706" y="8726"/>
                </a:moveTo>
                <a:cubicBezTo>
                  <a:pt x="18727" y="9207"/>
                  <a:pt x="18727" y="9688"/>
                  <a:pt x="18706" y="10190"/>
                </a:cubicBezTo>
                <a:cubicBezTo>
                  <a:pt x="18685" y="10253"/>
                  <a:pt x="18706" y="10316"/>
                  <a:pt x="18706" y="10379"/>
                </a:cubicBezTo>
                <a:cubicBezTo>
                  <a:pt x="18685" y="10714"/>
                  <a:pt x="18664" y="11048"/>
                  <a:pt x="18622" y="11383"/>
                </a:cubicBezTo>
                <a:cubicBezTo>
                  <a:pt x="18622" y="11425"/>
                  <a:pt x="18580" y="11467"/>
                  <a:pt x="18539" y="11509"/>
                </a:cubicBezTo>
                <a:cubicBezTo>
                  <a:pt x="18183" y="11718"/>
                  <a:pt x="17827" y="11927"/>
                  <a:pt x="17451" y="12136"/>
                </a:cubicBezTo>
                <a:lnTo>
                  <a:pt x="17409" y="12136"/>
                </a:lnTo>
                <a:cubicBezTo>
                  <a:pt x="17346" y="11216"/>
                  <a:pt x="17262" y="10295"/>
                  <a:pt x="17179" y="9374"/>
                </a:cubicBezTo>
                <a:lnTo>
                  <a:pt x="18706" y="8726"/>
                </a:lnTo>
                <a:close/>
                <a:moveTo>
                  <a:pt x="7930" y="12230"/>
                </a:moveTo>
                <a:cubicBezTo>
                  <a:pt x="7972" y="12230"/>
                  <a:pt x="8014" y="12241"/>
                  <a:pt x="8056" y="12262"/>
                </a:cubicBezTo>
                <a:cubicBezTo>
                  <a:pt x="8370" y="12450"/>
                  <a:pt x="8684" y="12618"/>
                  <a:pt x="8997" y="12806"/>
                </a:cubicBezTo>
                <a:lnTo>
                  <a:pt x="9144" y="12890"/>
                </a:lnTo>
                <a:lnTo>
                  <a:pt x="6842" y="14459"/>
                </a:lnTo>
                <a:lnTo>
                  <a:pt x="5524" y="13517"/>
                </a:lnTo>
                <a:cubicBezTo>
                  <a:pt x="5650" y="13434"/>
                  <a:pt x="5733" y="13392"/>
                  <a:pt x="5838" y="13329"/>
                </a:cubicBezTo>
                <a:cubicBezTo>
                  <a:pt x="6131" y="13120"/>
                  <a:pt x="6445" y="12973"/>
                  <a:pt x="6759" y="12785"/>
                </a:cubicBezTo>
                <a:cubicBezTo>
                  <a:pt x="7093" y="12597"/>
                  <a:pt x="7449" y="12408"/>
                  <a:pt x="7805" y="12262"/>
                </a:cubicBezTo>
                <a:cubicBezTo>
                  <a:pt x="7847" y="12241"/>
                  <a:pt x="7888" y="12230"/>
                  <a:pt x="7930" y="12230"/>
                </a:cubicBezTo>
                <a:close/>
                <a:moveTo>
                  <a:pt x="19038" y="12189"/>
                </a:moveTo>
                <a:cubicBezTo>
                  <a:pt x="19077" y="12189"/>
                  <a:pt x="19114" y="12199"/>
                  <a:pt x="19145" y="12220"/>
                </a:cubicBezTo>
                <a:cubicBezTo>
                  <a:pt x="19376" y="12325"/>
                  <a:pt x="19606" y="12429"/>
                  <a:pt x="19815" y="12534"/>
                </a:cubicBezTo>
                <a:cubicBezTo>
                  <a:pt x="19940" y="12597"/>
                  <a:pt x="20087" y="12680"/>
                  <a:pt x="20212" y="12764"/>
                </a:cubicBezTo>
                <a:lnTo>
                  <a:pt x="21447" y="13475"/>
                </a:lnTo>
                <a:cubicBezTo>
                  <a:pt x="21217" y="13664"/>
                  <a:pt x="20987" y="13789"/>
                  <a:pt x="20777" y="13957"/>
                </a:cubicBezTo>
                <a:lnTo>
                  <a:pt x="20129" y="14459"/>
                </a:lnTo>
                <a:lnTo>
                  <a:pt x="17848" y="12869"/>
                </a:lnTo>
                <a:cubicBezTo>
                  <a:pt x="17869" y="12848"/>
                  <a:pt x="17911" y="12827"/>
                  <a:pt x="17932" y="12806"/>
                </a:cubicBezTo>
                <a:cubicBezTo>
                  <a:pt x="18267" y="12618"/>
                  <a:pt x="18601" y="12429"/>
                  <a:pt x="18915" y="12220"/>
                </a:cubicBezTo>
                <a:cubicBezTo>
                  <a:pt x="18957" y="12199"/>
                  <a:pt x="18999" y="12189"/>
                  <a:pt x="19038" y="12189"/>
                </a:cubicBezTo>
                <a:close/>
                <a:moveTo>
                  <a:pt x="5210" y="14145"/>
                </a:moveTo>
                <a:lnTo>
                  <a:pt x="6235" y="14898"/>
                </a:lnTo>
                <a:cubicBezTo>
                  <a:pt x="5901" y="15170"/>
                  <a:pt x="5566" y="15442"/>
                  <a:pt x="5210" y="15672"/>
                </a:cubicBezTo>
                <a:lnTo>
                  <a:pt x="4164" y="14919"/>
                </a:lnTo>
                <a:lnTo>
                  <a:pt x="5210" y="14145"/>
                </a:lnTo>
                <a:close/>
                <a:moveTo>
                  <a:pt x="21782" y="14145"/>
                </a:moveTo>
                <a:lnTo>
                  <a:pt x="22828" y="14919"/>
                </a:lnTo>
                <a:lnTo>
                  <a:pt x="21782" y="15672"/>
                </a:lnTo>
                <a:cubicBezTo>
                  <a:pt x="21426" y="15442"/>
                  <a:pt x="21091" y="15191"/>
                  <a:pt x="20777" y="14919"/>
                </a:cubicBezTo>
                <a:cubicBezTo>
                  <a:pt x="21091" y="14626"/>
                  <a:pt x="21426" y="14375"/>
                  <a:pt x="21782" y="14145"/>
                </a:cubicBezTo>
                <a:close/>
                <a:moveTo>
                  <a:pt x="6842" y="15359"/>
                </a:moveTo>
                <a:lnTo>
                  <a:pt x="9144" y="16928"/>
                </a:lnTo>
                <a:cubicBezTo>
                  <a:pt x="8746" y="17158"/>
                  <a:pt x="8370" y="17388"/>
                  <a:pt x="7993" y="17597"/>
                </a:cubicBezTo>
                <a:cubicBezTo>
                  <a:pt x="7972" y="17608"/>
                  <a:pt x="7951" y="17613"/>
                  <a:pt x="7928" y="17613"/>
                </a:cubicBezTo>
                <a:cubicBezTo>
                  <a:pt x="7904" y="17613"/>
                  <a:pt x="7878" y="17608"/>
                  <a:pt x="7847" y="17597"/>
                </a:cubicBezTo>
                <a:cubicBezTo>
                  <a:pt x="7512" y="17451"/>
                  <a:pt x="7156" y="17284"/>
                  <a:pt x="6842" y="17095"/>
                </a:cubicBezTo>
                <a:cubicBezTo>
                  <a:pt x="6424" y="16844"/>
                  <a:pt x="5984" y="16593"/>
                  <a:pt x="5524" y="16342"/>
                </a:cubicBezTo>
                <a:cubicBezTo>
                  <a:pt x="5671" y="16216"/>
                  <a:pt x="5817" y="16112"/>
                  <a:pt x="5963" y="16007"/>
                </a:cubicBezTo>
                <a:lnTo>
                  <a:pt x="6403" y="15693"/>
                </a:lnTo>
                <a:lnTo>
                  <a:pt x="6842" y="15359"/>
                </a:lnTo>
                <a:close/>
                <a:moveTo>
                  <a:pt x="20150" y="15359"/>
                </a:moveTo>
                <a:lnTo>
                  <a:pt x="21447" y="16342"/>
                </a:lnTo>
                <a:cubicBezTo>
                  <a:pt x="21070" y="16572"/>
                  <a:pt x="20715" y="16760"/>
                  <a:pt x="20359" y="16991"/>
                </a:cubicBezTo>
                <a:cubicBezTo>
                  <a:pt x="19961" y="17221"/>
                  <a:pt x="19564" y="17430"/>
                  <a:pt x="19145" y="17597"/>
                </a:cubicBezTo>
                <a:cubicBezTo>
                  <a:pt x="19124" y="17608"/>
                  <a:pt x="19093" y="17613"/>
                  <a:pt x="19062" y="17613"/>
                </a:cubicBezTo>
                <a:cubicBezTo>
                  <a:pt x="19030" y="17613"/>
                  <a:pt x="18999" y="17608"/>
                  <a:pt x="18978" y="17597"/>
                </a:cubicBezTo>
                <a:lnTo>
                  <a:pt x="17827" y="16928"/>
                </a:lnTo>
                <a:lnTo>
                  <a:pt x="20150" y="15359"/>
                </a:lnTo>
                <a:close/>
                <a:moveTo>
                  <a:pt x="13433" y="11697"/>
                </a:moveTo>
                <a:cubicBezTo>
                  <a:pt x="13517" y="11697"/>
                  <a:pt x="13601" y="11697"/>
                  <a:pt x="13684" y="11718"/>
                </a:cubicBezTo>
                <a:cubicBezTo>
                  <a:pt x="14082" y="11739"/>
                  <a:pt x="14375" y="12011"/>
                  <a:pt x="14689" y="12199"/>
                </a:cubicBezTo>
                <a:cubicBezTo>
                  <a:pt x="15002" y="12408"/>
                  <a:pt x="15316" y="12576"/>
                  <a:pt x="15651" y="12722"/>
                </a:cubicBezTo>
                <a:cubicBezTo>
                  <a:pt x="15902" y="12848"/>
                  <a:pt x="16111" y="13036"/>
                  <a:pt x="16237" y="13287"/>
                </a:cubicBezTo>
                <a:cubicBezTo>
                  <a:pt x="16363" y="13496"/>
                  <a:pt x="16446" y="13727"/>
                  <a:pt x="16446" y="13957"/>
                </a:cubicBezTo>
                <a:lnTo>
                  <a:pt x="16446" y="13978"/>
                </a:lnTo>
                <a:cubicBezTo>
                  <a:pt x="16425" y="14291"/>
                  <a:pt x="16404" y="14584"/>
                  <a:pt x="16383" y="14856"/>
                </a:cubicBezTo>
                <a:cubicBezTo>
                  <a:pt x="16383" y="15003"/>
                  <a:pt x="16404" y="15149"/>
                  <a:pt x="16404" y="15296"/>
                </a:cubicBezTo>
                <a:cubicBezTo>
                  <a:pt x="16425" y="15484"/>
                  <a:pt x="16446" y="15672"/>
                  <a:pt x="16446" y="15861"/>
                </a:cubicBezTo>
                <a:cubicBezTo>
                  <a:pt x="16404" y="16154"/>
                  <a:pt x="16300" y="16447"/>
                  <a:pt x="16111" y="16698"/>
                </a:cubicBezTo>
                <a:cubicBezTo>
                  <a:pt x="15860" y="16949"/>
                  <a:pt x="15546" y="17137"/>
                  <a:pt x="15212" y="17263"/>
                </a:cubicBezTo>
                <a:cubicBezTo>
                  <a:pt x="14898" y="17430"/>
                  <a:pt x="14584" y="17618"/>
                  <a:pt x="14291" y="17828"/>
                </a:cubicBezTo>
                <a:cubicBezTo>
                  <a:pt x="14082" y="17974"/>
                  <a:pt x="13810" y="18058"/>
                  <a:pt x="13559" y="18100"/>
                </a:cubicBezTo>
                <a:cubicBezTo>
                  <a:pt x="13454" y="18100"/>
                  <a:pt x="13370" y="18079"/>
                  <a:pt x="13266" y="18058"/>
                </a:cubicBezTo>
                <a:cubicBezTo>
                  <a:pt x="12889" y="18037"/>
                  <a:pt x="12596" y="17786"/>
                  <a:pt x="12303" y="17597"/>
                </a:cubicBezTo>
                <a:cubicBezTo>
                  <a:pt x="11969" y="17388"/>
                  <a:pt x="11634" y="17221"/>
                  <a:pt x="11299" y="17053"/>
                </a:cubicBezTo>
                <a:cubicBezTo>
                  <a:pt x="11027" y="16907"/>
                  <a:pt x="10818" y="16698"/>
                  <a:pt x="10671" y="16426"/>
                </a:cubicBezTo>
                <a:cubicBezTo>
                  <a:pt x="10546" y="16154"/>
                  <a:pt x="10504" y="15882"/>
                  <a:pt x="10546" y="15589"/>
                </a:cubicBezTo>
                <a:cubicBezTo>
                  <a:pt x="10567" y="15275"/>
                  <a:pt x="10567" y="14961"/>
                  <a:pt x="10567" y="14647"/>
                </a:cubicBezTo>
                <a:cubicBezTo>
                  <a:pt x="10567" y="14417"/>
                  <a:pt x="10525" y="14166"/>
                  <a:pt x="10546" y="13936"/>
                </a:cubicBezTo>
                <a:cubicBezTo>
                  <a:pt x="10546" y="13622"/>
                  <a:pt x="10671" y="13329"/>
                  <a:pt x="10881" y="13099"/>
                </a:cubicBezTo>
                <a:cubicBezTo>
                  <a:pt x="11048" y="12911"/>
                  <a:pt x="11257" y="12764"/>
                  <a:pt x="11487" y="12659"/>
                </a:cubicBezTo>
                <a:cubicBezTo>
                  <a:pt x="11906" y="12450"/>
                  <a:pt x="12303" y="12220"/>
                  <a:pt x="12680" y="11948"/>
                </a:cubicBezTo>
                <a:cubicBezTo>
                  <a:pt x="12910" y="11802"/>
                  <a:pt x="13161" y="11718"/>
                  <a:pt x="13433" y="11697"/>
                </a:cubicBezTo>
                <a:close/>
                <a:moveTo>
                  <a:pt x="9562" y="17681"/>
                </a:moveTo>
                <a:cubicBezTo>
                  <a:pt x="9625" y="18623"/>
                  <a:pt x="9709" y="19501"/>
                  <a:pt x="9793" y="20443"/>
                </a:cubicBezTo>
                <a:lnTo>
                  <a:pt x="8265" y="21092"/>
                </a:lnTo>
                <a:lnTo>
                  <a:pt x="8265" y="20548"/>
                </a:lnTo>
                <a:cubicBezTo>
                  <a:pt x="8244" y="20045"/>
                  <a:pt x="8244" y="19564"/>
                  <a:pt x="8265" y="19062"/>
                </a:cubicBezTo>
                <a:cubicBezTo>
                  <a:pt x="8286" y="18853"/>
                  <a:pt x="8307" y="18644"/>
                  <a:pt x="8349" y="18455"/>
                </a:cubicBezTo>
                <a:cubicBezTo>
                  <a:pt x="8349" y="18392"/>
                  <a:pt x="8370" y="18351"/>
                  <a:pt x="8412" y="18330"/>
                </a:cubicBezTo>
                <a:cubicBezTo>
                  <a:pt x="8767" y="18100"/>
                  <a:pt x="9144" y="17890"/>
                  <a:pt x="9500" y="17681"/>
                </a:cubicBezTo>
                <a:close/>
                <a:moveTo>
                  <a:pt x="17471" y="17681"/>
                </a:moveTo>
                <a:cubicBezTo>
                  <a:pt x="17827" y="17890"/>
                  <a:pt x="18183" y="18079"/>
                  <a:pt x="18539" y="18288"/>
                </a:cubicBezTo>
                <a:cubicBezTo>
                  <a:pt x="18580" y="18330"/>
                  <a:pt x="18622" y="18372"/>
                  <a:pt x="18622" y="18413"/>
                </a:cubicBezTo>
                <a:cubicBezTo>
                  <a:pt x="18643" y="18539"/>
                  <a:pt x="18664" y="18664"/>
                  <a:pt x="18685" y="18790"/>
                </a:cubicBezTo>
                <a:cubicBezTo>
                  <a:pt x="18727" y="19041"/>
                  <a:pt x="18727" y="19313"/>
                  <a:pt x="18706" y="19564"/>
                </a:cubicBezTo>
                <a:cubicBezTo>
                  <a:pt x="18706" y="19648"/>
                  <a:pt x="18706" y="19732"/>
                  <a:pt x="18727" y="19815"/>
                </a:cubicBezTo>
                <a:cubicBezTo>
                  <a:pt x="18706" y="20108"/>
                  <a:pt x="18706" y="20380"/>
                  <a:pt x="18706" y="20673"/>
                </a:cubicBezTo>
                <a:lnTo>
                  <a:pt x="18706" y="21092"/>
                </a:lnTo>
                <a:lnTo>
                  <a:pt x="17179" y="20443"/>
                </a:lnTo>
                <a:cubicBezTo>
                  <a:pt x="17262" y="19501"/>
                  <a:pt x="17346" y="18602"/>
                  <a:pt x="17409" y="17681"/>
                </a:cubicBezTo>
                <a:close/>
                <a:moveTo>
                  <a:pt x="13057" y="19690"/>
                </a:moveTo>
                <a:lnTo>
                  <a:pt x="13057" y="21092"/>
                </a:lnTo>
                <a:cubicBezTo>
                  <a:pt x="12764" y="21343"/>
                  <a:pt x="12450" y="21552"/>
                  <a:pt x="12115" y="21740"/>
                </a:cubicBezTo>
                <a:lnTo>
                  <a:pt x="12031" y="21782"/>
                </a:lnTo>
                <a:lnTo>
                  <a:pt x="10776" y="22494"/>
                </a:lnTo>
                <a:lnTo>
                  <a:pt x="10734" y="22494"/>
                </a:lnTo>
                <a:cubicBezTo>
                  <a:pt x="10671" y="21950"/>
                  <a:pt x="10609" y="21426"/>
                  <a:pt x="10567" y="20882"/>
                </a:cubicBezTo>
                <a:lnTo>
                  <a:pt x="13057" y="19690"/>
                </a:lnTo>
                <a:close/>
                <a:moveTo>
                  <a:pt x="13894" y="19690"/>
                </a:moveTo>
                <a:lnTo>
                  <a:pt x="16425" y="20882"/>
                </a:lnTo>
                <a:cubicBezTo>
                  <a:pt x="16363" y="21426"/>
                  <a:pt x="16300" y="21970"/>
                  <a:pt x="16237" y="22514"/>
                </a:cubicBezTo>
                <a:cubicBezTo>
                  <a:pt x="15421" y="22117"/>
                  <a:pt x="14626" y="21636"/>
                  <a:pt x="13894" y="21092"/>
                </a:cubicBezTo>
                <a:lnTo>
                  <a:pt x="13894" y="19690"/>
                </a:lnTo>
                <a:close/>
                <a:moveTo>
                  <a:pt x="9834" y="21196"/>
                </a:moveTo>
                <a:cubicBezTo>
                  <a:pt x="9918" y="21615"/>
                  <a:pt x="9981" y="22033"/>
                  <a:pt x="10002" y="22452"/>
                </a:cubicBezTo>
                <a:cubicBezTo>
                  <a:pt x="9625" y="22661"/>
                  <a:pt x="9207" y="22786"/>
                  <a:pt x="8809" y="22996"/>
                </a:cubicBezTo>
                <a:cubicBezTo>
                  <a:pt x="8767" y="22556"/>
                  <a:pt x="8725" y="22138"/>
                  <a:pt x="8684" y="21719"/>
                </a:cubicBezTo>
                <a:cubicBezTo>
                  <a:pt x="8809" y="21657"/>
                  <a:pt x="8914" y="21615"/>
                  <a:pt x="9018" y="21552"/>
                </a:cubicBezTo>
                <a:cubicBezTo>
                  <a:pt x="9290" y="21426"/>
                  <a:pt x="9562" y="21322"/>
                  <a:pt x="9834" y="21196"/>
                </a:cubicBezTo>
                <a:close/>
                <a:moveTo>
                  <a:pt x="17137" y="21196"/>
                </a:moveTo>
                <a:lnTo>
                  <a:pt x="18267" y="21677"/>
                </a:lnTo>
                <a:cubicBezTo>
                  <a:pt x="18246" y="22117"/>
                  <a:pt x="18225" y="22556"/>
                  <a:pt x="18162" y="22996"/>
                </a:cubicBezTo>
                <a:lnTo>
                  <a:pt x="16969" y="22473"/>
                </a:lnTo>
                <a:cubicBezTo>
                  <a:pt x="16990" y="22033"/>
                  <a:pt x="17053" y="21615"/>
                  <a:pt x="17137" y="21196"/>
                </a:cubicBezTo>
                <a:close/>
                <a:moveTo>
                  <a:pt x="14432" y="0"/>
                </a:moveTo>
                <a:cubicBezTo>
                  <a:pt x="14346" y="0"/>
                  <a:pt x="14259" y="33"/>
                  <a:pt x="14186" y="105"/>
                </a:cubicBezTo>
                <a:cubicBezTo>
                  <a:pt x="13998" y="273"/>
                  <a:pt x="13831" y="461"/>
                  <a:pt x="13663" y="628"/>
                </a:cubicBezTo>
                <a:lnTo>
                  <a:pt x="13475" y="817"/>
                </a:lnTo>
                <a:cubicBezTo>
                  <a:pt x="13391" y="733"/>
                  <a:pt x="13329" y="670"/>
                  <a:pt x="13266" y="607"/>
                </a:cubicBezTo>
                <a:cubicBezTo>
                  <a:pt x="13098" y="440"/>
                  <a:pt x="12931" y="273"/>
                  <a:pt x="12764" y="105"/>
                </a:cubicBezTo>
                <a:cubicBezTo>
                  <a:pt x="12693" y="45"/>
                  <a:pt x="12603" y="14"/>
                  <a:pt x="12515" y="14"/>
                </a:cubicBezTo>
                <a:cubicBezTo>
                  <a:pt x="12420" y="14"/>
                  <a:pt x="12327" y="50"/>
                  <a:pt x="12261" y="126"/>
                </a:cubicBezTo>
                <a:cubicBezTo>
                  <a:pt x="12115" y="294"/>
                  <a:pt x="12136" y="524"/>
                  <a:pt x="12282" y="649"/>
                </a:cubicBezTo>
                <a:cubicBezTo>
                  <a:pt x="12513" y="859"/>
                  <a:pt x="12722" y="1089"/>
                  <a:pt x="12952" y="1298"/>
                </a:cubicBezTo>
                <a:cubicBezTo>
                  <a:pt x="13098" y="1403"/>
                  <a:pt x="13161" y="1570"/>
                  <a:pt x="13098" y="1737"/>
                </a:cubicBezTo>
                <a:cubicBezTo>
                  <a:pt x="13098" y="1800"/>
                  <a:pt x="13098" y="1863"/>
                  <a:pt x="13098" y="1905"/>
                </a:cubicBezTo>
                <a:cubicBezTo>
                  <a:pt x="13078" y="2072"/>
                  <a:pt x="13078" y="2219"/>
                  <a:pt x="13078" y="2386"/>
                </a:cubicBezTo>
                <a:lnTo>
                  <a:pt x="13036" y="2386"/>
                </a:lnTo>
                <a:cubicBezTo>
                  <a:pt x="12701" y="2030"/>
                  <a:pt x="12282" y="1758"/>
                  <a:pt x="11989" y="1340"/>
                </a:cubicBezTo>
                <a:cubicBezTo>
                  <a:pt x="11928" y="1248"/>
                  <a:pt x="11833" y="1190"/>
                  <a:pt x="11729" y="1190"/>
                </a:cubicBezTo>
                <a:cubicBezTo>
                  <a:pt x="11691" y="1190"/>
                  <a:pt x="11652" y="1197"/>
                  <a:pt x="11613" y="1214"/>
                </a:cubicBezTo>
                <a:cubicBezTo>
                  <a:pt x="11362" y="1277"/>
                  <a:pt x="11257" y="1591"/>
                  <a:pt x="11425" y="1800"/>
                </a:cubicBezTo>
                <a:cubicBezTo>
                  <a:pt x="11634" y="2072"/>
                  <a:pt x="11864" y="2302"/>
                  <a:pt x="12115" y="2511"/>
                </a:cubicBezTo>
                <a:cubicBezTo>
                  <a:pt x="12408" y="2825"/>
                  <a:pt x="12722" y="3118"/>
                  <a:pt x="13015" y="3411"/>
                </a:cubicBezTo>
                <a:cubicBezTo>
                  <a:pt x="13098" y="3474"/>
                  <a:pt x="13119" y="3579"/>
                  <a:pt x="13119" y="3683"/>
                </a:cubicBezTo>
                <a:cubicBezTo>
                  <a:pt x="13098" y="3892"/>
                  <a:pt x="13098" y="4102"/>
                  <a:pt x="13078" y="4290"/>
                </a:cubicBezTo>
                <a:cubicBezTo>
                  <a:pt x="13057" y="4436"/>
                  <a:pt x="13057" y="4583"/>
                  <a:pt x="13036" y="4729"/>
                </a:cubicBezTo>
                <a:cubicBezTo>
                  <a:pt x="13015" y="4729"/>
                  <a:pt x="12994" y="4708"/>
                  <a:pt x="12973" y="4708"/>
                </a:cubicBezTo>
                <a:cubicBezTo>
                  <a:pt x="12617" y="4374"/>
                  <a:pt x="12261" y="4039"/>
                  <a:pt x="11906" y="3704"/>
                </a:cubicBezTo>
                <a:cubicBezTo>
                  <a:pt x="11592" y="3411"/>
                  <a:pt x="11278" y="3118"/>
                  <a:pt x="10985" y="2825"/>
                </a:cubicBezTo>
                <a:cubicBezTo>
                  <a:pt x="10912" y="2752"/>
                  <a:pt x="10813" y="2715"/>
                  <a:pt x="10713" y="2715"/>
                </a:cubicBezTo>
                <a:cubicBezTo>
                  <a:pt x="10614" y="2715"/>
                  <a:pt x="10514" y="2752"/>
                  <a:pt x="10441" y="2825"/>
                </a:cubicBezTo>
                <a:cubicBezTo>
                  <a:pt x="10295" y="2972"/>
                  <a:pt x="10316" y="3223"/>
                  <a:pt x="10462" y="3348"/>
                </a:cubicBezTo>
                <a:cubicBezTo>
                  <a:pt x="10818" y="3683"/>
                  <a:pt x="11153" y="4018"/>
                  <a:pt x="11508" y="4332"/>
                </a:cubicBezTo>
                <a:cubicBezTo>
                  <a:pt x="11989" y="4792"/>
                  <a:pt x="12492" y="5232"/>
                  <a:pt x="12994" y="5671"/>
                </a:cubicBezTo>
                <a:cubicBezTo>
                  <a:pt x="13057" y="5734"/>
                  <a:pt x="13098" y="5838"/>
                  <a:pt x="13098" y="5943"/>
                </a:cubicBezTo>
                <a:lnTo>
                  <a:pt x="13098" y="7701"/>
                </a:lnTo>
                <a:lnTo>
                  <a:pt x="13098" y="7847"/>
                </a:lnTo>
                <a:lnTo>
                  <a:pt x="12910" y="7742"/>
                </a:lnTo>
                <a:cubicBezTo>
                  <a:pt x="12785" y="7638"/>
                  <a:pt x="12638" y="7554"/>
                  <a:pt x="12513" y="7470"/>
                </a:cubicBezTo>
                <a:cubicBezTo>
                  <a:pt x="12387" y="7408"/>
                  <a:pt x="12282" y="7345"/>
                  <a:pt x="12157" y="7282"/>
                </a:cubicBezTo>
                <a:lnTo>
                  <a:pt x="11613" y="6968"/>
                </a:lnTo>
                <a:lnTo>
                  <a:pt x="10797" y="6487"/>
                </a:lnTo>
                <a:cubicBezTo>
                  <a:pt x="10818" y="6299"/>
                  <a:pt x="10818" y="6131"/>
                  <a:pt x="10839" y="5943"/>
                </a:cubicBezTo>
                <a:cubicBezTo>
                  <a:pt x="10881" y="5692"/>
                  <a:pt x="10901" y="5462"/>
                  <a:pt x="10943" y="5211"/>
                </a:cubicBezTo>
                <a:cubicBezTo>
                  <a:pt x="10985" y="5022"/>
                  <a:pt x="10881" y="4834"/>
                  <a:pt x="10692" y="4771"/>
                </a:cubicBezTo>
                <a:cubicBezTo>
                  <a:pt x="10650" y="4757"/>
                  <a:pt x="10607" y="4750"/>
                  <a:pt x="10566" y="4750"/>
                </a:cubicBezTo>
                <a:cubicBezTo>
                  <a:pt x="10424" y="4750"/>
                  <a:pt x="10297" y="4830"/>
                  <a:pt x="10232" y="4960"/>
                </a:cubicBezTo>
                <a:cubicBezTo>
                  <a:pt x="10211" y="5022"/>
                  <a:pt x="10211" y="5064"/>
                  <a:pt x="10211" y="5127"/>
                </a:cubicBezTo>
                <a:cubicBezTo>
                  <a:pt x="10169" y="5378"/>
                  <a:pt x="10148" y="5692"/>
                  <a:pt x="10106" y="5901"/>
                </a:cubicBezTo>
                <a:cubicBezTo>
                  <a:pt x="10085" y="6131"/>
                  <a:pt x="10065" y="6340"/>
                  <a:pt x="10044" y="6592"/>
                </a:cubicBezTo>
                <a:lnTo>
                  <a:pt x="8851" y="6068"/>
                </a:lnTo>
                <a:cubicBezTo>
                  <a:pt x="8851" y="6027"/>
                  <a:pt x="8851" y="6006"/>
                  <a:pt x="8851" y="5964"/>
                </a:cubicBezTo>
                <a:cubicBezTo>
                  <a:pt x="8935" y="5441"/>
                  <a:pt x="8997" y="4939"/>
                  <a:pt x="9081" y="4416"/>
                </a:cubicBezTo>
                <a:cubicBezTo>
                  <a:pt x="9102" y="4164"/>
                  <a:pt x="9165" y="3892"/>
                  <a:pt x="9165" y="3641"/>
                </a:cubicBezTo>
                <a:cubicBezTo>
                  <a:pt x="9186" y="3380"/>
                  <a:pt x="8997" y="3249"/>
                  <a:pt x="8809" y="3249"/>
                </a:cubicBezTo>
                <a:cubicBezTo>
                  <a:pt x="8621" y="3249"/>
                  <a:pt x="8432" y="3380"/>
                  <a:pt x="8453" y="3641"/>
                </a:cubicBezTo>
                <a:cubicBezTo>
                  <a:pt x="8432" y="3767"/>
                  <a:pt x="8432" y="3892"/>
                  <a:pt x="8412" y="4018"/>
                </a:cubicBezTo>
                <a:cubicBezTo>
                  <a:pt x="8349" y="4499"/>
                  <a:pt x="8265" y="4980"/>
                  <a:pt x="8202" y="5462"/>
                </a:cubicBezTo>
                <a:cubicBezTo>
                  <a:pt x="8181" y="5566"/>
                  <a:pt x="8160" y="5671"/>
                  <a:pt x="8140" y="5776"/>
                </a:cubicBezTo>
                <a:lnTo>
                  <a:pt x="8098" y="5776"/>
                </a:lnTo>
                <a:lnTo>
                  <a:pt x="6131" y="4960"/>
                </a:lnTo>
                <a:cubicBezTo>
                  <a:pt x="6080" y="4934"/>
                  <a:pt x="6027" y="4922"/>
                  <a:pt x="5974" y="4922"/>
                </a:cubicBezTo>
                <a:cubicBezTo>
                  <a:pt x="5856" y="4922"/>
                  <a:pt x="5743" y="4983"/>
                  <a:pt x="5671" y="5085"/>
                </a:cubicBezTo>
                <a:cubicBezTo>
                  <a:pt x="5566" y="5232"/>
                  <a:pt x="5587" y="5420"/>
                  <a:pt x="5733" y="5545"/>
                </a:cubicBezTo>
                <a:cubicBezTo>
                  <a:pt x="5796" y="5608"/>
                  <a:pt x="5859" y="5650"/>
                  <a:pt x="5943" y="5671"/>
                </a:cubicBezTo>
                <a:cubicBezTo>
                  <a:pt x="6194" y="5776"/>
                  <a:pt x="6445" y="5880"/>
                  <a:pt x="6717" y="5985"/>
                </a:cubicBezTo>
                <a:lnTo>
                  <a:pt x="8056" y="6508"/>
                </a:lnTo>
                <a:cubicBezTo>
                  <a:pt x="8014" y="6947"/>
                  <a:pt x="7972" y="7387"/>
                  <a:pt x="7909" y="7826"/>
                </a:cubicBezTo>
                <a:lnTo>
                  <a:pt x="7344" y="7554"/>
                </a:lnTo>
                <a:cubicBezTo>
                  <a:pt x="7072" y="7449"/>
                  <a:pt x="6800" y="7303"/>
                  <a:pt x="6507" y="7198"/>
                </a:cubicBezTo>
                <a:cubicBezTo>
                  <a:pt x="6467" y="7185"/>
                  <a:pt x="6425" y="7178"/>
                  <a:pt x="6383" y="7178"/>
                </a:cubicBezTo>
                <a:cubicBezTo>
                  <a:pt x="6235" y="7178"/>
                  <a:pt x="6096" y="7265"/>
                  <a:pt x="6047" y="7429"/>
                </a:cubicBezTo>
                <a:cubicBezTo>
                  <a:pt x="5984" y="7617"/>
                  <a:pt x="6068" y="7826"/>
                  <a:pt x="6277" y="7889"/>
                </a:cubicBezTo>
                <a:cubicBezTo>
                  <a:pt x="6570" y="8014"/>
                  <a:pt x="6863" y="8140"/>
                  <a:pt x="7156" y="8265"/>
                </a:cubicBezTo>
                <a:lnTo>
                  <a:pt x="7470" y="8412"/>
                </a:lnTo>
                <a:lnTo>
                  <a:pt x="7470" y="9186"/>
                </a:lnTo>
                <a:lnTo>
                  <a:pt x="7470" y="9960"/>
                </a:lnTo>
                <a:cubicBezTo>
                  <a:pt x="7470" y="10107"/>
                  <a:pt x="7449" y="10253"/>
                  <a:pt x="7449" y="10379"/>
                </a:cubicBezTo>
                <a:cubicBezTo>
                  <a:pt x="7449" y="10462"/>
                  <a:pt x="7449" y="10546"/>
                  <a:pt x="7449" y="10609"/>
                </a:cubicBezTo>
                <a:cubicBezTo>
                  <a:pt x="7470" y="10755"/>
                  <a:pt x="7491" y="10881"/>
                  <a:pt x="7491" y="11048"/>
                </a:cubicBezTo>
                <a:lnTo>
                  <a:pt x="7303" y="10944"/>
                </a:lnTo>
                <a:cubicBezTo>
                  <a:pt x="6821" y="10672"/>
                  <a:pt x="6319" y="10379"/>
                  <a:pt x="5838" y="10107"/>
                </a:cubicBezTo>
                <a:cubicBezTo>
                  <a:pt x="5733" y="10044"/>
                  <a:pt x="5671" y="9960"/>
                  <a:pt x="5650" y="9835"/>
                </a:cubicBezTo>
                <a:cubicBezTo>
                  <a:pt x="5608" y="9563"/>
                  <a:pt x="5545" y="9291"/>
                  <a:pt x="5482" y="8998"/>
                </a:cubicBezTo>
                <a:cubicBezTo>
                  <a:pt x="5378" y="8537"/>
                  <a:pt x="5273" y="8077"/>
                  <a:pt x="5168" y="7617"/>
                </a:cubicBezTo>
                <a:cubicBezTo>
                  <a:pt x="5127" y="7449"/>
                  <a:pt x="5085" y="7282"/>
                  <a:pt x="5043" y="7094"/>
                </a:cubicBezTo>
                <a:cubicBezTo>
                  <a:pt x="5001" y="6885"/>
                  <a:pt x="4959" y="6696"/>
                  <a:pt x="4896" y="6508"/>
                </a:cubicBezTo>
                <a:cubicBezTo>
                  <a:pt x="4860" y="6344"/>
                  <a:pt x="4713" y="6228"/>
                  <a:pt x="4551" y="6228"/>
                </a:cubicBezTo>
                <a:cubicBezTo>
                  <a:pt x="4527" y="6228"/>
                  <a:pt x="4502" y="6230"/>
                  <a:pt x="4478" y="6236"/>
                </a:cubicBezTo>
                <a:cubicBezTo>
                  <a:pt x="4290" y="6278"/>
                  <a:pt x="4164" y="6445"/>
                  <a:pt x="4185" y="6612"/>
                </a:cubicBezTo>
                <a:cubicBezTo>
                  <a:pt x="4206" y="6654"/>
                  <a:pt x="4206" y="6717"/>
                  <a:pt x="4206" y="6759"/>
                </a:cubicBezTo>
                <a:cubicBezTo>
                  <a:pt x="4248" y="6905"/>
                  <a:pt x="4290" y="7052"/>
                  <a:pt x="4331" y="7198"/>
                </a:cubicBezTo>
                <a:cubicBezTo>
                  <a:pt x="4394" y="7429"/>
                  <a:pt x="4436" y="7659"/>
                  <a:pt x="4478" y="7889"/>
                </a:cubicBezTo>
                <a:cubicBezTo>
                  <a:pt x="4603" y="8391"/>
                  <a:pt x="4708" y="8893"/>
                  <a:pt x="4834" y="9374"/>
                </a:cubicBezTo>
                <a:cubicBezTo>
                  <a:pt x="4834" y="9395"/>
                  <a:pt x="4834" y="9416"/>
                  <a:pt x="4834" y="9437"/>
                </a:cubicBezTo>
                <a:cubicBezTo>
                  <a:pt x="4771" y="9416"/>
                  <a:pt x="4708" y="9374"/>
                  <a:pt x="4645" y="9353"/>
                </a:cubicBezTo>
                <a:cubicBezTo>
                  <a:pt x="4478" y="9249"/>
                  <a:pt x="4311" y="9144"/>
                  <a:pt x="4122" y="9081"/>
                </a:cubicBezTo>
                <a:cubicBezTo>
                  <a:pt x="3704" y="8893"/>
                  <a:pt x="3767" y="8956"/>
                  <a:pt x="3641" y="8517"/>
                </a:cubicBezTo>
                <a:cubicBezTo>
                  <a:pt x="3515" y="8014"/>
                  <a:pt x="3390" y="7491"/>
                  <a:pt x="3264" y="6989"/>
                </a:cubicBezTo>
                <a:cubicBezTo>
                  <a:pt x="3222" y="6843"/>
                  <a:pt x="3160" y="6696"/>
                  <a:pt x="3097" y="6550"/>
                </a:cubicBezTo>
                <a:cubicBezTo>
                  <a:pt x="3023" y="6416"/>
                  <a:pt x="2896" y="6346"/>
                  <a:pt x="2769" y="6346"/>
                </a:cubicBezTo>
                <a:cubicBezTo>
                  <a:pt x="2717" y="6346"/>
                  <a:pt x="2665" y="6358"/>
                  <a:pt x="2616" y="6382"/>
                </a:cubicBezTo>
                <a:cubicBezTo>
                  <a:pt x="2427" y="6466"/>
                  <a:pt x="2365" y="6675"/>
                  <a:pt x="2448" y="6864"/>
                </a:cubicBezTo>
                <a:cubicBezTo>
                  <a:pt x="2448" y="6905"/>
                  <a:pt x="2490" y="6947"/>
                  <a:pt x="2511" y="7010"/>
                </a:cubicBezTo>
                <a:cubicBezTo>
                  <a:pt x="2532" y="7073"/>
                  <a:pt x="2553" y="7136"/>
                  <a:pt x="2574" y="7198"/>
                </a:cubicBezTo>
                <a:cubicBezTo>
                  <a:pt x="2658" y="7533"/>
                  <a:pt x="2720" y="7847"/>
                  <a:pt x="2804" y="8182"/>
                </a:cubicBezTo>
                <a:cubicBezTo>
                  <a:pt x="2825" y="8224"/>
                  <a:pt x="2825" y="8265"/>
                  <a:pt x="2825" y="8307"/>
                </a:cubicBezTo>
                <a:lnTo>
                  <a:pt x="2114" y="7952"/>
                </a:lnTo>
                <a:cubicBezTo>
                  <a:pt x="2051" y="7910"/>
                  <a:pt x="1988" y="7847"/>
                  <a:pt x="1967" y="7763"/>
                </a:cubicBezTo>
                <a:cubicBezTo>
                  <a:pt x="1883" y="7408"/>
                  <a:pt x="1800" y="7073"/>
                  <a:pt x="1695" y="6738"/>
                </a:cubicBezTo>
                <a:cubicBezTo>
                  <a:pt x="1674" y="6675"/>
                  <a:pt x="1632" y="6592"/>
                  <a:pt x="1570" y="6550"/>
                </a:cubicBezTo>
                <a:cubicBezTo>
                  <a:pt x="1499" y="6485"/>
                  <a:pt x="1417" y="6457"/>
                  <a:pt x="1338" y="6457"/>
                </a:cubicBezTo>
                <a:cubicBezTo>
                  <a:pt x="1133" y="6457"/>
                  <a:pt x="944" y="6644"/>
                  <a:pt x="1005" y="6885"/>
                </a:cubicBezTo>
                <a:cubicBezTo>
                  <a:pt x="1046" y="7115"/>
                  <a:pt x="1109" y="7366"/>
                  <a:pt x="1172" y="7596"/>
                </a:cubicBezTo>
                <a:cubicBezTo>
                  <a:pt x="1193" y="7659"/>
                  <a:pt x="1214" y="7763"/>
                  <a:pt x="1256" y="7847"/>
                </a:cubicBezTo>
                <a:cubicBezTo>
                  <a:pt x="1130" y="7889"/>
                  <a:pt x="1026" y="7910"/>
                  <a:pt x="921" y="7931"/>
                </a:cubicBezTo>
                <a:cubicBezTo>
                  <a:pt x="691" y="7993"/>
                  <a:pt x="481" y="8056"/>
                  <a:pt x="272" y="8119"/>
                </a:cubicBezTo>
                <a:cubicBezTo>
                  <a:pt x="126" y="8161"/>
                  <a:pt x="21" y="8286"/>
                  <a:pt x="21" y="8433"/>
                </a:cubicBezTo>
                <a:cubicBezTo>
                  <a:pt x="21" y="8579"/>
                  <a:pt x="105" y="8705"/>
                  <a:pt x="230" y="8768"/>
                </a:cubicBezTo>
                <a:cubicBezTo>
                  <a:pt x="276" y="8802"/>
                  <a:pt x="335" y="8818"/>
                  <a:pt x="396" y="8818"/>
                </a:cubicBezTo>
                <a:cubicBezTo>
                  <a:pt x="446" y="8818"/>
                  <a:pt x="497" y="8807"/>
                  <a:pt x="544" y="8789"/>
                </a:cubicBezTo>
                <a:cubicBezTo>
                  <a:pt x="879" y="8705"/>
                  <a:pt x="1214" y="8621"/>
                  <a:pt x="1549" y="8537"/>
                </a:cubicBezTo>
                <a:cubicBezTo>
                  <a:pt x="1566" y="8529"/>
                  <a:pt x="1587" y="8524"/>
                  <a:pt x="1610" y="8524"/>
                </a:cubicBezTo>
                <a:cubicBezTo>
                  <a:pt x="1642" y="8524"/>
                  <a:pt x="1679" y="8534"/>
                  <a:pt x="1716" y="8558"/>
                </a:cubicBezTo>
                <a:cubicBezTo>
                  <a:pt x="1946" y="8684"/>
                  <a:pt x="2176" y="8851"/>
                  <a:pt x="2427" y="8998"/>
                </a:cubicBezTo>
                <a:cubicBezTo>
                  <a:pt x="2134" y="9102"/>
                  <a:pt x="1883" y="9186"/>
                  <a:pt x="1611" y="9270"/>
                </a:cubicBezTo>
                <a:cubicBezTo>
                  <a:pt x="1423" y="9333"/>
                  <a:pt x="1214" y="9395"/>
                  <a:pt x="984" y="9395"/>
                </a:cubicBezTo>
                <a:cubicBezTo>
                  <a:pt x="795" y="9416"/>
                  <a:pt x="628" y="9584"/>
                  <a:pt x="649" y="9772"/>
                </a:cubicBezTo>
                <a:cubicBezTo>
                  <a:pt x="669" y="9969"/>
                  <a:pt x="819" y="10129"/>
                  <a:pt x="1011" y="10129"/>
                </a:cubicBezTo>
                <a:cubicBezTo>
                  <a:pt x="1023" y="10129"/>
                  <a:pt x="1035" y="10129"/>
                  <a:pt x="1046" y="10128"/>
                </a:cubicBezTo>
                <a:cubicBezTo>
                  <a:pt x="1193" y="10128"/>
                  <a:pt x="1339" y="10086"/>
                  <a:pt x="1486" y="10065"/>
                </a:cubicBezTo>
                <a:cubicBezTo>
                  <a:pt x="1737" y="10002"/>
                  <a:pt x="1967" y="9898"/>
                  <a:pt x="2218" y="9835"/>
                </a:cubicBezTo>
                <a:cubicBezTo>
                  <a:pt x="2574" y="9730"/>
                  <a:pt x="2930" y="9646"/>
                  <a:pt x="3285" y="9542"/>
                </a:cubicBezTo>
                <a:cubicBezTo>
                  <a:pt x="3308" y="9536"/>
                  <a:pt x="3329" y="9534"/>
                  <a:pt x="3348" y="9534"/>
                </a:cubicBezTo>
                <a:cubicBezTo>
                  <a:pt x="3403" y="9534"/>
                  <a:pt x="3449" y="9553"/>
                  <a:pt x="3494" y="9584"/>
                </a:cubicBezTo>
                <a:lnTo>
                  <a:pt x="4331" y="10149"/>
                </a:lnTo>
                <a:cubicBezTo>
                  <a:pt x="4352" y="10149"/>
                  <a:pt x="4394" y="10190"/>
                  <a:pt x="4415" y="10211"/>
                </a:cubicBezTo>
                <a:lnTo>
                  <a:pt x="2950" y="10672"/>
                </a:lnTo>
                <a:cubicBezTo>
                  <a:pt x="2553" y="10797"/>
                  <a:pt x="2134" y="10902"/>
                  <a:pt x="1737" y="11027"/>
                </a:cubicBezTo>
                <a:cubicBezTo>
                  <a:pt x="1632" y="11048"/>
                  <a:pt x="1549" y="11111"/>
                  <a:pt x="1507" y="11195"/>
                </a:cubicBezTo>
                <a:cubicBezTo>
                  <a:pt x="1423" y="11320"/>
                  <a:pt x="1423" y="11488"/>
                  <a:pt x="1528" y="11592"/>
                </a:cubicBezTo>
                <a:cubicBezTo>
                  <a:pt x="1586" y="11695"/>
                  <a:pt x="1686" y="11746"/>
                  <a:pt x="1791" y="11746"/>
                </a:cubicBezTo>
                <a:cubicBezTo>
                  <a:pt x="1835" y="11746"/>
                  <a:pt x="1881" y="11737"/>
                  <a:pt x="1925" y="11718"/>
                </a:cubicBezTo>
                <a:cubicBezTo>
                  <a:pt x="2386" y="11592"/>
                  <a:pt x="2825" y="11467"/>
                  <a:pt x="3285" y="11320"/>
                </a:cubicBezTo>
                <a:cubicBezTo>
                  <a:pt x="3913" y="11132"/>
                  <a:pt x="4541" y="10923"/>
                  <a:pt x="5168" y="10714"/>
                </a:cubicBezTo>
                <a:lnTo>
                  <a:pt x="5231" y="10693"/>
                </a:lnTo>
                <a:cubicBezTo>
                  <a:pt x="5266" y="10684"/>
                  <a:pt x="5297" y="10679"/>
                  <a:pt x="5326" y="10679"/>
                </a:cubicBezTo>
                <a:cubicBezTo>
                  <a:pt x="5367" y="10679"/>
                  <a:pt x="5404" y="10689"/>
                  <a:pt x="5440" y="10714"/>
                </a:cubicBezTo>
                <a:cubicBezTo>
                  <a:pt x="5984" y="11027"/>
                  <a:pt x="6507" y="11341"/>
                  <a:pt x="7031" y="11634"/>
                </a:cubicBezTo>
                <a:cubicBezTo>
                  <a:pt x="7052" y="11655"/>
                  <a:pt x="7072" y="11676"/>
                  <a:pt x="7093" y="11697"/>
                </a:cubicBezTo>
                <a:cubicBezTo>
                  <a:pt x="6800" y="11864"/>
                  <a:pt x="6487" y="12053"/>
                  <a:pt x="6235" y="12199"/>
                </a:cubicBezTo>
                <a:cubicBezTo>
                  <a:pt x="6005" y="12346"/>
                  <a:pt x="5733" y="12492"/>
                  <a:pt x="5482" y="12638"/>
                </a:cubicBezTo>
                <a:cubicBezTo>
                  <a:pt x="5252" y="12764"/>
                  <a:pt x="5043" y="12869"/>
                  <a:pt x="4813" y="12994"/>
                </a:cubicBezTo>
                <a:cubicBezTo>
                  <a:pt x="4478" y="12722"/>
                  <a:pt x="4143" y="12471"/>
                  <a:pt x="3808" y="12199"/>
                </a:cubicBezTo>
                <a:cubicBezTo>
                  <a:pt x="3731" y="12147"/>
                  <a:pt x="3645" y="12112"/>
                  <a:pt x="3557" y="12112"/>
                </a:cubicBezTo>
                <a:cubicBezTo>
                  <a:pt x="3502" y="12112"/>
                  <a:pt x="3446" y="12125"/>
                  <a:pt x="3390" y="12157"/>
                </a:cubicBezTo>
                <a:cubicBezTo>
                  <a:pt x="3264" y="12199"/>
                  <a:pt x="3181" y="12346"/>
                  <a:pt x="3181" y="12492"/>
                </a:cubicBezTo>
                <a:cubicBezTo>
                  <a:pt x="3181" y="12618"/>
                  <a:pt x="3243" y="12722"/>
                  <a:pt x="3348" y="12785"/>
                </a:cubicBezTo>
                <a:lnTo>
                  <a:pt x="4059" y="13308"/>
                </a:lnTo>
                <a:lnTo>
                  <a:pt x="4541" y="13685"/>
                </a:lnTo>
                <a:lnTo>
                  <a:pt x="3494" y="14438"/>
                </a:lnTo>
                <a:cubicBezTo>
                  <a:pt x="3453" y="14417"/>
                  <a:pt x="3411" y="14396"/>
                  <a:pt x="3369" y="14354"/>
                </a:cubicBezTo>
                <a:lnTo>
                  <a:pt x="2302" y="13517"/>
                </a:lnTo>
                <a:cubicBezTo>
                  <a:pt x="2051" y="13329"/>
                  <a:pt x="1821" y="13141"/>
                  <a:pt x="1570" y="12973"/>
                </a:cubicBezTo>
                <a:cubicBezTo>
                  <a:pt x="1505" y="12925"/>
                  <a:pt x="1429" y="12902"/>
                  <a:pt x="1353" y="12902"/>
                </a:cubicBezTo>
                <a:cubicBezTo>
                  <a:pt x="1231" y="12902"/>
                  <a:pt x="1111" y="12962"/>
                  <a:pt x="1046" y="13078"/>
                </a:cubicBezTo>
                <a:cubicBezTo>
                  <a:pt x="942" y="13266"/>
                  <a:pt x="1005" y="13496"/>
                  <a:pt x="1193" y="13580"/>
                </a:cubicBezTo>
                <a:cubicBezTo>
                  <a:pt x="1318" y="13664"/>
                  <a:pt x="1444" y="13747"/>
                  <a:pt x="1570" y="13852"/>
                </a:cubicBezTo>
                <a:lnTo>
                  <a:pt x="2762" y="14773"/>
                </a:lnTo>
                <a:cubicBezTo>
                  <a:pt x="2804" y="14815"/>
                  <a:pt x="2825" y="14856"/>
                  <a:pt x="2867" y="14877"/>
                </a:cubicBezTo>
                <a:cubicBezTo>
                  <a:pt x="2469" y="15191"/>
                  <a:pt x="2093" y="15505"/>
                  <a:pt x="1716" y="15819"/>
                </a:cubicBezTo>
                <a:cubicBezTo>
                  <a:pt x="1528" y="15965"/>
                  <a:pt x="1339" y="16091"/>
                  <a:pt x="1151" y="16237"/>
                </a:cubicBezTo>
                <a:cubicBezTo>
                  <a:pt x="1005" y="16342"/>
                  <a:pt x="963" y="16530"/>
                  <a:pt x="1026" y="16677"/>
                </a:cubicBezTo>
                <a:cubicBezTo>
                  <a:pt x="1095" y="16798"/>
                  <a:pt x="1221" y="16876"/>
                  <a:pt x="1357" y="16876"/>
                </a:cubicBezTo>
                <a:cubicBezTo>
                  <a:pt x="1386" y="16876"/>
                  <a:pt x="1415" y="16872"/>
                  <a:pt x="1444" y="16865"/>
                </a:cubicBezTo>
                <a:cubicBezTo>
                  <a:pt x="1528" y="16844"/>
                  <a:pt x="1590" y="16802"/>
                  <a:pt x="1632" y="16781"/>
                </a:cubicBezTo>
                <a:cubicBezTo>
                  <a:pt x="1758" y="16698"/>
                  <a:pt x="1862" y="16614"/>
                  <a:pt x="1946" y="16530"/>
                </a:cubicBezTo>
                <a:lnTo>
                  <a:pt x="3264" y="15526"/>
                </a:lnTo>
                <a:lnTo>
                  <a:pt x="3494" y="15338"/>
                </a:lnTo>
                <a:cubicBezTo>
                  <a:pt x="3871" y="15589"/>
                  <a:pt x="4206" y="15840"/>
                  <a:pt x="4541" y="16112"/>
                </a:cubicBezTo>
                <a:lnTo>
                  <a:pt x="4373" y="16258"/>
                </a:lnTo>
                <a:lnTo>
                  <a:pt x="3474" y="16907"/>
                </a:lnTo>
                <a:cubicBezTo>
                  <a:pt x="3411" y="16949"/>
                  <a:pt x="3348" y="16991"/>
                  <a:pt x="3306" y="17053"/>
                </a:cubicBezTo>
                <a:cubicBezTo>
                  <a:pt x="3160" y="17200"/>
                  <a:pt x="3160" y="17409"/>
                  <a:pt x="3306" y="17556"/>
                </a:cubicBezTo>
                <a:cubicBezTo>
                  <a:pt x="3374" y="17635"/>
                  <a:pt x="3467" y="17671"/>
                  <a:pt x="3561" y="17671"/>
                </a:cubicBezTo>
                <a:cubicBezTo>
                  <a:pt x="3640" y="17671"/>
                  <a:pt x="3720" y="17645"/>
                  <a:pt x="3787" y="17597"/>
                </a:cubicBezTo>
                <a:cubicBezTo>
                  <a:pt x="3955" y="17451"/>
                  <a:pt x="4122" y="17325"/>
                  <a:pt x="4311" y="17200"/>
                </a:cubicBezTo>
                <a:cubicBezTo>
                  <a:pt x="4478" y="17053"/>
                  <a:pt x="4666" y="16928"/>
                  <a:pt x="4855" y="16802"/>
                </a:cubicBezTo>
                <a:cubicBezTo>
                  <a:pt x="5106" y="16949"/>
                  <a:pt x="5357" y="17095"/>
                  <a:pt x="5608" y="17242"/>
                </a:cubicBezTo>
                <a:cubicBezTo>
                  <a:pt x="6089" y="17493"/>
                  <a:pt x="6528" y="17786"/>
                  <a:pt x="7031" y="18016"/>
                </a:cubicBezTo>
                <a:cubicBezTo>
                  <a:pt x="7052" y="18037"/>
                  <a:pt x="7093" y="18058"/>
                  <a:pt x="7135" y="18079"/>
                </a:cubicBezTo>
                <a:lnTo>
                  <a:pt x="6989" y="18183"/>
                </a:lnTo>
                <a:cubicBezTo>
                  <a:pt x="6507" y="18455"/>
                  <a:pt x="6026" y="18727"/>
                  <a:pt x="5524" y="19020"/>
                </a:cubicBezTo>
                <a:cubicBezTo>
                  <a:pt x="5463" y="19069"/>
                  <a:pt x="5387" y="19090"/>
                  <a:pt x="5310" y="19090"/>
                </a:cubicBezTo>
                <a:cubicBezTo>
                  <a:pt x="5255" y="19090"/>
                  <a:pt x="5199" y="19079"/>
                  <a:pt x="5147" y="19062"/>
                </a:cubicBezTo>
                <a:cubicBezTo>
                  <a:pt x="4917" y="18978"/>
                  <a:pt x="4708" y="18895"/>
                  <a:pt x="4478" y="18832"/>
                </a:cubicBezTo>
                <a:lnTo>
                  <a:pt x="2469" y="18204"/>
                </a:lnTo>
                <a:cubicBezTo>
                  <a:pt x="2281" y="18141"/>
                  <a:pt x="2093" y="18100"/>
                  <a:pt x="1904" y="18058"/>
                </a:cubicBezTo>
                <a:cubicBezTo>
                  <a:pt x="1877" y="18052"/>
                  <a:pt x="1849" y="18049"/>
                  <a:pt x="1821" y="18049"/>
                </a:cubicBezTo>
                <a:cubicBezTo>
                  <a:pt x="1663" y="18049"/>
                  <a:pt x="1518" y="18148"/>
                  <a:pt x="1465" y="18309"/>
                </a:cubicBezTo>
                <a:cubicBezTo>
                  <a:pt x="1423" y="18497"/>
                  <a:pt x="1528" y="18685"/>
                  <a:pt x="1716" y="18769"/>
                </a:cubicBezTo>
                <a:cubicBezTo>
                  <a:pt x="1800" y="18790"/>
                  <a:pt x="1904" y="18811"/>
                  <a:pt x="1988" y="18832"/>
                </a:cubicBezTo>
                <a:lnTo>
                  <a:pt x="2260" y="18916"/>
                </a:lnTo>
                <a:lnTo>
                  <a:pt x="2909" y="19104"/>
                </a:lnTo>
                <a:lnTo>
                  <a:pt x="4311" y="19543"/>
                </a:lnTo>
                <a:lnTo>
                  <a:pt x="4415" y="19585"/>
                </a:lnTo>
                <a:cubicBezTo>
                  <a:pt x="4394" y="19606"/>
                  <a:pt x="4394" y="19627"/>
                  <a:pt x="4394" y="19627"/>
                </a:cubicBezTo>
                <a:lnTo>
                  <a:pt x="3494" y="20213"/>
                </a:lnTo>
                <a:cubicBezTo>
                  <a:pt x="3464" y="20243"/>
                  <a:pt x="3411" y="20263"/>
                  <a:pt x="3360" y="20263"/>
                </a:cubicBezTo>
                <a:cubicBezTo>
                  <a:pt x="3341" y="20263"/>
                  <a:pt x="3323" y="20260"/>
                  <a:pt x="3306" y="20255"/>
                </a:cubicBezTo>
                <a:cubicBezTo>
                  <a:pt x="2909" y="20129"/>
                  <a:pt x="2532" y="20045"/>
                  <a:pt x="2134" y="19920"/>
                </a:cubicBezTo>
                <a:cubicBezTo>
                  <a:pt x="1821" y="19815"/>
                  <a:pt x="1486" y="19732"/>
                  <a:pt x="1130" y="19669"/>
                </a:cubicBezTo>
                <a:cubicBezTo>
                  <a:pt x="1103" y="19663"/>
                  <a:pt x="1076" y="19661"/>
                  <a:pt x="1049" y="19661"/>
                </a:cubicBezTo>
                <a:cubicBezTo>
                  <a:pt x="870" y="19661"/>
                  <a:pt x="706" y="19780"/>
                  <a:pt x="670" y="19962"/>
                </a:cubicBezTo>
                <a:cubicBezTo>
                  <a:pt x="649" y="20171"/>
                  <a:pt x="774" y="20359"/>
                  <a:pt x="984" y="20380"/>
                </a:cubicBezTo>
                <a:cubicBezTo>
                  <a:pt x="1046" y="20401"/>
                  <a:pt x="1088" y="20401"/>
                  <a:pt x="1151" y="20401"/>
                </a:cubicBezTo>
                <a:cubicBezTo>
                  <a:pt x="1214" y="20401"/>
                  <a:pt x="1277" y="20422"/>
                  <a:pt x="1339" y="20443"/>
                </a:cubicBezTo>
                <a:cubicBezTo>
                  <a:pt x="1674" y="20527"/>
                  <a:pt x="2009" y="20631"/>
                  <a:pt x="2344" y="20736"/>
                </a:cubicBezTo>
                <a:lnTo>
                  <a:pt x="2448" y="20778"/>
                </a:lnTo>
                <a:cubicBezTo>
                  <a:pt x="2197" y="20924"/>
                  <a:pt x="1988" y="21071"/>
                  <a:pt x="1758" y="21217"/>
                </a:cubicBezTo>
                <a:cubicBezTo>
                  <a:pt x="1719" y="21243"/>
                  <a:pt x="1672" y="21261"/>
                  <a:pt x="1622" y="21261"/>
                </a:cubicBezTo>
                <a:cubicBezTo>
                  <a:pt x="1592" y="21261"/>
                  <a:pt x="1560" y="21254"/>
                  <a:pt x="1528" y="21238"/>
                </a:cubicBezTo>
                <a:cubicBezTo>
                  <a:pt x="1339" y="21196"/>
                  <a:pt x="1130" y="21133"/>
                  <a:pt x="921" y="21092"/>
                </a:cubicBezTo>
                <a:cubicBezTo>
                  <a:pt x="774" y="21050"/>
                  <a:pt x="649" y="21008"/>
                  <a:pt x="523" y="20966"/>
                </a:cubicBezTo>
                <a:cubicBezTo>
                  <a:pt x="487" y="20955"/>
                  <a:pt x="450" y="20950"/>
                  <a:pt x="414" y="20950"/>
                </a:cubicBezTo>
                <a:cubicBezTo>
                  <a:pt x="246" y="20950"/>
                  <a:pt x="98" y="21066"/>
                  <a:pt x="63" y="21238"/>
                </a:cubicBezTo>
                <a:cubicBezTo>
                  <a:pt x="0" y="21426"/>
                  <a:pt x="126" y="21615"/>
                  <a:pt x="314" y="21677"/>
                </a:cubicBezTo>
                <a:cubicBezTo>
                  <a:pt x="440" y="21719"/>
                  <a:pt x="565" y="21740"/>
                  <a:pt x="691" y="21782"/>
                </a:cubicBezTo>
                <a:lnTo>
                  <a:pt x="1277" y="21929"/>
                </a:lnTo>
                <a:cubicBezTo>
                  <a:pt x="1235" y="22033"/>
                  <a:pt x="1214" y="22117"/>
                  <a:pt x="1193" y="22222"/>
                </a:cubicBezTo>
                <a:cubicBezTo>
                  <a:pt x="1130" y="22452"/>
                  <a:pt x="1067" y="22682"/>
                  <a:pt x="1026" y="22912"/>
                </a:cubicBezTo>
                <a:cubicBezTo>
                  <a:pt x="984" y="23121"/>
                  <a:pt x="1109" y="23310"/>
                  <a:pt x="1318" y="23330"/>
                </a:cubicBezTo>
                <a:cubicBezTo>
                  <a:pt x="1343" y="23336"/>
                  <a:pt x="1367" y="23339"/>
                  <a:pt x="1391" y="23339"/>
                </a:cubicBezTo>
                <a:cubicBezTo>
                  <a:pt x="1549" y="23339"/>
                  <a:pt x="1682" y="23222"/>
                  <a:pt x="1737" y="23058"/>
                </a:cubicBezTo>
                <a:cubicBezTo>
                  <a:pt x="1800" y="22786"/>
                  <a:pt x="1862" y="22514"/>
                  <a:pt x="1946" y="22242"/>
                </a:cubicBezTo>
                <a:cubicBezTo>
                  <a:pt x="2051" y="21845"/>
                  <a:pt x="1967" y="21950"/>
                  <a:pt x="2323" y="21761"/>
                </a:cubicBezTo>
                <a:lnTo>
                  <a:pt x="2406" y="21719"/>
                </a:lnTo>
                <a:cubicBezTo>
                  <a:pt x="2553" y="21636"/>
                  <a:pt x="2699" y="21573"/>
                  <a:pt x="2867" y="21489"/>
                </a:cubicBezTo>
                <a:lnTo>
                  <a:pt x="2867" y="21489"/>
                </a:lnTo>
                <a:cubicBezTo>
                  <a:pt x="2825" y="21657"/>
                  <a:pt x="2783" y="21803"/>
                  <a:pt x="2762" y="21929"/>
                </a:cubicBezTo>
                <a:cubicBezTo>
                  <a:pt x="2699" y="22284"/>
                  <a:pt x="2595" y="22619"/>
                  <a:pt x="2469" y="22933"/>
                </a:cubicBezTo>
                <a:cubicBezTo>
                  <a:pt x="2448" y="22954"/>
                  <a:pt x="2448" y="22975"/>
                  <a:pt x="2448" y="22996"/>
                </a:cubicBezTo>
                <a:cubicBezTo>
                  <a:pt x="2406" y="23142"/>
                  <a:pt x="2448" y="23289"/>
                  <a:pt x="2574" y="23372"/>
                </a:cubicBezTo>
                <a:cubicBezTo>
                  <a:pt x="2637" y="23425"/>
                  <a:pt x="2710" y="23451"/>
                  <a:pt x="2783" y="23451"/>
                </a:cubicBezTo>
                <a:cubicBezTo>
                  <a:pt x="2856" y="23451"/>
                  <a:pt x="2930" y="23425"/>
                  <a:pt x="2992" y="23372"/>
                </a:cubicBezTo>
                <a:cubicBezTo>
                  <a:pt x="3055" y="23330"/>
                  <a:pt x="3118" y="23268"/>
                  <a:pt x="3139" y="23184"/>
                </a:cubicBezTo>
                <a:cubicBezTo>
                  <a:pt x="3264" y="22933"/>
                  <a:pt x="3348" y="22640"/>
                  <a:pt x="3411" y="22368"/>
                </a:cubicBezTo>
                <a:cubicBezTo>
                  <a:pt x="3515" y="21929"/>
                  <a:pt x="3641" y="21489"/>
                  <a:pt x="3746" y="21050"/>
                </a:cubicBezTo>
                <a:cubicBezTo>
                  <a:pt x="3767" y="20966"/>
                  <a:pt x="3829" y="20882"/>
                  <a:pt x="3934" y="20841"/>
                </a:cubicBezTo>
                <a:lnTo>
                  <a:pt x="4771" y="20422"/>
                </a:lnTo>
                <a:cubicBezTo>
                  <a:pt x="4813" y="20401"/>
                  <a:pt x="4855" y="20380"/>
                  <a:pt x="4875" y="20380"/>
                </a:cubicBezTo>
                <a:cubicBezTo>
                  <a:pt x="4771" y="20924"/>
                  <a:pt x="4645" y="21447"/>
                  <a:pt x="4541" y="21970"/>
                </a:cubicBezTo>
                <a:cubicBezTo>
                  <a:pt x="4457" y="22347"/>
                  <a:pt x="4352" y="22724"/>
                  <a:pt x="4269" y="23100"/>
                </a:cubicBezTo>
                <a:cubicBezTo>
                  <a:pt x="4248" y="23184"/>
                  <a:pt x="4248" y="23310"/>
                  <a:pt x="4311" y="23393"/>
                </a:cubicBezTo>
                <a:cubicBezTo>
                  <a:pt x="4367" y="23506"/>
                  <a:pt x="4490" y="23585"/>
                  <a:pt x="4621" y="23585"/>
                </a:cubicBezTo>
                <a:cubicBezTo>
                  <a:pt x="4636" y="23585"/>
                  <a:pt x="4651" y="23584"/>
                  <a:pt x="4666" y="23582"/>
                </a:cubicBezTo>
                <a:cubicBezTo>
                  <a:pt x="4813" y="23561"/>
                  <a:pt x="4938" y="23435"/>
                  <a:pt x="4959" y="23289"/>
                </a:cubicBezTo>
                <a:cubicBezTo>
                  <a:pt x="5085" y="22849"/>
                  <a:pt x="5189" y="22389"/>
                  <a:pt x="5294" y="21929"/>
                </a:cubicBezTo>
                <a:cubicBezTo>
                  <a:pt x="5440" y="21259"/>
                  <a:pt x="5587" y="20610"/>
                  <a:pt x="5733" y="19941"/>
                </a:cubicBezTo>
                <a:cubicBezTo>
                  <a:pt x="5733" y="19857"/>
                  <a:pt x="5796" y="19773"/>
                  <a:pt x="5880" y="19732"/>
                </a:cubicBezTo>
                <a:cubicBezTo>
                  <a:pt x="6382" y="19439"/>
                  <a:pt x="6884" y="19146"/>
                  <a:pt x="7407" y="18853"/>
                </a:cubicBezTo>
                <a:cubicBezTo>
                  <a:pt x="7449" y="18832"/>
                  <a:pt x="7491" y="18811"/>
                  <a:pt x="7533" y="18790"/>
                </a:cubicBezTo>
                <a:lnTo>
                  <a:pt x="7533" y="19794"/>
                </a:lnTo>
                <a:lnTo>
                  <a:pt x="7533" y="19941"/>
                </a:lnTo>
                <a:cubicBezTo>
                  <a:pt x="7533" y="20087"/>
                  <a:pt x="7533" y="20213"/>
                  <a:pt x="7533" y="20359"/>
                </a:cubicBezTo>
                <a:cubicBezTo>
                  <a:pt x="7575" y="20715"/>
                  <a:pt x="7575" y="21071"/>
                  <a:pt x="7512" y="21405"/>
                </a:cubicBezTo>
                <a:cubicBezTo>
                  <a:pt x="7470" y="21426"/>
                  <a:pt x="7428" y="21447"/>
                  <a:pt x="7386" y="21468"/>
                </a:cubicBezTo>
                <a:lnTo>
                  <a:pt x="6340" y="21908"/>
                </a:lnTo>
                <a:cubicBezTo>
                  <a:pt x="6152" y="21991"/>
                  <a:pt x="6047" y="22201"/>
                  <a:pt x="6110" y="22389"/>
                </a:cubicBezTo>
                <a:cubicBezTo>
                  <a:pt x="6175" y="22536"/>
                  <a:pt x="6304" y="22619"/>
                  <a:pt x="6446" y="22619"/>
                </a:cubicBezTo>
                <a:cubicBezTo>
                  <a:pt x="6487" y="22619"/>
                  <a:pt x="6529" y="22612"/>
                  <a:pt x="6570" y="22598"/>
                </a:cubicBezTo>
                <a:cubicBezTo>
                  <a:pt x="6633" y="22577"/>
                  <a:pt x="6675" y="22556"/>
                  <a:pt x="6738" y="22535"/>
                </a:cubicBezTo>
                <a:lnTo>
                  <a:pt x="7428" y="22222"/>
                </a:lnTo>
                <a:lnTo>
                  <a:pt x="7972" y="21991"/>
                </a:lnTo>
                <a:cubicBezTo>
                  <a:pt x="8035" y="22452"/>
                  <a:pt x="8098" y="22870"/>
                  <a:pt x="8119" y="23289"/>
                </a:cubicBezTo>
                <a:lnTo>
                  <a:pt x="7993" y="23351"/>
                </a:lnTo>
                <a:cubicBezTo>
                  <a:pt x="7428" y="23561"/>
                  <a:pt x="6863" y="23791"/>
                  <a:pt x="6298" y="24021"/>
                </a:cubicBezTo>
                <a:cubicBezTo>
                  <a:pt x="6152" y="24084"/>
                  <a:pt x="6026" y="24146"/>
                  <a:pt x="5901" y="24209"/>
                </a:cubicBezTo>
                <a:cubicBezTo>
                  <a:pt x="5775" y="24251"/>
                  <a:pt x="5691" y="24356"/>
                  <a:pt x="5671" y="24481"/>
                </a:cubicBezTo>
                <a:cubicBezTo>
                  <a:pt x="5650" y="24628"/>
                  <a:pt x="5712" y="24753"/>
                  <a:pt x="5817" y="24837"/>
                </a:cubicBezTo>
                <a:cubicBezTo>
                  <a:pt x="5878" y="24886"/>
                  <a:pt x="5954" y="24906"/>
                  <a:pt x="6027" y="24906"/>
                </a:cubicBezTo>
                <a:cubicBezTo>
                  <a:pt x="6079" y="24906"/>
                  <a:pt x="6129" y="24896"/>
                  <a:pt x="6173" y="24879"/>
                </a:cubicBezTo>
                <a:cubicBezTo>
                  <a:pt x="6340" y="24816"/>
                  <a:pt x="6487" y="24732"/>
                  <a:pt x="6654" y="24670"/>
                </a:cubicBezTo>
                <a:cubicBezTo>
                  <a:pt x="7114" y="24481"/>
                  <a:pt x="7596" y="24293"/>
                  <a:pt x="8077" y="24105"/>
                </a:cubicBezTo>
                <a:lnTo>
                  <a:pt x="8202" y="24042"/>
                </a:lnTo>
                <a:cubicBezTo>
                  <a:pt x="8244" y="24105"/>
                  <a:pt x="8244" y="24146"/>
                  <a:pt x="8244" y="24188"/>
                </a:cubicBezTo>
                <a:cubicBezTo>
                  <a:pt x="8286" y="24502"/>
                  <a:pt x="8328" y="24816"/>
                  <a:pt x="8370" y="25130"/>
                </a:cubicBezTo>
                <a:cubicBezTo>
                  <a:pt x="8412" y="25465"/>
                  <a:pt x="8474" y="25820"/>
                  <a:pt x="8495" y="26176"/>
                </a:cubicBezTo>
                <a:cubicBezTo>
                  <a:pt x="8537" y="26385"/>
                  <a:pt x="8642" y="26532"/>
                  <a:pt x="8851" y="26532"/>
                </a:cubicBezTo>
                <a:cubicBezTo>
                  <a:pt x="9060" y="26532"/>
                  <a:pt x="9228" y="26364"/>
                  <a:pt x="9207" y="26155"/>
                </a:cubicBezTo>
                <a:cubicBezTo>
                  <a:pt x="9207" y="25988"/>
                  <a:pt x="9207" y="25841"/>
                  <a:pt x="9186" y="25674"/>
                </a:cubicBezTo>
                <a:cubicBezTo>
                  <a:pt x="9081" y="25109"/>
                  <a:pt x="8997" y="24544"/>
                  <a:pt x="8914" y="23958"/>
                </a:cubicBezTo>
                <a:cubicBezTo>
                  <a:pt x="8914" y="23895"/>
                  <a:pt x="8893" y="23812"/>
                  <a:pt x="8893" y="23728"/>
                </a:cubicBezTo>
                <a:lnTo>
                  <a:pt x="10085" y="23205"/>
                </a:lnTo>
                <a:cubicBezTo>
                  <a:pt x="10127" y="23602"/>
                  <a:pt x="10169" y="23979"/>
                  <a:pt x="10211" y="24356"/>
                </a:cubicBezTo>
                <a:cubicBezTo>
                  <a:pt x="10232" y="24502"/>
                  <a:pt x="10253" y="24649"/>
                  <a:pt x="10274" y="24795"/>
                </a:cubicBezTo>
                <a:cubicBezTo>
                  <a:pt x="10327" y="24938"/>
                  <a:pt x="10471" y="25035"/>
                  <a:pt x="10616" y="25035"/>
                </a:cubicBezTo>
                <a:cubicBezTo>
                  <a:pt x="10642" y="25035"/>
                  <a:pt x="10667" y="25032"/>
                  <a:pt x="10692" y="25025"/>
                </a:cubicBezTo>
                <a:cubicBezTo>
                  <a:pt x="10881" y="24983"/>
                  <a:pt x="11006" y="24816"/>
                  <a:pt x="10985" y="24628"/>
                </a:cubicBezTo>
                <a:cubicBezTo>
                  <a:pt x="10964" y="24418"/>
                  <a:pt x="10922" y="24272"/>
                  <a:pt x="10901" y="24021"/>
                </a:cubicBezTo>
                <a:cubicBezTo>
                  <a:pt x="10881" y="23791"/>
                  <a:pt x="10860" y="23561"/>
                  <a:pt x="10839" y="23289"/>
                </a:cubicBezTo>
                <a:cubicBezTo>
                  <a:pt x="11090" y="23142"/>
                  <a:pt x="11362" y="22996"/>
                  <a:pt x="11613" y="22849"/>
                </a:cubicBezTo>
                <a:cubicBezTo>
                  <a:pt x="12073" y="22577"/>
                  <a:pt x="12533" y="22326"/>
                  <a:pt x="12973" y="22033"/>
                </a:cubicBezTo>
                <a:cubicBezTo>
                  <a:pt x="13015" y="22012"/>
                  <a:pt x="13036" y="21991"/>
                  <a:pt x="13098" y="21970"/>
                </a:cubicBezTo>
                <a:lnTo>
                  <a:pt x="13098" y="22180"/>
                </a:lnTo>
                <a:lnTo>
                  <a:pt x="13098" y="23812"/>
                </a:lnTo>
                <a:cubicBezTo>
                  <a:pt x="13119" y="23958"/>
                  <a:pt x="13036" y="24105"/>
                  <a:pt x="12910" y="24188"/>
                </a:cubicBezTo>
                <a:cubicBezTo>
                  <a:pt x="12659" y="24418"/>
                  <a:pt x="12408" y="24649"/>
                  <a:pt x="12157" y="24879"/>
                </a:cubicBezTo>
                <a:lnTo>
                  <a:pt x="10881" y="26051"/>
                </a:lnTo>
                <a:cubicBezTo>
                  <a:pt x="10734" y="26197"/>
                  <a:pt x="10588" y="26323"/>
                  <a:pt x="10441" y="26469"/>
                </a:cubicBezTo>
                <a:cubicBezTo>
                  <a:pt x="10232" y="26699"/>
                  <a:pt x="10378" y="27055"/>
                  <a:pt x="10692" y="27076"/>
                </a:cubicBezTo>
                <a:cubicBezTo>
                  <a:pt x="10710" y="27079"/>
                  <a:pt x="10728" y="27081"/>
                  <a:pt x="10746" y="27081"/>
                </a:cubicBezTo>
                <a:cubicBezTo>
                  <a:pt x="10832" y="27081"/>
                  <a:pt x="10916" y="27041"/>
                  <a:pt x="10985" y="26971"/>
                </a:cubicBezTo>
                <a:cubicBezTo>
                  <a:pt x="11090" y="26867"/>
                  <a:pt x="11194" y="26741"/>
                  <a:pt x="11299" y="26636"/>
                </a:cubicBezTo>
                <a:lnTo>
                  <a:pt x="12931" y="25130"/>
                </a:lnTo>
                <a:cubicBezTo>
                  <a:pt x="12973" y="25109"/>
                  <a:pt x="12994" y="25088"/>
                  <a:pt x="13057" y="25046"/>
                </a:cubicBezTo>
                <a:cubicBezTo>
                  <a:pt x="13057" y="25276"/>
                  <a:pt x="13078" y="25486"/>
                  <a:pt x="13078" y="25695"/>
                </a:cubicBezTo>
                <a:cubicBezTo>
                  <a:pt x="13098" y="25799"/>
                  <a:pt x="13119" y="25925"/>
                  <a:pt x="13119" y="26030"/>
                </a:cubicBezTo>
                <a:cubicBezTo>
                  <a:pt x="13140" y="26155"/>
                  <a:pt x="13098" y="26281"/>
                  <a:pt x="13015" y="26385"/>
                </a:cubicBezTo>
                <a:cubicBezTo>
                  <a:pt x="12722" y="26678"/>
                  <a:pt x="12408" y="26971"/>
                  <a:pt x="12115" y="27264"/>
                </a:cubicBezTo>
                <a:cubicBezTo>
                  <a:pt x="11864" y="27473"/>
                  <a:pt x="11634" y="27724"/>
                  <a:pt x="11425" y="27996"/>
                </a:cubicBezTo>
                <a:cubicBezTo>
                  <a:pt x="11299" y="28164"/>
                  <a:pt x="11341" y="28394"/>
                  <a:pt x="11508" y="28520"/>
                </a:cubicBezTo>
                <a:cubicBezTo>
                  <a:pt x="11572" y="28575"/>
                  <a:pt x="11647" y="28600"/>
                  <a:pt x="11722" y="28600"/>
                </a:cubicBezTo>
                <a:cubicBezTo>
                  <a:pt x="11845" y="28600"/>
                  <a:pt x="11966" y="28532"/>
                  <a:pt x="12031" y="28415"/>
                </a:cubicBezTo>
                <a:cubicBezTo>
                  <a:pt x="12157" y="28248"/>
                  <a:pt x="12282" y="28101"/>
                  <a:pt x="12450" y="27955"/>
                </a:cubicBezTo>
                <a:cubicBezTo>
                  <a:pt x="12638" y="27766"/>
                  <a:pt x="12847" y="27578"/>
                  <a:pt x="13078" y="27369"/>
                </a:cubicBezTo>
                <a:cubicBezTo>
                  <a:pt x="13091" y="27409"/>
                  <a:pt x="13096" y="27432"/>
                  <a:pt x="13098" y="27432"/>
                </a:cubicBezTo>
                <a:cubicBezTo>
                  <a:pt x="13098" y="27432"/>
                  <a:pt x="13098" y="27425"/>
                  <a:pt x="13098" y="27411"/>
                </a:cubicBezTo>
                <a:cubicBezTo>
                  <a:pt x="13119" y="27662"/>
                  <a:pt x="13119" y="27892"/>
                  <a:pt x="13140" y="28122"/>
                </a:cubicBezTo>
                <a:cubicBezTo>
                  <a:pt x="13140" y="28206"/>
                  <a:pt x="13119" y="28289"/>
                  <a:pt x="13057" y="28331"/>
                </a:cubicBezTo>
                <a:cubicBezTo>
                  <a:pt x="12806" y="28582"/>
                  <a:pt x="12575" y="28833"/>
                  <a:pt x="12303" y="29084"/>
                </a:cubicBezTo>
                <a:cubicBezTo>
                  <a:pt x="12157" y="29210"/>
                  <a:pt x="12136" y="29440"/>
                  <a:pt x="12261" y="29608"/>
                </a:cubicBezTo>
                <a:cubicBezTo>
                  <a:pt x="12340" y="29686"/>
                  <a:pt x="12442" y="29728"/>
                  <a:pt x="12543" y="29728"/>
                </a:cubicBezTo>
                <a:cubicBezTo>
                  <a:pt x="12630" y="29728"/>
                  <a:pt x="12717" y="29696"/>
                  <a:pt x="12785" y="29628"/>
                </a:cubicBezTo>
                <a:cubicBezTo>
                  <a:pt x="12889" y="29545"/>
                  <a:pt x="12994" y="29461"/>
                  <a:pt x="13078" y="29356"/>
                </a:cubicBezTo>
                <a:cubicBezTo>
                  <a:pt x="13224" y="29231"/>
                  <a:pt x="13370" y="29084"/>
                  <a:pt x="13496" y="28938"/>
                </a:cubicBezTo>
                <a:lnTo>
                  <a:pt x="13705" y="29126"/>
                </a:lnTo>
                <a:cubicBezTo>
                  <a:pt x="13873" y="29294"/>
                  <a:pt x="14040" y="29482"/>
                  <a:pt x="14228" y="29628"/>
                </a:cubicBezTo>
                <a:cubicBezTo>
                  <a:pt x="14296" y="29696"/>
                  <a:pt x="14382" y="29728"/>
                  <a:pt x="14468" y="29728"/>
                </a:cubicBezTo>
                <a:cubicBezTo>
                  <a:pt x="14566" y="29728"/>
                  <a:pt x="14663" y="29686"/>
                  <a:pt x="14730" y="29608"/>
                </a:cubicBezTo>
                <a:cubicBezTo>
                  <a:pt x="14877" y="29461"/>
                  <a:pt x="14856" y="29210"/>
                  <a:pt x="14710" y="29084"/>
                </a:cubicBezTo>
                <a:cubicBezTo>
                  <a:pt x="14500" y="28875"/>
                  <a:pt x="14291" y="28645"/>
                  <a:pt x="14061" y="28457"/>
                </a:cubicBezTo>
                <a:cubicBezTo>
                  <a:pt x="13894" y="28352"/>
                  <a:pt x="13831" y="28143"/>
                  <a:pt x="13873" y="27955"/>
                </a:cubicBezTo>
                <a:cubicBezTo>
                  <a:pt x="13873" y="27913"/>
                  <a:pt x="13873" y="27871"/>
                  <a:pt x="13873" y="27850"/>
                </a:cubicBezTo>
                <a:cubicBezTo>
                  <a:pt x="13894" y="27683"/>
                  <a:pt x="13914" y="27515"/>
                  <a:pt x="13914" y="27348"/>
                </a:cubicBezTo>
                <a:lnTo>
                  <a:pt x="13956" y="27348"/>
                </a:lnTo>
                <a:cubicBezTo>
                  <a:pt x="14291" y="27703"/>
                  <a:pt x="14710" y="27976"/>
                  <a:pt x="14982" y="28394"/>
                </a:cubicBezTo>
                <a:cubicBezTo>
                  <a:pt x="15043" y="28486"/>
                  <a:pt x="15138" y="28544"/>
                  <a:pt x="15242" y="28544"/>
                </a:cubicBezTo>
                <a:cubicBezTo>
                  <a:pt x="15280" y="28544"/>
                  <a:pt x="15319" y="28536"/>
                  <a:pt x="15358" y="28520"/>
                </a:cubicBezTo>
                <a:cubicBezTo>
                  <a:pt x="15609" y="28436"/>
                  <a:pt x="15714" y="28122"/>
                  <a:pt x="15546" y="27913"/>
                </a:cubicBezTo>
                <a:cubicBezTo>
                  <a:pt x="15337" y="27662"/>
                  <a:pt x="15107" y="27411"/>
                  <a:pt x="14856" y="27201"/>
                </a:cubicBezTo>
                <a:cubicBezTo>
                  <a:pt x="14563" y="26908"/>
                  <a:pt x="14270" y="26636"/>
                  <a:pt x="13977" y="26343"/>
                </a:cubicBezTo>
                <a:cubicBezTo>
                  <a:pt x="13873" y="26260"/>
                  <a:pt x="13831" y="26113"/>
                  <a:pt x="13873" y="25988"/>
                </a:cubicBezTo>
                <a:cubicBezTo>
                  <a:pt x="13873" y="25820"/>
                  <a:pt x="13894" y="25632"/>
                  <a:pt x="13894" y="25444"/>
                </a:cubicBezTo>
                <a:cubicBezTo>
                  <a:pt x="13914" y="25297"/>
                  <a:pt x="13914" y="25151"/>
                  <a:pt x="13935" y="25004"/>
                </a:cubicBezTo>
                <a:cubicBezTo>
                  <a:pt x="13956" y="25004"/>
                  <a:pt x="13977" y="25025"/>
                  <a:pt x="13998" y="25025"/>
                </a:cubicBezTo>
                <a:cubicBezTo>
                  <a:pt x="14333" y="25360"/>
                  <a:pt x="14730" y="25716"/>
                  <a:pt x="15044" y="26009"/>
                </a:cubicBezTo>
                <a:cubicBezTo>
                  <a:pt x="15358" y="26302"/>
                  <a:pt x="15672" y="26615"/>
                  <a:pt x="15986" y="26908"/>
                </a:cubicBezTo>
                <a:cubicBezTo>
                  <a:pt x="16059" y="26982"/>
                  <a:pt x="16153" y="27018"/>
                  <a:pt x="16250" y="27018"/>
                </a:cubicBezTo>
                <a:cubicBezTo>
                  <a:pt x="16347" y="27018"/>
                  <a:pt x="16446" y="26982"/>
                  <a:pt x="16530" y="26908"/>
                </a:cubicBezTo>
                <a:cubicBezTo>
                  <a:pt x="16676" y="26762"/>
                  <a:pt x="16655" y="26511"/>
                  <a:pt x="16488" y="26385"/>
                </a:cubicBezTo>
                <a:cubicBezTo>
                  <a:pt x="16153" y="26051"/>
                  <a:pt x="15798" y="25716"/>
                  <a:pt x="15442" y="25381"/>
                </a:cubicBezTo>
                <a:cubicBezTo>
                  <a:pt x="14961" y="24942"/>
                  <a:pt x="14479" y="24481"/>
                  <a:pt x="13977" y="24042"/>
                </a:cubicBezTo>
                <a:cubicBezTo>
                  <a:pt x="13914" y="23979"/>
                  <a:pt x="13873" y="23895"/>
                  <a:pt x="13873" y="23812"/>
                </a:cubicBezTo>
                <a:lnTo>
                  <a:pt x="13873" y="22012"/>
                </a:lnTo>
                <a:cubicBezTo>
                  <a:pt x="13873" y="21970"/>
                  <a:pt x="13894" y="21929"/>
                  <a:pt x="13894" y="21887"/>
                </a:cubicBezTo>
                <a:cubicBezTo>
                  <a:pt x="13956" y="21929"/>
                  <a:pt x="14019" y="21970"/>
                  <a:pt x="14082" y="22012"/>
                </a:cubicBezTo>
                <a:cubicBezTo>
                  <a:pt x="14186" y="22096"/>
                  <a:pt x="14291" y="22159"/>
                  <a:pt x="14438" y="22242"/>
                </a:cubicBezTo>
                <a:cubicBezTo>
                  <a:pt x="14605" y="22347"/>
                  <a:pt x="14793" y="22431"/>
                  <a:pt x="14898" y="22514"/>
                </a:cubicBezTo>
                <a:cubicBezTo>
                  <a:pt x="15023" y="22577"/>
                  <a:pt x="15149" y="22661"/>
                  <a:pt x="15295" y="22724"/>
                </a:cubicBezTo>
                <a:cubicBezTo>
                  <a:pt x="15588" y="22891"/>
                  <a:pt x="15881" y="23058"/>
                  <a:pt x="16153" y="23247"/>
                </a:cubicBezTo>
                <a:lnTo>
                  <a:pt x="16070" y="24063"/>
                </a:lnTo>
                <a:cubicBezTo>
                  <a:pt x="16049" y="24209"/>
                  <a:pt x="16028" y="24335"/>
                  <a:pt x="16007" y="24481"/>
                </a:cubicBezTo>
                <a:cubicBezTo>
                  <a:pt x="15944" y="24690"/>
                  <a:pt x="16049" y="24900"/>
                  <a:pt x="16258" y="24963"/>
                </a:cubicBezTo>
                <a:cubicBezTo>
                  <a:pt x="16288" y="24969"/>
                  <a:pt x="16319" y="24972"/>
                  <a:pt x="16348" y="24972"/>
                </a:cubicBezTo>
                <a:cubicBezTo>
                  <a:pt x="16519" y="24972"/>
                  <a:pt x="16665" y="24869"/>
                  <a:pt x="16718" y="24690"/>
                </a:cubicBezTo>
                <a:cubicBezTo>
                  <a:pt x="16718" y="24628"/>
                  <a:pt x="16739" y="24565"/>
                  <a:pt x="16739" y="24502"/>
                </a:cubicBezTo>
                <a:cubicBezTo>
                  <a:pt x="16781" y="24126"/>
                  <a:pt x="16823" y="23728"/>
                  <a:pt x="16865" y="23351"/>
                </a:cubicBezTo>
                <a:cubicBezTo>
                  <a:pt x="16865" y="23289"/>
                  <a:pt x="16907" y="23226"/>
                  <a:pt x="16907" y="23142"/>
                </a:cubicBezTo>
                <a:lnTo>
                  <a:pt x="18078" y="23665"/>
                </a:lnTo>
                <a:lnTo>
                  <a:pt x="18078" y="23812"/>
                </a:lnTo>
                <a:cubicBezTo>
                  <a:pt x="18036" y="24063"/>
                  <a:pt x="18015" y="24335"/>
                  <a:pt x="17974" y="24586"/>
                </a:cubicBezTo>
                <a:cubicBezTo>
                  <a:pt x="17932" y="24963"/>
                  <a:pt x="17848" y="25318"/>
                  <a:pt x="17806" y="25695"/>
                </a:cubicBezTo>
                <a:cubicBezTo>
                  <a:pt x="17785" y="25862"/>
                  <a:pt x="17764" y="26009"/>
                  <a:pt x="17785" y="26176"/>
                </a:cubicBezTo>
                <a:cubicBezTo>
                  <a:pt x="17785" y="26239"/>
                  <a:pt x="17806" y="26302"/>
                  <a:pt x="17848" y="26343"/>
                </a:cubicBezTo>
                <a:cubicBezTo>
                  <a:pt x="17907" y="26446"/>
                  <a:pt x="18006" y="26497"/>
                  <a:pt x="18111" y="26497"/>
                </a:cubicBezTo>
                <a:cubicBezTo>
                  <a:pt x="18156" y="26497"/>
                  <a:pt x="18202" y="26488"/>
                  <a:pt x="18246" y="26469"/>
                </a:cubicBezTo>
                <a:cubicBezTo>
                  <a:pt x="18392" y="26427"/>
                  <a:pt x="18476" y="26302"/>
                  <a:pt x="18497" y="26155"/>
                </a:cubicBezTo>
                <a:cubicBezTo>
                  <a:pt x="18497" y="26030"/>
                  <a:pt x="18497" y="25904"/>
                  <a:pt x="18518" y="25779"/>
                </a:cubicBezTo>
                <a:cubicBezTo>
                  <a:pt x="18580" y="25318"/>
                  <a:pt x="18643" y="24900"/>
                  <a:pt x="18706" y="24460"/>
                </a:cubicBezTo>
                <a:cubicBezTo>
                  <a:pt x="18727" y="24314"/>
                  <a:pt x="18748" y="24146"/>
                  <a:pt x="18790" y="23979"/>
                </a:cubicBezTo>
                <a:lnTo>
                  <a:pt x="19020" y="24084"/>
                </a:lnTo>
                <a:cubicBezTo>
                  <a:pt x="19229" y="24167"/>
                  <a:pt x="19417" y="24251"/>
                  <a:pt x="19627" y="24335"/>
                </a:cubicBezTo>
                <a:cubicBezTo>
                  <a:pt x="20024" y="24502"/>
                  <a:pt x="20401" y="24649"/>
                  <a:pt x="20777" y="24816"/>
                </a:cubicBezTo>
                <a:cubicBezTo>
                  <a:pt x="20842" y="24852"/>
                  <a:pt x="20906" y="24867"/>
                  <a:pt x="20966" y="24867"/>
                </a:cubicBezTo>
                <a:cubicBezTo>
                  <a:pt x="21293" y="24867"/>
                  <a:pt x="21508" y="24401"/>
                  <a:pt x="21154" y="24188"/>
                </a:cubicBezTo>
                <a:cubicBezTo>
                  <a:pt x="21091" y="24146"/>
                  <a:pt x="21028" y="24105"/>
                  <a:pt x="20945" y="24084"/>
                </a:cubicBezTo>
                <a:cubicBezTo>
                  <a:pt x="20610" y="23937"/>
                  <a:pt x="20254" y="23812"/>
                  <a:pt x="19899" y="23665"/>
                </a:cubicBezTo>
                <a:cubicBezTo>
                  <a:pt x="19564" y="23540"/>
                  <a:pt x="19208" y="23393"/>
                  <a:pt x="18852" y="23247"/>
                </a:cubicBezTo>
                <a:cubicBezTo>
                  <a:pt x="18915" y="22807"/>
                  <a:pt x="18957" y="22389"/>
                  <a:pt x="18999" y="21950"/>
                </a:cubicBezTo>
                <a:cubicBezTo>
                  <a:pt x="19062" y="21970"/>
                  <a:pt x="19104" y="21991"/>
                  <a:pt x="19166" y="22012"/>
                </a:cubicBezTo>
                <a:cubicBezTo>
                  <a:pt x="19313" y="22075"/>
                  <a:pt x="19438" y="22138"/>
                  <a:pt x="19585" y="22201"/>
                </a:cubicBezTo>
                <a:cubicBezTo>
                  <a:pt x="19857" y="22305"/>
                  <a:pt x="20129" y="22431"/>
                  <a:pt x="20401" y="22535"/>
                </a:cubicBezTo>
                <a:cubicBezTo>
                  <a:pt x="20445" y="22555"/>
                  <a:pt x="20491" y="22564"/>
                  <a:pt x="20537" y="22564"/>
                </a:cubicBezTo>
                <a:cubicBezTo>
                  <a:pt x="20688" y="22564"/>
                  <a:pt x="20834" y="22465"/>
                  <a:pt x="20882" y="22305"/>
                </a:cubicBezTo>
                <a:cubicBezTo>
                  <a:pt x="20945" y="22117"/>
                  <a:pt x="20819" y="21908"/>
                  <a:pt x="20631" y="21845"/>
                </a:cubicBezTo>
                <a:cubicBezTo>
                  <a:pt x="20380" y="21740"/>
                  <a:pt x="20129" y="21636"/>
                  <a:pt x="19857" y="21531"/>
                </a:cubicBezTo>
                <a:cubicBezTo>
                  <a:pt x="19731" y="21468"/>
                  <a:pt x="19606" y="21405"/>
                  <a:pt x="19438" y="21343"/>
                </a:cubicBezTo>
                <a:lnTo>
                  <a:pt x="19438" y="20548"/>
                </a:lnTo>
                <a:lnTo>
                  <a:pt x="19438" y="19585"/>
                </a:lnTo>
                <a:cubicBezTo>
                  <a:pt x="19438" y="19355"/>
                  <a:pt x="19417" y="19125"/>
                  <a:pt x="19417" y="18874"/>
                </a:cubicBezTo>
                <a:lnTo>
                  <a:pt x="19417" y="18727"/>
                </a:lnTo>
                <a:cubicBezTo>
                  <a:pt x="19480" y="18769"/>
                  <a:pt x="19522" y="18769"/>
                  <a:pt x="19564" y="18811"/>
                </a:cubicBezTo>
                <a:cubicBezTo>
                  <a:pt x="20045" y="19083"/>
                  <a:pt x="20526" y="19376"/>
                  <a:pt x="21028" y="19648"/>
                </a:cubicBezTo>
                <a:cubicBezTo>
                  <a:pt x="21154" y="19711"/>
                  <a:pt x="21259" y="19836"/>
                  <a:pt x="21280" y="20004"/>
                </a:cubicBezTo>
                <a:cubicBezTo>
                  <a:pt x="21321" y="20317"/>
                  <a:pt x="21405" y="20631"/>
                  <a:pt x="21468" y="20924"/>
                </a:cubicBezTo>
                <a:cubicBezTo>
                  <a:pt x="21510" y="21050"/>
                  <a:pt x="21531" y="21154"/>
                  <a:pt x="21552" y="21280"/>
                </a:cubicBezTo>
                <a:cubicBezTo>
                  <a:pt x="21677" y="21782"/>
                  <a:pt x="21782" y="22305"/>
                  <a:pt x="21886" y="22807"/>
                </a:cubicBezTo>
                <a:cubicBezTo>
                  <a:pt x="21928" y="22954"/>
                  <a:pt x="21970" y="23121"/>
                  <a:pt x="22012" y="23268"/>
                </a:cubicBezTo>
                <a:cubicBezTo>
                  <a:pt x="22033" y="23414"/>
                  <a:pt x="22158" y="23519"/>
                  <a:pt x="22326" y="23519"/>
                </a:cubicBezTo>
                <a:cubicBezTo>
                  <a:pt x="22344" y="23522"/>
                  <a:pt x="22363" y="23523"/>
                  <a:pt x="22381" y="23523"/>
                </a:cubicBezTo>
                <a:cubicBezTo>
                  <a:pt x="22606" y="23523"/>
                  <a:pt x="22780" y="23291"/>
                  <a:pt x="22702" y="23058"/>
                </a:cubicBezTo>
                <a:cubicBezTo>
                  <a:pt x="22661" y="22891"/>
                  <a:pt x="22619" y="22745"/>
                  <a:pt x="22577" y="22598"/>
                </a:cubicBezTo>
                <a:cubicBezTo>
                  <a:pt x="22409" y="21887"/>
                  <a:pt x="22263" y="21196"/>
                  <a:pt x="22096" y="20506"/>
                </a:cubicBezTo>
                <a:cubicBezTo>
                  <a:pt x="22096" y="20443"/>
                  <a:pt x="22096" y="20401"/>
                  <a:pt x="22075" y="20317"/>
                </a:cubicBezTo>
                <a:lnTo>
                  <a:pt x="22075" y="20317"/>
                </a:lnTo>
                <a:cubicBezTo>
                  <a:pt x="22158" y="20359"/>
                  <a:pt x="22200" y="20380"/>
                  <a:pt x="22263" y="20401"/>
                </a:cubicBezTo>
                <a:cubicBezTo>
                  <a:pt x="22493" y="20527"/>
                  <a:pt x="22744" y="20652"/>
                  <a:pt x="22995" y="20757"/>
                </a:cubicBezTo>
                <a:cubicBezTo>
                  <a:pt x="23121" y="20799"/>
                  <a:pt x="23205" y="20924"/>
                  <a:pt x="23225" y="21050"/>
                </a:cubicBezTo>
                <a:cubicBezTo>
                  <a:pt x="23246" y="21113"/>
                  <a:pt x="23267" y="21196"/>
                  <a:pt x="23288" y="21259"/>
                </a:cubicBezTo>
                <a:cubicBezTo>
                  <a:pt x="23414" y="21761"/>
                  <a:pt x="23539" y="22263"/>
                  <a:pt x="23665" y="22766"/>
                </a:cubicBezTo>
                <a:cubicBezTo>
                  <a:pt x="23707" y="22912"/>
                  <a:pt x="23769" y="23079"/>
                  <a:pt x="23832" y="23205"/>
                </a:cubicBezTo>
                <a:cubicBezTo>
                  <a:pt x="23889" y="23336"/>
                  <a:pt x="24012" y="23417"/>
                  <a:pt x="24158" y="23417"/>
                </a:cubicBezTo>
                <a:cubicBezTo>
                  <a:pt x="24175" y="23417"/>
                  <a:pt x="24192" y="23416"/>
                  <a:pt x="24209" y="23414"/>
                </a:cubicBezTo>
                <a:cubicBezTo>
                  <a:pt x="24355" y="23393"/>
                  <a:pt x="24481" y="23289"/>
                  <a:pt x="24523" y="23142"/>
                </a:cubicBezTo>
                <a:cubicBezTo>
                  <a:pt x="24544" y="23038"/>
                  <a:pt x="24523" y="22954"/>
                  <a:pt x="24481" y="22870"/>
                </a:cubicBezTo>
                <a:cubicBezTo>
                  <a:pt x="24397" y="22724"/>
                  <a:pt x="24355" y="22577"/>
                  <a:pt x="24313" y="22431"/>
                </a:cubicBezTo>
                <a:cubicBezTo>
                  <a:pt x="24251" y="22138"/>
                  <a:pt x="24188" y="21845"/>
                  <a:pt x="24125" y="21552"/>
                </a:cubicBezTo>
                <a:cubicBezTo>
                  <a:pt x="24104" y="21531"/>
                  <a:pt x="24104" y="21510"/>
                  <a:pt x="24125" y="21468"/>
                </a:cubicBezTo>
                <a:cubicBezTo>
                  <a:pt x="24355" y="21594"/>
                  <a:pt x="24586" y="21719"/>
                  <a:pt x="24837" y="21845"/>
                </a:cubicBezTo>
                <a:cubicBezTo>
                  <a:pt x="24899" y="21866"/>
                  <a:pt x="24941" y="21929"/>
                  <a:pt x="24962" y="22012"/>
                </a:cubicBezTo>
                <a:cubicBezTo>
                  <a:pt x="25004" y="22222"/>
                  <a:pt x="25067" y="22431"/>
                  <a:pt x="25130" y="22619"/>
                </a:cubicBezTo>
                <a:cubicBezTo>
                  <a:pt x="25171" y="22766"/>
                  <a:pt x="25192" y="22891"/>
                  <a:pt x="25213" y="23017"/>
                </a:cubicBezTo>
                <a:cubicBezTo>
                  <a:pt x="25250" y="23199"/>
                  <a:pt x="25413" y="23318"/>
                  <a:pt x="25579" y="23318"/>
                </a:cubicBezTo>
                <a:cubicBezTo>
                  <a:pt x="25604" y="23318"/>
                  <a:pt x="25628" y="23315"/>
                  <a:pt x="25653" y="23310"/>
                </a:cubicBezTo>
                <a:cubicBezTo>
                  <a:pt x="25862" y="23268"/>
                  <a:pt x="25966" y="23079"/>
                  <a:pt x="25925" y="22870"/>
                </a:cubicBezTo>
                <a:cubicBezTo>
                  <a:pt x="25904" y="22745"/>
                  <a:pt x="25862" y="22598"/>
                  <a:pt x="25820" y="22473"/>
                </a:cubicBezTo>
                <a:cubicBezTo>
                  <a:pt x="25778" y="22284"/>
                  <a:pt x="25715" y="22096"/>
                  <a:pt x="25674" y="21908"/>
                </a:cubicBezTo>
                <a:lnTo>
                  <a:pt x="25925" y="21845"/>
                </a:lnTo>
                <a:cubicBezTo>
                  <a:pt x="26176" y="21782"/>
                  <a:pt x="26406" y="21719"/>
                  <a:pt x="26657" y="21636"/>
                </a:cubicBezTo>
                <a:cubicBezTo>
                  <a:pt x="26803" y="21594"/>
                  <a:pt x="26908" y="21468"/>
                  <a:pt x="26908" y="21322"/>
                </a:cubicBezTo>
                <a:cubicBezTo>
                  <a:pt x="26929" y="21175"/>
                  <a:pt x="26845" y="21050"/>
                  <a:pt x="26720" y="20987"/>
                </a:cubicBezTo>
                <a:cubicBezTo>
                  <a:pt x="26657" y="20956"/>
                  <a:pt x="26594" y="20940"/>
                  <a:pt x="26534" y="20940"/>
                </a:cubicBezTo>
                <a:cubicBezTo>
                  <a:pt x="26474" y="20940"/>
                  <a:pt x="26416" y="20956"/>
                  <a:pt x="26364" y="20987"/>
                </a:cubicBezTo>
                <a:cubicBezTo>
                  <a:pt x="26050" y="21071"/>
                  <a:pt x="25715" y="21154"/>
                  <a:pt x="25402" y="21238"/>
                </a:cubicBezTo>
                <a:cubicBezTo>
                  <a:pt x="25376" y="21247"/>
                  <a:pt x="25350" y="21252"/>
                  <a:pt x="25325" y="21252"/>
                </a:cubicBezTo>
                <a:cubicBezTo>
                  <a:pt x="25290" y="21252"/>
                  <a:pt x="25259" y="21242"/>
                  <a:pt x="25234" y="21217"/>
                </a:cubicBezTo>
                <a:cubicBezTo>
                  <a:pt x="24983" y="21071"/>
                  <a:pt x="24774" y="20924"/>
                  <a:pt x="24502" y="20757"/>
                </a:cubicBezTo>
                <a:lnTo>
                  <a:pt x="24941" y="20631"/>
                </a:lnTo>
                <a:cubicBezTo>
                  <a:pt x="25255" y="20506"/>
                  <a:pt x="25590" y="20422"/>
                  <a:pt x="25946" y="20380"/>
                </a:cubicBezTo>
                <a:lnTo>
                  <a:pt x="25987" y="20380"/>
                </a:lnTo>
                <a:cubicBezTo>
                  <a:pt x="26176" y="20359"/>
                  <a:pt x="26322" y="20171"/>
                  <a:pt x="26280" y="19983"/>
                </a:cubicBezTo>
                <a:cubicBezTo>
                  <a:pt x="26261" y="19806"/>
                  <a:pt x="26095" y="19667"/>
                  <a:pt x="25919" y="19667"/>
                </a:cubicBezTo>
                <a:cubicBezTo>
                  <a:pt x="25907" y="19667"/>
                  <a:pt x="25895" y="19667"/>
                  <a:pt x="25883" y="19669"/>
                </a:cubicBezTo>
                <a:cubicBezTo>
                  <a:pt x="25715" y="19669"/>
                  <a:pt x="25569" y="19711"/>
                  <a:pt x="25422" y="19732"/>
                </a:cubicBezTo>
                <a:cubicBezTo>
                  <a:pt x="25171" y="19815"/>
                  <a:pt x="24941" y="19899"/>
                  <a:pt x="24690" y="19962"/>
                </a:cubicBezTo>
                <a:cubicBezTo>
                  <a:pt x="24355" y="20066"/>
                  <a:pt x="24000" y="20150"/>
                  <a:pt x="23665" y="20234"/>
                </a:cubicBezTo>
                <a:cubicBezTo>
                  <a:pt x="23635" y="20249"/>
                  <a:pt x="23603" y="20256"/>
                  <a:pt x="23571" y="20256"/>
                </a:cubicBezTo>
                <a:cubicBezTo>
                  <a:pt x="23512" y="20256"/>
                  <a:pt x="23454" y="20232"/>
                  <a:pt x="23414" y="20192"/>
                </a:cubicBezTo>
                <a:lnTo>
                  <a:pt x="22598" y="19648"/>
                </a:lnTo>
                <a:cubicBezTo>
                  <a:pt x="22556" y="19627"/>
                  <a:pt x="22535" y="19606"/>
                  <a:pt x="22514" y="19564"/>
                </a:cubicBezTo>
                <a:cubicBezTo>
                  <a:pt x="22661" y="19543"/>
                  <a:pt x="22786" y="19501"/>
                  <a:pt x="22912" y="19460"/>
                </a:cubicBezTo>
                <a:lnTo>
                  <a:pt x="24397" y="18999"/>
                </a:lnTo>
                <a:lnTo>
                  <a:pt x="25192" y="18769"/>
                </a:lnTo>
                <a:cubicBezTo>
                  <a:pt x="25360" y="18727"/>
                  <a:pt x="25464" y="18581"/>
                  <a:pt x="25485" y="18413"/>
                </a:cubicBezTo>
                <a:cubicBezTo>
                  <a:pt x="25485" y="18246"/>
                  <a:pt x="25381" y="18120"/>
                  <a:pt x="25234" y="18079"/>
                </a:cubicBezTo>
                <a:cubicBezTo>
                  <a:pt x="25192" y="18068"/>
                  <a:pt x="25150" y="18063"/>
                  <a:pt x="25109" y="18063"/>
                </a:cubicBezTo>
                <a:cubicBezTo>
                  <a:pt x="25067" y="18063"/>
                  <a:pt x="25025" y="18068"/>
                  <a:pt x="24983" y="18079"/>
                </a:cubicBezTo>
                <a:cubicBezTo>
                  <a:pt x="24376" y="18246"/>
                  <a:pt x="23769" y="18434"/>
                  <a:pt x="23184" y="18623"/>
                </a:cubicBezTo>
                <a:cubicBezTo>
                  <a:pt x="22681" y="18790"/>
                  <a:pt x="22200" y="18937"/>
                  <a:pt x="21698" y="19083"/>
                </a:cubicBezTo>
                <a:cubicBezTo>
                  <a:pt x="21674" y="19099"/>
                  <a:pt x="21644" y="19106"/>
                  <a:pt x="21612" y="19106"/>
                </a:cubicBezTo>
                <a:cubicBezTo>
                  <a:pt x="21561" y="19106"/>
                  <a:pt x="21507" y="19088"/>
                  <a:pt x="21468" y="19062"/>
                </a:cubicBezTo>
                <a:cubicBezTo>
                  <a:pt x="20945" y="18748"/>
                  <a:pt x="20422" y="18455"/>
                  <a:pt x="19899" y="18162"/>
                </a:cubicBezTo>
                <a:cubicBezTo>
                  <a:pt x="19878" y="18120"/>
                  <a:pt x="19836" y="18100"/>
                  <a:pt x="19815" y="18079"/>
                </a:cubicBezTo>
                <a:lnTo>
                  <a:pt x="20401" y="17765"/>
                </a:lnTo>
                <a:cubicBezTo>
                  <a:pt x="20526" y="17702"/>
                  <a:pt x="20652" y="17618"/>
                  <a:pt x="20777" y="17556"/>
                </a:cubicBezTo>
                <a:cubicBezTo>
                  <a:pt x="20945" y="17451"/>
                  <a:pt x="21112" y="17367"/>
                  <a:pt x="21280" y="17263"/>
                </a:cubicBezTo>
                <a:cubicBezTo>
                  <a:pt x="21552" y="17095"/>
                  <a:pt x="21824" y="16928"/>
                  <a:pt x="22117" y="16802"/>
                </a:cubicBezTo>
                <a:cubicBezTo>
                  <a:pt x="22451" y="17053"/>
                  <a:pt x="22786" y="17304"/>
                  <a:pt x="23121" y="17576"/>
                </a:cubicBezTo>
                <a:cubicBezTo>
                  <a:pt x="23191" y="17637"/>
                  <a:pt x="23281" y="17668"/>
                  <a:pt x="23372" y="17668"/>
                </a:cubicBezTo>
                <a:cubicBezTo>
                  <a:pt x="23469" y="17668"/>
                  <a:pt x="23568" y="17632"/>
                  <a:pt x="23644" y="17556"/>
                </a:cubicBezTo>
                <a:cubicBezTo>
                  <a:pt x="23769" y="17409"/>
                  <a:pt x="23769" y="17158"/>
                  <a:pt x="23623" y="17032"/>
                </a:cubicBezTo>
                <a:cubicBezTo>
                  <a:pt x="23581" y="16991"/>
                  <a:pt x="23518" y="16949"/>
                  <a:pt x="23477" y="16907"/>
                </a:cubicBezTo>
                <a:lnTo>
                  <a:pt x="22849" y="16447"/>
                </a:lnTo>
                <a:lnTo>
                  <a:pt x="22368" y="16112"/>
                </a:lnTo>
                <a:lnTo>
                  <a:pt x="23414" y="15317"/>
                </a:lnTo>
                <a:lnTo>
                  <a:pt x="23581" y="15442"/>
                </a:lnTo>
                <a:lnTo>
                  <a:pt x="24983" y="16551"/>
                </a:lnTo>
                <a:cubicBezTo>
                  <a:pt x="25109" y="16635"/>
                  <a:pt x="25234" y="16719"/>
                  <a:pt x="25360" y="16802"/>
                </a:cubicBezTo>
                <a:cubicBezTo>
                  <a:pt x="25427" y="16843"/>
                  <a:pt x="25494" y="16860"/>
                  <a:pt x="25556" y="16860"/>
                </a:cubicBezTo>
                <a:cubicBezTo>
                  <a:pt x="25879" y="16860"/>
                  <a:pt x="26084" y="16385"/>
                  <a:pt x="25715" y="16175"/>
                </a:cubicBezTo>
                <a:cubicBezTo>
                  <a:pt x="25590" y="16112"/>
                  <a:pt x="25464" y="16007"/>
                  <a:pt x="25360" y="15924"/>
                </a:cubicBezTo>
                <a:lnTo>
                  <a:pt x="24146" y="14982"/>
                </a:lnTo>
                <a:lnTo>
                  <a:pt x="24041" y="14877"/>
                </a:lnTo>
                <a:cubicBezTo>
                  <a:pt x="24083" y="14835"/>
                  <a:pt x="24125" y="14794"/>
                  <a:pt x="24167" y="14752"/>
                </a:cubicBezTo>
                <a:cubicBezTo>
                  <a:pt x="24418" y="14563"/>
                  <a:pt x="24669" y="14354"/>
                  <a:pt x="24941" y="14145"/>
                </a:cubicBezTo>
                <a:cubicBezTo>
                  <a:pt x="25213" y="13957"/>
                  <a:pt x="25485" y="13747"/>
                  <a:pt x="25757" y="13538"/>
                </a:cubicBezTo>
                <a:cubicBezTo>
                  <a:pt x="25904" y="13434"/>
                  <a:pt x="25966" y="13224"/>
                  <a:pt x="25883" y="13078"/>
                </a:cubicBezTo>
                <a:cubicBezTo>
                  <a:pt x="25805" y="12953"/>
                  <a:pt x="25681" y="12887"/>
                  <a:pt x="25553" y="12887"/>
                </a:cubicBezTo>
                <a:cubicBezTo>
                  <a:pt x="25509" y="12887"/>
                  <a:pt x="25465" y="12894"/>
                  <a:pt x="25422" y="12911"/>
                </a:cubicBezTo>
                <a:cubicBezTo>
                  <a:pt x="25360" y="12931"/>
                  <a:pt x="25318" y="12952"/>
                  <a:pt x="25255" y="12994"/>
                </a:cubicBezTo>
                <a:cubicBezTo>
                  <a:pt x="25150" y="13057"/>
                  <a:pt x="25067" y="13141"/>
                  <a:pt x="24962" y="13224"/>
                </a:cubicBezTo>
                <a:lnTo>
                  <a:pt x="23539" y="14333"/>
                </a:lnTo>
                <a:cubicBezTo>
                  <a:pt x="23497" y="14375"/>
                  <a:pt x="23456" y="14396"/>
                  <a:pt x="23414" y="14417"/>
                </a:cubicBezTo>
                <a:lnTo>
                  <a:pt x="22368" y="13664"/>
                </a:lnTo>
                <a:cubicBezTo>
                  <a:pt x="22409" y="13601"/>
                  <a:pt x="22451" y="13580"/>
                  <a:pt x="22493" y="13559"/>
                </a:cubicBezTo>
                <a:cubicBezTo>
                  <a:pt x="22765" y="13350"/>
                  <a:pt x="23058" y="13141"/>
                  <a:pt x="23330" y="12931"/>
                </a:cubicBezTo>
                <a:cubicBezTo>
                  <a:pt x="23435" y="12869"/>
                  <a:pt x="23539" y="12785"/>
                  <a:pt x="23623" y="12722"/>
                </a:cubicBezTo>
                <a:cubicBezTo>
                  <a:pt x="23749" y="12576"/>
                  <a:pt x="23749" y="12346"/>
                  <a:pt x="23623" y="12220"/>
                </a:cubicBezTo>
                <a:cubicBezTo>
                  <a:pt x="23545" y="12130"/>
                  <a:pt x="23442" y="12089"/>
                  <a:pt x="23341" y="12089"/>
                </a:cubicBezTo>
                <a:cubicBezTo>
                  <a:pt x="23254" y="12089"/>
                  <a:pt x="23168" y="12120"/>
                  <a:pt x="23100" y="12178"/>
                </a:cubicBezTo>
                <a:cubicBezTo>
                  <a:pt x="22933" y="12325"/>
                  <a:pt x="22744" y="12471"/>
                  <a:pt x="22577" y="12597"/>
                </a:cubicBezTo>
                <a:cubicBezTo>
                  <a:pt x="22409" y="12701"/>
                  <a:pt x="22242" y="12848"/>
                  <a:pt x="22054" y="12973"/>
                </a:cubicBezTo>
                <a:lnTo>
                  <a:pt x="21133" y="12429"/>
                </a:lnTo>
                <a:cubicBezTo>
                  <a:pt x="21049" y="12387"/>
                  <a:pt x="20966" y="12325"/>
                  <a:pt x="20882" y="12283"/>
                </a:cubicBezTo>
                <a:lnTo>
                  <a:pt x="19794" y="11697"/>
                </a:lnTo>
                <a:lnTo>
                  <a:pt x="19794" y="11676"/>
                </a:lnTo>
                <a:cubicBezTo>
                  <a:pt x="19836" y="11634"/>
                  <a:pt x="19878" y="11613"/>
                  <a:pt x="19940" y="11571"/>
                </a:cubicBezTo>
                <a:cubicBezTo>
                  <a:pt x="20422" y="11299"/>
                  <a:pt x="20924" y="11027"/>
                  <a:pt x="21405" y="10734"/>
                </a:cubicBezTo>
                <a:cubicBezTo>
                  <a:pt x="21473" y="10694"/>
                  <a:pt x="21549" y="10671"/>
                  <a:pt x="21623" y="10671"/>
                </a:cubicBezTo>
                <a:cubicBezTo>
                  <a:pt x="21663" y="10671"/>
                  <a:pt x="21703" y="10678"/>
                  <a:pt x="21740" y="10693"/>
                </a:cubicBezTo>
                <a:cubicBezTo>
                  <a:pt x="21949" y="10776"/>
                  <a:pt x="22137" y="10839"/>
                  <a:pt x="22326" y="10902"/>
                </a:cubicBezTo>
                <a:cubicBezTo>
                  <a:pt x="23058" y="11132"/>
                  <a:pt x="23769" y="11362"/>
                  <a:pt x="24502" y="11571"/>
                </a:cubicBezTo>
                <a:cubicBezTo>
                  <a:pt x="24669" y="11634"/>
                  <a:pt x="24858" y="11676"/>
                  <a:pt x="25025" y="11718"/>
                </a:cubicBezTo>
                <a:cubicBezTo>
                  <a:pt x="25053" y="11724"/>
                  <a:pt x="25080" y="11727"/>
                  <a:pt x="25108" y="11727"/>
                </a:cubicBezTo>
                <a:cubicBezTo>
                  <a:pt x="25266" y="11727"/>
                  <a:pt x="25408" y="11627"/>
                  <a:pt x="25443" y="11467"/>
                </a:cubicBezTo>
                <a:cubicBezTo>
                  <a:pt x="25506" y="11258"/>
                  <a:pt x="25381" y="11048"/>
                  <a:pt x="25171" y="11006"/>
                </a:cubicBezTo>
                <a:cubicBezTo>
                  <a:pt x="25025" y="10944"/>
                  <a:pt x="24858" y="10923"/>
                  <a:pt x="24690" y="10881"/>
                </a:cubicBezTo>
                <a:cubicBezTo>
                  <a:pt x="24460" y="10797"/>
                  <a:pt x="24230" y="10734"/>
                  <a:pt x="24000" y="10651"/>
                </a:cubicBezTo>
                <a:lnTo>
                  <a:pt x="22744" y="10253"/>
                </a:lnTo>
                <a:lnTo>
                  <a:pt x="22472" y="10190"/>
                </a:lnTo>
                <a:cubicBezTo>
                  <a:pt x="22535" y="10149"/>
                  <a:pt x="22577" y="10107"/>
                  <a:pt x="22619" y="10086"/>
                </a:cubicBezTo>
                <a:cubicBezTo>
                  <a:pt x="22849" y="9918"/>
                  <a:pt x="23100" y="9772"/>
                  <a:pt x="23330" y="9605"/>
                </a:cubicBezTo>
                <a:cubicBezTo>
                  <a:pt x="23400" y="9549"/>
                  <a:pt x="23479" y="9521"/>
                  <a:pt x="23561" y="9521"/>
                </a:cubicBezTo>
                <a:cubicBezTo>
                  <a:pt x="23602" y="9521"/>
                  <a:pt x="23644" y="9528"/>
                  <a:pt x="23686" y="9542"/>
                </a:cubicBezTo>
                <a:cubicBezTo>
                  <a:pt x="23749" y="9563"/>
                  <a:pt x="23811" y="9563"/>
                  <a:pt x="23874" y="9584"/>
                </a:cubicBezTo>
                <a:cubicBezTo>
                  <a:pt x="24376" y="9730"/>
                  <a:pt x="24858" y="9877"/>
                  <a:pt x="25360" y="10023"/>
                </a:cubicBezTo>
                <a:cubicBezTo>
                  <a:pt x="25527" y="10065"/>
                  <a:pt x="25694" y="10086"/>
                  <a:pt x="25841" y="10107"/>
                </a:cubicBezTo>
                <a:cubicBezTo>
                  <a:pt x="26050" y="10107"/>
                  <a:pt x="26238" y="9960"/>
                  <a:pt x="26259" y="9751"/>
                </a:cubicBezTo>
                <a:cubicBezTo>
                  <a:pt x="26259" y="9563"/>
                  <a:pt x="26113" y="9395"/>
                  <a:pt x="25904" y="9374"/>
                </a:cubicBezTo>
                <a:cubicBezTo>
                  <a:pt x="25757" y="9353"/>
                  <a:pt x="25590" y="9333"/>
                  <a:pt x="25443" y="9291"/>
                </a:cubicBezTo>
                <a:cubicBezTo>
                  <a:pt x="25150" y="9207"/>
                  <a:pt x="24858" y="9102"/>
                  <a:pt x="24565" y="9019"/>
                </a:cubicBezTo>
                <a:cubicBezTo>
                  <a:pt x="24523" y="9019"/>
                  <a:pt x="24502" y="8998"/>
                  <a:pt x="24481" y="8998"/>
                </a:cubicBezTo>
                <a:cubicBezTo>
                  <a:pt x="24711" y="8830"/>
                  <a:pt x="24920" y="8705"/>
                  <a:pt x="25130" y="8558"/>
                </a:cubicBezTo>
                <a:cubicBezTo>
                  <a:pt x="25191" y="8528"/>
                  <a:pt x="25252" y="8508"/>
                  <a:pt x="25322" y="8508"/>
                </a:cubicBezTo>
                <a:cubicBezTo>
                  <a:pt x="25347" y="8508"/>
                  <a:pt x="25373" y="8511"/>
                  <a:pt x="25402" y="8517"/>
                </a:cubicBezTo>
                <a:cubicBezTo>
                  <a:pt x="25715" y="8621"/>
                  <a:pt x="26050" y="8684"/>
                  <a:pt x="26364" y="8789"/>
                </a:cubicBezTo>
                <a:cubicBezTo>
                  <a:pt x="26405" y="8801"/>
                  <a:pt x="26445" y="8807"/>
                  <a:pt x="26485" y="8807"/>
                </a:cubicBezTo>
                <a:cubicBezTo>
                  <a:pt x="26649" y="8807"/>
                  <a:pt x="26795" y="8706"/>
                  <a:pt x="26845" y="8537"/>
                </a:cubicBezTo>
                <a:cubicBezTo>
                  <a:pt x="26908" y="8349"/>
                  <a:pt x="26803" y="8140"/>
                  <a:pt x="26594" y="8098"/>
                </a:cubicBezTo>
                <a:cubicBezTo>
                  <a:pt x="26490" y="8056"/>
                  <a:pt x="26364" y="8035"/>
                  <a:pt x="26259" y="7993"/>
                </a:cubicBezTo>
                <a:lnTo>
                  <a:pt x="25653" y="7826"/>
                </a:lnTo>
                <a:cubicBezTo>
                  <a:pt x="25674" y="7742"/>
                  <a:pt x="25694" y="7659"/>
                  <a:pt x="25715" y="7575"/>
                </a:cubicBezTo>
                <a:cubicBezTo>
                  <a:pt x="25778" y="7345"/>
                  <a:pt x="25841" y="7115"/>
                  <a:pt x="25904" y="6864"/>
                </a:cubicBezTo>
                <a:cubicBezTo>
                  <a:pt x="25946" y="6675"/>
                  <a:pt x="25820" y="6466"/>
                  <a:pt x="25632" y="6424"/>
                </a:cubicBezTo>
                <a:cubicBezTo>
                  <a:pt x="25616" y="6423"/>
                  <a:pt x="25601" y="6422"/>
                  <a:pt x="25587" y="6422"/>
                </a:cubicBezTo>
                <a:cubicBezTo>
                  <a:pt x="25396" y="6422"/>
                  <a:pt x="25231" y="6544"/>
                  <a:pt x="25192" y="6738"/>
                </a:cubicBezTo>
                <a:cubicBezTo>
                  <a:pt x="25109" y="7073"/>
                  <a:pt x="25004" y="7408"/>
                  <a:pt x="24920" y="7742"/>
                </a:cubicBezTo>
                <a:cubicBezTo>
                  <a:pt x="24920" y="7805"/>
                  <a:pt x="24878" y="7868"/>
                  <a:pt x="24816" y="7889"/>
                </a:cubicBezTo>
                <a:lnTo>
                  <a:pt x="24083" y="8265"/>
                </a:lnTo>
                <a:cubicBezTo>
                  <a:pt x="24083" y="8245"/>
                  <a:pt x="24083" y="8224"/>
                  <a:pt x="24083" y="8203"/>
                </a:cubicBezTo>
                <a:cubicBezTo>
                  <a:pt x="24146" y="7931"/>
                  <a:pt x="24188" y="7701"/>
                  <a:pt x="24251" y="7429"/>
                </a:cubicBezTo>
                <a:cubicBezTo>
                  <a:pt x="24293" y="7219"/>
                  <a:pt x="24376" y="6989"/>
                  <a:pt x="24460" y="6801"/>
                </a:cubicBezTo>
                <a:cubicBezTo>
                  <a:pt x="24523" y="6633"/>
                  <a:pt x="24460" y="6466"/>
                  <a:pt x="24313" y="6382"/>
                </a:cubicBezTo>
                <a:cubicBezTo>
                  <a:pt x="24259" y="6337"/>
                  <a:pt x="24193" y="6315"/>
                  <a:pt x="24126" y="6315"/>
                </a:cubicBezTo>
                <a:cubicBezTo>
                  <a:pt x="24037" y="6315"/>
                  <a:pt x="23945" y="6353"/>
                  <a:pt x="23874" y="6424"/>
                </a:cubicBezTo>
                <a:cubicBezTo>
                  <a:pt x="23832" y="6466"/>
                  <a:pt x="23790" y="6529"/>
                  <a:pt x="23769" y="6592"/>
                </a:cubicBezTo>
                <a:cubicBezTo>
                  <a:pt x="23644" y="6885"/>
                  <a:pt x="23560" y="7177"/>
                  <a:pt x="23497" y="7470"/>
                </a:cubicBezTo>
                <a:cubicBezTo>
                  <a:pt x="23393" y="7889"/>
                  <a:pt x="23288" y="8286"/>
                  <a:pt x="23184" y="8705"/>
                </a:cubicBezTo>
                <a:cubicBezTo>
                  <a:pt x="23163" y="8809"/>
                  <a:pt x="23079" y="8914"/>
                  <a:pt x="22974" y="8956"/>
                </a:cubicBezTo>
                <a:lnTo>
                  <a:pt x="22179" y="9353"/>
                </a:lnTo>
                <a:cubicBezTo>
                  <a:pt x="22137" y="9374"/>
                  <a:pt x="22096" y="9374"/>
                  <a:pt x="22054" y="9395"/>
                </a:cubicBezTo>
                <a:lnTo>
                  <a:pt x="22054" y="9312"/>
                </a:lnTo>
                <a:lnTo>
                  <a:pt x="22430" y="7680"/>
                </a:lnTo>
                <a:cubicBezTo>
                  <a:pt x="22514" y="7345"/>
                  <a:pt x="22598" y="7010"/>
                  <a:pt x="22681" y="6675"/>
                </a:cubicBezTo>
                <a:cubicBezTo>
                  <a:pt x="22723" y="6466"/>
                  <a:pt x="22619" y="6278"/>
                  <a:pt x="22430" y="6215"/>
                </a:cubicBezTo>
                <a:cubicBezTo>
                  <a:pt x="22394" y="6204"/>
                  <a:pt x="22357" y="6199"/>
                  <a:pt x="22321" y="6199"/>
                </a:cubicBezTo>
                <a:cubicBezTo>
                  <a:pt x="22153" y="6199"/>
                  <a:pt x="22005" y="6314"/>
                  <a:pt x="21970" y="6487"/>
                </a:cubicBezTo>
                <a:cubicBezTo>
                  <a:pt x="21928" y="6633"/>
                  <a:pt x="21886" y="6780"/>
                  <a:pt x="21845" y="6947"/>
                </a:cubicBezTo>
                <a:cubicBezTo>
                  <a:pt x="21740" y="7429"/>
                  <a:pt x="21635" y="7931"/>
                  <a:pt x="21531" y="8433"/>
                </a:cubicBezTo>
                <a:cubicBezTo>
                  <a:pt x="21447" y="8768"/>
                  <a:pt x="21363" y="9102"/>
                  <a:pt x="21280" y="9437"/>
                </a:cubicBezTo>
                <a:cubicBezTo>
                  <a:pt x="21259" y="9584"/>
                  <a:pt x="21217" y="9730"/>
                  <a:pt x="21196" y="9877"/>
                </a:cubicBezTo>
                <a:cubicBezTo>
                  <a:pt x="21196" y="9939"/>
                  <a:pt x="21133" y="10002"/>
                  <a:pt x="21070" y="10044"/>
                </a:cubicBezTo>
                <a:lnTo>
                  <a:pt x="19501" y="10944"/>
                </a:lnTo>
                <a:cubicBezTo>
                  <a:pt x="19459" y="10965"/>
                  <a:pt x="19438" y="10986"/>
                  <a:pt x="19396" y="10986"/>
                </a:cubicBezTo>
                <a:cubicBezTo>
                  <a:pt x="19396" y="10567"/>
                  <a:pt x="19417" y="10190"/>
                  <a:pt x="19417" y="9793"/>
                </a:cubicBezTo>
                <a:lnTo>
                  <a:pt x="19417" y="9395"/>
                </a:lnTo>
                <a:cubicBezTo>
                  <a:pt x="19396" y="9102"/>
                  <a:pt x="19396" y="8789"/>
                  <a:pt x="19417" y="8475"/>
                </a:cubicBezTo>
                <a:cubicBezTo>
                  <a:pt x="19417" y="8412"/>
                  <a:pt x="19459" y="8349"/>
                  <a:pt x="19522" y="8328"/>
                </a:cubicBezTo>
                <a:lnTo>
                  <a:pt x="19668" y="8265"/>
                </a:lnTo>
                <a:lnTo>
                  <a:pt x="20631" y="7868"/>
                </a:lnTo>
                <a:cubicBezTo>
                  <a:pt x="20819" y="7784"/>
                  <a:pt x="20903" y="7575"/>
                  <a:pt x="20840" y="7387"/>
                </a:cubicBezTo>
                <a:cubicBezTo>
                  <a:pt x="20792" y="7243"/>
                  <a:pt x="20659" y="7148"/>
                  <a:pt x="20516" y="7148"/>
                </a:cubicBezTo>
                <a:cubicBezTo>
                  <a:pt x="20471" y="7148"/>
                  <a:pt x="20425" y="7158"/>
                  <a:pt x="20380" y="7177"/>
                </a:cubicBezTo>
                <a:cubicBezTo>
                  <a:pt x="20296" y="7198"/>
                  <a:pt x="20212" y="7240"/>
                  <a:pt x="20129" y="7282"/>
                </a:cubicBezTo>
                <a:lnTo>
                  <a:pt x="19166" y="7701"/>
                </a:lnTo>
                <a:cubicBezTo>
                  <a:pt x="19116" y="7717"/>
                  <a:pt x="19065" y="7748"/>
                  <a:pt x="19014" y="7748"/>
                </a:cubicBezTo>
                <a:cubicBezTo>
                  <a:pt x="19002" y="7748"/>
                  <a:pt x="18990" y="7746"/>
                  <a:pt x="18978" y="7742"/>
                </a:cubicBezTo>
                <a:cubicBezTo>
                  <a:pt x="18915" y="7324"/>
                  <a:pt x="18852" y="6905"/>
                  <a:pt x="18852" y="6487"/>
                </a:cubicBezTo>
                <a:cubicBezTo>
                  <a:pt x="18915" y="6445"/>
                  <a:pt x="18957" y="6424"/>
                  <a:pt x="19020" y="6403"/>
                </a:cubicBezTo>
                <a:cubicBezTo>
                  <a:pt x="19564" y="6194"/>
                  <a:pt x="20108" y="5964"/>
                  <a:pt x="20673" y="5755"/>
                </a:cubicBezTo>
                <a:cubicBezTo>
                  <a:pt x="20819" y="5692"/>
                  <a:pt x="20966" y="5629"/>
                  <a:pt x="21091" y="5545"/>
                </a:cubicBezTo>
                <a:cubicBezTo>
                  <a:pt x="21476" y="5353"/>
                  <a:pt x="21276" y="4854"/>
                  <a:pt x="20944" y="4854"/>
                </a:cubicBezTo>
                <a:cubicBezTo>
                  <a:pt x="20878" y="4854"/>
                  <a:pt x="20808" y="4873"/>
                  <a:pt x="20736" y="4918"/>
                </a:cubicBezTo>
                <a:cubicBezTo>
                  <a:pt x="20631" y="4980"/>
                  <a:pt x="20526" y="5022"/>
                  <a:pt x="20401" y="5085"/>
                </a:cubicBezTo>
                <a:cubicBezTo>
                  <a:pt x="19899" y="5294"/>
                  <a:pt x="19376" y="5483"/>
                  <a:pt x="18852" y="5692"/>
                </a:cubicBezTo>
                <a:lnTo>
                  <a:pt x="18748" y="5734"/>
                </a:lnTo>
                <a:cubicBezTo>
                  <a:pt x="18727" y="5566"/>
                  <a:pt x="18706" y="5441"/>
                  <a:pt x="18685" y="5315"/>
                </a:cubicBezTo>
                <a:cubicBezTo>
                  <a:pt x="18643" y="4939"/>
                  <a:pt x="18580" y="4562"/>
                  <a:pt x="18518" y="4185"/>
                </a:cubicBezTo>
                <a:cubicBezTo>
                  <a:pt x="18497" y="3997"/>
                  <a:pt x="18476" y="3788"/>
                  <a:pt x="18455" y="3579"/>
                </a:cubicBezTo>
                <a:cubicBezTo>
                  <a:pt x="18455" y="3401"/>
                  <a:pt x="18306" y="3242"/>
                  <a:pt x="18131" y="3242"/>
                </a:cubicBezTo>
                <a:cubicBezTo>
                  <a:pt x="18121" y="3242"/>
                  <a:pt x="18110" y="3243"/>
                  <a:pt x="18099" y="3244"/>
                </a:cubicBezTo>
                <a:cubicBezTo>
                  <a:pt x="18087" y="3243"/>
                  <a:pt x="18076" y="3242"/>
                  <a:pt x="18064" y="3242"/>
                </a:cubicBezTo>
                <a:cubicBezTo>
                  <a:pt x="17874" y="3242"/>
                  <a:pt x="17743" y="3401"/>
                  <a:pt x="17743" y="3579"/>
                </a:cubicBezTo>
                <a:cubicBezTo>
                  <a:pt x="17743" y="3725"/>
                  <a:pt x="17743" y="3872"/>
                  <a:pt x="17764" y="4018"/>
                </a:cubicBezTo>
                <a:cubicBezTo>
                  <a:pt x="17827" y="4478"/>
                  <a:pt x="17911" y="4960"/>
                  <a:pt x="17974" y="5420"/>
                </a:cubicBezTo>
                <a:cubicBezTo>
                  <a:pt x="18015" y="5629"/>
                  <a:pt x="18015" y="5817"/>
                  <a:pt x="18057" y="6048"/>
                </a:cubicBezTo>
                <a:lnTo>
                  <a:pt x="16865" y="6571"/>
                </a:lnTo>
                <a:cubicBezTo>
                  <a:pt x="16844" y="6487"/>
                  <a:pt x="16823" y="6424"/>
                  <a:pt x="16823" y="6382"/>
                </a:cubicBezTo>
                <a:cubicBezTo>
                  <a:pt x="16781" y="6006"/>
                  <a:pt x="16760" y="5629"/>
                  <a:pt x="16718" y="5252"/>
                </a:cubicBezTo>
                <a:cubicBezTo>
                  <a:pt x="16697" y="5169"/>
                  <a:pt x="16697" y="5085"/>
                  <a:pt x="16676" y="5001"/>
                </a:cubicBezTo>
                <a:cubicBezTo>
                  <a:pt x="16622" y="4838"/>
                  <a:pt x="16472" y="4721"/>
                  <a:pt x="16324" y="4721"/>
                </a:cubicBezTo>
                <a:cubicBezTo>
                  <a:pt x="16302" y="4721"/>
                  <a:pt x="16280" y="4724"/>
                  <a:pt x="16258" y="4729"/>
                </a:cubicBezTo>
                <a:cubicBezTo>
                  <a:pt x="16070" y="4771"/>
                  <a:pt x="15944" y="4939"/>
                  <a:pt x="15944" y="5148"/>
                </a:cubicBezTo>
                <a:cubicBezTo>
                  <a:pt x="15965" y="5315"/>
                  <a:pt x="16007" y="5483"/>
                  <a:pt x="16028" y="5650"/>
                </a:cubicBezTo>
                <a:cubicBezTo>
                  <a:pt x="16070" y="5901"/>
                  <a:pt x="16091" y="6173"/>
                  <a:pt x="16111" y="6466"/>
                </a:cubicBezTo>
                <a:lnTo>
                  <a:pt x="15191" y="6989"/>
                </a:lnTo>
                <a:cubicBezTo>
                  <a:pt x="15128" y="7031"/>
                  <a:pt x="15065" y="7052"/>
                  <a:pt x="15002" y="7094"/>
                </a:cubicBezTo>
                <a:lnTo>
                  <a:pt x="13914" y="7784"/>
                </a:lnTo>
                <a:lnTo>
                  <a:pt x="13852" y="7784"/>
                </a:lnTo>
                <a:lnTo>
                  <a:pt x="13852" y="7617"/>
                </a:lnTo>
                <a:lnTo>
                  <a:pt x="13852" y="5985"/>
                </a:lnTo>
                <a:cubicBezTo>
                  <a:pt x="13831" y="5817"/>
                  <a:pt x="13914" y="5671"/>
                  <a:pt x="14040" y="5566"/>
                </a:cubicBezTo>
                <a:cubicBezTo>
                  <a:pt x="14312" y="5336"/>
                  <a:pt x="14584" y="5085"/>
                  <a:pt x="14856" y="4834"/>
                </a:cubicBezTo>
                <a:lnTo>
                  <a:pt x="15107" y="4583"/>
                </a:lnTo>
                <a:lnTo>
                  <a:pt x="16174" y="3620"/>
                </a:lnTo>
                <a:cubicBezTo>
                  <a:pt x="16279" y="3516"/>
                  <a:pt x="16383" y="3411"/>
                  <a:pt x="16467" y="3307"/>
                </a:cubicBezTo>
                <a:cubicBezTo>
                  <a:pt x="16572" y="3244"/>
                  <a:pt x="16614" y="3118"/>
                  <a:pt x="16593" y="2972"/>
                </a:cubicBezTo>
                <a:cubicBezTo>
                  <a:pt x="16565" y="2794"/>
                  <a:pt x="16404" y="2679"/>
                  <a:pt x="16237" y="2679"/>
                </a:cubicBezTo>
                <a:cubicBezTo>
                  <a:pt x="16148" y="2679"/>
                  <a:pt x="16058" y="2711"/>
                  <a:pt x="15986" y="2783"/>
                </a:cubicBezTo>
                <a:cubicBezTo>
                  <a:pt x="15881" y="2888"/>
                  <a:pt x="15777" y="3014"/>
                  <a:pt x="15651" y="3118"/>
                </a:cubicBezTo>
                <a:cubicBezTo>
                  <a:pt x="15107" y="3620"/>
                  <a:pt x="14563" y="4144"/>
                  <a:pt x="14019" y="4646"/>
                </a:cubicBezTo>
                <a:cubicBezTo>
                  <a:pt x="13977" y="4667"/>
                  <a:pt x="13935" y="4688"/>
                  <a:pt x="13914" y="4729"/>
                </a:cubicBezTo>
                <a:cubicBezTo>
                  <a:pt x="13873" y="4353"/>
                  <a:pt x="13852" y="3997"/>
                  <a:pt x="13831" y="3641"/>
                </a:cubicBezTo>
                <a:cubicBezTo>
                  <a:pt x="13831" y="3558"/>
                  <a:pt x="13852" y="3453"/>
                  <a:pt x="13935" y="3390"/>
                </a:cubicBezTo>
                <a:cubicBezTo>
                  <a:pt x="14354" y="2993"/>
                  <a:pt x="14772" y="2595"/>
                  <a:pt x="15170" y="2177"/>
                </a:cubicBezTo>
                <a:cubicBezTo>
                  <a:pt x="15295" y="2051"/>
                  <a:pt x="15421" y="1905"/>
                  <a:pt x="15526" y="1758"/>
                </a:cubicBezTo>
                <a:cubicBezTo>
                  <a:pt x="15651" y="1591"/>
                  <a:pt x="15609" y="1361"/>
                  <a:pt x="15442" y="1256"/>
                </a:cubicBezTo>
                <a:cubicBezTo>
                  <a:pt x="15374" y="1205"/>
                  <a:pt x="15299" y="1182"/>
                  <a:pt x="15227" y="1182"/>
                </a:cubicBezTo>
                <a:cubicBezTo>
                  <a:pt x="15122" y="1182"/>
                  <a:pt x="15023" y="1232"/>
                  <a:pt x="14961" y="1319"/>
                </a:cubicBezTo>
                <a:cubicBezTo>
                  <a:pt x="14919" y="1361"/>
                  <a:pt x="14898" y="1403"/>
                  <a:pt x="14877" y="1444"/>
                </a:cubicBezTo>
                <a:cubicBezTo>
                  <a:pt x="14814" y="1507"/>
                  <a:pt x="14751" y="1591"/>
                  <a:pt x="14689" y="1654"/>
                </a:cubicBezTo>
                <a:lnTo>
                  <a:pt x="13998" y="2302"/>
                </a:lnTo>
                <a:cubicBezTo>
                  <a:pt x="13956" y="2323"/>
                  <a:pt x="13935" y="2344"/>
                  <a:pt x="13873" y="2386"/>
                </a:cubicBezTo>
                <a:cubicBezTo>
                  <a:pt x="13873" y="2093"/>
                  <a:pt x="13852" y="1842"/>
                  <a:pt x="13831" y="1570"/>
                </a:cubicBezTo>
                <a:cubicBezTo>
                  <a:pt x="13831" y="1507"/>
                  <a:pt x="13852" y="1444"/>
                  <a:pt x="13914" y="1382"/>
                </a:cubicBezTo>
                <a:cubicBezTo>
                  <a:pt x="14166" y="1151"/>
                  <a:pt x="14396" y="900"/>
                  <a:pt x="14668" y="649"/>
                </a:cubicBezTo>
                <a:cubicBezTo>
                  <a:pt x="14772" y="566"/>
                  <a:pt x="14814" y="440"/>
                  <a:pt x="14793" y="294"/>
                </a:cubicBezTo>
                <a:cubicBezTo>
                  <a:pt x="14752" y="116"/>
                  <a:pt x="14595" y="0"/>
                  <a:pt x="144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0"/>
          <p:cNvSpPr/>
          <p:nvPr/>
        </p:nvSpPr>
        <p:spPr>
          <a:xfrm>
            <a:off x="9862925" y="1414150"/>
            <a:ext cx="660700" cy="644300"/>
          </a:xfrm>
          <a:custGeom>
            <a:rect b="b" l="l" r="r" t="t"/>
            <a:pathLst>
              <a:path extrusionOk="0" h="25772" w="26428">
                <a:moveTo>
                  <a:pt x="8621" y="4962"/>
                </a:moveTo>
                <a:lnTo>
                  <a:pt x="8621" y="4962"/>
                </a:lnTo>
                <a:cubicBezTo>
                  <a:pt x="8789" y="5025"/>
                  <a:pt x="8914" y="5067"/>
                  <a:pt x="9061" y="5129"/>
                </a:cubicBezTo>
                <a:cubicBezTo>
                  <a:pt x="9416" y="5297"/>
                  <a:pt x="9793" y="5443"/>
                  <a:pt x="10170" y="5611"/>
                </a:cubicBezTo>
                <a:cubicBezTo>
                  <a:pt x="10379" y="5694"/>
                  <a:pt x="10567" y="5820"/>
                  <a:pt x="10756" y="5904"/>
                </a:cubicBezTo>
                <a:cubicBezTo>
                  <a:pt x="10818" y="5945"/>
                  <a:pt x="10860" y="5987"/>
                  <a:pt x="10881" y="6050"/>
                </a:cubicBezTo>
                <a:cubicBezTo>
                  <a:pt x="11174" y="7096"/>
                  <a:pt x="11488" y="8142"/>
                  <a:pt x="11781" y="9189"/>
                </a:cubicBezTo>
                <a:cubicBezTo>
                  <a:pt x="11948" y="9837"/>
                  <a:pt x="12116" y="10507"/>
                  <a:pt x="12283" y="11176"/>
                </a:cubicBezTo>
                <a:cubicBezTo>
                  <a:pt x="12283" y="11218"/>
                  <a:pt x="12283" y="11260"/>
                  <a:pt x="12304" y="11344"/>
                </a:cubicBezTo>
                <a:cubicBezTo>
                  <a:pt x="12199" y="11239"/>
                  <a:pt x="12116" y="11176"/>
                  <a:pt x="12053" y="11114"/>
                </a:cubicBezTo>
                <a:cubicBezTo>
                  <a:pt x="11467" y="10549"/>
                  <a:pt x="10881" y="9984"/>
                  <a:pt x="10295" y="9398"/>
                </a:cubicBezTo>
                <a:cubicBezTo>
                  <a:pt x="9793" y="8896"/>
                  <a:pt x="9333" y="8373"/>
                  <a:pt x="8831" y="7850"/>
                </a:cubicBezTo>
                <a:cubicBezTo>
                  <a:pt x="8726" y="7724"/>
                  <a:pt x="8580" y="7598"/>
                  <a:pt x="8454" y="7473"/>
                </a:cubicBezTo>
                <a:cubicBezTo>
                  <a:pt x="8391" y="7431"/>
                  <a:pt x="8370" y="7347"/>
                  <a:pt x="8370" y="7264"/>
                </a:cubicBezTo>
                <a:cubicBezTo>
                  <a:pt x="8370" y="6950"/>
                  <a:pt x="8391" y="6615"/>
                  <a:pt x="8454" y="6301"/>
                </a:cubicBezTo>
                <a:cubicBezTo>
                  <a:pt x="8496" y="6008"/>
                  <a:pt x="8517" y="5715"/>
                  <a:pt x="8559" y="5422"/>
                </a:cubicBezTo>
                <a:cubicBezTo>
                  <a:pt x="8580" y="5276"/>
                  <a:pt x="8600" y="5129"/>
                  <a:pt x="8642" y="4983"/>
                </a:cubicBezTo>
                <a:lnTo>
                  <a:pt x="8621" y="4962"/>
                </a:lnTo>
                <a:close/>
                <a:moveTo>
                  <a:pt x="17786" y="4983"/>
                </a:moveTo>
                <a:cubicBezTo>
                  <a:pt x="17828" y="5255"/>
                  <a:pt x="17870" y="5506"/>
                  <a:pt x="17911" y="5757"/>
                </a:cubicBezTo>
                <a:cubicBezTo>
                  <a:pt x="17953" y="6134"/>
                  <a:pt x="18016" y="6489"/>
                  <a:pt x="18037" y="6845"/>
                </a:cubicBezTo>
                <a:cubicBezTo>
                  <a:pt x="18058" y="7013"/>
                  <a:pt x="18058" y="7159"/>
                  <a:pt x="18037" y="7306"/>
                </a:cubicBezTo>
                <a:cubicBezTo>
                  <a:pt x="18037" y="7368"/>
                  <a:pt x="17995" y="7431"/>
                  <a:pt x="17953" y="7473"/>
                </a:cubicBezTo>
                <a:cubicBezTo>
                  <a:pt x="17430" y="8017"/>
                  <a:pt x="16928" y="8561"/>
                  <a:pt x="16405" y="9084"/>
                </a:cubicBezTo>
                <a:cubicBezTo>
                  <a:pt x="15882" y="9607"/>
                  <a:pt x="15359" y="10130"/>
                  <a:pt x="14836" y="10653"/>
                </a:cubicBezTo>
                <a:cubicBezTo>
                  <a:pt x="14626" y="10842"/>
                  <a:pt x="14438" y="11030"/>
                  <a:pt x="14229" y="11218"/>
                </a:cubicBezTo>
                <a:cubicBezTo>
                  <a:pt x="14208" y="11260"/>
                  <a:pt x="14166" y="11281"/>
                  <a:pt x="14103" y="11344"/>
                </a:cubicBezTo>
                <a:cubicBezTo>
                  <a:pt x="14145" y="11197"/>
                  <a:pt x="14145" y="11093"/>
                  <a:pt x="14187" y="11009"/>
                </a:cubicBezTo>
                <a:cubicBezTo>
                  <a:pt x="14375" y="10235"/>
                  <a:pt x="14564" y="9440"/>
                  <a:pt x="14773" y="8686"/>
                </a:cubicBezTo>
                <a:cubicBezTo>
                  <a:pt x="14982" y="7933"/>
                  <a:pt x="15212" y="7201"/>
                  <a:pt x="15422" y="6448"/>
                </a:cubicBezTo>
                <a:cubicBezTo>
                  <a:pt x="15463" y="6322"/>
                  <a:pt x="15505" y="6197"/>
                  <a:pt x="15526" y="6050"/>
                </a:cubicBezTo>
                <a:cubicBezTo>
                  <a:pt x="15547" y="5987"/>
                  <a:pt x="15589" y="5925"/>
                  <a:pt x="15652" y="5904"/>
                </a:cubicBezTo>
                <a:cubicBezTo>
                  <a:pt x="16300" y="5569"/>
                  <a:pt x="16970" y="5276"/>
                  <a:pt x="17660" y="5025"/>
                </a:cubicBezTo>
                <a:cubicBezTo>
                  <a:pt x="17681" y="5004"/>
                  <a:pt x="17723" y="5004"/>
                  <a:pt x="17786" y="4983"/>
                </a:cubicBezTo>
                <a:close/>
                <a:moveTo>
                  <a:pt x="6047" y="11482"/>
                </a:moveTo>
                <a:cubicBezTo>
                  <a:pt x="6067" y="11482"/>
                  <a:pt x="6088" y="11485"/>
                  <a:pt x="6111" y="11490"/>
                </a:cubicBezTo>
                <a:lnTo>
                  <a:pt x="9249" y="12285"/>
                </a:lnTo>
                <a:cubicBezTo>
                  <a:pt x="9919" y="12453"/>
                  <a:pt x="10588" y="12662"/>
                  <a:pt x="11258" y="12850"/>
                </a:cubicBezTo>
                <a:cubicBezTo>
                  <a:pt x="11300" y="12871"/>
                  <a:pt x="11362" y="12892"/>
                  <a:pt x="11404" y="12913"/>
                </a:cubicBezTo>
                <a:lnTo>
                  <a:pt x="11069" y="12997"/>
                </a:lnTo>
                <a:cubicBezTo>
                  <a:pt x="10337" y="13206"/>
                  <a:pt x="9626" y="13436"/>
                  <a:pt x="8893" y="13624"/>
                </a:cubicBezTo>
                <a:cubicBezTo>
                  <a:pt x="8140" y="13813"/>
                  <a:pt x="7408" y="13980"/>
                  <a:pt x="6655" y="14168"/>
                </a:cubicBezTo>
                <a:cubicBezTo>
                  <a:pt x="6487" y="14210"/>
                  <a:pt x="6320" y="14252"/>
                  <a:pt x="6131" y="14294"/>
                </a:cubicBezTo>
                <a:cubicBezTo>
                  <a:pt x="6105" y="14303"/>
                  <a:pt x="6072" y="14308"/>
                  <a:pt x="6038" y="14308"/>
                </a:cubicBezTo>
                <a:cubicBezTo>
                  <a:pt x="5989" y="14308"/>
                  <a:pt x="5938" y="14298"/>
                  <a:pt x="5901" y="14273"/>
                </a:cubicBezTo>
                <a:cubicBezTo>
                  <a:pt x="5295" y="13876"/>
                  <a:pt x="4709" y="13457"/>
                  <a:pt x="4165" y="12997"/>
                </a:cubicBezTo>
                <a:cubicBezTo>
                  <a:pt x="4123" y="12955"/>
                  <a:pt x="4081" y="12934"/>
                  <a:pt x="4039" y="12913"/>
                </a:cubicBezTo>
                <a:cubicBezTo>
                  <a:pt x="4165" y="12787"/>
                  <a:pt x="4269" y="12704"/>
                  <a:pt x="4395" y="12599"/>
                </a:cubicBezTo>
                <a:cubicBezTo>
                  <a:pt x="4688" y="12369"/>
                  <a:pt x="4981" y="12139"/>
                  <a:pt x="5295" y="11930"/>
                </a:cubicBezTo>
                <a:cubicBezTo>
                  <a:pt x="5504" y="11783"/>
                  <a:pt x="5713" y="11658"/>
                  <a:pt x="5901" y="11532"/>
                </a:cubicBezTo>
                <a:cubicBezTo>
                  <a:pt x="5947" y="11501"/>
                  <a:pt x="5993" y="11482"/>
                  <a:pt x="6047" y="11482"/>
                </a:cubicBezTo>
                <a:close/>
                <a:moveTo>
                  <a:pt x="20367" y="11503"/>
                </a:moveTo>
                <a:cubicBezTo>
                  <a:pt x="20434" y="11503"/>
                  <a:pt x="20502" y="11522"/>
                  <a:pt x="20548" y="11553"/>
                </a:cubicBezTo>
                <a:cubicBezTo>
                  <a:pt x="20966" y="11804"/>
                  <a:pt x="21343" y="12076"/>
                  <a:pt x="21720" y="12390"/>
                </a:cubicBezTo>
                <a:cubicBezTo>
                  <a:pt x="21929" y="12557"/>
                  <a:pt x="22159" y="12725"/>
                  <a:pt x="22389" y="12913"/>
                </a:cubicBezTo>
                <a:cubicBezTo>
                  <a:pt x="22243" y="13018"/>
                  <a:pt x="22138" y="13122"/>
                  <a:pt x="22012" y="13227"/>
                </a:cubicBezTo>
                <a:cubicBezTo>
                  <a:pt x="21678" y="13499"/>
                  <a:pt x="21322" y="13750"/>
                  <a:pt x="20945" y="14022"/>
                </a:cubicBezTo>
                <a:cubicBezTo>
                  <a:pt x="20799" y="14127"/>
                  <a:pt x="20652" y="14231"/>
                  <a:pt x="20485" y="14315"/>
                </a:cubicBezTo>
                <a:cubicBezTo>
                  <a:pt x="20454" y="14325"/>
                  <a:pt x="20422" y="14331"/>
                  <a:pt x="20391" y="14331"/>
                </a:cubicBezTo>
                <a:cubicBezTo>
                  <a:pt x="20360" y="14331"/>
                  <a:pt x="20328" y="14325"/>
                  <a:pt x="20297" y="14315"/>
                </a:cubicBezTo>
                <a:cubicBezTo>
                  <a:pt x="19606" y="14127"/>
                  <a:pt x="18916" y="13959"/>
                  <a:pt x="18246" y="13792"/>
                </a:cubicBezTo>
                <a:cubicBezTo>
                  <a:pt x="17221" y="13520"/>
                  <a:pt x="16196" y="13227"/>
                  <a:pt x="15191" y="12955"/>
                </a:cubicBezTo>
                <a:cubicBezTo>
                  <a:pt x="15150" y="12934"/>
                  <a:pt x="15108" y="12913"/>
                  <a:pt x="15024" y="12892"/>
                </a:cubicBezTo>
                <a:lnTo>
                  <a:pt x="15756" y="12683"/>
                </a:lnTo>
                <a:cubicBezTo>
                  <a:pt x="16489" y="12495"/>
                  <a:pt x="17200" y="12285"/>
                  <a:pt x="17974" y="12076"/>
                </a:cubicBezTo>
                <a:cubicBezTo>
                  <a:pt x="18727" y="11888"/>
                  <a:pt x="19502" y="11699"/>
                  <a:pt x="20297" y="11511"/>
                </a:cubicBezTo>
                <a:cubicBezTo>
                  <a:pt x="20319" y="11506"/>
                  <a:pt x="20343" y="11503"/>
                  <a:pt x="20367" y="11503"/>
                </a:cubicBezTo>
                <a:close/>
                <a:moveTo>
                  <a:pt x="14133" y="14501"/>
                </a:moveTo>
                <a:lnTo>
                  <a:pt x="14133" y="14501"/>
                </a:lnTo>
                <a:cubicBezTo>
                  <a:pt x="14180" y="14532"/>
                  <a:pt x="14215" y="14552"/>
                  <a:pt x="14250" y="14587"/>
                </a:cubicBezTo>
                <a:cubicBezTo>
                  <a:pt x="14585" y="14922"/>
                  <a:pt x="14940" y="15256"/>
                  <a:pt x="15275" y="15591"/>
                </a:cubicBezTo>
                <a:cubicBezTo>
                  <a:pt x="16091" y="16365"/>
                  <a:pt x="16865" y="17161"/>
                  <a:pt x="17619" y="17997"/>
                </a:cubicBezTo>
                <a:cubicBezTo>
                  <a:pt x="17723" y="18102"/>
                  <a:pt x="17828" y="18228"/>
                  <a:pt x="17953" y="18332"/>
                </a:cubicBezTo>
                <a:cubicBezTo>
                  <a:pt x="18016" y="18395"/>
                  <a:pt x="18058" y="18479"/>
                  <a:pt x="18058" y="18562"/>
                </a:cubicBezTo>
                <a:cubicBezTo>
                  <a:pt x="18037" y="18834"/>
                  <a:pt x="18016" y="19127"/>
                  <a:pt x="17995" y="19399"/>
                </a:cubicBezTo>
                <a:cubicBezTo>
                  <a:pt x="17953" y="19776"/>
                  <a:pt x="17891" y="20174"/>
                  <a:pt x="17849" y="20550"/>
                </a:cubicBezTo>
                <a:cubicBezTo>
                  <a:pt x="17828" y="20634"/>
                  <a:pt x="17807" y="20718"/>
                  <a:pt x="17786" y="20822"/>
                </a:cubicBezTo>
                <a:cubicBezTo>
                  <a:pt x="17619" y="20780"/>
                  <a:pt x="17493" y="20718"/>
                  <a:pt x="17347" y="20676"/>
                </a:cubicBezTo>
                <a:cubicBezTo>
                  <a:pt x="16928" y="20508"/>
                  <a:pt x="16531" y="20320"/>
                  <a:pt x="16112" y="20153"/>
                </a:cubicBezTo>
                <a:cubicBezTo>
                  <a:pt x="15945" y="20069"/>
                  <a:pt x="15798" y="19985"/>
                  <a:pt x="15631" y="19881"/>
                </a:cubicBezTo>
                <a:cubicBezTo>
                  <a:pt x="15589" y="19839"/>
                  <a:pt x="15547" y="19797"/>
                  <a:pt x="15547" y="19734"/>
                </a:cubicBezTo>
                <a:cubicBezTo>
                  <a:pt x="15338" y="19065"/>
                  <a:pt x="15170" y="18395"/>
                  <a:pt x="14961" y="17725"/>
                </a:cubicBezTo>
                <a:cubicBezTo>
                  <a:pt x="14668" y="16721"/>
                  <a:pt x="14438" y="15696"/>
                  <a:pt x="14166" y="14692"/>
                </a:cubicBezTo>
                <a:cubicBezTo>
                  <a:pt x="14166" y="14637"/>
                  <a:pt x="14150" y="14583"/>
                  <a:pt x="14133" y="14501"/>
                </a:cubicBezTo>
                <a:close/>
                <a:moveTo>
                  <a:pt x="12283" y="14503"/>
                </a:moveTo>
                <a:cubicBezTo>
                  <a:pt x="12283" y="14587"/>
                  <a:pt x="12262" y="14650"/>
                  <a:pt x="12262" y="14754"/>
                </a:cubicBezTo>
                <a:cubicBezTo>
                  <a:pt x="12053" y="15508"/>
                  <a:pt x="11885" y="16240"/>
                  <a:pt x="11655" y="17035"/>
                </a:cubicBezTo>
                <a:cubicBezTo>
                  <a:pt x="11446" y="17851"/>
                  <a:pt x="11195" y="18625"/>
                  <a:pt x="10965" y="19420"/>
                </a:cubicBezTo>
                <a:cubicBezTo>
                  <a:pt x="10965" y="19420"/>
                  <a:pt x="10944" y="19441"/>
                  <a:pt x="10944" y="19462"/>
                </a:cubicBezTo>
                <a:cubicBezTo>
                  <a:pt x="10839" y="19902"/>
                  <a:pt x="10839" y="19922"/>
                  <a:pt x="10421" y="20111"/>
                </a:cubicBezTo>
                <a:cubicBezTo>
                  <a:pt x="9877" y="20341"/>
                  <a:pt x="9312" y="20571"/>
                  <a:pt x="8747" y="20801"/>
                </a:cubicBezTo>
                <a:lnTo>
                  <a:pt x="8642" y="20843"/>
                </a:lnTo>
                <a:cubicBezTo>
                  <a:pt x="8621" y="20718"/>
                  <a:pt x="8580" y="20634"/>
                  <a:pt x="8580" y="20529"/>
                </a:cubicBezTo>
                <a:cubicBezTo>
                  <a:pt x="8475" y="19881"/>
                  <a:pt x="8412" y="19232"/>
                  <a:pt x="8391" y="18583"/>
                </a:cubicBezTo>
                <a:cubicBezTo>
                  <a:pt x="8391" y="18479"/>
                  <a:pt x="8412" y="18395"/>
                  <a:pt x="8496" y="18332"/>
                </a:cubicBezTo>
                <a:cubicBezTo>
                  <a:pt x="9061" y="17746"/>
                  <a:pt x="9605" y="17140"/>
                  <a:pt x="10191" y="16554"/>
                </a:cubicBezTo>
                <a:cubicBezTo>
                  <a:pt x="10651" y="16073"/>
                  <a:pt x="11132" y="15633"/>
                  <a:pt x="11593" y="15152"/>
                </a:cubicBezTo>
                <a:lnTo>
                  <a:pt x="12283" y="14503"/>
                </a:lnTo>
                <a:close/>
                <a:moveTo>
                  <a:pt x="9244" y="0"/>
                </a:moveTo>
                <a:cubicBezTo>
                  <a:pt x="9118" y="0"/>
                  <a:pt x="8998" y="67"/>
                  <a:pt x="8935" y="191"/>
                </a:cubicBezTo>
                <a:cubicBezTo>
                  <a:pt x="8872" y="275"/>
                  <a:pt x="8852" y="359"/>
                  <a:pt x="8831" y="463"/>
                </a:cubicBezTo>
                <a:cubicBezTo>
                  <a:pt x="8642" y="1238"/>
                  <a:pt x="8496" y="1991"/>
                  <a:pt x="8328" y="2786"/>
                </a:cubicBezTo>
                <a:cubicBezTo>
                  <a:pt x="8308" y="2849"/>
                  <a:pt x="8287" y="2932"/>
                  <a:pt x="8266" y="2995"/>
                </a:cubicBezTo>
                <a:lnTo>
                  <a:pt x="8245" y="2995"/>
                </a:lnTo>
                <a:cubicBezTo>
                  <a:pt x="8224" y="2912"/>
                  <a:pt x="8182" y="2828"/>
                  <a:pt x="8182" y="2723"/>
                </a:cubicBezTo>
                <a:cubicBezTo>
                  <a:pt x="8161" y="2263"/>
                  <a:pt x="8077" y="1803"/>
                  <a:pt x="8077" y="1342"/>
                </a:cubicBezTo>
                <a:cubicBezTo>
                  <a:pt x="8059" y="1155"/>
                  <a:pt x="7906" y="1001"/>
                  <a:pt x="7739" y="1001"/>
                </a:cubicBezTo>
                <a:cubicBezTo>
                  <a:pt x="7719" y="1001"/>
                  <a:pt x="7699" y="1003"/>
                  <a:pt x="7680" y="1008"/>
                </a:cubicBezTo>
                <a:cubicBezTo>
                  <a:pt x="7429" y="1049"/>
                  <a:pt x="7282" y="1280"/>
                  <a:pt x="7324" y="1510"/>
                </a:cubicBezTo>
                <a:cubicBezTo>
                  <a:pt x="7345" y="1593"/>
                  <a:pt x="7366" y="1698"/>
                  <a:pt x="7366" y="1782"/>
                </a:cubicBezTo>
                <a:cubicBezTo>
                  <a:pt x="7387" y="1970"/>
                  <a:pt x="7408" y="2116"/>
                  <a:pt x="7429" y="2305"/>
                </a:cubicBezTo>
                <a:cubicBezTo>
                  <a:pt x="7450" y="2514"/>
                  <a:pt x="7471" y="2702"/>
                  <a:pt x="7492" y="2912"/>
                </a:cubicBezTo>
                <a:cubicBezTo>
                  <a:pt x="7450" y="2912"/>
                  <a:pt x="7429" y="2912"/>
                  <a:pt x="7408" y="2891"/>
                </a:cubicBezTo>
                <a:cubicBezTo>
                  <a:pt x="7052" y="2619"/>
                  <a:pt x="6696" y="2347"/>
                  <a:pt x="6341" y="2075"/>
                </a:cubicBezTo>
                <a:cubicBezTo>
                  <a:pt x="6258" y="2011"/>
                  <a:pt x="6156" y="1978"/>
                  <a:pt x="6054" y="1978"/>
                </a:cubicBezTo>
                <a:cubicBezTo>
                  <a:pt x="5924" y="1978"/>
                  <a:pt x="5795" y="2031"/>
                  <a:pt x="5713" y="2137"/>
                </a:cubicBezTo>
                <a:cubicBezTo>
                  <a:pt x="5587" y="2326"/>
                  <a:pt x="5650" y="2598"/>
                  <a:pt x="5859" y="2681"/>
                </a:cubicBezTo>
                <a:cubicBezTo>
                  <a:pt x="6299" y="2932"/>
                  <a:pt x="6675" y="3267"/>
                  <a:pt x="7073" y="3539"/>
                </a:cubicBezTo>
                <a:cubicBezTo>
                  <a:pt x="7115" y="3581"/>
                  <a:pt x="7136" y="3602"/>
                  <a:pt x="7178" y="3644"/>
                </a:cubicBezTo>
                <a:cubicBezTo>
                  <a:pt x="7115" y="3644"/>
                  <a:pt x="7052" y="3644"/>
                  <a:pt x="6989" y="3623"/>
                </a:cubicBezTo>
                <a:cubicBezTo>
                  <a:pt x="6257" y="3372"/>
                  <a:pt x="5546" y="3142"/>
                  <a:pt x="4813" y="2912"/>
                </a:cubicBezTo>
                <a:cubicBezTo>
                  <a:pt x="4688" y="2870"/>
                  <a:pt x="4541" y="2849"/>
                  <a:pt x="4416" y="2828"/>
                </a:cubicBezTo>
                <a:cubicBezTo>
                  <a:pt x="4404" y="2827"/>
                  <a:pt x="4392" y="2826"/>
                  <a:pt x="4380" y="2826"/>
                </a:cubicBezTo>
                <a:cubicBezTo>
                  <a:pt x="4204" y="2826"/>
                  <a:pt x="4039" y="2965"/>
                  <a:pt x="4039" y="3142"/>
                </a:cubicBezTo>
                <a:cubicBezTo>
                  <a:pt x="4018" y="3330"/>
                  <a:pt x="4144" y="3497"/>
                  <a:pt x="4332" y="3539"/>
                </a:cubicBezTo>
                <a:cubicBezTo>
                  <a:pt x="4479" y="3581"/>
                  <a:pt x="4625" y="3602"/>
                  <a:pt x="4771" y="3665"/>
                </a:cubicBezTo>
                <a:lnTo>
                  <a:pt x="7784" y="4648"/>
                </a:lnTo>
                <a:lnTo>
                  <a:pt x="7952" y="4711"/>
                </a:lnTo>
                <a:cubicBezTo>
                  <a:pt x="7931" y="4899"/>
                  <a:pt x="7889" y="5109"/>
                  <a:pt x="7868" y="5297"/>
                </a:cubicBezTo>
                <a:cubicBezTo>
                  <a:pt x="7826" y="5548"/>
                  <a:pt x="7805" y="5799"/>
                  <a:pt x="7764" y="6071"/>
                </a:cubicBezTo>
                <a:cubicBezTo>
                  <a:pt x="7701" y="6406"/>
                  <a:pt x="7680" y="6741"/>
                  <a:pt x="7680" y="7096"/>
                </a:cubicBezTo>
                <a:cubicBezTo>
                  <a:pt x="7680" y="7138"/>
                  <a:pt x="7680" y="7180"/>
                  <a:pt x="7659" y="7222"/>
                </a:cubicBezTo>
                <a:cubicBezTo>
                  <a:pt x="7617" y="7452"/>
                  <a:pt x="7680" y="7682"/>
                  <a:pt x="7847" y="7850"/>
                </a:cubicBezTo>
                <a:cubicBezTo>
                  <a:pt x="8056" y="8038"/>
                  <a:pt x="8245" y="8226"/>
                  <a:pt x="8433" y="8435"/>
                </a:cubicBezTo>
                <a:cubicBezTo>
                  <a:pt x="9082" y="9147"/>
                  <a:pt x="9751" y="9858"/>
                  <a:pt x="10463" y="10528"/>
                </a:cubicBezTo>
                <a:cubicBezTo>
                  <a:pt x="10525" y="10591"/>
                  <a:pt x="10609" y="10674"/>
                  <a:pt x="10693" y="10758"/>
                </a:cubicBezTo>
                <a:lnTo>
                  <a:pt x="10630" y="10758"/>
                </a:lnTo>
                <a:lnTo>
                  <a:pt x="10442" y="10632"/>
                </a:lnTo>
                <a:cubicBezTo>
                  <a:pt x="9940" y="10339"/>
                  <a:pt x="9458" y="10026"/>
                  <a:pt x="8935" y="9754"/>
                </a:cubicBezTo>
                <a:cubicBezTo>
                  <a:pt x="8140" y="9314"/>
                  <a:pt x="7345" y="8917"/>
                  <a:pt x="6550" y="8498"/>
                </a:cubicBezTo>
                <a:lnTo>
                  <a:pt x="6403" y="8414"/>
                </a:lnTo>
                <a:cubicBezTo>
                  <a:pt x="6508" y="8289"/>
                  <a:pt x="6550" y="8101"/>
                  <a:pt x="6487" y="7933"/>
                </a:cubicBezTo>
                <a:cubicBezTo>
                  <a:pt x="6445" y="7745"/>
                  <a:pt x="6424" y="7557"/>
                  <a:pt x="6403" y="7368"/>
                </a:cubicBezTo>
                <a:cubicBezTo>
                  <a:pt x="6383" y="7180"/>
                  <a:pt x="6362" y="6992"/>
                  <a:pt x="6341" y="6824"/>
                </a:cubicBezTo>
                <a:cubicBezTo>
                  <a:pt x="6304" y="6642"/>
                  <a:pt x="6157" y="6523"/>
                  <a:pt x="5995" y="6523"/>
                </a:cubicBezTo>
                <a:cubicBezTo>
                  <a:pt x="5971" y="6523"/>
                  <a:pt x="5947" y="6526"/>
                  <a:pt x="5922" y="6531"/>
                </a:cubicBezTo>
                <a:cubicBezTo>
                  <a:pt x="5734" y="6552"/>
                  <a:pt x="5587" y="6720"/>
                  <a:pt x="5629" y="6929"/>
                </a:cubicBezTo>
                <a:cubicBezTo>
                  <a:pt x="5629" y="7096"/>
                  <a:pt x="5650" y="7222"/>
                  <a:pt x="5671" y="7431"/>
                </a:cubicBezTo>
                <a:cubicBezTo>
                  <a:pt x="5713" y="7640"/>
                  <a:pt x="5734" y="7829"/>
                  <a:pt x="5755" y="8059"/>
                </a:cubicBezTo>
                <a:lnTo>
                  <a:pt x="4897" y="7598"/>
                </a:lnTo>
                <a:cubicBezTo>
                  <a:pt x="4939" y="7368"/>
                  <a:pt x="4813" y="7117"/>
                  <a:pt x="4604" y="7013"/>
                </a:cubicBezTo>
                <a:cubicBezTo>
                  <a:pt x="4583" y="6992"/>
                  <a:pt x="4583" y="6971"/>
                  <a:pt x="4562" y="6950"/>
                </a:cubicBezTo>
                <a:cubicBezTo>
                  <a:pt x="4416" y="6822"/>
                  <a:pt x="4237" y="6758"/>
                  <a:pt x="4055" y="6758"/>
                </a:cubicBezTo>
                <a:cubicBezTo>
                  <a:pt x="4029" y="6758"/>
                  <a:pt x="4002" y="6759"/>
                  <a:pt x="3976" y="6761"/>
                </a:cubicBezTo>
                <a:cubicBezTo>
                  <a:pt x="3872" y="6782"/>
                  <a:pt x="3767" y="6824"/>
                  <a:pt x="3662" y="6845"/>
                </a:cubicBezTo>
                <a:cubicBezTo>
                  <a:pt x="3516" y="6866"/>
                  <a:pt x="3411" y="6971"/>
                  <a:pt x="3390" y="7096"/>
                </a:cubicBezTo>
                <a:cubicBezTo>
                  <a:pt x="3370" y="7159"/>
                  <a:pt x="3328" y="7201"/>
                  <a:pt x="3307" y="7243"/>
                </a:cubicBezTo>
                <a:cubicBezTo>
                  <a:pt x="3202" y="7347"/>
                  <a:pt x="3160" y="7494"/>
                  <a:pt x="3202" y="7619"/>
                </a:cubicBezTo>
                <a:cubicBezTo>
                  <a:pt x="3223" y="7724"/>
                  <a:pt x="3265" y="7829"/>
                  <a:pt x="3307" y="7912"/>
                </a:cubicBezTo>
                <a:cubicBezTo>
                  <a:pt x="3349" y="8017"/>
                  <a:pt x="3411" y="8101"/>
                  <a:pt x="3474" y="8163"/>
                </a:cubicBezTo>
                <a:cubicBezTo>
                  <a:pt x="3642" y="8310"/>
                  <a:pt x="3851" y="8414"/>
                  <a:pt x="4060" y="8435"/>
                </a:cubicBezTo>
                <a:cubicBezTo>
                  <a:pt x="4085" y="8442"/>
                  <a:pt x="4109" y="8444"/>
                  <a:pt x="4133" y="8444"/>
                </a:cubicBezTo>
                <a:cubicBezTo>
                  <a:pt x="4191" y="8444"/>
                  <a:pt x="4246" y="8429"/>
                  <a:pt x="4290" y="8414"/>
                </a:cubicBezTo>
                <a:cubicBezTo>
                  <a:pt x="4374" y="8394"/>
                  <a:pt x="4437" y="8352"/>
                  <a:pt x="4499" y="8310"/>
                </a:cubicBezTo>
                <a:lnTo>
                  <a:pt x="5336" y="8833"/>
                </a:lnTo>
                <a:cubicBezTo>
                  <a:pt x="5148" y="8896"/>
                  <a:pt x="5002" y="8958"/>
                  <a:pt x="4855" y="9021"/>
                </a:cubicBezTo>
                <a:cubicBezTo>
                  <a:pt x="4667" y="9105"/>
                  <a:pt x="4479" y="9189"/>
                  <a:pt x="4269" y="9272"/>
                </a:cubicBezTo>
                <a:cubicBezTo>
                  <a:pt x="4144" y="9314"/>
                  <a:pt x="4060" y="9440"/>
                  <a:pt x="4060" y="9565"/>
                </a:cubicBezTo>
                <a:cubicBezTo>
                  <a:pt x="4039" y="9712"/>
                  <a:pt x="4102" y="9837"/>
                  <a:pt x="4227" y="9921"/>
                </a:cubicBezTo>
                <a:cubicBezTo>
                  <a:pt x="4280" y="9963"/>
                  <a:pt x="4348" y="9984"/>
                  <a:pt x="4418" y="9984"/>
                </a:cubicBezTo>
                <a:cubicBezTo>
                  <a:pt x="4489" y="9984"/>
                  <a:pt x="4562" y="9963"/>
                  <a:pt x="4625" y="9921"/>
                </a:cubicBezTo>
                <a:cubicBezTo>
                  <a:pt x="4918" y="9774"/>
                  <a:pt x="5232" y="9649"/>
                  <a:pt x="5546" y="9544"/>
                </a:cubicBezTo>
                <a:cubicBezTo>
                  <a:pt x="5734" y="9502"/>
                  <a:pt x="5880" y="9377"/>
                  <a:pt x="5964" y="9210"/>
                </a:cubicBezTo>
                <a:cubicBezTo>
                  <a:pt x="5985" y="9230"/>
                  <a:pt x="6027" y="9230"/>
                  <a:pt x="6027" y="9251"/>
                </a:cubicBezTo>
                <a:lnTo>
                  <a:pt x="7764" y="10339"/>
                </a:lnTo>
                <a:cubicBezTo>
                  <a:pt x="7994" y="10486"/>
                  <a:pt x="8203" y="10653"/>
                  <a:pt x="8454" y="10779"/>
                </a:cubicBezTo>
                <a:cubicBezTo>
                  <a:pt x="8956" y="11072"/>
                  <a:pt x="9458" y="11344"/>
                  <a:pt x="9960" y="11616"/>
                </a:cubicBezTo>
                <a:lnTo>
                  <a:pt x="10149" y="11720"/>
                </a:lnTo>
                <a:cubicBezTo>
                  <a:pt x="9521" y="11574"/>
                  <a:pt x="8914" y="11427"/>
                  <a:pt x="8308" y="11281"/>
                </a:cubicBezTo>
                <a:cubicBezTo>
                  <a:pt x="7575" y="11093"/>
                  <a:pt x="6864" y="10925"/>
                  <a:pt x="6152" y="10758"/>
                </a:cubicBezTo>
                <a:cubicBezTo>
                  <a:pt x="6093" y="10743"/>
                  <a:pt x="6036" y="10736"/>
                  <a:pt x="5981" y="10736"/>
                </a:cubicBezTo>
                <a:cubicBezTo>
                  <a:pt x="5881" y="10736"/>
                  <a:pt x="5787" y="10759"/>
                  <a:pt x="5692" y="10800"/>
                </a:cubicBezTo>
                <a:cubicBezTo>
                  <a:pt x="5525" y="10904"/>
                  <a:pt x="5378" y="10988"/>
                  <a:pt x="5211" y="11093"/>
                </a:cubicBezTo>
                <a:cubicBezTo>
                  <a:pt x="4688" y="11490"/>
                  <a:pt x="4186" y="11888"/>
                  <a:pt x="3662" y="12285"/>
                </a:cubicBezTo>
                <a:cubicBezTo>
                  <a:pt x="3621" y="12327"/>
                  <a:pt x="3558" y="12369"/>
                  <a:pt x="3516" y="12411"/>
                </a:cubicBezTo>
                <a:cubicBezTo>
                  <a:pt x="3474" y="12390"/>
                  <a:pt x="3432" y="12348"/>
                  <a:pt x="3390" y="12327"/>
                </a:cubicBezTo>
                <a:cubicBezTo>
                  <a:pt x="2491" y="11511"/>
                  <a:pt x="1528" y="10737"/>
                  <a:pt x="670" y="9858"/>
                </a:cubicBezTo>
                <a:cubicBezTo>
                  <a:pt x="602" y="9779"/>
                  <a:pt x="510" y="9742"/>
                  <a:pt x="416" y="9742"/>
                </a:cubicBezTo>
                <a:cubicBezTo>
                  <a:pt x="337" y="9742"/>
                  <a:pt x="256" y="9768"/>
                  <a:pt x="189" y="9816"/>
                </a:cubicBezTo>
                <a:cubicBezTo>
                  <a:pt x="43" y="9921"/>
                  <a:pt x="1" y="10130"/>
                  <a:pt x="105" y="10298"/>
                </a:cubicBezTo>
                <a:cubicBezTo>
                  <a:pt x="189" y="10402"/>
                  <a:pt x="273" y="10507"/>
                  <a:pt x="377" y="10591"/>
                </a:cubicBezTo>
                <a:cubicBezTo>
                  <a:pt x="942" y="11114"/>
                  <a:pt x="1507" y="11595"/>
                  <a:pt x="2072" y="12118"/>
                </a:cubicBezTo>
                <a:lnTo>
                  <a:pt x="2198" y="12243"/>
                </a:lnTo>
                <a:cubicBezTo>
                  <a:pt x="2179" y="12250"/>
                  <a:pt x="2163" y="12252"/>
                  <a:pt x="2148" y="12252"/>
                </a:cubicBezTo>
                <a:cubicBezTo>
                  <a:pt x="2111" y="12252"/>
                  <a:pt x="2081" y="12237"/>
                  <a:pt x="2051" y="12223"/>
                </a:cubicBezTo>
                <a:lnTo>
                  <a:pt x="838" y="11679"/>
                </a:lnTo>
                <a:cubicBezTo>
                  <a:pt x="754" y="11658"/>
                  <a:pt x="691" y="11616"/>
                  <a:pt x="629" y="11574"/>
                </a:cubicBezTo>
                <a:cubicBezTo>
                  <a:pt x="583" y="11555"/>
                  <a:pt x="538" y="11546"/>
                  <a:pt x="493" y="11546"/>
                </a:cubicBezTo>
                <a:cubicBezTo>
                  <a:pt x="289" y="11546"/>
                  <a:pt x="109" y="11727"/>
                  <a:pt x="126" y="11951"/>
                </a:cubicBezTo>
                <a:cubicBezTo>
                  <a:pt x="147" y="12118"/>
                  <a:pt x="273" y="12285"/>
                  <a:pt x="440" y="12327"/>
                </a:cubicBezTo>
                <a:cubicBezTo>
                  <a:pt x="524" y="12369"/>
                  <a:pt x="608" y="12390"/>
                  <a:pt x="691" y="12432"/>
                </a:cubicBezTo>
                <a:lnTo>
                  <a:pt x="1047" y="12578"/>
                </a:lnTo>
                <a:lnTo>
                  <a:pt x="1717" y="12871"/>
                </a:lnTo>
                <a:cubicBezTo>
                  <a:pt x="1696" y="12892"/>
                  <a:pt x="1696" y="12913"/>
                  <a:pt x="1696" y="12913"/>
                </a:cubicBezTo>
                <a:cubicBezTo>
                  <a:pt x="1277" y="13101"/>
                  <a:pt x="859" y="13269"/>
                  <a:pt x="440" y="13457"/>
                </a:cubicBezTo>
                <a:cubicBezTo>
                  <a:pt x="273" y="13499"/>
                  <a:pt x="168" y="13645"/>
                  <a:pt x="147" y="13792"/>
                </a:cubicBezTo>
                <a:cubicBezTo>
                  <a:pt x="105" y="13938"/>
                  <a:pt x="147" y="14085"/>
                  <a:pt x="273" y="14168"/>
                </a:cubicBezTo>
                <a:cubicBezTo>
                  <a:pt x="336" y="14210"/>
                  <a:pt x="409" y="14231"/>
                  <a:pt x="482" y="14231"/>
                </a:cubicBezTo>
                <a:cubicBezTo>
                  <a:pt x="555" y="14231"/>
                  <a:pt x="629" y="14210"/>
                  <a:pt x="691" y="14168"/>
                </a:cubicBezTo>
                <a:cubicBezTo>
                  <a:pt x="1131" y="13917"/>
                  <a:pt x="1591" y="13750"/>
                  <a:pt x="2030" y="13541"/>
                </a:cubicBezTo>
                <a:cubicBezTo>
                  <a:pt x="2093" y="13520"/>
                  <a:pt x="2135" y="13520"/>
                  <a:pt x="2177" y="13499"/>
                </a:cubicBezTo>
                <a:lnTo>
                  <a:pt x="2177" y="13499"/>
                </a:lnTo>
                <a:cubicBezTo>
                  <a:pt x="2156" y="13541"/>
                  <a:pt x="2135" y="13583"/>
                  <a:pt x="2093" y="13624"/>
                </a:cubicBezTo>
                <a:cubicBezTo>
                  <a:pt x="1528" y="14127"/>
                  <a:pt x="963" y="14629"/>
                  <a:pt x="398" y="15152"/>
                </a:cubicBezTo>
                <a:cubicBezTo>
                  <a:pt x="294" y="15256"/>
                  <a:pt x="189" y="15361"/>
                  <a:pt x="105" y="15466"/>
                </a:cubicBezTo>
                <a:cubicBezTo>
                  <a:pt x="43" y="15549"/>
                  <a:pt x="22" y="15654"/>
                  <a:pt x="43" y="15759"/>
                </a:cubicBezTo>
                <a:cubicBezTo>
                  <a:pt x="64" y="15884"/>
                  <a:pt x="168" y="15989"/>
                  <a:pt x="294" y="16031"/>
                </a:cubicBezTo>
                <a:cubicBezTo>
                  <a:pt x="330" y="16041"/>
                  <a:pt x="367" y="16046"/>
                  <a:pt x="403" y="16046"/>
                </a:cubicBezTo>
                <a:cubicBezTo>
                  <a:pt x="511" y="16046"/>
                  <a:pt x="613" y="15999"/>
                  <a:pt x="691" y="15905"/>
                </a:cubicBezTo>
                <a:cubicBezTo>
                  <a:pt x="733" y="15863"/>
                  <a:pt x="775" y="15800"/>
                  <a:pt x="838" y="15738"/>
                </a:cubicBezTo>
                <a:cubicBezTo>
                  <a:pt x="1466" y="15152"/>
                  <a:pt x="2114" y="14587"/>
                  <a:pt x="2763" y="14001"/>
                </a:cubicBezTo>
                <a:cubicBezTo>
                  <a:pt x="2993" y="13792"/>
                  <a:pt x="3244" y="13583"/>
                  <a:pt x="3495" y="13373"/>
                </a:cubicBezTo>
                <a:cubicBezTo>
                  <a:pt x="3872" y="13666"/>
                  <a:pt x="4227" y="13938"/>
                  <a:pt x="4604" y="14231"/>
                </a:cubicBezTo>
                <a:cubicBezTo>
                  <a:pt x="4939" y="14482"/>
                  <a:pt x="5295" y="14733"/>
                  <a:pt x="5671" y="14964"/>
                </a:cubicBezTo>
                <a:cubicBezTo>
                  <a:pt x="5755" y="15019"/>
                  <a:pt x="5866" y="15047"/>
                  <a:pt x="5975" y="15047"/>
                </a:cubicBezTo>
                <a:cubicBezTo>
                  <a:pt x="6029" y="15047"/>
                  <a:pt x="6083" y="15040"/>
                  <a:pt x="6131" y="15026"/>
                </a:cubicBezTo>
                <a:cubicBezTo>
                  <a:pt x="6362" y="14964"/>
                  <a:pt x="6592" y="14901"/>
                  <a:pt x="6801" y="14859"/>
                </a:cubicBezTo>
                <a:cubicBezTo>
                  <a:pt x="7554" y="14692"/>
                  <a:pt x="8287" y="14524"/>
                  <a:pt x="9019" y="14336"/>
                </a:cubicBezTo>
                <a:cubicBezTo>
                  <a:pt x="9333" y="14252"/>
                  <a:pt x="9647" y="14168"/>
                  <a:pt x="9960" y="14064"/>
                </a:cubicBezTo>
                <a:lnTo>
                  <a:pt x="10086" y="14064"/>
                </a:lnTo>
                <a:cubicBezTo>
                  <a:pt x="10023" y="14106"/>
                  <a:pt x="9960" y="14148"/>
                  <a:pt x="9898" y="14189"/>
                </a:cubicBezTo>
                <a:cubicBezTo>
                  <a:pt x="9647" y="14315"/>
                  <a:pt x="9416" y="14440"/>
                  <a:pt x="9165" y="14587"/>
                </a:cubicBezTo>
                <a:cubicBezTo>
                  <a:pt x="8810" y="14775"/>
                  <a:pt x="8454" y="14984"/>
                  <a:pt x="8119" y="15194"/>
                </a:cubicBezTo>
                <a:cubicBezTo>
                  <a:pt x="7680" y="15487"/>
                  <a:pt x="7240" y="15780"/>
                  <a:pt x="6801" y="16052"/>
                </a:cubicBezTo>
                <a:cubicBezTo>
                  <a:pt x="6508" y="16240"/>
                  <a:pt x="6236" y="16407"/>
                  <a:pt x="5943" y="16575"/>
                </a:cubicBezTo>
                <a:cubicBezTo>
                  <a:pt x="5901" y="16449"/>
                  <a:pt x="5797" y="16345"/>
                  <a:pt x="5650" y="16303"/>
                </a:cubicBezTo>
                <a:cubicBezTo>
                  <a:pt x="5295" y="16177"/>
                  <a:pt x="4939" y="16031"/>
                  <a:pt x="4604" y="15863"/>
                </a:cubicBezTo>
                <a:cubicBezTo>
                  <a:pt x="4562" y="15842"/>
                  <a:pt x="4520" y="15821"/>
                  <a:pt x="4479" y="15821"/>
                </a:cubicBezTo>
                <a:cubicBezTo>
                  <a:pt x="4441" y="15811"/>
                  <a:pt x="4406" y="15807"/>
                  <a:pt x="4373" y="15807"/>
                </a:cubicBezTo>
                <a:cubicBezTo>
                  <a:pt x="3992" y="15807"/>
                  <a:pt x="3869" y="16417"/>
                  <a:pt x="4311" y="16533"/>
                </a:cubicBezTo>
                <a:lnTo>
                  <a:pt x="5274" y="16909"/>
                </a:lnTo>
                <a:cubicBezTo>
                  <a:pt x="5295" y="16909"/>
                  <a:pt x="5295" y="16930"/>
                  <a:pt x="5295" y="16951"/>
                </a:cubicBezTo>
                <a:lnTo>
                  <a:pt x="4479" y="17474"/>
                </a:lnTo>
                <a:cubicBezTo>
                  <a:pt x="4380" y="17392"/>
                  <a:pt x="4255" y="17336"/>
                  <a:pt x="4135" y="17336"/>
                </a:cubicBezTo>
                <a:cubicBezTo>
                  <a:pt x="4103" y="17336"/>
                  <a:pt x="4070" y="17340"/>
                  <a:pt x="4039" y="17349"/>
                </a:cubicBezTo>
                <a:cubicBezTo>
                  <a:pt x="3830" y="17370"/>
                  <a:pt x="3621" y="17453"/>
                  <a:pt x="3453" y="17600"/>
                </a:cubicBezTo>
                <a:cubicBezTo>
                  <a:pt x="3390" y="17684"/>
                  <a:pt x="3328" y="17788"/>
                  <a:pt x="3286" y="17872"/>
                </a:cubicBezTo>
                <a:cubicBezTo>
                  <a:pt x="3223" y="17977"/>
                  <a:pt x="3202" y="18060"/>
                  <a:pt x="3181" y="18165"/>
                </a:cubicBezTo>
                <a:cubicBezTo>
                  <a:pt x="3139" y="18290"/>
                  <a:pt x="3181" y="18416"/>
                  <a:pt x="3265" y="18521"/>
                </a:cubicBezTo>
                <a:cubicBezTo>
                  <a:pt x="3307" y="18562"/>
                  <a:pt x="3349" y="18646"/>
                  <a:pt x="3370" y="18709"/>
                </a:cubicBezTo>
                <a:cubicBezTo>
                  <a:pt x="3411" y="18813"/>
                  <a:pt x="3495" y="18897"/>
                  <a:pt x="3600" y="18939"/>
                </a:cubicBezTo>
                <a:cubicBezTo>
                  <a:pt x="3662" y="18939"/>
                  <a:pt x="3725" y="18960"/>
                  <a:pt x="3788" y="18981"/>
                </a:cubicBezTo>
                <a:cubicBezTo>
                  <a:pt x="3872" y="19002"/>
                  <a:pt x="3955" y="19012"/>
                  <a:pt x="4042" y="19012"/>
                </a:cubicBezTo>
                <a:cubicBezTo>
                  <a:pt x="4128" y="19012"/>
                  <a:pt x="4217" y="19002"/>
                  <a:pt x="4311" y="18981"/>
                </a:cubicBezTo>
                <a:cubicBezTo>
                  <a:pt x="4479" y="18876"/>
                  <a:pt x="4646" y="18751"/>
                  <a:pt x="4792" y="18604"/>
                </a:cubicBezTo>
                <a:cubicBezTo>
                  <a:pt x="4834" y="18562"/>
                  <a:pt x="4855" y="18500"/>
                  <a:pt x="4855" y="18437"/>
                </a:cubicBezTo>
                <a:cubicBezTo>
                  <a:pt x="4876" y="18353"/>
                  <a:pt x="4897" y="18249"/>
                  <a:pt x="4897" y="18165"/>
                </a:cubicBezTo>
                <a:lnTo>
                  <a:pt x="5315" y="17935"/>
                </a:lnTo>
                <a:lnTo>
                  <a:pt x="5755" y="17725"/>
                </a:lnTo>
                <a:lnTo>
                  <a:pt x="5755" y="17725"/>
                </a:lnTo>
                <a:cubicBezTo>
                  <a:pt x="5713" y="17935"/>
                  <a:pt x="5692" y="18144"/>
                  <a:pt x="5671" y="18332"/>
                </a:cubicBezTo>
                <a:cubicBezTo>
                  <a:pt x="5650" y="18500"/>
                  <a:pt x="5629" y="18667"/>
                  <a:pt x="5608" y="18813"/>
                </a:cubicBezTo>
                <a:cubicBezTo>
                  <a:pt x="5567" y="19023"/>
                  <a:pt x="5692" y="19211"/>
                  <a:pt x="5901" y="19253"/>
                </a:cubicBezTo>
                <a:cubicBezTo>
                  <a:pt x="5925" y="19258"/>
                  <a:pt x="5949" y="19260"/>
                  <a:pt x="5973" y="19260"/>
                </a:cubicBezTo>
                <a:cubicBezTo>
                  <a:pt x="6152" y="19260"/>
                  <a:pt x="6301" y="19124"/>
                  <a:pt x="6320" y="18939"/>
                </a:cubicBezTo>
                <a:cubicBezTo>
                  <a:pt x="6341" y="18876"/>
                  <a:pt x="6341" y="18793"/>
                  <a:pt x="6341" y="18730"/>
                </a:cubicBezTo>
                <a:cubicBezTo>
                  <a:pt x="6383" y="18458"/>
                  <a:pt x="6424" y="18186"/>
                  <a:pt x="6466" y="17914"/>
                </a:cubicBezTo>
                <a:cubicBezTo>
                  <a:pt x="6487" y="17725"/>
                  <a:pt x="6550" y="17516"/>
                  <a:pt x="6403" y="17349"/>
                </a:cubicBezTo>
                <a:lnTo>
                  <a:pt x="6445" y="17349"/>
                </a:lnTo>
                <a:lnTo>
                  <a:pt x="8266" y="16386"/>
                </a:lnTo>
                <a:cubicBezTo>
                  <a:pt x="8496" y="16261"/>
                  <a:pt x="8747" y="16156"/>
                  <a:pt x="8977" y="16031"/>
                </a:cubicBezTo>
                <a:cubicBezTo>
                  <a:pt x="9479" y="15738"/>
                  <a:pt x="9981" y="15424"/>
                  <a:pt x="10463" y="15131"/>
                </a:cubicBezTo>
                <a:cubicBezTo>
                  <a:pt x="10525" y="15089"/>
                  <a:pt x="10567" y="15068"/>
                  <a:pt x="10630" y="15026"/>
                </a:cubicBezTo>
                <a:lnTo>
                  <a:pt x="10630" y="15026"/>
                </a:lnTo>
                <a:cubicBezTo>
                  <a:pt x="10609" y="15089"/>
                  <a:pt x="10567" y="15131"/>
                  <a:pt x="10525" y="15173"/>
                </a:cubicBezTo>
                <a:cubicBezTo>
                  <a:pt x="10149" y="15591"/>
                  <a:pt x="9751" y="15968"/>
                  <a:pt x="9354" y="16365"/>
                </a:cubicBezTo>
                <a:cubicBezTo>
                  <a:pt x="8831" y="16909"/>
                  <a:pt x="8308" y="17453"/>
                  <a:pt x="7784" y="17997"/>
                </a:cubicBezTo>
                <a:cubicBezTo>
                  <a:pt x="7680" y="18102"/>
                  <a:pt x="7617" y="18249"/>
                  <a:pt x="7617" y="18395"/>
                </a:cubicBezTo>
                <a:cubicBezTo>
                  <a:pt x="7617" y="18500"/>
                  <a:pt x="7638" y="18604"/>
                  <a:pt x="7638" y="18688"/>
                </a:cubicBezTo>
                <a:cubicBezTo>
                  <a:pt x="7638" y="19023"/>
                  <a:pt x="7659" y="19358"/>
                  <a:pt x="7722" y="19692"/>
                </a:cubicBezTo>
                <a:cubicBezTo>
                  <a:pt x="7784" y="20069"/>
                  <a:pt x="7826" y="20425"/>
                  <a:pt x="7868" y="20801"/>
                </a:cubicBezTo>
                <a:cubicBezTo>
                  <a:pt x="7889" y="20885"/>
                  <a:pt x="7910" y="20990"/>
                  <a:pt x="7931" y="21094"/>
                </a:cubicBezTo>
                <a:cubicBezTo>
                  <a:pt x="7910" y="21115"/>
                  <a:pt x="7889" y="21115"/>
                  <a:pt x="7868" y="21136"/>
                </a:cubicBezTo>
                <a:cubicBezTo>
                  <a:pt x="6864" y="21471"/>
                  <a:pt x="5839" y="21785"/>
                  <a:pt x="4834" y="22119"/>
                </a:cubicBezTo>
                <a:cubicBezTo>
                  <a:pt x="4667" y="22182"/>
                  <a:pt x="4479" y="22224"/>
                  <a:pt x="4290" y="22266"/>
                </a:cubicBezTo>
                <a:cubicBezTo>
                  <a:pt x="4102" y="22308"/>
                  <a:pt x="3976" y="22496"/>
                  <a:pt x="3997" y="22663"/>
                </a:cubicBezTo>
                <a:cubicBezTo>
                  <a:pt x="4016" y="22849"/>
                  <a:pt x="4165" y="22984"/>
                  <a:pt x="4344" y="22984"/>
                </a:cubicBezTo>
                <a:cubicBezTo>
                  <a:pt x="4368" y="22984"/>
                  <a:pt x="4392" y="22982"/>
                  <a:pt x="4416" y="22977"/>
                </a:cubicBezTo>
                <a:cubicBezTo>
                  <a:pt x="4541" y="22956"/>
                  <a:pt x="4646" y="22935"/>
                  <a:pt x="4771" y="22894"/>
                </a:cubicBezTo>
                <a:lnTo>
                  <a:pt x="6947" y="22203"/>
                </a:lnTo>
                <a:cubicBezTo>
                  <a:pt x="7010" y="22182"/>
                  <a:pt x="7073" y="22161"/>
                  <a:pt x="7136" y="22140"/>
                </a:cubicBezTo>
                <a:lnTo>
                  <a:pt x="7136" y="22140"/>
                </a:lnTo>
                <a:cubicBezTo>
                  <a:pt x="7115" y="22182"/>
                  <a:pt x="7094" y="22224"/>
                  <a:pt x="7052" y="22245"/>
                </a:cubicBezTo>
                <a:cubicBezTo>
                  <a:pt x="6696" y="22517"/>
                  <a:pt x="6320" y="22768"/>
                  <a:pt x="5964" y="23040"/>
                </a:cubicBezTo>
                <a:cubicBezTo>
                  <a:pt x="5901" y="23082"/>
                  <a:pt x="5818" y="23124"/>
                  <a:pt x="5776" y="23166"/>
                </a:cubicBezTo>
                <a:cubicBezTo>
                  <a:pt x="5650" y="23249"/>
                  <a:pt x="5587" y="23396"/>
                  <a:pt x="5629" y="23542"/>
                </a:cubicBezTo>
                <a:cubicBezTo>
                  <a:pt x="5650" y="23668"/>
                  <a:pt x="5755" y="23772"/>
                  <a:pt x="5880" y="23793"/>
                </a:cubicBezTo>
                <a:cubicBezTo>
                  <a:pt x="5925" y="23808"/>
                  <a:pt x="5972" y="23815"/>
                  <a:pt x="6019" y="23815"/>
                </a:cubicBezTo>
                <a:cubicBezTo>
                  <a:pt x="6104" y="23815"/>
                  <a:pt x="6189" y="23792"/>
                  <a:pt x="6257" y="23751"/>
                </a:cubicBezTo>
                <a:cubicBezTo>
                  <a:pt x="6445" y="23626"/>
                  <a:pt x="6613" y="23479"/>
                  <a:pt x="6780" y="23354"/>
                </a:cubicBezTo>
                <a:lnTo>
                  <a:pt x="7345" y="22935"/>
                </a:lnTo>
                <a:cubicBezTo>
                  <a:pt x="7366" y="22915"/>
                  <a:pt x="7408" y="22894"/>
                  <a:pt x="7450" y="22873"/>
                </a:cubicBezTo>
                <a:cubicBezTo>
                  <a:pt x="7450" y="22977"/>
                  <a:pt x="7450" y="23061"/>
                  <a:pt x="7450" y="23145"/>
                </a:cubicBezTo>
                <a:cubicBezTo>
                  <a:pt x="7408" y="23438"/>
                  <a:pt x="7387" y="23751"/>
                  <a:pt x="7345" y="24044"/>
                </a:cubicBezTo>
                <a:cubicBezTo>
                  <a:pt x="7345" y="24107"/>
                  <a:pt x="7324" y="24149"/>
                  <a:pt x="7303" y="24212"/>
                </a:cubicBezTo>
                <a:cubicBezTo>
                  <a:pt x="7261" y="24358"/>
                  <a:pt x="7282" y="24505"/>
                  <a:pt x="7387" y="24609"/>
                </a:cubicBezTo>
                <a:cubicBezTo>
                  <a:pt x="7453" y="24726"/>
                  <a:pt x="7573" y="24789"/>
                  <a:pt x="7693" y="24789"/>
                </a:cubicBezTo>
                <a:cubicBezTo>
                  <a:pt x="7724" y="24789"/>
                  <a:pt x="7755" y="24785"/>
                  <a:pt x="7784" y="24777"/>
                </a:cubicBezTo>
                <a:cubicBezTo>
                  <a:pt x="7931" y="24735"/>
                  <a:pt x="8056" y="24588"/>
                  <a:pt x="8036" y="24442"/>
                </a:cubicBezTo>
                <a:cubicBezTo>
                  <a:pt x="8036" y="23961"/>
                  <a:pt x="8140" y="23500"/>
                  <a:pt x="8161" y="23019"/>
                </a:cubicBezTo>
                <a:cubicBezTo>
                  <a:pt x="8182" y="22935"/>
                  <a:pt x="8203" y="22852"/>
                  <a:pt x="8224" y="22768"/>
                </a:cubicBezTo>
                <a:cubicBezTo>
                  <a:pt x="8245" y="22789"/>
                  <a:pt x="8266" y="22831"/>
                  <a:pt x="8266" y="22873"/>
                </a:cubicBezTo>
                <a:cubicBezTo>
                  <a:pt x="8433" y="23647"/>
                  <a:pt x="8600" y="24400"/>
                  <a:pt x="8768" y="25174"/>
                </a:cubicBezTo>
                <a:cubicBezTo>
                  <a:pt x="8789" y="25300"/>
                  <a:pt x="8831" y="25425"/>
                  <a:pt x="8893" y="25551"/>
                </a:cubicBezTo>
                <a:cubicBezTo>
                  <a:pt x="8940" y="25690"/>
                  <a:pt x="9077" y="25772"/>
                  <a:pt x="9213" y="25772"/>
                </a:cubicBezTo>
                <a:cubicBezTo>
                  <a:pt x="9261" y="25772"/>
                  <a:pt x="9310" y="25761"/>
                  <a:pt x="9354" y="25739"/>
                </a:cubicBezTo>
                <a:cubicBezTo>
                  <a:pt x="9542" y="25656"/>
                  <a:pt x="9626" y="25446"/>
                  <a:pt x="9542" y="25258"/>
                </a:cubicBezTo>
                <a:cubicBezTo>
                  <a:pt x="9521" y="25195"/>
                  <a:pt x="9500" y="25132"/>
                  <a:pt x="9479" y="25049"/>
                </a:cubicBezTo>
                <a:cubicBezTo>
                  <a:pt x="9270" y="24044"/>
                  <a:pt x="9061" y="23040"/>
                  <a:pt x="8852" y="22057"/>
                </a:cubicBezTo>
                <a:cubicBezTo>
                  <a:pt x="8810" y="21889"/>
                  <a:pt x="8789" y="21722"/>
                  <a:pt x="8747" y="21575"/>
                </a:cubicBezTo>
                <a:cubicBezTo>
                  <a:pt x="8768" y="21554"/>
                  <a:pt x="8789" y="21554"/>
                  <a:pt x="8810" y="21534"/>
                </a:cubicBezTo>
                <a:lnTo>
                  <a:pt x="10086" y="21010"/>
                </a:lnTo>
                <a:cubicBezTo>
                  <a:pt x="10484" y="20864"/>
                  <a:pt x="10860" y="20676"/>
                  <a:pt x="11237" y="20466"/>
                </a:cubicBezTo>
                <a:cubicBezTo>
                  <a:pt x="11383" y="20404"/>
                  <a:pt x="11488" y="20257"/>
                  <a:pt x="11530" y="20090"/>
                </a:cubicBezTo>
                <a:cubicBezTo>
                  <a:pt x="11593" y="19839"/>
                  <a:pt x="11676" y="19567"/>
                  <a:pt x="11760" y="19316"/>
                </a:cubicBezTo>
                <a:cubicBezTo>
                  <a:pt x="12032" y="18374"/>
                  <a:pt x="12325" y="17433"/>
                  <a:pt x="12555" y="16470"/>
                </a:cubicBezTo>
                <a:cubicBezTo>
                  <a:pt x="12576" y="16345"/>
                  <a:pt x="12618" y="16240"/>
                  <a:pt x="12660" y="16114"/>
                </a:cubicBezTo>
                <a:cubicBezTo>
                  <a:pt x="12660" y="16303"/>
                  <a:pt x="12660" y="16491"/>
                  <a:pt x="12660" y="16700"/>
                </a:cubicBezTo>
                <a:cubicBezTo>
                  <a:pt x="12639" y="17474"/>
                  <a:pt x="12639" y="18269"/>
                  <a:pt x="12681" y="19044"/>
                </a:cubicBezTo>
                <a:cubicBezTo>
                  <a:pt x="12722" y="19567"/>
                  <a:pt x="12722" y="20090"/>
                  <a:pt x="12743" y="20613"/>
                </a:cubicBezTo>
                <a:lnTo>
                  <a:pt x="12743" y="20801"/>
                </a:lnTo>
                <a:lnTo>
                  <a:pt x="12743" y="21031"/>
                </a:lnTo>
                <a:cubicBezTo>
                  <a:pt x="12720" y="21028"/>
                  <a:pt x="12695" y="21026"/>
                  <a:pt x="12671" y="21026"/>
                </a:cubicBezTo>
                <a:cubicBezTo>
                  <a:pt x="12544" y="21026"/>
                  <a:pt x="12413" y="21073"/>
                  <a:pt x="12325" y="21178"/>
                </a:cubicBezTo>
                <a:cubicBezTo>
                  <a:pt x="12074" y="21408"/>
                  <a:pt x="11802" y="21617"/>
                  <a:pt x="11509" y="21806"/>
                </a:cubicBezTo>
                <a:cubicBezTo>
                  <a:pt x="11467" y="21847"/>
                  <a:pt x="11404" y="21889"/>
                  <a:pt x="11341" y="21931"/>
                </a:cubicBezTo>
                <a:cubicBezTo>
                  <a:pt x="11237" y="22078"/>
                  <a:pt x="11237" y="22287"/>
                  <a:pt x="11362" y="22412"/>
                </a:cubicBezTo>
                <a:cubicBezTo>
                  <a:pt x="11436" y="22498"/>
                  <a:pt x="11537" y="22541"/>
                  <a:pt x="11638" y="22541"/>
                </a:cubicBezTo>
                <a:cubicBezTo>
                  <a:pt x="11711" y="22541"/>
                  <a:pt x="11783" y="22519"/>
                  <a:pt x="11844" y="22475"/>
                </a:cubicBezTo>
                <a:cubicBezTo>
                  <a:pt x="12116" y="22266"/>
                  <a:pt x="12409" y="22036"/>
                  <a:pt x="12681" y="21826"/>
                </a:cubicBezTo>
                <a:lnTo>
                  <a:pt x="12764" y="21764"/>
                </a:lnTo>
                <a:cubicBezTo>
                  <a:pt x="12785" y="22099"/>
                  <a:pt x="12806" y="22412"/>
                  <a:pt x="12806" y="22747"/>
                </a:cubicBezTo>
                <a:cubicBezTo>
                  <a:pt x="12639" y="22810"/>
                  <a:pt x="12513" y="22915"/>
                  <a:pt x="12450" y="23082"/>
                </a:cubicBezTo>
                <a:cubicBezTo>
                  <a:pt x="12409" y="23228"/>
                  <a:pt x="12388" y="23375"/>
                  <a:pt x="12388" y="23521"/>
                </a:cubicBezTo>
                <a:cubicBezTo>
                  <a:pt x="12388" y="23689"/>
                  <a:pt x="12429" y="23856"/>
                  <a:pt x="12555" y="23961"/>
                </a:cubicBezTo>
                <a:cubicBezTo>
                  <a:pt x="12618" y="24044"/>
                  <a:pt x="12681" y="24128"/>
                  <a:pt x="12764" y="24212"/>
                </a:cubicBezTo>
                <a:cubicBezTo>
                  <a:pt x="12826" y="24273"/>
                  <a:pt x="12920" y="24312"/>
                  <a:pt x="13008" y="24312"/>
                </a:cubicBezTo>
                <a:cubicBezTo>
                  <a:pt x="13040" y="24312"/>
                  <a:pt x="13071" y="24307"/>
                  <a:pt x="13099" y="24295"/>
                </a:cubicBezTo>
                <a:lnTo>
                  <a:pt x="13287" y="24295"/>
                </a:lnTo>
                <a:cubicBezTo>
                  <a:pt x="13321" y="24307"/>
                  <a:pt x="13355" y="24312"/>
                  <a:pt x="13387" y="24312"/>
                </a:cubicBezTo>
                <a:cubicBezTo>
                  <a:pt x="13477" y="24312"/>
                  <a:pt x="13561" y="24273"/>
                  <a:pt x="13622" y="24212"/>
                </a:cubicBezTo>
                <a:cubicBezTo>
                  <a:pt x="13706" y="24128"/>
                  <a:pt x="13790" y="24044"/>
                  <a:pt x="13852" y="23961"/>
                </a:cubicBezTo>
                <a:cubicBezTo>
                  <a:pt x="13999" y="23793"/>
                  <a:pt x="14062" y="23584"/>
                  <a:pt x="13999" y="23375"/>
                </a:cubicBezTo>
                <a:cubicBezTo>
                  <a:pt x="13999" y="23291"/>
                  <a:pt x="13978" y="23228"/>
                  <a:pt x="13957" y="23166"/>
                </a:cubicBezTo>
                <a:cubicBezTo>
                  <a:pt x="13936" y="23082"/>
                  <a:pt x="13894" y="22998"/>
                  <a:pt x="13852" y="22915"/>
                </a:cubicBezTo>
                <a:cubicBezTo>
                  <a:pt x="13769" y="22831"/>
                  <a:pt x="13685" y="22768"/>
                  <a:pt x="13580" y="22705"/>
                </a:cubicBezTo>
                <a:cubicBezTo>
                  <a:pt x="13601" y="22412"/>
                  <a:pt x="13622" y="22078"/>
                  <a:pt x="13643" y="21764"/>
                </a:cubicBezTo>
                <a:cubicBezTo>
                  <a:pt x="13936" y="21994"/>
                  <a:pt x="14229" y="22203"/>
                  <a:pt x="14522" y="22412"/>
                </a:cubicBezTo>
                <a:cubicBezTo>
                  <a:pt x="14588" y="22478"/>
                  <a:pt x="14675" y="22510"/>
                  <a:pt x="14762" y="22510"/>
                </a:cubicBezTo>
                <a:cubicBezTo>
                  <a:pt x="14869" y="22510"/>
                  <a:pt x="14976" y="22463"/>
                  <a:pt x="15045" y="22371"/>
                </a:cubicBezTo>
                <a:cubicBezTo>
                  <a:pt x="15170" y="22203"/>
                  <a:pt x="15150" y="21973"/>
                  <a:pt x="14982" y="21847"/>
                </a:cubicBezTo>
                <a:cubicBezTo>
                  <a:pt x="14919" y="21826"/>
                  <a:pt x="14878" y="21785"/>
                  <a:pt x="14836" y="21743"/>
                </a:cubicBezTo>
                <a:cubicBezTo>
                  <a:pt x="14606" y="21596"/>
                  <a:pt x="14396" y="21429"/>
                  <a:pt x="14187" y="21262"/>
                </a:cubicBezTo>
                <a:cubicBezTo>
                  <a:pt x="14047" y="21139"/>
                  <a:pt x="13936" y="21016"/>
                  <a:pt x="13757" y="21016"/>
                </a:cubicBezTo>
                <a:cubicBezTo>
                  <a:pt x="13722" y="21016"/>
                  <a:pt x="13684" y="21021"/>
                  <a:pt x="13643" y="21031"/>
                </a:cubicBezTo>
                <a:lnTo>
                  <a:pt x="13643" y="20822"/>
                </a:lnTo>
                <a:cubicBezTo>
                  <a:pt x="13643" y="20655"/>
                  <a:pt x="13664" y="20508"/>
                  <a:pt x="13664" y="20362"/>
                </a:cubicBezTo>
                <a:cubicBezTo>
                  <a:pt x="13685" y="19985"/>
                  <a:pt x="13685" y="19588"/>
                  <a:pt x="13706" y="19190"/>
                </a:cubicBezTo>
                <a:cubicBezTo>
                  <a:pt x="13727" y="18646"/>
                  <a:pt x="13769" y="18081"/>
                  <a:pt x="13769" y="17516"/>
                </a:cubicBezTo>
                <a:cubicBezTo>
                  <a:pt x="13769" y="17140"/>
                  <a:pt x="13727" y="16742"/>
                  <a:pt x="13727" y="16345"/>
                </a:cubicBezTo>
                <a:lnTo>
                  <a:pt x="13727" y="16135"/>
                </a:lnTo>
                <a:cubicBezTo>
                  <a:pt x="13831" y="16365"/>
                  <a:pt x="13873" y="16596"/>
                  <a:pt x="13936" y="16826"/>
                </a:cubicBezTo>
                <a:cubicBezTo>
                  <a:pt x="14250" y="17914"/>
                  <a:pt x="14564" y="19023"/>
                  <a:pt x="14878" y="20111"/>
                </a:cubicBezTo>
                <a:cubicBezTo>
                  <a:pt x="14919" y="20236"/>
                  <a:pt x="15003" y="20362"/>
                  <a:pt x="15129" y="20425"/>
                </a:cubicBezTo>
                <a:cubicBezTo>
                  <a:pt x="15317" y="20550"/>
                  <a:pt x="15505" y="20655"/>
                  <a:pt x="15714" y="20759"/>
                </a:cubicBezTo>
                <a:cubicBezTo>
                  <a:pt x="16321" y="21010"/>
                  <a:pt x="16949" y="21262"/>
                  <a:pt x="17577" y="21513"/>
                </a:cubicBezTo>
                <a:lnTo>
                  <a:pt x="17639" y="21554"/>
                </a:lnTo>
                <a:lnTo>
                  <a:pt x="17639" y="21638"/>
                </a:lnTo>
                <a:cubicBezTo>
                  <a:pt x="17514" y="22266"/>
                  <a:pt x="17388" y="22894"/>
                  <a:pt x="17263" y="23542"/>
                </a:cubicBezTo>
                <a:cubicBezTo>
                  <a:pt x="17137" y="24107"/>
                  <a:pt x="17012" y="24714"/>
                  <a:pt x="16844" y="25279"/>
                </a:cubicBezTo>
                <a:cubicBezTo>
                  <a:pt x="16782" y="25467"/>
                  <a:pt x="16886" y="25656"/>
                  <a:pt x="17075" y="25718"/>
                </a:cubicBezTo>
                <a:cubicBezTo>
                  <a:pt x="17119" y="25741"/>
                  <a:pt x="17166" y="25751"/>
                  <a:pt x="17211" y="25751"/>
                </a:cubicBezTo>
                <a:cubicBezTo>
                  <a:pt x="17335" y="25751"/>
                  <a:pt x="17453" y="25673"/>
                  <a:pt x="17514" y="25551"/>
                </a:cubicBezTo>
                <a:cubicBezTo>
                  <a:pt x="17556" y="25446"/>
                  <a:pt x="17598" y="25342"/>
                  <a:pt x="17619" y="25216"/>
                </a:cubicBezTo>
                <a:cubicBezTo>
                  <a:pt x="17765" y="24609"/>
                  <a:pt x="17891" y="23982"/>
                  <a:pt x="18016" y="23354"/>
                </a:cubicBezTo>
                <a:cubicBezTo>
                  <a:pt x="18058" y="23145"/>
                  <a:pt x="18121" y="22935"/>
                  <a:pt x="18163" y="22726"/>
                </a:cubicBezTo>
                <a:cubicBezTo>
                  <a:pt x="18204" y="22789"/>
                  <a:pt x="18225" y="22873"/>
                  <a:pt x="18225" y="22935"/>
                </a:cubicBezTo>
                <a:cubicBezTo>
                  <a:pt x="18267" y="23438"/>
                  <a:pt x="18372" y="23940"/>
                  <a:pt x="18372" y="24442"/>
                </a:cubicBezTo>
                <a:cubicBezTo>
                  <a:pt x="18372" y="24627"/>
                  <a:pt x="18519" y="24763"/>
                  <a:pt x="18698" y="24763"/>
                </a:cubicBezTo>
                <a:cubicBezTo>
                  <a:pt x="18721" y="24763"/>
                  <a:pt x="18745" y="24761"/>
                  <a:pt x="18769" y="24756"/>
                </a:cubicBezTo>
                <a:cubicBezTo>
                  <a:pt x="19020" y="24714"/>
                  <a:pt x="19167" y="24484"/>
                  <a:pt x="19104" y="24233"/>
                </a:cubicBezTo>
                <a:cubicBezTo>
                  <a:pt x="19083" y="24149"/>
                  <a:pt x="19062" y="24044"/>
                  <a:pt x="19062" y="23961"/>
                </a:cubicBezTo>
                <a:cubicBezTo>
                  <a:pt x="19020" y="23647"/>
                  <a:pt x="18979" y="23333"/>
                  <a:pt x="18958" y="23019"/>
                </a:cubicBezTo>
                <a:lnTo>
                  <a:pt x="18958" y="22852"/>
                </a:lnTo>
                <a:lnTo>
                  <a:pt x="18999" y="22852"/>
                </a:lnTo>
                <a:cubicBezTo>
                  <a:pt x="19376" y="23124"/>
                  <a:pt x="19732" y="23396"/>
                  <a:pt x="20108" y="23689"/>
                </a:cubicBezTo>
                <a:cubicBezTo>
                  <a:pt x="20191" y="23753"/>
                  <a:pt x="20289" y="23785"/>
                  <a:pt x="20386" y="23785"/>
                </a:cubicBezTo>
                <a:cubicBezTo>
                  <a:pt x="20511" y="23785"/>
                  <a:pt x="20633" y="23732"/>
                  <a:pt x="20715" y="23626"/>
                </a:cubicBezTo>
                <a:cubicBezTo>
                  <a:pt x="20862" y="23438"/>
                  <a:pt x="20799" y="23187"/>
                  <a:pt x="20590" y="23082"/>
                </a:cubicBezTo>
                <a:cubicBezTo>
                  <a:pt x="20171" y="22831"/>
                  <a:pt x="19774" y="22517"/>
                  <a:pt x="19376" y="22224"/>
                </a:cubicBezTo>
                <a:cubicBezTo>
                  <a:pt x="19334" y="22203"/>
                  <a:pt x="19292" y="22161"/>
                  <a:pt x="19272" y="22119"/>
                </a:cubicBezTo>
                <a:cubicBezTo>
                  <a:pt x="19334" y="22119"/>
                  <a:pt x="19418" y="22140"/>
                  <a:pt x="19481" y="22161"/>
                </a:cubicBezTo>
                <a:cubicBezTo>
                  <a:pt x="20067" y="22350"/>
                  <a:pt x="20632" y="22559"/>
                  <a:pt x="21238" y="22726"/>
                </a:cubicBezTo>
                <a:cubicBezTo>
                  <a:pt x="21468" y="22831"/>
                  <a:pt x="21740" y="22894"/>
                  <a:pt x="21992" y="22935"/>
                </a:cubicBezTo>
                <a:cubicBezTo>
                  <a:pt x="22005" y="22937"/>
                  <a:pt x="22019" y="22938"/>
                  <a:pt x="22033" y="22938"/>
                </a:cubicBezTo>
                <a:cubicBezTo>
                  <a:pt x="22206" y="22938"/>
                  <a:pt x="22370" y="22817"/>
                  <a:pt x="22389" y="22643"/>
                </a:cubicBezTo>
                <a:cubicBezTo>
                  <a:pt x="22431" y="22454"/>
                  <a:pt x="22305" y="22266"/>
                  <a:pt x="22117" y="22224"/>
                </a:cubicBezTo>
                <a:cubicBezTo>
                  <a:pt x="21887" y="22161"/>
                  <a:pt x="21657" y="22119"/>
                  <a:pt x="21427" y="22036"/>
                </a:cubicBezTo>
                <a:cubicBezTo>
                  <a:pt x="20485" y="21722"/>
                  <a:pt x="19544" y="21429"/>
                  <a:pt x="18623" y="21115"/>
                </a:cubicBezTo>
                <a:lnTo>
                  <a:pt x="18476" y="21052"/>
                </a:lnTo>
                <a:cubicBezTo>
                  <a:pt x="18497" y="20906"/>
                  <a:pt x="18539" y="20780"/>
                  <a:pt x="18560" y="20634"/>
                </a:cubicBezTo>
                <a:cubicBezTo>
                  <a:pt x="18602" y="20299"/>
                  <a:pt x="18644" y="19964"/>
                  <a:pt x="18686" y="19609"/>
                </a:cubicBezTo>
                <a:cubicBezTo>
                  <a:pt x="18748" y="19190"/>
                  <a:pt x="18769" y="18772"/>
                  <a:pt x="18769" y="18353"/>
                </a:cubicBezTo>
                <a:cubicBezTo>
                  <a:pt x="18790" y="18207"/>
                  <a:pt x="18727" y="18060"/>
                  <a:pt x="18602" y="17956"/>
                </a:cubicBezTo>
                <a:cubicBezTo>
                  <a:pt x="18372" y="17705"/>
                  <a:pt x="18142" y="17453"/>
                  <a:pt x="17911" y="17223"/>
                </a:cubicBezTo>
                <a:cubicBezTo>
                  <a:pt x="17242" y="16512"/>
                  <a:pt x="16593" y="15780"/>
                  <a:pt x="15861" y="15131"/>
                </a:cubicBezTo>
                <a:cubicBezTo>
                  <a:pt x="15819" y="15068"/>
                  <a:pt x="15777" y="15026"/>
                  <a:pt x="15735" y="14984"/>
                </a:cubicBezTo>
                <a:lnTo>
                  <a:pt x="15756" y="14943"/>
                </a:lnTo>
                <a:cubicBezTo>
                  <a:pt x="17095" y="15884"/>
                  <a:pt x="18602" y="16533"/>
                  <a:pt x="20046" y="17328"/>
                </a:cubicBezTo>
                <a:cubicBezTo>
                  <a:pt x="19878" y="17495"/>
                  <a:pt x="19920" y="17663"/>
                  <a:pt x="19962" y="17851"/>
                </a:cubicBezTo>
                <a:cubicBezTo>
                  <a:pt x="20004" y="18081"/>
                  <a:pt x="20025" y="18311"/>
                  <a:pt x="20067" y="18562"/>
                </a:cubicBezTo>
                <a:cubicBezTo>
                  <a:pt x="20067" y="18667"/>
                  <a:pt x="20067" y="18793"/>
                  <a:pt x="20088" y="18918"/>
                </a:cubicBezTo>
                <a:cubicBezTo>
                  <a:pt x="20123" y="19094"/>
                  <a:pt x="20276" y="19226"/>
                  <a:pt x="20449" y="19226"/>
                </a:cubicBezTo>
                <a:cubicBezTo>
                  <a:pt x="20481" y="19226"/>
                  <a:pt x="20515" y="19221"/>
                  <a:pt x="20548" y="19211"/>
                </a:cubicBezTo>
                <a:cubicBezTo>
                  <a:pt x="20736" y="19169"/>
                  <a:pt x="20862" y="18981"/>
                  <a:pt x="20799" y="18793"/>
                </a:cubicBezTo>
                <a:cubicBezTo>
                  <a:pt x="20799" y="18730"/>
                  <a:pt x="20778" y="18688"/>
                  <a:pt x="20778" y="18646"/>
                </a:cubicBezTo>
                <a:cubicBezTo>
                  <a:pt x="20757" y="18437"/>
                  <a:pt x="20757" y="18228"/>
                  <a:pt x="20715" y="18018"/>
                </a:cubicBezTo>
                <a:cubicBezTo>
                  <a:pt x="20715" y="17914"/>
                  <a:pt x="20673" y="17809"/>
                  <a:pt x="20652" y="17684"/>
                </a:cubicBezTo>
                <a:lnTo>
                  <a:pt x="20652" y="17684"/>
                </a:lnTo>
                <a:lnTo>
                  <a:pt x="21385" y="18060"/>
                </a:lnTo>
                <a:lnTo>
                  <a:pt x="21531" y="18144"/>
                </a:lnTo>
                <a:cubicBezTo>
                  <a:pt x="21531" y="18228"/>
                  <a:pt x="21531" y="18311"/>
                  <a:pt x="21552" y="18395"/>
                </a:cubicBezTo>
                <a:cubicBezTo>
                  <a:pt x="21657" y="18646"/>
                  <a:pt x="21845" y="18855"/>
                  <a:pt x="22096" y="18939"/>
                </a:cubicBezTo>
                <a:cubicBezTo>
                  <a:pt x="22177" y="18980"/>
                  <a:pt x="22267" y="19003"/>
                  <a:pt x="22354" y="19003"/>
                </a:cubicBezTo>
                <a:cubicBezTo>
                  <a:pt x="22402" y="19003"/>
                  <a:pt x="22449" y="18996"/>
                  <a:pt x="22494" y="18981"/>
                </a:cubicBezTo>
                <a:lnTo>
                  <a:pt x="22787" y="18918"/>
                </a:lnTo>
                <a:cubicBezTo>
                  <a:pt x="22912" y="18897"/>
                  <a:pt x="23017" y="18793"/>
                  <a:pt x="23059" y="18688"/>
                </a:cubicBezTo>
                <a:cubicBezTo>
                  <a:pt x="23080" y="18625"/>
                  <a:pt x="23121" y="18541"/>
                  <a:pt x="23163" y="18500"/>
                </a:cubicBezTo>
                <a:cubicBezTo>
                  <a:pt x="23247" y="18395"/>
                  <a:pt x="23268" y="18269"/>
                  <a:pt x="23226" y="18144"/>
                </a:cubicBezTo>
                <a:cubicBezTo>
                  <a:pt x="23205" y="18081"/>
                  <a:pt x="23184" y="18018"/>
                  <a:pt x="23184" y="17956"/>
                </a:cubicBezTo>
                <a:cubicBezTo>
                  <a:pt x="23101" y="17516"/>
                  <a:pt x="22598" y="17328"/>
                  <a:pt x="22264" y="17328"/>
                </a:cubicBezTo>
                <a:cubicBezTo>
                  <a:pt x="22159" y="17349"/>
                  <a:pt x="22033" y="17391"/>
                  <a:pt x="21929" y="17453"/>
                </a:cubicBezTo>
                <a:lnTo>
                  <a:pt x="21134" y="16951"/>
                </a:lnTo>
                <a:cubicBezTo>
                  <a:pt x="21155" y="16930"/>
                  <a:pt x="21176" y="16909"/>
                  <a:pt x="21176" y="16909"/>
                </a:cubicBezTo>
                <a:lnTo>
                  <a:pt x="22159" y="16491"/>
                </a:lnTo>
                <a:cubicBezTo>
                  <a:pt x="22347" y="16449"/>
                  <a:pt x="22431" y="16261"/>
                  <a:pt x="22389" y="16093"/>
                </a:cubicBezTo>
                <a:cubicBezTo>
                  <a:pt x="22370" y="15919"/>
                  <a:pt x="22224" y="15798"/>
                  <a:pt x="22070" y="15798"/>
                </a:cubicBezTo>
                <a:cubicBezTo>
                  <a:pt x="22058" y="15798"/>
                  <a:pt x="22046" y="15799"/>
                  <a:pt x="22033" y="15800"/>
                </a:cubicBezTo>
                <a:cubicBezTo>
                  <a:pt x="21950" y="15800"/>
                  <a:pt x="21866" y="15821"/>
                  <a:pt x="21782" y="15863"/>
                </a:cubicBezTo>
                <a:cubicBezTo>
                  <a:pt x="21489" y="15989"/>
                  <a:pt x="21217" y="16114"/>
                  <a:pt x="20924" y="16219"/>
                </a:cubicBezTo>
                <a:cubicBezTo>
                  <a:pt x="20736" y="16303"/>
                  <a:pt x="20569" y="16345"/>
                  <a:pt x="20485" y="16554"/>
                </a:cubicBezTo>
                <a:lnTo>
                  <a:pt x="20067" y="16303"/>
                </a:lnTo>
                <a:cubicBezTo>
                  <a:pt x="19544" y="15968"/>
                  <a:pt x="19020" y="15612"/>
                  <a:pt x="18476" y="15277"/>
                </a:cubicBezTo>
                <a:cubicBezTo>
                  <a:pt x="17932" y="14943"/>
                  <a:pt x="17388" y="14650"/>
                  <a:pt x="16823" y="14315"/>
                </a:cubicBezTo>
                <a:cubicBezTo>
                  <a:pt x="16656" y="14231"/>
                  <a:pt x="16468" y="14127"/>
                  <a:pt x="16300" y="14022"/>
                </a:cubicBezTo>
                <a:lnTo>
                  <a:pt x="16384" y="14022"/>
                </a:lnTo>
                <a:cubicBezTo>
                  <a:pt x="16970" y="14189"/>
                  <a:pt x="17535" y="14336"/>
                  <a:pt x="18121" y="14482"/>
                </a:cubicBezTo>
                <a:cubicBezTo>
                  <a:pt x="18853" y="14671"/>
                  <a:pt x="19585" y="14838"/>
                  <a:pt x="20297" y="15026"/>
                </a:cubicBezTo>
                <a:cubicBezTo>
                  <a:pt x="20349" y="15041"/>
                  <a:pt x="20403" y="15048"/>
                  <a:pt x="20458" y="15048"/>
                </a:cubicBezTo>
                <a:cubicBezTo>
                  <a:pt x="20557" y="15048"/>
                  <a:pt x="20655" y="15025"/>
                  <a:pt x="20736" y="14984"/>
                </a:cubicBezTo>
                <a:cubicBezTo>
                  <a:pt x="20924" y="14880"/>
                  <a:pt x="21092" y="14775"/>
                  <a:pt x="21259" y="14671"/>
                </a:cubicBezTo>
                <a:cubicBezTo>
                  <a:pt x="21782" y="14252"/>
                  <a:pt x="22305" y="13855"/>
                  <a:pt x="22829" y="13457"/>
                </a:cubicBezTo>
                <a:lnTo>
                  <a:pt x="22933" y="13373"/>
                </a:lnTo>
                <a:lnTo>
                  <a:pt x="23979" y="14294"/>
                </a:lnTo>
                <a:cubicBezTo>
                  <a:pt x="24586" y="14817"/>
                  <a:pt x="25214" y="15340"/>
                  <a:pt x="25758" y="15926"/>
                </a:cubicBezTo>
                <a:cubicBezTo>
                  <a:pt x="25837" y="16005"/>
                  <a:pt x="25935" y="16042"/>
                  <a:pt x="26031" y="16042"/>
                </a:cubicBezTo>
                <a:cubicBezTo>
                  <a:pt x="26113" y="16042"/>
                  <a:pt x="26193" y="16016"/>
                  <a:pt x="26260" y="15968"/>
                </a:cubicBezTo>
                <a:cubicBezTo>
                  <a:pt x="26406" y="15842"/>
                  <a:pt x="26427" y="15633"/>
                  <a:pt x="26323" y="15487"/>
                </a:cubicBezTo>
                <a:cubicBezTo>
                  <a:pt x="26260" y="15382"/>
                  <a:pt x="26176" y="15298"/>
                  <a:pt x="26093" y="15215"/>
                </a:cubicBezTo>
                <a:cubicBezTo>
                  <a:pt x="25570" y="14754"/>
                  <a:pt x="25046" y="14273"/>
                  <a:pt x="24523" y="13813"/>
                </a:cubicBezTo>
                <a:lnTo>
                  <a:pt x="24230" y="13541"/>
                </a:lnTo>
                <a:lnTo>
                  <a:pt x="24356" y="13541"/>
                </a:lnTo>
                <a:lnTo>
                  <a:pt x="25444" y="14022"/>
                </a:lnTo>
                <a:cubicBezTo>
                  <a:pt x="25570" y="14085"/>
                  <a:pt x="25695" y="14148"/>
                  <a:pt x="25800" y="14210"/>
                </a:cubicBezTo>
                <a:cubicBezTo>
                  <a:pt x="25849" y="14235"/>
                  <a:pt x="25902" y="14247"/>
                  <a:pt x="25954" y="14247"/>
                </a:cubicBezTo>
                <a:cubicBezTo>
                  <a:pt x="26034" y="14247"/>
                  <a:pt x="26113" y="14219"/>
                  <a:pt x="26176" y="14168"/>
                </a:cubicBezTo>
                <a:cubicBezTo>
                  <a:pt x="26281" y="14085"/>
                  <a:pt x="26344" y="13938"/>
                  <a:pt x="26302" y="13813"/>
                </a:cubicBezTo>
                <a:cubicBezTo>
                  <a:pt x="26260" y="13645"/>
                  <a:pt x="26134" y="13499"/>
                  <a:pt x="25967" y="13457"/>
                </a:cubicBezTo>
                <a:cubicBezTo>
                  <a:pt x="25883" y="13436"/>
                  <a:pt x="25821" y="13415"/>
                  <a:pt x="25758" y="13373"/>
                </a:cubicBezTo>
                <a:cubicBezTo>
                  <a:pt x="25611" y="13311"/>
                  <a:pt x="25486" y="13248"/>
                  <a:pt x="25339" y="13185"/>
                </a:cubicBezTo>
                <a:lnTo>
                  <a:pt x="24691" y="12892"/>
                </a:lnTo>
                <a:lnTo>
                  <a:pt x="25005" y="12767"/>
                </a:lnTo>
                <a:lnTo>
                  <a:pt x="26030" y="12327"/>
                </a:lnTo>
                <a:cubicBezTo>
                  <a:pt x="26281" y="12223"/>
                  <a:pt x="26386" y="11930"/>
                  <a:pt x="26239" y="11699"/>
                </a:cubicBezTo>
                <a:cubicBezTo>
                  <a:pt x="26164" y="11612"/>
                  <a:pt x="26053" y="11562"/>
                  <a:pt x="25940" y="11562"/>
                </a:cubicBezTo>
                <a:cubicBezTo>
                  <a:pt x="25862" y="11562"/>
                  <a:pt x="25784" y="11586"/>
                  <a:pt x="25716" y="11637"/>
                </a:cubicBezTo>
                <a:cubicBezTo>
                  <a:pt x="25277" y="11888"/>
                  <a:pt x="24795" y="12055"/>
                  <a:pt x="24335" y="12264"/>
                </a:cubicBezTo>
                <a:cubicBezTo>
                  <a:pt x="24314" y="12264"/>
                  <a:pt x="24272" y="12285"/>
                  <a:pt x="24230" y="12285"/>
                </a:cubicBezTo>
                <a:cubicBezTo>
                  <a:pt x="24230" y="12264"/>
                  <a:pt x="24251" y="12223"/>
                  <a:pt x="24272" y="12223"/>
                </a:cubicBezTo>
                <a:cubicBezTo>
                  <a:pt x="24858" y="11699"/>
                  <a:pt x="25444" y="11176"/>
                  <a:pt x="26009" y="10653"/>
                </a:cubicBezTo>
                <a:cubicBezTo>
                  <a:pt x="26114" y="10549"/>
                  <a:pt x="26218" y="10444"/>
                  <a:pt x="26302" y="10319"/>
                </a:cubicBezTo>
                <a:cubicBezTo>
                  <a:pt x="26427" y="10172"/>
                  <a:pt x="26406" y="9942"/>
                  <a:pt x="26239" y="9837"/>
                </a:cubicBezTo>
                <a:cubicBezTo>
                  <a:pt x="26174" y="9782"/>
                  <a:pt x="26097" y="9755"/>
                  <a:pt x="26019" y="9755"/>
                </a:cubicBezTo>
                <a:cubicBezTo>
                  <a:pt x="25920" y="9755"/>
                  <a:pt x="25819" y="9797"/>
                  <a:pt x="25737" y="9879"/>
                </a:cubicBezTo>
                <a:cubicBezTo>
                  <a:pt x="25549" y="10067"/>
                  <a:pt x="25360" y="10256"/>
                  <a:pt x="25151" y="10444"/>
                </a:cubicBezTo>
                <a:cubicBezTo>
                  <a:pt x="24670" y="10904"/>
                  <a:pt x="24147" y="11344"/>
                  <a:pt x="23645" y="11804"/>
                </a:cubicBezTo>
                <a:cubicBezTo>
                  <a:pt x="23414" y="12013"/>
                  <a:pt x="23163" y="12223"/>
                  <a:pt x="22933" y="12432"/>
                </a:cubicBezTo>
                <a:cubicBezTo>
                  <a:pt x="22891" y="12411"/>
                  <a:pt x="22870" y="12390"/>
                  <a:pt x="22829" y="12369"/>
                </a:cubicBezTo>
                <a:cubicBezTo>
                  <a:pt x="22201" y="11825"/>
                  <a:pt x="21510" y="11323"/>
                  <a:pt x="20820" y="10863"/>
                </a:cubicBezTo>
                <a:cubicBezTo>
                  <a:pt x="20706" y="10791"/>
                  <a:pt x="20573" y="10749"/>
                  <a:pt x="20440" y="10749"/>
                </a:cubicBezTo>
                <a:cubicBezTo>
                  <a:pt x="20378" y="10749"/>
                  <a:pt x="20315" y="10759"/>
                  <a:pt x="20255" y="10779"/>
                </a:cubicBezTo>
                <a:cubicBezTo>
                  <a:pt x="19962" y="10842"/>
                  <a:pt x="19669" y="10925"/>
                  <a:pt x="19397" y="10988"/>
                </a:cubicBezTo>
                <a:cubicBezTo>
                  <a:pt x="18414" y="11218"/>
                  <a:pt x="17451" y="11427"/>
                  <a:pt x="16489" y="11741"/>
                </a:cubicBezTo>
                <a:cubicBezTo>
                  <a:pt x="16426" y="11741"/>
                  <a:pt x="16363" y="11762"/>
                  <a:pt x="16300" y="11783"/>
                </a:cubicBezTo>
                <a:cubicBezTo>
                  <a:pt x="16363" y="11699"/>
                  <a:pt x="16447" y="11658"/>
                  <a:pt x="16531" y="11616"/>
                </a:cubicBezTo>
                <a:cubicBezTo>
                  <a:pt x="16740" y="11511"/>
                  <a:pt x="16949" y="11407"/>
                  <a:pt x="17137" y="11302"/>
                </a:cubicBezTo>
                <a:cubicBezTo>
                  <a:pt x="17535" y="11072"/>
                  <a:pt x="17932" y="10842"/>
                  <a:pt x="18309" y="10591"/>
                </a:cubicBezTo>
                <a:cubicBezTo>
                  <a:pt x="18748" y="10319"/>
                  <a:pt x="19188" y="10026"/>
                  <a:pt x="19627" y="9754"/>
                </a:cubicBezTo>
                <a:cubicBezTo>
                  <a:pt x="19899" y="9565"/>
                  <a:pt x="20171" y="9398"/>
                  <a:pt x="20464" y="9230"/>
                </a:cubicBezTo>
                <a:cubicBezTo>
                  <a:pt x="20527" y="9398"/>
                  <a:pt x="20673" y="9502"/>
                  <a:pt x="20862" y="9544"/>
                </a:cubicBezTo>
                <a:cubicBezTo>
                  <a:pt x="21071" y="9607"/>
                  <a:pt x="21280" y="9712"/>
                  <a:pt x="21489" y="9795"/>
                </a:cubicBezTo>
                <a:cubicBezTo>
                  <a:pt x="21615" y="9837"/>
                  <a:pt x="21740" y="9900"/>
                  <a:pt x="21866" y="9963"/>
                </a:cubicBezTo>
                <a:cubicBezTo>
                  <a:pt x="21916" y="9985"/>
                  <a:pt x="21967" y="9995"/>
                  <a:pt x="22016" y="9995"/>
                </a:cubicBezTo>
                <a:cubicBezTo>
                  <a:pt x="22156" y="9995"/>
                  <a:pt x="22286" y="9913"/>
                  <a:pt x="22347" y="9774"/>
                </a:cubicBezTo>
                <a:cubicBezTo>
                  <a:pt x="22473" y="9565"/>
                  <a:pt x="22389" y="9293"/>
                  <a:pt x="22159" y="9230"/>
                </a:cubicBezTo>
                <a:lnTo>
                  <a:pt x="21803" y="9063"/>
                </a:lnTo>
                <a:lnTo>
                  <a:pt x="21259" y="8854"/>
                </a:lnTo>
                <a:lnTo>
                  <a:pt x="21113" y="8791"/>
                </a:lnTo>
                <a:cubicBezTo>
                  <a:pt x="21406" y="8624"/>
                  <a:pt x="21678" y="8435"/>
                  <a:pt x="21950" y="8268"/>
                </a:cubicBezTo>
                <a:cubicBezTo>
                  <a:pt x="22057" y="8364"/>
                  <a:pt x="22192" y="8411"/>
                  <a:pt x="22327" y="8411"/>
                </a:cubicBezTo>
                <a:cubicBezTo>
                  <a:pt x="22428" y="8411"/>
                  <a:pt x="22530" y="8385"/>
                  <a:pt x="22619" y="8331"/>
                </a:cubicBezTo>
                <a:cubicBezTo>
                  <a:pt x="22640" y="8310"/>
                  <a:pt x="22682" y="8289"/>
                  <a:pt x="22724" y="8289"/>
                </a:cubicBezTo>
                <a:cubicBezTo>
                  <a:pt x="22933" y="8226"/>
                  <a:pt x="23080" y="8059"/>
                  <a:pt x="23163" y="7850"/>
                </a:cubicBezTo>
                <a:lnTo>
                  <a:pt x="23226" y="7598"/>
                </a:lnTo>
                <a:cubicBezTo>
                  <a:pt x="23289" y="7473"/>
                  <a:pt x="23247" y="7326"/>
                  <a:pt x="23163" y="7222"/>
                </a:cubicBezTo>
                <a:cubicBezTo>
                  <a:pt x="23121" y="7180"/>
                  <a:pt x="23080" y="7117"/>
                  <a:pt x="23059" y="7075"/>
                </a:cubicBezTo>
                <a:cubicBezTo>
                  <a:pt x="23038" y="6929"/>
                  <a:pt x="22912" y="6824"/>
                  <a:pt x="22766" y="6803"/>
                </a:cubicBezTo>
                <a:cubicBezTo>
                  <a:pt x="22703" y="6803"/>
                  <a:pt x="22640" y="6782"/>
                  <a:pt x="22577" y="6761"/>
                </a:cubicBezTo>
                <a:cubicBezTo>
                  <a:pt x="22511" y="6739"/>
                  <a:pt x="22444" y="6729"/>
                  <a:pt x="22377" y="6729"/>
                </a:cubicBezTo>
                <a:cubicBezTo>
                  <a:pt x="22189" y="6729"/>
                  <a:pt x="22005" y="6811"/>
                  <a:pt x="21866" y="6950"/>
                </a:cubicBezTo>
                <a:cubicBezTo>
                  <a:pt x="21824" y="6992"/>
                  <a:pt x="21803" y="7013"/>
                  <a:pt x="21761" y="7034"/>
                </a:cubicBezTo>
                <a:cubicBezTo>
                  <a:pt x="21636" y="7117"/>
                  <a:pt x="21552" y="7264"/>
                  <a:pt x="21552" y="7410"/>
                </a:cubicBezTo>
                <a:cubicBezTo>
                  <a:pt x="21552" y="7473"/>
                  <a:pt x="21552" y="7536"/>
                  <a:pt x="21552" y="7578"/>
                </a:cubicBezTo>
                <a:lnTo>
                  <a:pt x="20673" y="8038"/>
                </a:lnTo>
                <a:cubicBezTo>
                  <a:pt x="20694" y="7891"/>
                  <a:pt x="20715" y="7787"/>
                  <a:pt x="20736" y="7661"/>
                </a:cubicBezTo>
                <a:cubicBezTo>
                  <a:pt x="20778" y="7431"/>
                  <a:pt x="20799" y="7180"/>
                  <a:pt x="20820" y="6929"/>
                </a:cubicBezTo>
                <a:cubicBezTo>
                  <a:pt x="20868" y="6663"/>
                  <a:pt x="20665" y="6502"/>
                  <a:pt x="20461" y="6502"/>
                </a:cubicBezTo>
                <a:cubicBezTo>
                  <a:pt x="20312" y="6502"/>
                  <a:pt x="20161" y="6588"/>
                  <a:pt x="20108" y="6782"/>
                </a:cubicBezTo>
                <a:cubicBezTo>
                  <a:pt x="20108" y="6824"/>
                  <a:pt x="20088" y="6887"/>
                  <a:pt x="20088" y="6929"/>
                </a:cubicBezTo>
                <a:cubicBezTo>
                  <a:pt x="20088" y="7243"/>
                  <a:pt x="20046" y="7557"/>
                  <a:pt x="19962" y="7870"/>
                </a:cubicBezTo>
                <a:cubicBezTo>
                  <a:pt x="19899" y="8038"/>
                  <a:pt x="19920" y="8247"/>
                  <a:pt x="20046" y="8394"/>
                </a:cubicBezTo>
                <a:lnTo>
                  <a:pt x="19606" y="8624"/>
                </a:lnTo>
                <a:cubicBezTo>
                  <a:pt x="19041" y="8917"/>
                  <a:pt x="18455" y="9210"/>
                  <a:pt x="17911" y="9523"/>
                </a:cubicBezTo>
                <a:cubicBezTo>
                  <a:pt x="17347" y="9816"/>
                  <a:pt x="16803" y="10130"/>
                  <a:pt x="16259" y="10444"/>
                </a:cubicBezTo>
                <a:cubicBezTo>
                  <a:pt x="16091" y="10549"/>
                  <a:pt x="15924" y="10653"/>
                  <a:pt x="15756" y="10758"/>
                </a:cubicBezTo>
                <a:cubicBezTo>
                  <a:pt x="15777" y="10716"/>
                  <a:pt x="15798" y="10674"/>
                  <a:pt x="15840" y="10632"/>
                </a:cubicBezTo>
                <a:cubicBezTo>
                  <a:pt x="16259" y="10214"/>
                  <a:pt x="16677" y="9816"/>
                  <a:pt x="17075" y="9398"/>
                </a:cubicBezTo>
                <a:cubicBezTo>
                  <a:pt x="17577" y="8875"/>
                  <a:pt x="18058" y="8352"/>
                  <a:pt x="18581" y="7829"/>
                </a:cubicBezTo>
                <a:cubicBezTo>
                  <a:pt x="18727" y="7703"/>
                  <a:pt x="18811" y="7494"/>
                  <a:pt x="18790" y="7306"/>
                </a:cubicBezTo>
                <a:cubicBezTo>
                  <a:pt x="18769" y="6950"/>
                  <a:pt x="18748" y="6615"/>
                  <a:pt x="18707" y="6238"/>
                </a:cubicBezTo>
                <a:cubicBezTo>
                  <a:pt x="18665" y="5862"/>
                  <a:pt x="18602" y="5464"/>
                  <a:pt x="18560" y="5088"/>
                </a:cubicBezTo>
                <a:cubicBezTo>
                  <a:pt x="18539" y="4962"/>
                  <a:pt x="18518" y="4816"/>
                  <a:pt x="18497" y="4690"/>
                </a:cubicBezTo>
                <a:cubicBezTo>
                  <a:pt x="18518" y="4690"/>
                  <a:pt x="18539" y="4669"/>
                  <a:pt x="18560" y="4669"/>
                </a:cubicBezTo>
                <a:lnTo>
                  <a:pt x="21573" y="3665"/>
                </a:lnTo>
                <a:cubicBezTo>
                  <a:pt x="21761" y="3602"/>
                  <a:pt x="21950" y="3560"/>
                  <a:pt x="22138" y="3518"/>
                </a:cubicBezTo>
                <a:cubicBezTo>
                  <a:pt x="22305" y="3476"/>
                  <a:pt x="22431" y="3288"/>
                  <a:pt x="22410" y="3121"/>
                </a:cubicBezTo>
                <a:cubicBezTo>
                  <a:pt x="22390" y="2945"/>
                  <a:pt x="22243" y="2805"/>
                  <a:pt x="22069" y="2805"/>
                </a:cubicBezTo>
                <a:cubicBezTo>
                  <a:pt x="22057" y="2805"/>
                  <a:pt x="22045" y="2806"/>
                  <a:pt x="22033" y="2807"/>
                </a:cubicBezTo>
                <a:cubicBezTo>
                  <a:pt x="21908" y="2828"/>
                  <a:pt x="21782" y="2849"/>
                  <a:pt x="21657" y="2891"/>
                </a:cubicBezTo>
                <a:cubicBezTo>
                  <a:pt x="20924" y="3121"/>
                  <a:pt x="20192" y="3351"/>
                  <a:pt x="19481" y="3581"/>
                </a:cubicBezTo>
                <a:lnTo>
                  <a:pt x="19292" y="3644"/>
                </a:lnTo>
                <a:cubicBezTo>
                  <a:pt x="19292" y="3602"/>
                  <a:pt x="19313" y="3581"/>
                  <a:pt x="19334" y="3560"/>
                </a:cubicBezTo>
                <a:cubicBezTo>
                  <a:pt x="19648" y="3309"/>
                  <a:pt x="19983" y="3079"/>
                  <a:pt x="20297" y="2849"/>
                </a:cubicBezTo>
                <a:cubicBezTo>
                  <a:pt x="20401" y="2765"/>
                  <a:pt x="20527" y="2702"/>
                  <a:pt x="20652" y="2619"/>
                </a:cubicBezTo>
                <a:cubicBezTo>
                  <a:pt x="20778" y="2535"/>
                  <a:pt x="20820" y="2388"/>
                  <a:pt x="20799" y="2263"/>
                </a:cubicBezTo>
                <a:cubicBezTo>
                  <a:pt x="20757" y="2116"/>
                  <a:pt x="20673" y="2033"/>
                  <a:pt x="20527" y="1991"/>
                </a:cubicBezTo>
                <a:cubicBezTo>
                  <a:pt x="20490" y="1980"/>
                  <a:pt x="20452" y="1975"/>
                  <a:pt x="20414" y="1975"/>
                </a:cubicBezTo>
                <a:cubicBezTo>
                  <a:pt x="20299" y="1975"/>
                  <a:pt x="20182" y="2022"/>
                  <a:pt x="20088" y="2116"/>
                </a:cubicBezTo>
                <a:cubicBezTo>
                  <a:pt x="20046" y="2158"/>
                  <a:pt x="19983" y="2200"/>
                  <a:pt x="19920" y="2242"/>
                </a:cubicBezTo>
                <a:cubicBezTo>
                  <a:pt x="19795" y="2347"/>
                  <a:pt x="19648" y="2451"/>
                  <a:pt x="19502" y="2556"/>
                </a:cubicBezTo>
                <a:lnTo>
                  <a:pt x="18979" y="2953"/>
                </a:lnTo>
                <a:cubicBezTo>
                  <a:pt x="18979" y="2849"/>
                  <a:pt x="18979" y="2807"/>
                  <a:pt x="18979" y="2744"/>
                </a:cubicBezTo>
                <a:lnTo>
                  <a:pt x="19083" y="1907"/>
                </a:lnTo>
                <a:cubicBezTo>
                  <a:pt x="19104" y="1782"/>
                  <a:pt x="19104" y="1656"/>
                  <a:pt x="19125" y="1531"/>
                </a:cubicBezTo>
                <a:cubicBezTo>
                  <a:pt x="19167" y="1342"/>
                  <a:pt x="19083" y="1154"/>
                  <a:pt x="18937" y="1049"/>
                </a:cubicBezTo>
                <a:cubicBezTo>
                  <a:pt x="18880" y="1018"/>
                  <a:pt x="18819" y="1004"/>
                  <a:pt x="18760" y="1004"/>
                </a:cubicBezTo>
                <a:cubicBezTo>
                  <a:pt x="18578" y="1004"/>
                  <a:pt x="18408" y="1138"/>
                  <a:pt x="18393" y="1342"/>
                </a:cubicBezTo>
                <a:cubicBezTo>
                  <a:pt x="18351" y="1761"/>
                  <a:pt x="18330" y="2179"/>
                  <a:pt x="18288" y="2598"/>
                </a:cubicBezTo>
                <a:cubicBezTo>
                  <a:pt x="18267" y="2744"/>
                  <a:pt x="18246" y="2891"/>
                  <a:pt x="18225" y="3037"/>
                </a:cubicBezTo>
                <a:cubicBezTo>
                  <a:pt x="18183" y="2974"/>
                  <a:pt x="18163" y="2932"/>
                  <a:pt x="18142" y="2870"/>
                </a:cubicBezTo>
                <a:cubicBezTo>
                  <a:pt x="17974" y="2096"/>
                  <a:pt x="17828" y="1321"/>
                  <a:pt x="17660" y="547"/>
                </a:cubicBezTo>
                <a:cubicBezTo>
                  <a:pt x="17619" y="443"/>
                  <a:pt x="17598" y="338"/>
                  <a:pt x="17535" y="233"/>
                </a:cubicBezTo>
                <a:cubicBezTo>
                  <a:pt x="17488" y="92"/>
                  <a:pt x="17358" y="21"/>
                  <a:pt x="17226" y="21"/>
                </a:cubicBezTo>
                <a:cubicBezTo>
                  <a:pt x="17182" y="21"/>
                  <a:pt x="17137" y="29"/>
                  <a:pt x="17095" y="45"/>
                </a:cubicBezTo>
                <a:cubicBezTo>
                  <a:pt x="16907" y="129"/>
                  <a:pt x="16823" y="317"/>
                  <a:pt x="16865" y="505"/>
                </a:cubicBezTo>
                <a:cubicBezTo>
                  <a:pt x="16928" y="715"/>
                  <a:pt x="17012" y="945"/>
                  <a:pt x="17054" y="1175"/>
                </a:cubicBezTo>
                <a:cubicBezTo>
                  <a:pt x="17242" y="2075"/>
                  <a:pt x="17430" y="2995"/>
                  <a:pt x="17619" y="3895"/>
                </a:cubicBezTo>
                <a:cubicBezTo>
                  <a:pt x="17639" y="4000"/>
                  <a:pt x="17660" y="4125"/>
                  <a:pt x="17681" y="4209"/>
                </a:cubicBezTo>
                <a:cubicBezTo>
                  <a:pt x="17367" y="4334"/>
                  <a:pt x="17075" y="4460"/>
                  <a:pt x="16803" y="4585"/>
                </a:cubicBezTo>
                <a:cubicBezTo>
                  <a:pt x="16279" y="4774"/>
                  <a:pt x="15777" y="5004"/>
                  <a:pt x="15275" y="5276"/>
                </a:cubicBezTo>
                <a:cubicBezTo>
                  <a:pt x="15087" y="5360"/>
                  <a:pt x="14961" y="5527"/>
                  <a:pt x="14898" y="5715"/>
                </a:cubicBezTo>
                <a:cubicBezTo>
                  <a:pt x="14878" y="5862"/>
                  <a:pt x="14836" y="6008"/>
                  <a:pt x="14794" y="6155"/>
                </a:cubicBezTo>
                <a:cubicBezTo>
                  <a:pt x="14438" y="7285"/>
                  <a:pt x="14082" y="8394"/>
                  <a:pt x="13831" y="9544"/>
                </a:cubicBezTo>
                <a:cubicBezTo>
                  <a:pt x="13831" y="9565"/>
                  <a:pt x="13810" y="9607"/>
                  <a:pt x="13790" y="9628"/>
                </a:cubicBezTo>
                <a:cubicBezTo>
                  <a:pt x="13769" y="9544"/>
                  <a:pt x="13769" y="9461"/>
                  <a:pt x="13769" y="9377"/>
                </a:cubicBezTo>
                <a:cubicBezTo>
                  <a:pt x="13790" y="9147"/>
                  <a:pt x="13810" y="8917"/>
                  <a:pt x="13810" y="8707"/>
                </a:cubicBezTo>
                <a:cubicBezTo>
                  <a:pt x="13810" y="8017"/>
                  <a:pt x="13810" y="7347"/>
                  <a:pt x="13748" y="6657"/>
                </a:cubicBezTo>
                <a:cubicBezTo>
                  <a:pt x="13727" y="6364"/>
                  <a:pt x="13727" y="6092"/>
                  <a:pt x="13706" y="5799"/>
                </a:cubicBezTo>
                <a:cubicBezTo>
                  <a:pt x="13706" y="5485"/>
                  <a:pt x="13685" y="5171"/>
                  <a:pt x="13685" y="4878"/>
                </a:cubicBezTo>
                <a:cubicBezTo>
                  <a:pt x="13685" y="4816"/>
                  <a:pt x="13685" y="4774"/>
                  <a:pt x="13685" y="4732"/>
                </a:cubicBezTo>
                <a:cubicBezTo>
                  <a:pt x="13727" y="4743"/>
                  <a:pt x="13765" y="4749"/>
                  <a:pt x="13800" y="4749"/>
                </a:cubicBezTo>
                <a:cubicBezTo>
                  <a:pt x="13956" y="4749"/>
                  <a:pt x="14050" y="4646"/>
                  <a:pt x="14187" y="4544"/>
                </a:cubicBezTo>
                <a:cubicBezTo>
                  <a:pt x="14334" y="4418"/>
                  <a:pt x="14501" y="4272"/>
                  <a:pt x="14668" y="4146"/>
                </a:cubicBezTo>
                <a:cubicBezTo>
                  <a:pt x="14794" y="4062"/>
                  <a:pt x="14919" y="3979"/>
                  <a:pt x="15024" y="3895"/>
                </a:cubicBezTo>
                <a:cubicBezTo>
                  <a:pt x="15191" y="3769"/>
                  <a:pt x="15212" y="3518"/>
                  <a:pt x="15087" y="3372"/>
                </a:cubicBezTo>
                <a:cubicBezTo>
                  <a:pt x="15006" y="3280"/>
                  <a:pt x="14900" y="3232"/>
                  <a:pt x="14797" y="3232"/>
                </a:cubicBezTo>
                <a:cubicBezTo>
                  <a:pt x="14713" y="3232"/>
                  <a:pt x="14630" y="3264"/>
                  <a:pt x="14564" y="3330"/>
                </a:cubicBezTo>
                <a:lnTo>
                  <a:pt x="14313" y="3497"/>
                </a:lnTo>
                <a:lnTo>
                  <a:pt x="13810" y="3895"/>
                </a:lnTo>
                <a:cubicBezTo>
                  <a:pt x="13769" y="3916"/>
                  <a:pt x="13727" y="3958"/>
                  <a:pt x="13664" y="4000"/>
                </a:cubicBezTo>
                <a:cubicBezTo>
                  <a:pt x="13664" y="3665"/>
                  <a:pt x="13622" y="3330"/>
                  <a:pt x="13622" y="3016"/>
                </a:cubicBezTo>
                <a:cubicBezTo>
                  <a:pt x="13685" y="2995"/>
                  <a:pt x="13727" y="2974"/>
                  <a:pt x="13790" y="2932"/>
                </a:cubicBezTo>
                <a:cubicBezTo>
                  <a:pt x="13894" y="2849"/>
                  <a:pt x="13957" y="2744"/>
                  <a:pt x="13999" y="2619"/>
                </a:cubicBezTo>
                <a:cubicBezTo>
                  <a:pt x="13999" y="2535"/>
                  <a:pt x="14020" y="2451"/>
                  <a:pt x="14041" y="2368"/>
                </a:cubicBezTo>
                <a:cubicBezTo>
                  <a:pt x="14082" y="2158"/>
                  <a:pt x="14041" y="1949"/>
                  <a:pt x="13894" y="1782"/>
                </a:cubicBezTo>
                <a:cubicBezTo>
                  <a:pt x="13810" y="1698"/>
                  <a:pt x="13748" y="1614"/>
                  <a:pt x="13664" y="1552"/>
                </a:cubicBezTo>
                <a:cubicBezTo>
                  <a:pt x="13602" y="1474"/>
                  <a:pt x="13505" y="1431"/>
                  <a:pt x="13417" y="1431"/>
                </a:cubicBezTo>
                <a:cubicBezTo>
                  <a:pt x="13386" y="1431"/>
                  <a:pt x="13356" y="1436"/>
                  <a:pt x="13329" y="1447"/>
                </a:cubicBezTo>
                <a:cubicBezTo>
                  <a:pt x="13298" y="1457"/>
                  <a:pt x="13266" y="1463"/>
                  <a:pt x="13238" y="1463"/>
                </a:cubicBezTo>
                <a:cubicBezTo>
                  <a:pt x="13209" y="1463"/>
                  <a:pt x="13183" y="1457"/>
                  <a:pt x="13162" y="1447"/>
                </a:cubicBezTo>
                <a:cubicBezTo>
                  <a:pt x="13124" y="1436"/>
                  <a:pt x="13088" y="1431"/>
                  <a:pt x="13052" y="1431"/>
                </a:cubicBezTo>
                <a:cubicBezTo>
                  <a:pt x="12952" y="1431"/>
                  <a:pt x="12863" y="1474"/>
                  <a:pt x="12785" y="1552"/>
                </a:cubicBezTo>
                <a:cubicBezTo>
                  <a:pt x="12722" y="1614"/>
                  <a:pt x="12660" y="1698"/>
                  <a:pt x="12576" y="1782"/>
                </a:cubicBezTo>
                <a:cubicBezTo>
                  <a:pt x="12471" y="1886"/>
                  <a:pt x="12409" y="2033"/>
                  <a:pt x="12429" y="2179"/>
                </a:cubicBezTo>
                <a:cubicBezTo>
                  <a:pt x="12429" y="2347"/>
                  <a:pt x="12450" y="2514"/>
                  <a:pt x="12492" y="2681"/>
                </a:cubicBezTo>
                <a:cubicBezTo>
                  <a:pt x="12534" y="2807"/>
                  <a:pt x="12618" y="2891"/>
                  <a:pt x="12722" y="2953"/>
                </a:cubicBezTo>
                <a:cubicBezTo>
                  <a:pt x="12764" y="2974"/>
                  <a:pt x="12806" y="2995"/>
                  <a:pt x="12827" y="3016"/>
                </a:cubicBezTo>
                <a:cubicBezTo>
                  <a:pt x="12827" y="3351"/>
                  <a:pt x="12806" y="3665"/>
                  <a:pt x="12806" y="3979"/>
                </a:cubicBezTo>
                <a:lnTo>
                  <a:pt x="11906" y="3309"/>
                </a:lnTo>
                <a:cubicBezTo>
                  <a:pt x="11842" y="3254"/>
                  <a:pt x="11760" y="3227"/>
                  <a:pt x="11679" y="3227"/>
                </a:cubicBezTo>
                <a:cubicBezTo>
                  <a:pt x="11577" y="3227"/>
                  <a:pt x="11474" y="3269"/>
                  <a:pt x="11404" y="3351"/>
                </a:cubicBezTo>
                <a:cubicBezTo>
                  <a:pt x="11258" y="3497"/>
                  <a:pt x="11258" y="3748"/>
                  <a:pt x="11425" y="3874"/>
                </a:cubicBezTo>
                <a:cubicBezTo>
                  <a:pt x="11467" y="3916"/>
                  <a:pt x="11530" y="3937"/>
                  <a:pt x="11572" y="3979"/>
                </a:cubicBezTo>
                <a:cubicBezTo>
                  <a:pt x="11802" y="4146"/>
                  <a:pt x="12032" y="4313"/>
                  <a:pt x="12262" y="4502"/>
                </a:cubicBezTo>
                <a:cubicBezTo>
                  <a:pt x="12410" y="4612"/>
                  <a:pt x="12525" y="4739"/>
                  <a:pt x="12707" y="4739"/>
                </a:cubicBezTo>
                <a:cubicBezTo>
                  <a:pt x="12732" y="4739"/>
                  <a:pt x="12758" y="4737"/>
                  <a:pt x="12785" y="4732"/>
                </a:cubicBezTo>
                <a:lnTo>
                  <a:pt x="12785" y="4857"/>
                </a:lnTo>
                <a:cubicBezTo>
                  <a:pt x="12785" y="5192"/>
                  <a:pt x="12764" y="5506"/>
                  <a:pt x="12743" y="5820"/>
                </a:cubicBezTo>
                <a:cubicBezTo>
                  <a:pt x="12722" y="6364"/>
                  <a:pt x="12681" y="6929"/>
                  <a:pt x="12681" y="7452"/>
                </a:cubicBezTo>
                <a:lnTo>
                  <a:pt x="12681" y="9000"/>
                </a:lnTo>
                <a:cubicBezTo>
                  <a:pt x="12681" y="9210"/>
                  <a:pt x="12701" y="9419"/>
                  <a:pt x="12701" y="9628"/>
                </a:cubicBezTo>
                <a:cubicBezTo>
                  <a:pt x="12681" y="9607"/>
                  <a:pt x="12639" y="9565"/>
                  <a:pt x="12639" y="9523"/>
                </a:cubicBezTo>
                <a:cubicBezTo>
                  <a:pt x="12597" y="9314"/>
                  <a:pt x="12555" y="9105"/>
                  <a:pt x="12492" y="8896"/>
                </a:cubicBezTo>
                <a:cubicBezTo>
                  <a:pt x="12178" y="7808"/>
                  <a:pt x="11844" y="6720"/>
                  <a:pt x="11530" y="5611"/>
                </a:cubicBezTo>
                <a:cubicBezTo>
                  <a:pt x="11509" y="5485"/>
                  <a:pt x="11404" y="5381"/>
                  <a:pt x="11300" y="5318"/>
                </a:cubicBezTo>
                <a:cubicBezTo>
                  <a:pt x="11132" y="5192"/>
                  <a:pt x="10944" y="5109"/>
                  <a:pt x="10756" y="5025"/>
                </a:cubicBezTo>
                <a:cubicBezTo>
                  <a:pt x="10149" y="4753"/>
                  <a:pt x="9521" y="4523"/>
                  <a:pt x="8893" y="4251"/>
                </a:cubicBezTo>
                <a:lnTo>
                  <a:pt x="8789" y="4209"/>
                </a:lnTo>
                <a:cubicBezTo>
                  <a:pt x="8789" y="4167"/>
                  <a:pt x="8789" y="4104"/>
                  <a:pt x="8789" y="4062"/>
                </a:cubicBezTo>
                <a:cubicBezTo>
                  <a:pt x="8872" y="3728"/>
                  <a:pt x="8935" y="3393"/>
                  <a:pt x="8998" y="3037"/>
                </a:cubicBezTo>
                <a:cubicBezTo>
                  <a:pt x="9186" y="2179"/>
                  <a:pt x="9333" y="1300"/>
                  <a:pt x="9584" y="443"/>
                </a:cubicBezTo>
                <a:cubicBezTo>
                  <a:pt x="9626" y="275"/>
                  <a:pt x="9542" y="87"/>
                  <a:pt x="9375" y="24"/>
                </a:cubicBezTo>
                <a:cubicBezTo>
                  <a:pt x="9332" y="8"/>
                  <a:pt x="9288" y="0"/>
                  <a:pt x="92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5" name="Google Shape;595;p40"/>
          <p:cNvGrpSpPr/>
          <p:nvPr/>
        </p:nvGrpSpPr>
        <p:grpSpPr>
          <a:xfrm>
            <a:off x="4692350" y="208548"/>
            <a:ext cx="4220043" cy="4387751"/>
            <a:chOff x="4692350" y="208548"/>
            <a:chExt cx="4220043" cy="4387751"/>
          </a:xfrm>
        </p:grpSpPr>
        <p:sp>
          <p:nvSpPr>
            <p:cNvPr id="596" name="Google Shape;596;p40"/>
            <p:cNvSpPr/>
            <p:nvPr/>
          </p:nvSpPr>
          <p:spPr>
            <a:xfrm>
              <a:off x="6097252" y="1074832"/>
              <a:ext cx="480541" cy="476693"/>
            </a:xfrm>
            <a:custGeom>
              <a:rect b="b" l="l" r="r" t="t"/>
              <a:pathLst>
                <a:path extrusionOk="0" h="30099" w="30342">
                  <a:moveTo>
                    <a:pt x="13203" y="5257"/>
                  </a:moveTo>
                  <a:lnTo>
                    <a:pt x="13538" y="5508"/>
                  </a:lnTo>
                  <a:cubicBezTo>
                    <a:pt x="13852" y="5738"/>
                    <a:pt x="14145" y="5989"/>
                    <a:pt x="14480" y="6220"/>
                  </a:cubicBezTo>
                  <a:cubicBezTo>
                    <a:pt x="14626" y="6324"/>
                    <a:pt x="14710" y="6492"/>
                    <a:pt x="14710" y="6680"/>
                  </a:cubicBezTo>
                  <a:lnTo>
                    <a:pt x="14710" y="6805"/>
                  </a:lnTo>
                  <a:lnTo>
                    <a:pt x="14710" y="8145"/>
                  </a:lnTo>
                  <a:lnTo>
                    <a:pt x="14710" y="8333"/>
                  </a:lnTo>
                  <a:cubicBezTo>
                    <a:pt x="13873" y="7893"/>
                    <a:pt x="13078" y="7391"/>
                    <a:pt x="12324" y="6847"/>
                  </a:cubicBezTo>
                  <a:cubicBezTo>
                    <a:pt x="12617" y="6324"/>
                    <a:pt x="12910" y="5801"/>
                    <a:pt x="13203" y="5257"/>
                  </a:cubicBezTo>
                  <a:close/>
                  <a:moveTo>
                    <a:pt x="16990" y="5278"/>
                  </a:moveTo>
                  <a:lnTo>
                    <a:pt x="17848" y="6847"/>
                  </a:lnTo>
                  <a:cubicBezTo>
                    <a:pt x="17095" y="7412"/>
                    <a:pt x="16279" y="7893"/>
                    <a:pt x="15442" y="8354"/>
                  </a:cubicBezTo>
                  <a:cubicBezTo>
                    <a:pt x="15442" y="8103"/>
                    <a:pt x="15463" y="7873"/>
                    <a:pt x="15484" y="7663"/>
                  </a:cubicBezTo>
                  <a:lnTo>
                    <a:pt x="15484" y="6764"/>
                  </a:lnTo>
                  <a:cubicBezTo>
                    <a:pt x="15484" y="6659"/>
                    <a:pt x="15505" y="6533"/>
                    <a:pt x="15526" y="6429"/>
                  </a:cubicBezTo>
                  <a:cubicBezTo>
                    <a:pt x="15526" y="6387"/>
                    <a:pt x="15547" y="6345"/>
                    <a:pt x="15589" y="6324"/>
                  </a:cubicBezTo>
                  <a:cubicBezTo>
                    <a:pt x="16028" y="5968"/>
                    <a:pt x="16488" y="5634"/>
                    <a:pt x="16928" y="5299"/>
                  </a:cubicBezTo>
                  <a:cubicBezTo>
                    <a:pt x="16949" y="5299"/>
                    <a:pt x="16970" y="5278"/>
                    <a:pt x="16990" y="5278"/>
                  </a:cubicBezTo>
                  <a:close/>
                  <a:moveTo>
                    <a:pt x="9479" y="6805"/>
                  </a:moveTo>
                  <a:lnTo>
                    <a:pt x="11236" y="7308"/>
                  </a:lnTo>
                  <a:cubicBezTo>
                    <a:pt x="11027" y="8186"/>
                    <a:pt x="10881" y="9128"/>
                    <a:pt x="10609" y="10028"/>
                  </a:cubicBezTo>
                  <a:cubicBezTo>
                    <a:pt x="10567" y="10007"/>
                    <a:pt x="10546" y="9986"/>
                    <a:pt x="10525" y="9965"/>
                  </a:cubicBezTo>
                  <a:cubicBezTo>
                    <a:pt x="10148" y="9588"/>
                    <a:pt x="9772" y="9212"/>
                    <a:pt x="9395" y="8814"/>
                  </a:cubicBezTo>
                  <a:cubicBezTo>
                    <a:pt x="9270" y="8689"/>
                    <a:pt x="9207" y="8521"/>
                    <a:pt x="9249" y="8375"/>
                  </a:cubicBezTo>
                  <a:cubicBezTo>
                    <a:pt x="9332" y="7893"/>
                    <a:pt x="9395" y="7433"/>
                    <a:pt x="9458" y="6973"/>
                  </a:cubicBezTo>
                  <a:cubicBezTo>
                    <a:pt x="9458" y="6910"/>
                    <a:pt x="9479" y="6868"/>
                    <a:pt x="9479" y="6805"/>
                  </a:cubicBezTo>
                  <a:close/>
                  <a:moveTo>
                    <a:pt x="20673" y="6805"/>
                  </a:moveTo>
                  <a:cubicBezTo>
                    <a:pt x="20694" y="6952"/>
                    <a:pt x="20715" y="7119"/>
                    <a:pt x="20757" y="7266"/>
                  </a:cubicBezTo>
                  <a:cubicBezTo>
                    <a:pt x="20799" y="7580"/>
                    <a:pt x="20840" y="7873"/>
                    <a:pt x="20882" y="8186"/>
                  </a:cubicBezTo>
                  <a:cubicBezTo>
                    <a:pt x="20882" y="8291"/>
                    <a:pt x="20924" y="8396"/>
                    <a:pt x="20924" y="8521"/>
                  </a:cubicBezTo>
                  <a:cubicBezTo>
                    <a:pt x="20924" y="8563"/>
                    <a:pt x="20903" y="8605"/>
                    <a:pt x="20882" y="8626"/>
                  </a:cubicBezTo>
                  <a:cubicBezTo>
                    <a:pt x="20840" y="8709"/>
                    <a:pt x="20799" y="8772"/>
                    <a:pt x="20757" y="8835"/>
                  </a:cubicBezTo>
                  <a:cubicBezTo>
                    <a:pt x="20380" y="9212"/>
                    <a:pt x="20024" y="9588"/>
                    <a:pt x="19648" y="9944"/>
                  </a:cubicBezTo>
                  <a:cubicBezTo>
                    <a:pt x="19627" y="9986"/>
                    <a:pt x="19585" y="10007"/>
                    <a:pt x="19564" y="10028"/>
                  </a:cubicBezTo>
                  <a:lnTo>
                    <a:pt x="19543" y="10028"/>
                  </a:lnTo>
                  <a:cubicBezTo>
                    <a:pt x="19292" y="9128"/>
                    <a:pt x="19083" y="8228"/>
                    <a:pt x="18936" y="7308"/>
                  </a:cubicBezTo>
                  <a:lnTo>
                    <a:pt x="20673" y="6805"/>
                  </a:lnTo>
                  <a:close/>
                  <a:moveTo>
                    <a:pt x="8495" y="9233"/>
                  </a:moveTo>
                  <a:cubicBezTo>
                    <a:pt x="8537" y="9233"/>
                    <a:pt x="8600" y="9233"/>
                    <a:pt x="8663" y="9253"/>
                  </a:cubicBezTo>
                  <a:cubicBezTo>
                    <a:pt x="8726" y="9295"/>
                    <a:pt x="8767" y="9337"/>
                    <a:pt x="8830" y="9379"/>
                  </a:cubicBezTo>
                  <a:cubicBezTo>
                    <a:pt x="9207" y="9756"/>
                    <a:pt x="9583" y="10132"/>
                    <a:pt x="9981" y="10509"/>
                  </a:cubicBezTo>
                  <a:cubicBezTo>
                    <a:pt x="10002" y="10530"/>
                    <a:pt x="10023" y="10551"/>
                    <a:pt x="10044" y="10593"/>
                  </a:cubicBezTo>
                  <a:cubicBezTo>
                    <a:pt x="9144" y="10865"/>
                    <a:pt x="8223" y="11032"/>
                    <a:pt x="7303" y="11220"/>
                  </a:cubicBezTo>
                  <a:lnTo>
                    <a:pt x="6801" y="9463"/>
                  </a:lnTo>
                  <a:lnTo>
                    <a:pt x="7324" y="9400"/>
                  </a:lnTo>
                  <a:cubicBezTo>
                    <a:pt x="7700" y="9337"/>
                    <a:pt x="8098" y="9274"/>
                    <a:pt x="8495" y="9233"/>
                  </a:cubicBezTo>
                  <a:close/>
                  <a:moveTo>
                    <a:pt x="21655" y="9227"/>
                  </a:moveTo>
                  <a:cubicBezTo>
                    <a:pt x="21677" y="9227"/>
                    <a:pt x="21698" y="9229"/>
                    <a:pt x="21719" y="9233"/>
                  </a:cubicBezTo>
                  <a:cubicBezTo>
                    <a:pt x="22180" y="9316"/>
                    <a:pt x="22640" y="9358"/>
                    <a:pt x="23100" y="9421"/>
                  </a:cubicBezTo>
                  <a:cubicBezTo>
                    <a:pt x="23163" y="9442"/>
                    <a:pt x="23247" y="9463"/>
                    <a:pt x="23330" y="9463"/>
                  </a:cubicBezTo>
                  <a:cubicBezTo>
                    <a:pt x="23163" y="10070"/>
                    <a:pt x="22996" y="10634"/>
                    <a:pt x="22828" y="11220"/>
                  </a:cubicBezTo>
                  <a:cubicBezTo>
                    <a:pt x="21908" y="11032"/>
                    <a:pt x="21008" y="10865"/>
                    <a:pt x="20087" y="10593"/>
                  </a:cubicBezTo>
                  <a:lnTo>
                    <a:pt x="20464" y="10216"/>
                  </a:lnTo>
                  <a:lnTo>
                    <a:pt x="21217" y="9463"/>
                  </a:lnTo>
                  <a:cubicBezTo>
                    <a:pt x="21259" y="9421"/>
                    <a:pt x="21301" y="9379"/>
                    <a:pt x="21363" y="9358"/>
                  </a:cubicBezTo>
                  <a:cubicBezTo>
                    <a:pt x="21433" y="9271"/>
                    <a:pt x="21547" y="9227"/>
                    <a:pt x="21655" y="9227"/>
                  </a:cubicBezTo>
                  <a:close/>
                  <a:moveTo>
                    <a:pt x="6884" y="12287"/>
                  </a:moveTo>
                  <a:cubicBezTo>
                    <a:pt x="7387" y="13083"/>
                    <a:pt x="7931" y="13836"/>
                    <a:pt x="8391" y="14694"/>
                  </a:cubicBezTo>
                  <a:lnTo>
                    <a:pt x="7868" y="14694"/>
                  </a:lnTo>
                  <a:lnTo>
                    <a:pt x="6759" y="14652"/>
                  </a:lnTo>
                  <a:cubicBezTo>
                    <a:pt x="6654" y="14652"/>
                    <a:pt x="6550" y="14652"/>
                    <a:pt x="6445" y="14631"/>
                  </a:cubicBezTo>
                  <a:cubicBezTo>
                    <a:pt x="6403" y="14610"/>
                    <a:pt x="6361" y="14589"/>
                    <a:pt x="6319" y="14547"/>
                  </a:cubicBezTo>
                  <a:cubicBezTo>
                    <a:pt x="6006" y="14108"/>
                    <a:pt x="5671" y="13689"/>
                    <a:pt x="5357" y="13250"/>
                  </a:cubicBezTo>
                  <a:cubicBezTo>
                    <a:pt x="5336" y="13229"/>
                    <a:pt x="5315" y="13208"/>
                    <a:pt x="5294" y="13166"/>
                  </a:cubicBezTo>
                  <a:lnTo>
                    <a:pt x="6884" y="12287"/>
                  </a:lnTo>
                  <a:close/>
                  <a:moveTo>
                    <a:pt x="23268" y="12287"/>
                  </a:moveTo>
                  <a:lnTo>
                    <a:pt x="24879" y="13166"/>
                  </a:lnTo>
                  <a:cubicBezTo>
                    <a:pt x="24837" y="13208"/>
                    <a:pt x="24816" y="13250"/>
                    <a:pt x="24795" y="13313"/>
                  </a:cubicBezTo>
                  <a:cubicBezTo>
                    <a:pt x="24481" y="13710"/>
                    <a:pt x="24167" y="14129"/>
                    <a:pt x="23853" y="14526"/>
                  </a:cubicBezTo>
                  <a:cubicBezTo>
                    <a:pt x="23770" y="14631"/>
                    <a:pt x="23644" y="14673"/>
                    <a:pt x="23498" y="14673"/>
                  </a:cubicBezTo>
                  <a:lnTo>
                    <a:pt x="22556" y="14673"/>
                  </a:lnTo>
                  <a:cubicBezTo>
                    <a:pt x="22305" y="14673"/>
                    <a:pt x="22054" y="14694"/>
                    <a:pt x="21782" y="14694"/>
                  </a:cubicBezTo>
                  <a:cubicBezTo>
                    <a:pt x="21824" y="14610"/>
                    <a:pt x="21845" y="14547"/>
                    <a:pt x="21866" y="14505"/>
                  </a:cubicBezTo>
                  <a:lnTo>
                    <a:pt x="23016" y="12706"/>
                  </a:lnTo>
                  <a:cubicBezTo>
                    <a:pt x="23079" y="12559"/>
                    <a:pt x="23184" y="12434"/>
                    <a:pt x="23268" y="12287"/>
                  </a:cubicBezTo>
                  <a:close/>
                  <a:moveTo>
                    <a:pt x="8349" y="15426"/>
                  </a:moveTo>
                  <a:cubicBezTo>
                    <a:pt x="7910" y="16263"/>
                    <a:pt x="7428" y="17058"/>
                    <a:pt x="6863" y="17832"/>
                  </a:cubicBezTo>
                  <a:lnTo>
                    <a:pt x="5273" y="16953"/>
                  </a:lnTo>
                  <a:cubicBezTo>
                    <a:pt x="5378" y="16828"/>
                    <a:pt x="5462" y="16702"/>
                    <a:pt x="5545" y="16598"/>
                  </a:cubicBezTo>
                  <a:cubicBezTo>
                    <a:pt x="5775" y="16284"/>
                    <a:pt x="6026" y="15991"/>
                    <a:pt x="6257" y="15656"/>
                  </a:cubicBezTo>
                  <a:cubicBezTo>
                    <a:pt x="6340" y="15531"/>
                    <a:pt x="6508" y="15447"/>
                    <a:pt x="6675" y="15447"/>
                  </a:cubicBezTo>
                  <a:lnTo>
                    <a:pt x="7052" y="15447"/>
                  </a:lnTo>
                  <a:lnTo>
                    <a:pt x="8182" y="15426"/>
                  </a:lnTo>
                  <a:close/>
                  <a:moveTo>
                    <a:pt x="22284" y="15426"/>
                  </a:moveTo>
                  <a:lnTo>
                    <a:pt x="23372" y="15447"/>
                  </a:lnTo>
                  <a:lnTo>
                    <a:pt x="23498" y="15447"/>
                  </a:lnTo>
                  <a:cubicBezTo>
                    <a:pt x="23665" y="15447"/>
                    <a:pt x="23812" y="15531"/>
                    <a:pt x="23895" y="15656"/>
                  </a:cubicBezTo>
                  <a:cubicBezTo>
                    <a:pt x="24167" y="16033"/>
                    <a:pt x="24460" y="16388"/>
                    <a:pt x="24732" y="16744"/>
                  </a:cubicBezTo>
                  <a:cubicBezTo>
                    <a:pt x="24774" y="16807"/>
                    <a:pt x="24816" y="16870"/>
                    <a:pt x="24858" y="16953"/>
                  </a:cubicBezTo>
                  <a:lnTo>
                    <a:pt x="23268" y="17832"/>
                  </a:lnTo>
                  <a:cubicBezTo>
                    <a:pt x="22765" y="17037"/>
                    <a:pt x="22221" y="16284"/>
                    <a:pt x="21761" y="15426"/>
                  </a:cubicBezTo>
                  <a:close/>
                  <a:moveTo>
                    <a:pt x="15317" y="11262"/>
                  </a:moveTo>
                  <a:cubicBezTo>
                    <a:pt x="15609" y="11262"/>
                    <a:pt x="15923" y="11262"/>
                    <a:pt x="16237" y="11304"/>
                  </a:cubicBezTo>
                  <a:cubicBezTo>
                    <a:pt x="16509" y="11325"/>
                    <a:pt x="16781" y="11430"/>
                    <a:pt x="16990" y="11639"/>
                  </a:cubicBezTo>
                  <a:cubicBezTo>
                    <a:pt x="17262" y="11890"/>
                    <a:pt x="17576" y="12183"/>
                    <a:pt x="17827" y="12434"/>
                  </a:cubicBezTo>
                  <a:cubicBezTo>
                    <a:pt x="18058" y="12664"/>
                    <a:pt x="18309" y="12915"/>
                    <a:pt x="18518" y="13166"/>
                  </a:cubicBezTo>
                  <a:cubicBezTo>
                    <a:pt x="18727" y="13417"/>
                    <a:pt x="18853" y="13710"/>
                    <a:pt x="18853" y="14024"/>
                  </a:cubicBezTo>
                  <a:cubicBezTo>
                    <a:pt x="18853" y="14443"/>
                    <a:pt x="18874" y="14861"/>
                    <a:pt x="18874" y="15279"/>
                  </a:cubicBezTo>
                  <a:cubicBezTo>
                    <a:pt x="18895" y="15593"/>
                    <a:pt x="18874" y="15907"/>
                    <a:pt x="18853" y="16221"/>
                  </a:cubicBezTo>
                  <a:cubicBezTo>
                    <a:pt x="18832" y="16493"/>
                    <a:pt x="18706" y="16765"/>
                    <a:pt x="18518" y="16974"/>
                  </a:cubicBezTo>
                  <a:cubicBezTo>
                    <a:pt x="18246" y="17246"/>
                    <a:pt x="17974" y="17539"/>
                    <a:pt x="17723" y="17790"/>
                  </a:cubicBezTo>
                  <a:cubicBezTo>
                    <a:pt x="17493" y="18041"/>
                    <a:pt x="17242" y="18292"/>
                    <a:pt x="16970" y="18502"/>
                  </a:cubicBezTo>
                  <a:cubicBezTo>
                    <a:pt x="16739" y="18711"/>
                    <a:pt x="16446" y="18837"/>
                    <a:pt x="16133" y="18837"/>
                  </a:cubicBezTo>
                  <a:cubicBezTo>
                    <a:pt x="15756" y="18837"/>
                    <a:pt x="15400" y="18857"/>
                    <a:pt x="15024" y="18857"/>
                  </a:cubicBezTo>
                  <a:cubicBezTo>
                    <a:pt x="14647" y="18857"/>
                    <a:pt x="14291" y="18857"/>
                    <a:pt x="13915" y="18837"/>
                  </a:cubicBezTo>
                  <a:cubicBezTo>
                    <a:pt x="13643" y="18816"/>
                    <a:pt x="13371" y="18690"/>
                    <a:pt x="13182" y="18502"/>
                  </a:cubicBezTo>
                  <a:cubicBezTo>
                    <a:pt x="12869" y="18230"/>
                    <a:pt x="12576" y="17937"/>
                    <a:pt x="12262" y="17644"/>
                  </a:cubicBezTo>
                  <a:cubicBezTo>
                    <a:pt x="12052" y="17414"/>
                    <a:pt x="11822" y="17184"/>
                    <a:pt x="11613" y="16953"/>
                  </a:cubicBezTo>
                  <a:cubicBezTo>
                    <a:pt x="11425" y="16723"/>
                    <a:pt x="11299" y="16430"/>
                    <a:pt x="11299" y="16116"/>
                  </a:cubicBezTo>
                  <a:cubicBezTo>
                    <a:pt x="11299" y="15761"/>
                    <a:pt x="11257" y="15405"/>
                    <a:pt x="11257" y="15070"/>
                  </a:cubicBezTo>
                  <a:cubicBezTo>
                    <a:pt x="11278" y="14673"/>
                    <a:pt x="11278" y="14275"/>
                    <a:pt x="11320" y="13899"/>
                  </a:cubicBezTo>
                  <a:cubicBezTo>
                    <a:pt x="11341" y="13627"/>
                    <a:pt x="11446" y="13355"/>
                    <a:pt x="11634" y="13166"/>
                  </a:cubicBezTo>
                  <a:cubicBezTo>
                    <a:pt x="11906" y="12852"/>
                    <a:pt x="12199" y="12559"/>
                    <a:pt x="12471" y="12287"/>
                  </a:cubicBezTo>
                  <a:cubicBezTo>
                    <a:pt x="12701" y="12057"/>
                    <a:pt x="12931" y="11827"/>
                    <a:pt x="13182" y="11618"/>
                  </a:cubicBezTo>
                  <a:cubicBezTo>
                    <a:pt x="13433" y="11409"/>
                    <a:pt x="13726" y="11283"/>
                    <a:pt x="14040" y="11283"/>
                  </a:cubicBezTo>
                  <a:cubicBezTo>
                    <a:pt x="14480" y="11283"/>
                    <a:pt x="14898" y="11262"/>
                    <a:pt x="15317" y="11262"/>
                  </a:cubicBezTo>
                  <a:close/>
                  <a:moveTo>
                    <a:pt x="7303" y="18899"/>
                  </a:moveTo>
                  <a:cubicBezTo>
                    <a:pt x="8223" y="19088"/>
                    <a:pt x="9144" y="19234"/>
                    <a:pt x="10065" y="19527"/>
                  </a:cubicBezTo>
                  <a:cubicBezTo>
                    <a:pt x="9939" y="19653"/>
                    <a:pt x="9814" y="19778"/>
                    <a:pt x="9688" y="19883"/>
                  </a:cubicBezTo>
                  <a:lnTo>
                    <a:pt x="8893" y="20657"/>
                  </a:lnTo>
                  <a:cubicBezTo>
                    <a:pt x="8851" y="20720"/>
                    <a:pt x="8788" y="20761"/>
                    <a:pt x="8705" y="20824"/>
                  </a:cubicBezTo>
                  <a:cubicBezTo>
                    <a:pt x="8642" y="20866"/>
                    <a:pt x="8537" y="20887"/>
                    <a:pt x="8454" y="20887"/>
                  </a:cubicBezTo>
                  <a:lnTo>
                    <a:pt x="6905" y="20657"/>
                  </a:lnTo>
                  <a:cubicBezTo>
                    <a:pt x="6884" y="20657"/>
                    <a:pt x="6843" y="20657"/>
                    <a:pt x="6822" y="20636"/>
                  </a:cubicBezTo>
                  <a:lnTo>
                    <a:pt x="7303" y="18899"/>
                  </a:lnTo>
                  <a:close/>
                  <a:moveTo>
                    <a:pt x="22828" y="18899"/>
                  </a:moveTo>
                  <a:cubicBezTo>
                    <a:pt x="22996" y="19464"/>
                    <a:pt x="23142" y="20050"/>
                    <a:pt x="23330" y="20636"/>
                  </a:cubicBezTo>
                  <a:cubicBezTo>
                    <a:pt x="23268" y="20657"/>
                    <a:pt x="23226" y="20678"/>
                    <a:pt x="23184" y="20678"/>
                  </a:cubicBezTo>
                  <a:cubicBezTo>
                    <a:pt x="22682" y="20741"/>
                    <a:pt x="22200" y="20803"/>
                    <a:pt x="21698" y="20887"/>
                  </a:cubicBezTo>
                  <a:cubicBezTo>
                    <a:pt x="21680" y="20891"/>
                    <a:pt x="21661" y="20892"/>
                    <a:pt x="21641" y="20892"/>
                  </a:cubicBezTo>
                  <a:cubicBezTo>
                    <a:pt x="21550" y="20892"/>
                    <a:pt x="21453" y="20855"/>
                    <a:pt x="21384" y="20803"/>
                  </a:cubicBezTo>
                  <a:cubicBezTo>
                    <a:pt x="21343" y="20761"/>
                    <a:pt x="21322" y="20741"/>
                    <a:pt x="21280" y="20720"/>
                  </a:cubicBezTo>
                  <a:lnTo>
                    <a:pt x="20213" y="19673"/>
                  </a:lnTo>
                  <a:cubicBezTo>
                    <a:pt x="20171" y="19632"/>
                    <a:pt x="20129" y="19590"/>
                    <a:pt x="20087" y="19527"/>
                  </a:cubicBezTo>
                  <a:cubicBezTo>
                    <a:pt x="21008" y="19234"/>
                    <a:pt x="21908" y="19088"/>
                    <a:pt x="22828" y="18899"/>
                  </a:cubicBezTo>
                  <a:close/>
                  <a:moveTo>
                    <a:pt x="10578" y="20109"/>
                  </a:moveTo>
                  <a:cubicBezTo>
                    <a:pt x="10587" y="20109"/>
                    <a:pt x="10597" y="20110"/>
                    <a:pt x="10609" y="20113"/>
                  </a:cubicBezTo>
                  <a:lnTo>
                    <a:pt x="10630" y="20113"/>
                  </a:lnTo>
                  <a:cubicBezTo>
                    <a:pt x="10902" y="20992"/>
                    <a:pt x="11048" y="21891"/>
                    <a:pt x="11236" y="22812"/>
                  </a:cubicBezTo>
                  <a:lnTo>
                    <a:pt x="9500" y="23314"/>
                  </a:lnTo>
                  <a:cubicBezTo>
                    <a:pt x="9479" y="23272"/>
                    <a:pt x="9458" y="23230"/>
                    <a:pt x="9458" y="23189"/>
                  </a:cubicBezTo>
                  <a:cubicBezTo>
                    <a:pt x="9395" y="22686"/>
                    <a:pt x="9332" y="22184"/>
                    <a:pt x="9249" y="21682"/>
                  </a:cubicBezTo>
                  <a:cubicBezTo>
                    <a:pt x="9228" y="21578"/>
                    <a:pt x="9270" y="21473"/>
                    <a:pt x="9332" y="21368"/>
                  </a:cubicBezTo>
                  <a:cubicBezTo>
                    <a:pt x="9353" y="21347"/>
                    <a:pt x="9395" y="21306"/>
                    <a:pt x="9416" y="21264"/>
                  </a:cubicBezTo>
                  <a:cubicBezTo>
                    <a:pt x="9772" y="20908"/>
                    <a:pt x="10128" y="20552"/>
                    <a:pt x="10462" y="20197"/>
                  </a:cubicBezTo>
                  <a:cubicBezTo>
                    <a:pt x="10498" y="20160"/>
                    <a:pt x="10519" y="20109"/>
                    <a:pt x="10578" y="20109"/>
                  </a:cubicBezTo>
                  <a:close/>
                  <a:moveTo>
                    <a:pt x="19543" y="20071"/>
                  </a:moveTo>
                  <a:lnTo>
                    <a:pt x="19899" y="20427"/>
                  </a:lnTo>
                  <a:lnTo>
                    <a:pt x="20673" y="21201"/>
                  </a:lnTo>
                  <a:cubicBezTo>
                    <a:pt x="20715" y="21264"/>
                    <a:pt x="20757" y="21306"/>
                    <a:pt x="20799" y="21347"/>
                  </a:cubicBezTo>
                  <a:cubicBezTo>
                    <a:pt x="20882" y="21452"/>
                    <a:pt x="20903" y="21578"/>
                    <a:pt x="20882" y="21682"/>
                  </a:cubicBezTo>
                  <a:cubicBezTo>
                    <a:pt x="20799" y="22142"/>
                    <a:pt x="20757" y="22603"/>
                    <a:pt x="20694" y="23042"/>
                  </a:cubicBezTo>
                  <a:cubicBezTo>
                    <a:pt x="20673" y="23147"/>
                    <a:pt x="20673" y="23210"/>
                    <a:pt x="20652" y="23314"/>
                  </a:cubicBezTo>
                  <a:lnTo>
                    <a:pt x="18895" y="22812"/>
                  </a:lnTo>
                  <a:cubicBezTo>
                    <a:pt x="19104" y="21891"/>
                    <a:pt x="19250" y="20992"/>
                    <a:pt x="19543" y="20071"/>
                  </a:cubicBezTo>
                  <a:close/>
                  <a:moveTo>
                    <a:pt x="14710" y="21766"/>
                  </a:moveTo>
                  <a:cubicBezTo>
                    <a:pt x="14710" y="21933"/>
                    <a:pt x="14710" y="22101"/>
                    <a:pt x="14689" y="22247"/>
                  </a:cubicBezTo>
                  <a:lnTo>
                    <a:pt x="14689" y="23398"/>
                  </a:lnTo>
                  <a:cubicBezTo>
                    <a:pt x="14689" y="23461"/>
                    <a:pt x="14668" y="23502"/>
                    <a:pt x="14668" y="23565"/>
                  </a:cubicBezTo>
                  <a:cubicBezTo>
                    <a:pt x="14668" y="23691"/>
                    <a:pt x="14584" y="23795"/>
                    <a:pt x="14480" y="23879"/>
                  </a:cubicBezTo>
                  <a:cubicBezTo>
                    <a:pt x="14103" y="24151"/>
                    <a:pt x="13747" y="24423"/>
                    <a:pt x="13371" y="24716"/>
                  </a:cubicBezTo>
                  <a:lnTo>
                    <a:pt x="13182" y="24842"/>
                  </a:lnTo>
                  <a:lnTo>
                    <a:pt x="12304" y="23251"/>
                  </a:lnTo>
                  <a:cubicBezTo>
                    <a:pt x="13078" y="22707"/>
                    <a:pt x="13873" y="22205"/>
                    <a:pt x="14710" y="21766"/>
                  </a:cubicBezTo>
                  <a:close/>
                  <a:moveTo>
                    <a:pt x="15442" y="21745"/>
                  </a:moveTo>
                  <a:cubicBezTo>
                    <a:pt x="16300" y="22205"/>
                    <a:pt x="17053" y="22749"/>
                    <a:pt x="17848" y="23251"/>
                  </a:cubicBezTo>
                  <a:cubicBezTo>
                    <a:pt x="17555" y="23774"/>
                    <a:pt x="17262" y="24298"/>
                    <a:pt x="16970" y="24842"/>
                  </a:cubicBezTo>
                  <a:lnTo>
                    <a:pt x="16593" y="24570"/>
                  </a:lnTo>
                  <a:cubicBezTo>
                    <a:pt x="16279" y="24339"/>
                    <a:pt x="15986" y="24088"/>
                    <a:pt x="15672" y="23879"/>
                  </a:cubicBezTo>
                  <a:cubicBezTo>
                    <a:pt x="15547" y="23774"/>
                    <a:pt x="15463" y="23649"/>
                    <a:pt x="15463" y="23482"/>
                  </a:cubicBezTo>
                  <a:cubicBezTo>
                    <a:pt x="15463" y="23461"/>
                    <a:pt x="15463" y="23440"/>
                    <a:pt x="15463" y="23440"/>
                  </a:cubicBezTo>
                  <a:lnTo>
                    <a:pt x="15442" y="21954"/>
                  </a:lnTo>
                  <a:lnTo>
                    <a:pt x="15442" y="21745"/>
                  </a:lnTo>
                  <a:close/>
                  <a:moveTo>
                    <a:pt x="12217" y="0"/>
                  </a:moveTo>
                  <a:cubicBezTo>
                    <a:pt x="12120" y="0"/>
                    <a:pt x="12021" y="37"/>
                    <a:pt x="11948" y="110"/>
                  </a:cubicBezTo>
                  <a:cubicBezTo>
                    <a:pt x="11885" y="194"/>
                    <a:pt x="11843" y="256"/>
                    <a:pt x="11780" y="340"/>
                  </a:cubicBezTo>
                  <a:cubicBezTo>
                    <a:pt x="11655" y="612"/>
                    <a:pt x="11508" y="863"/>
                    <a:pt x="11383" y="1135"/>
                  </a:cubicBezTo>
                  <a:cubicBezTo>
                    <a:pt x="11090" y="1784"/>
                    <a:pt x="10776" y="2432"/>
                    <a:pt x="10483" y="3102"/>
                  </a:cubicBezTo>
                  <a:cubicBezTo>
                    <a:pt x="10420" y="3227"/>
                    <a:pt x="10358" y="3353"/>
                    <a:pt x="10295" y="3479"/>
                  </a:cubicBezTo>
                  <a:cubicBezTo>
                    <a:pt x="9772" y="3290"/>
                    <a:pt x="9291" y="3102"/>
                    <a:pt x="8788" y="2935"/>
                  </a:cubicBezTo>
                  <a:cubicBezTo>
                    <a:pt x="8203" y="2725"/>
                    <a:pt x="7617" y="2537"/>
                    <a:pt x="7031" y="2328"/>
                  </a:cubicBezTo>
                  <a:cubicBezTo>
                    <a:pt x="6947" y="2307"/>
                    <a:pt x="6843" y="2286"/>
                    <a:pt x="6759" y="2286"/>
                  </a:cubicBezTo>
                  <a:cubicBezTo>
                    <a:pt x="6550" y="2286"/>
                    <a:pt x="6382" y="2453"/>
                    <a:pt x="6382" y="2663"/>
                  </a:cubicBezTo>
                  <a:cubicBezTo>
                    <a:pt x="6382" y="2872"/>
                    <a:pt x="6550" y="3018"/>
                    <a:pt x="6759" y="3039"/>
                  </a:cubicBezTo>
                  <a:cubicBezTo>
                    <a:pt x="6843" y="3039"/>
                    <a:pt x="6926" y="3060"/>
                    <a:pt x="7031" y="3081"/>
                  </a:cubicBezTo>
                  <a:cubicBezTo>
                    <a:pt x="7177" y="3123"/>
                    <a:pt x="7324" y="3186"/>
                    <a:pt x="7470" y="3227"/>
                  </a:cubicBezTo>
                  <a:lnTo>
                    <a:pt x="9876" y="4085"/>
                  </a:lnTo>
                  <a:cubicBezTo>
                    <a:pt x="9918" y="4106"/>
                    <a:pt x="9960" y="4148"/>
                    <a:pt x="9981" y="4190"/>
                  </a:cubicBezTo>
                  <a:cubicBezTo>
                    <a:pt x="10044" y="4336"/>
                    <a:pt x="10107" y="4504"/>
                    <a:pt x="10169" y="4671"/>
                  </a:cubicBezTo>
                  <a:cubicBezTo>
                    <a:pt x="10065" y="4650"/>
                    <a:pt x="9981" y="4650"/>
                    <a:pt x="9918" y="4629"/>
                  </a:cubicBezTo>
                  <a:cubicBezTo>
                    <a:pt x="9395" y="4462"/>
                    <a:pt x="8893" y="4316"/>
                    <a:pt x="8370" y="4169"/>
                  </a:cubicBezTo>
                  <a:cubicBezTo>
                    <a:pt x="8265" y="4148"/>
                    <a:pt x="8161" y="4127"/>
                    <a:pt x="8056" y="4127"/>
                  </a:cubicBezTo>
                  <a:cubicBezTo>
                    <a:pt x="7931" y="4127"/>
                    <a:pt x="7805" y="4211"/>
                    <a:pt x="7763" y="4336"/>
                  </a:cubicBezTo>
                  <a:cubicBezTo>
                    <a:pt x="7679" y="4567"/>
                    <a:pt x="7826" y="4797"/>
                    <a:pt x="8056" y="4839"/>
                  </a:cubicBezTo>
                  <a:cubicBezTo>
                    <a:pt x="8454" y="4943"/>
                    <a:pt x="8872" y="5069"/>
                    <a:pt x="9270" y="5173"/>
                  </a:cubicBezTo>
                  <a:lnTo>
                    <a:pt x="10420" y="5487"/>
                  </a:lnTo>
                  <a:cubicBezTo>
                    <a:pt x="10462" y="5508"/>
                    <a:pt x="10525" y="5529"/>
                    <a:pt x="10546" y="5571"/>
                  </a:cubicBezTo>
                  <a:cubicBezTo>
                    <a:pt x="10692" y="5822"/>
                    <a:pt x="10797" y="6073"/>
                    <a:pt x="10881" y="6345"/>
                  </a:cubicBezTo>
                  <a:lnTo>
                    <a:pt x="10169" y="6178"/>
                  </a:lnTo>
                  <a:cubicBezTo>
                    <a:pt x="10044" y="6157"/>
                    <a:pt x="9939" y="6157"/>
                    <a:pt x="9814" y="6115"/>
                  </a:cubicBezTo>
                  <a:cubicBezTo>
                    <a:pt x="9646" y="6073"/>
                    <a:pt x="9500" y="6031"/>
                    <a:pt x="9332" y="5989"/>
                  </a:cubicBezTo>
                  <a:cubicBezTo>
                    <a:pt x="9314" y="5986"/>
                    <a:pt x="9295" y="5984"/>
                    <a:pt x="9277" y="5984"/>
                  </a:cubicBezTo>
                  <a:cubicBezTo>
                    <a:pt x="9191" y="5984"/>
                    <a:pt x="9108" y="6021"/>
                    <a:pt x="9039" y="6073"/>
                  </a:cubicBezTo>
                  <a:cubicBezTo>
                    <a:pt x="8893" y="6157"/>
                    <a:pt x="8809" y="6303"/>
                    <a:pt x="8809" y="6471"/>
                  </a:cubicBezTo>
                  <a:cubicBezTo>
                    <a:pt x="8788" y="6638"/>
                    <a:pt x="8767" y="6805"/>
                    <a:pt x="8747" y="6973"/>
                  </a:cubicBezTo>
                  <a:cubicBezTo>
                    <a:pt x="8684" y="7370"/>
                    <a:pt x="8621" y="7789"/>
                    <a:pt x="8579" y="8186"/>
                  </a:cubicBezTo>
                  <a:cubicBezTo>
                    <a:pt x="8558" y="8291"/>
                    <a:pt x="8537" y="8396"/>
                    <a:pt x="8516" y="8521"/>
                  </a:cubicBezTo>
                  <a:cubicBezTo>
                    <a:pt x="8286" y="8542"/>
                    <a:pt x="8077" y="8563"/>
                    <a:pt x="7868" y="8584"/>
                  </a:cubicBezTo>
                  <a:cubicBezTo>
                    <a:pt x="7387" y="8647"/>
                    <a:pt x="6905" y="8730"/>
                    <a:pt x="6445" y="8793"/>
                  </a:cubicBezTo>
                  <a:cubicBezTo>
                    <a:pt x="6173" y="8814"/>
                    <a:pt x="5964" y="9086"/>
                    <a:pt x="6026" y="9358"/>
                  </a:cubicBezTo>
                  <a:cubicBezTo>
                    <a:pt x="6047" y="9505"/>
                    <a:pt x="6089" y="9651"/>
                    <a:pt x="6131" y="9798"/>
                  </a:cubicBezTo>
                  <a:cubicBezTo>
                    <a:pt x="6152" y="9860"/>
                    <a:pt x="6173" y="9944"/>
                    <a:pt x="6194" y="10028"/>
                  </a:cubicBezTo>
                  <a:cubicBezTo>
                    <a:pt x="6215" y="10195"/>
                    <a:pt x="6257" y="10362"/>
                    <a:pt x="6278" y="10530"/>
                  </a:cubicBezTo>
                  <a:cubicBezTo>
                    <a:pt x="6298" y="10634"/>
                    <a:pt x="6319" y="10739"/>
                    <a:pt x="6361" y="10886"/>
                  </a:cubicBezTo>
                  <a:cubicBezTo>
                    <a:pt x="6068" y="10760"/>
                    <a:pt x="5817" y="10655"/>
                    <a:pt x="5587" y="10530"/>
                  </a:cubicBezTo>
                  <a:cubicBezTo>
                    <a:pt x="5545" y="10509"/>
                    <a:pt x="5503" y="10446"/>
                    <a:pt x="5503" y="10404"/>
                  </a:cubicBezTo>
                  <a:cubicBezTo>
                    <a:pt x="5462" y="10237"/>
                    <a:pt x="5441" y="10049"/>
                    <a:pt x="5378" y="9881"/>
                  </a:cubicBezTo>
                  <a:cubicBezTo>
                    <a:pt x="5252" y="9442"/>
                    <a:pt x="5127" y="9002"/>
                    <a:pt x="5001" y="8563"/>
                  </a:cubicBezTo>
                  <a:cubicBezTo>
                    <a:pt x="4938" y="8375"/>
                    <a:pt x="4897" y="8186"/>
                    <a:pt x="4834" y="7998"/>
                  </a:cubicBezTo>
                  <a:cubicBezTo>
                    <a:pt x="4797" y="7834"/>
                    <a:pt x="4650" y="7718"/>
                    <a:pt x="4489" y="7718"/>
                  </a:cubicBezTo>
                  <a:cubicBezTo>
                    <a:pt x="4464" y="7718"/>
                    <a:pt x="4440" y="7721"/>
                    <a:pt x="4415" y="7726"/>
                  </a:cubicBezTo>
                  <a:cubicBezTo>
                    <a:pt x="4227" y="7768"/>
                    <a:pt x="4122" y="7956"/>
                    <a:pt x="4143" y="8124"/>
                  </a:cubicBezTo>
                  <a:cubicBezTo>
                    <a:pt x="4164" y="8186"/>
                    <a:pt x="4164" y="8249"/>
                    <a:pt x="4185" y="8312"/>
                  </a:cubicBezTo>
                  <a:cubicBezTo>
                    <a:pt x="4332" y="8835"/>
                    <a:pt x="4499" y="9337"/>
                    <a:pt x="4646" y="9860"/>
                  </a:cubicBezTo>
                  <a:cubicBezTo>
                    <a:pt x="4666" y="9944"/>
                    <a:pt x="4687" y="10028"/>
                    <a:pt x="4729" y="10132"/>
                  </a:cubicBezTo>
                  <a:cubicBezTo>
                    <a:pt x="4604" y="10090"/>
                    <a:pt x="4520" y="10070"/>
                    <a:pt x="4415" y="10049"/>
                  </a:cubicBezTo>
                  <a:cubicBezTo>
                    <a:pt x="4248" y="10028"/>
                    <a:pt x="4102" y="9881"/>
                    <a:pt x="4081" y="9693"/>
                  </a:cubicBezTo>
                  <a:cubicBezTo>
                    <a:pt x="4060" y="9651"/>
                    <a:pt x="4039" y="9588"/>
                    <a:pt x="4018" y="9546"/>
                  </a:cubicBezTo>
                  <a:cubicBezTo>
                    <a:pt x="3746" y="8751"/>
                    <a:pt x="3453" y="7956"/>
                    <a:pt x="3181" y="7161"/>
                  </a:cubicBezTo>
                  <a:cubicBezTo>
                    <a:pt x="3118" y="7015"/>
                    <a:pt x="3076" y="6847"/>
                    <a:pt x="3055" y="6680"/>
                  </a:cubicBezTo>
                  <a:cubicBezTo>
                    <a:pt x="3035" y="6468"/>
                    <a:pt x="2864" y="6363"/>
                    <a:pt x="2692" y="6363"/>
                  </a:cubicBezTo>
                  <a:cubicBezTo>
                    <a:pt x="2508" y="6363"/>
                    <a:pt x="2323" y="6484"/>
                    <a:pt x="2323" y="6722"/>
                  </a:cubicBezTo>
                  <a:cubicBezTo>
                    <a:pt x="2323" y="6805"/>
                    <a:pt x="2323" y="6868"/>
                    <a:pt x="2344" y="6931"/>
                  </a:cubicBezTo>
                  <a:cubicBezTo>
                    <a:pt x="2386" y="7057"/>
                    <a:pt x="2407" y="7182"/>
                    <a:pt x="2469" y="7308"/>
                  </a:cubicBezTo>
                  <a:cubicBezTo>
                    <a:pt x="2762" y="8165"/>
                    <a:pt x="3076" y="9023"/>
                    <a:pt x="3390" y="9881"/>
                  </a:cubicBezTo>
                  <a:cubicBezTo>
                    <a:pt x="3432" y="10007"/>
                    <a:pt x="3453" y="10132"/>
                    <a:pt x="3516" y="10279"/>
                  </a:cubicBezTo>
                  <a:cubicBezTo>
                    <a:pt x="3034" y="10488"/>
                    <a:pt x="2553" y="10718"/>
                    <a:pt x="2093" y="10927"/>
                  </a:cubicBezTo>
                  <a:cubicBezTo>
                    <a:pt x="1528" y="11199"/>
                    <a:pt x="963" y="11471"/>
                    <a:pt x="419" y="11743"/>
                  </a:cubicBezTo>
                  <a:cubicBezTo>
                    <a:pt x="314" y="11785"/>
                    <a:pt x="231" y="11848"/>
                    <a:pt x="147" y="11932"/>
                  </a:cubicBezTo>
                  <a:cubicBezTo>
                    <a:pt x="0" y="12078"/>
                    <a:pt x="0" y="12308"/>
                    <a:pt x="147" y="12455"/>
                  </a:cubicBezTo>
                  <a:cubicBezTo>
                    <a:pt x="220" y="12528"/>
                    <a:pt x="314" y="12565"/>
                    <a:pt x="408" y="12565"/>
                  </a:cubicBezTo>
                  <a:cubicBezTo>
                    <a:pt x="503" y="12565"/>
                    <a:pt x="597" y="12528"/>
                    <a:pt x="670" y="12455"/>
                  </a:cubicBezTo>
                  <a:cubicBezTo>
                    <a:pt x="754" y="12392"/>
                    <a:pt x="858" y="12329"/>
                    <a:pt x="963" y="12266"/>
                  </a:cubicBezTo>
                  <a:cubicBezTo>
                    <a:pt x="1842" y="11848"/>
                    <a:pt x="2741" y="11430"/>
                    <a:pt x="3641" y="11011"/>
                  </a:cubicBezTo>
                  <a:cubicBezTo>
                    <a:pt x="3683" y="10990"/>
                    <a:pt x="3725" y="10969"/>
                    <a:pt x="3767" y="10969"/>
                  </a:cubicBezTo>
                  <a:cubicBezTo>
                    <a:pt x="3934" y="11032"/>
                    <a:pt x="4102" y="11116"/>
                    <a:pt x="4248" y="11220"/>
                  </a:cubicBezTo>
                  <a:lnTo>
                    <a:pt x="4060" y="11325"/>
                  </a:lnTo>
                  <a:lnTo>
                    <a:pt x="2658" y="12099"/>
                  </a:lnTo>
                  <a:cubicBezTo>
                    <a:pt x="2574" y="12141"/>
                    <a:pt x="2490" y="12183"/>
                    <a:pt x="2428" y="12246"/>
                  </a:cubicBezTo>
                  <a:cubicBezTo>
                    <a:pt x="2323" y="12329"/>
                    <a:pt x="2281" y="12476"/>
                    <a:pt x="2302" y="12601"/>
                  </a:cubicBezTo>
                  <a:cubicBezTo>
                    <a:pt x="2348" y="12769"/>
                    <a:pt x="2493" y="12881"/>
                    <a:pt x="2650" y="12881"/>
                  </a:cubicBezTo>
                  <a:cubicBezTo>
                    <a:pt x="2708" y="12881"/>
                    <a:pt x="2768" y="12866"/>
                    <a:pt x="2825" y="12831"/>
                  </a:cubicBezTo>
                  <a:cubicBezTo>
                    <a:pt x="2909" y="12790"/>
                    <a:pt x="2972" y="12748"/>
                    <a:pt x="3055" y="12706"/>
                  </a:cubicBezTo>
                  <a:cubicBezTo>
                    <a:pt x="3704" y="12308"/>
                    <a:pt x="4415" y="12015"/>
                    <a:pt x="5043" y="11576"/>
                  </a:cubicBezTo>
                  <a:cubicBezTo>
                    <a:pt x="5064" y="11555"/>
                    <a:pt x="5090" y="11545"/>
                    <a:pt x="5119" y="11545"/>
                  </a:cubicBezTo>
                  <a:cubicBezTo>
                    <a:pt x="5148" y="11545"/>
                    <a:pt x="5179" y="11555"/>
                    <a:pt x="5210" y="11576"/>
                  </a:cubicBezTo>
                  <a:cubicBezTo>
                    <a:pt x="5420" y="11660"/>
                    <a:pt x="5629" y="11722"/>
                    <a:pt x="5838" y="11806"/>
                  </a:cubicBezTo>
                  <a:cubicBezTo>
                    <a:pt x="5859" y="11827"/>
                    <a:pt x="5901" y="11848"/>
                    <a:pt x="5922" y="11869"/>
                  </a:cubicBezTo>
                  <a:lnTo>
                    <a:pt x="5148" y="12413"/>
                  </a:lnTo>
                  <a:cubicBezTo>
                    <a:pt x="5127" y="12434"/>
                    <a:pt x="5106" y="12434"/>
                    <a:pt x="5064" y="12455"/>
                  </a:cubicBezTo>
                  <a:lnTo>
                    <a:pt x="4666" y="12685"/>
                  </a:lnTo>
                  <a:cubicBezTo>
                    <a:pt x="4541" y="12748"/>
                    <a:pt x="4457" y="12894"/>
                    <a:pt x="4436" y="13041"/>
                  </a:cubicBezTo>
                  <a:cubicBezTo>
                    <a:pt x="4415" y="13187"/>
                    <a:pt x="4478" y="13334"/>
                    <a:pt x="4583" y="13459"/>
                  </a:cubicBezTo>
                  <a:cubicBezTo>
                    <a:pt x="4959" y="13961"/>
                    <a:pt x="5357" y="14463"/>
                    <a:pt x="5734" y="14966"/>
                  </a:cubicBezTo>
                  <a:cubicBezTo>
                    <a:pt x="5754" y="15007"/>
                    <a:pt x="5775" y="15028"/>
                    <a:pt x="5796" y="15070"/>
                  </a:cubicBezTo>
                  <a:lnTo>
                    <a:pt x="5127" y="15991"/>
                  </a:lnTo>
                  <a:cubicBezTo>
                    <a:pt x="4918" y="16242"/>
                    <a:pt x="4729" y="16493"/>
                    <a:pt x="4520" y="16744"/>
                  </a:cubicBezTo>
                  <a:cubicBezTo>
                    <a:pt x="4374" y="16974"/>
                    <a:pt x="4415" y="17309"/>
                    <a:pt x="4666" y="17456"/>
                  </a:cubicBezTo>
                  <a:cubicBezTo>
                    <a:pt x="4792" y="17518"/>
                    <a:pt x="4918" y="17602"/>
                    <a:pt x="5064" y="17686"/>
                  </a:cubicBezTo>
                  <a:cubicBezTo>
                    <a:pt x="5106" y="17707"/>
                    <a:pt x="5169" y="17748"/>
                    <a:pt x="5210" y="17790"/>
                  </a:cubicBezTo>
                  <a:lnTo>
                    <a:pt x="5650" y="18083"/>
                  </a:lnTo>
                  <a:lnTo>
                    <a:pt x="5964" y="18292"/>
                  </a:lnTo>
                  <a:cubicBezTo>
                    <a:pt x="5692" y="18397"/>
                    <a:pt x="5462" y="18481"/>
                    <a:pt x="5210" y="18565"/>
                  </a:cubicBezTo>
                  <a:cubicBezTo>
                    <a:pt x="5186" y="18580"/>
                    <a:pt x="5159" y="18587"/>
                    <a:pt x="5132" y="18587"/>
                  </a:cubicBezTo>
                  <a:cubicBezTo>
                    <a:pt x="5087" y="18587"/>
                    <a:pt x="5040" y="18569"/>
                    <a:pt x="5001" y="18544"/>
                  </a:cubicBezTo>
                  <a:cubicBezTo>
                    <a:pt x="4771" y="18376"/>
                    <a:pt x="4520" y="18251"/>
                    <a:pt x="4290" y="18104"/>
                  </a:cubicBezTo>
                  <a:cubicBezTo>
                    <a:pt x="3955" y="17916"/>
                    <a:pt x="3599" y="17707"/>
                    <a:pt x="3244" y="17518"/>
                  </a:cubicBezTo>
                  <a:cubicBezTo>
                    <a:pt x="3118" y="17456"/>
                    <a:pt x="2993" y="17372"/>
                    <a:pt x="2846" y="17309"/>
                  </a:cubicBezTo>
                  <a:cubicBezTo>
                    <a:pt x="2790" y="17274"/>
                    <a:pt x="2730" y="17258"/>
                    <a:pt x="2670" y="17258"/>
                  </a:cubicBezTo>
                  <a:cubicBezTo>
                    <a:pt x="2551" y="17258"/>
                    <a:pt x="2435" y="17323"/>
                    <a:pt x="2365" y="17435"/>
                  </a:cubicBezTo>
                  <a:cubicBezTo>
                    <a:pt x="2260" y="17581"/>
                    <a:pt x="2302" y="17790"/>
                    <a:pt x="2449" y="17895"/>
                  </a:cubicBezTo>
                  <a:cubicBezTo>
                    <a:pt x="2511" y="17958"/>
                    <a:pt x="2595" y="18000"/>
                    <a:pt x="2658" y="18041"/>
                  </a:cubicBezTo>
                  <a:lnTo>
                    <a:pt x="4060" y="18795"/>
                  </a:lnTo>
                  <a:cubicBezTo>
                    <a:pt x="4143" y="18837"/>
                    <a:pt x="4185" y="18878"/>
                    <a:pt x="4269" y="18920"/>
                  </a:cubicBezTo>
                  <a:cubicBezTo>
                    <a:pt x="4164" y="18983"/>
                    <a:pt x="4081" y="19004"/>
                    <a:pt x="4018" y="19046"/>
                  </a:cubicBezTo>
                  <a:cubicBezTo>
                    <a:pt x="3934" y="19109"/>
                    <a:pt x="3840" y="19140"/>
                    <a:pt x="3748" y="19140"/>
                  </a:cubicBezTo>
                  <a:cubicBezTo>
                    <a:pt x="3657" y="19140"/>
                    <a:pt x="3568" y="19109"/>
                    <a:pt x="3495" y="19046"/>
                  </a:cubicBezTo>
                  <a:cubicBezTo>
                    <a:pt x="3453" y="19025"/>
                    <a:pt x="3432" y="19025"/>
                    <a:pt x="3390" y="19004"/>
                  </a:cubicBezTo>
                  <a:cubicBezTo>
                    <a:pt x="2574" y="18627"/>
                    <a:pt x="1758" y="18251"/>
                    <a:pt x="963" y="17853"/>
                  </a:cubicBezTo>
                  <a:cubicBezTo>
                    <a:pt x="858" y="17811"/>
                    <a:pt x="775" y="17748"/>
                    <a:pt x="691" y="17686"/>
                  </a:cubicBezTo>
                  <a:cubicBezTo>
                    <a:pt x="618" y="17612"/>
                    <a:pt x="524" y="17576"/>
                    <a:pt x="429" y="17576"/>
                  </a:cubicBezTo>
                  <a:cubicBezTo>
                    <a:pt x="335" y="17576"/>
                    <a:pt x="241" y="17612"/>
                    <a:pt x="168" y="17686"/>
                  </a:cubicBezTo>
                  <a:cubicBezTo>
                    <a:pt x="21" y="17832"/>
                    <a:pt x="21" y="18062"/>
                    <a:pt x="189" y="18209"/>
                  </a:cubicBezTo>
                  <a:cubicBezTo>
                    <a:pt x="272" y="18272"/>
                    <a:pt x="356" y="18334"/>
                    <a:pt x="440" y="18376"/>
                  </a:cubicBezTo>
                  <a:cubicBezTo>
                    <a:pt x="900" y="18606"/>
                    <a:pt x="1340" y="18837"/>
                    <a:pt x="1800" y="19046"/>
                  </a:cubicBezTo>
                  <a:cubicBezTo>
                    <a:pt x="2239" y="19255"/>
                    <a:pt x="2700" y="19464"/>
                    <a:pt x="3160" y="19673"/>
                  </a:cubicBezTo>
                  <a:cubicBezTo>
                    <a:pt x="3265" y="19715"/>
                    <a:pt x="3390" y="19778"/>
                    <a:pt x="3495" y="19841"/>
                  </a:cubicBezTo>
                  <a:cubicBezTo>
                    <a:pt x="3453" y="20008"/>
                    <a:pt x="3390" y="20155"/>
                    <a:pt x="3348" y="20301"/>
                  </a:cubicBezTo>
                  <a:cubicBezTo>
                    <a:pt x="3034" y="21159"/>
                    <a:pt x="2741" y="21996"/>
                    <a:pt x="2449" y="22833"/>
                  </a:cubicBezTo>
                  <a:cubicBezTo>
                    <a:pt x="2386" y="23000"/>
                    <a:pt x="2344" y="23189"/>
                    <a:pt x="2323" y="23356"/>
                  </a:cubicBezTo>
                  <a:cubicBezTo>
                    <a:pt x="2302" y="23565"/>
                    <a:pt x="2469" y="23754"/>
                    <a:pt x="2679" y="23754"/>
                  </a:cubicBezTo>
                  <a:cubicBezTo>
                    <a:pt x="2888" y="23754"/>
                    <a:pt x="3055" y="23586"/>
                    <a:pt x="3055" y="23377"/>
                  </a:cubicBezTo>
                  <a:cubicBezTo>
                    <a:pt x="3076" y="23293"/>
                    <a:pt x="3076" y="23189"/>
                    <a:pt x="3118" y="23084"/>
                  </a:cubicBezTo>
                  <a:cubicBezTo>
                    <a:pt x="3453" y="22163"/>
                    <a:pt x="3788" y="21222"/>
                    <a:pt x="4122" y="20280"/>
                  </a:cubicBezTo>
                  <a:cubicBezTo>
                    <a:pt x="4143" y="20238"/>
                    <a:pt x="4164" y="20176"/>
                    <a:pt x="4227" y="20155"/>
                  </a:cubicBezTo>
                  <a:cubicBezTo>
                    <a:pt x="4374" y="20092"/>
                    <a:pt x="4520" y="20029"/>
                    <a:pt x="4708" y="19966"/>
                  </a:cubicBezTo>
                  <a:lnTo>
                    <a:pt x="4708" y="19966"/>
                  </a:lnTo>
                  <a:cubicBezTo>
                    <a:pt x="4687" y="20113"/>
                    <a:pt x="4646" y="20217"/>
                    <a:pt x="4625" y="20322"/>
                  </a:cubicBezTo>
                  <a:cubicBezTo>
                    <a:pt x="4478" y="20803"/>
                    <a:pt x="4332" y="21306"/>
                    <a:pt x="4185" y="21808"/>
                  </a:cubicBezTo>
                  <a:cubicBezTo>
                    <a:pt x="4164" y="21870"/>
                    <a:pt x="4143" y="21954"/>
                    <a:pt x="4143" y="22017"/>
                  </a:cubicBezTo>
                  <a:cubicBezTo>
                    <a:pt x="4143" y="22184"/>
                    <a:pt x="4227" y="22331"/>
                    <a:pt x="4394" y="22373"/>
                  </a:cubicBezTo>
                  <a:cubicBezTo>
                    <a:pt x="4438" y="22390"/>
                    <a:pt x="4481" y="22398"/>
                    <a:pt x="4522" y="22398"/>
                  </a:cubicBezTo>
                  <a:cubicBezTo>
                    <a:pt x="4677" y="22398"/>
                    <a:pt x="4805" y="22278"/>
                    <a:pt x="4855" y="22080"/>
                  </a:cubicBezTo>
                  <a:cubicBezTo>
                    <a:pt x="5001" y="21578"/>
                    <a:pt x="5148" y="21096"/>
                    <a:pt x="5273" y="20615"/>
                  </a:cubicBezTo>
                  <a:cubicBezTo>
                    <a:pt x="5357" y="20385"/>
                    <a:pt x="5420" y="20134"/>
                    <a:pt x="5462" y="19883"/>
                  </a:cubicBezTo>
                  <a:cubicBezTo>
                    <a:pt x="5482" y="19694"/>
                    <a:pt x="5608" y="19527"/>
                    <a:pt x="5817" y="19464"/>
                  </a:cubicBezTo>
                  <a:cubicBezTo>
                    <a:pt x="5985" y="19401"/>
                    <a:pt x="6152" y="19318"/>
                    <a:pt x="6340" y="19234"/>
                  </a:cubicBezTo>
                  <a:lnTo>
                    <a:pt x="6340" y="19234"/>
                  </a:lnTo>
                  <a:cubicBezTo>
                    <a:pt x="6278" y="19590"/>
                    <a:pt x="6215" y="19925"/>
                    <a:pt x="6173" y="20238"/>
                  </a:cubicBezTo>
                  <a:cubicBezTo>
                    <a:pt x="6173" y="20259"/>
                    <a:pt x="6173" y="20259"/>
                    <a:pt x="6173" y="20280"/>
                  </a:cubicBezTo>
                  <a:cubicBezTo>
                    <a:pt x="6131" y="20427"/>
                    <a:pt x="6089" y="20552"/>
                    <a:pt x="6047" y="20678"/>
                  </a:cubicBezTo>
                  <a:cubicBezTo>
                    <a:pt x="5943" y="21013"/>
                    <a:pt x="6173" y="21347"/>
                    <a:pt x="6529" y="21347"/>
                  </a:cubicBezTo>
                  <a:cubicBezTo>
                    <a:pt x="6675" y="21347"/>
                    <a:pt x="6843" y="21389"/>
                    <a:pt x="6989" y="21410"/>
                  </a:cubicBezTo>
                  <a:lnTo>
                    <a:pt x="8223" y="21557"/>
                  </a:lnTo>
                  <a:lnTo>
                    <a:pt x="8516" y="21619"/>
                  </a:lnTo>
                  <a:cubicBezTo>
                    <a:pt x="8537" y="21808"/>
                    <a:pt x="8558" y="21996"/>
                    <a:pt x="8579" y="22184"/>
                  </a:cubicBezTo>
                  <a:cubicBezTo>
                    <a:pt x="8642" y="22686"/>
                    <a:pt x="8726" y="23168"/>
                    <a:pt x="8767" y="23649"/>
                  </a:cubicBezTo>
                  <a:cubicBezTo>
                    <a:pt x="8785" y="23934"/>
                    <a:pt x="9015" y="24128"/>
                    <a:pt x="9277" y="24128"/>
                  </a:cubicBezTo>
                  <a:cubicBezTo>
                    <a:pt x="9322" y="24128"/>
                    <a:pt x="9369" y="24122"/>
                    <a:pt x="9416" y="24109"/>
                  </a:cubicBezTo>
                  <a:cubicBezTo>
                    <a:pt x="9583" y="24026"/>
                    <a:pt x="9772" y="23984"/>
                    <a:pt x="9939" y="23963"/>
                  </a:cubicBezTo>
                  <a:cubicBezTo>
                    <a:pt x="10211" y="23921"/>
                    <a:pt x="10483" y="23879"/>
                    <a:pt x="10755" y="23795"/>
                  </a:cubicBezTo>
                  <a:cubicBezTo>
                    <a:pt x="10797" y="23795"/>
                    <a:pt x="10839" y="23795"/>
                    <a:pt x="10881" y="23774"/>
                  </a:cubicBezTo>
                  <a:lnTo>
                    <a:pt x="10881" y="23774"/>
                  </a:lnTo>
                  <a:cubicBezTo>
                    <a:pt x="10755" y="24046"/>
                    <a:pt x="10651" y="24298"/>
                    <a:pt x="10525" y="24549"/>
                  </a:cubicBezTo>
                  <a:cubicBezTo>
                    <a:pt x="10504" y="24591"/>
                    <a:pt x="10441" y="24611"/>
                    <a:pt x="10400" y="24611"/>
                  </a:cubicBezTo>
                  <a:cubicBezTo>
                    <a:pt x="10232" y="24674"/>
                    <a:pt x="10065" y="24695"/>
                    <a:pt x="9876" y="24737"/>
                  </a:cubicBezTo>
                  <a:cubicBezTo>
                    <a:pt x="9500" y="24863"/>
                    <a:pt x="9102" y="24988"/>
                    <a:pt x="8726" y="25093"/>
                  </a:cubicBezTo>
                  <a:cubicBezTo>
                    <a:pt x="8495" y="25155"/>
                    <a:pt x="8265" y="25218"/>
                    <a:pt x="8014" y="25281"/>
                  </a:cubicBezTo>
                  <a:cubicBezTo>
                    <a:pt x="7805" y="25323"/>
                    <a:pt x="7679" y="25553"/>
                    <a:pt x="7763" y="25762"/>
                  </a:cubicBezTo>
                  <a:cubicBezTo>
                    <a:pt x="7812" y="25909"/>
                    <a:pt x="7950" y="25992"/>
                    <a:pt x="8097" y="25992"/>
                  </a:cubicBezTo>
                  <a:cubicBezTo>
                    <a:pt x="8139" y="25992"/>
                    <a:pt x="8182" y="25985"/>
                    <a:pt x="8223" y="25971"/>
                  </a:cubicBezTo>
                  <a:cubicBezTo>
                    <a:pt x="8558" y="25888"/>
                    <a:pt x="8914" y="25804"/>
                    <a:pt x="9249" y="25699"/>
                  </a:cubicBezTo>
                  <a:cubicBezTo>
                    <a:pt x="9542" y="25616"/>
                    <a:pt x="9814" y="25511"/>
                    <a:pt x="10148" y="25407"/>
                  </a:cubicBezTo>
                  <a:lnTo>
                    <a:pt x="10148" y="25407"/>
                  </a:lnTo>
                  <a:cubicBezTo>
                    <a:pt x="10128" y="25511"/>
                    <a:pt x="10107" y="25574"/>
                    <a:pt x="10065" y="25637"/>
                  </a:cubicBezTo>
                  <a:cubicBezTo>
                    <a:pt x="10002" y="25867"/>
                    <a:pt x="9876" y="26055"/>
                    <a:pt x="9625" y="26097"/>
                  </a:cubicBezTo>
                  <a:cubicBezTo>
                    <a:pt x="9583" y="26097"/>
                    <a:pt x="9563" y="26118"/>
                    <a:pt x="9542" y="26118"/>
                  </a:cubicBezTo>
                  <a:cubicBezTo>
                    <a:pt x="8809" y="26390"/>
                    <a:pt x="8077" y="26641"/>
                    <a:pt x="7345" y="26913"/>
                  </a:cubicBezTo>
                  <a:cubicBezTo>
                    <a:pt x="7115" y="26997"/>
                    <a:pt x="6884" y="27059"/>
                    <a:pt x="6654" y="27101"/>
                  </a:cubicBezTo>
                  <a:cubicBezTo>
                    <a:pt x="6445" y="27122"/>
                    <a:pt x="6319" y="27290"/>
                    <a:pt x="6340" y="27499"/>
                  </a:cubicBezTo>
                  <a:cubicBezTo>
                    <a:pt x="6361" y="27687"/>
                    <a:pt x="6529" y="27834"/>
                    <a:pt x="6717" y="27834"/>
                  </a:cubicBezTo>
                  <a:cubicBezTo>
                    <a:pt x="6780" y="27834"/>
                    <a:pt x="6863" y="27813"/>
                    <a:pt x="6926" y="27792"/>
                  </a:cubicBezTo>
                  <a:cubicBezTo>
                    <a:pt x="7052" y="27771"/>
                    <a:pt x="7156" y="27729"/>
                    <a:pt x="7282" y="27687"/>
                  </a:cubicBezTo>
                  <a:lnTo>
                    <a:pt x="9856" y="26767"/>
                  </a:lnTo>
                  <a:cubicBezTo>
                    <a:pt x="9981" y="26725"/>
                    <a:pt x="10107" y="26683"/>
                    <a:pt x="10253" y="26641"/>
                  </a:cubicBezTo>
                  <a:cubicBezTo>
                    <a:pt x="10462" y="27080"/>
                    <a:pt x="10651" y="27520"/>
                    <a:pt x="10860" y="27959"/>
                  </a:cubicBezTo>
                  <a:cubicBezTo>
                    <a:pt x="11153" y="28545"/>
                    <a:pt x="11425" y="29131"/>
                    <a:pt x="11718" y="29696"/>
                  </a:cubicBezTo>
                  <a:cubicBezTo>
                    <a:pt x="11760" y="29800"/>
                    <a:pt x="11822" y="29905"/>
                    <a:pt x="11906" y="29989"/>
                  </a:cubicBezTo>
                  <a:cubicBezTo>
                    <a:pt x="11979" y="30062"/>
                    <a:pt x="12073" y="30099"/>
                    <a:pt x="12168" y="30099"/>
                  </a:cubicBezTo>
                  <a:cubicBezTo>
                    <a:pt x="12262" y="30099"/>
                    <a:pt x="12356" y="30062"/>
                    <a:pt x="12429" y="29989"/>
                  </a:cubicBezTo>
                  <a:cubicBezTo>
                    <a:pt x="12576" y="29842"/>
                    <a:pt x="12576" y="29612"/>
                    <a:pt x="12429" y="29466"/>
                  </a:cubicBezTo>
                  <a:cubicBezTo>
                    <a:pt x="12366" y="29382"/>
                    <a:pt x="12304" y="29298"/>
                    <a:pt x="12262" y="29215"/>
                  </a:cubicBezTo>
                  <a:cubicBezTo>
                    <a:pt x="12178" y="29068"/>
                    <a:pt x="12094" y="28901"/>
                    <a:pt x="12032" y="28754"/>
                  </a:cubicBezTo>
                  <a:cubicBezTo>
                    <a:pt x="11676" y="28001"/>
                    <a:pt x="11341" y="27248"/>
                    <a:pt x="10985" y="26495"/>
                  </a:cubicBezTo>
                  <a:cubicBezTo>
                    <a:pt x="10964" y="26453"/>
                    <a:pt x="10964" y="26390"/>
                    <a:pt x="10985" y="26327"/>
                  </a:cubicBezTo>
                  <a:cubicBezTo>
                    <a:pt x="11048" y="26181"/>
                    <a:pt x="11111" y="26034"/>
                    <a:pt x="11195" y="25867"/>
                  </a:cubicBezTo>
                  <a:cubicBezTo>
                    <a:pt x="11257" y="25971"/>
                    <a:pt x="11299" y="26055"/>
                    <a:pt x="11341" y="26139"/>
                  </a:cubicBezTo>
                  <a:cubicBezTo>
                    <a:pt x="11592" y="26599"/>
                    <a:pt x="11843" y="27059"/>
                    <a:pt x="12115" y="27541"/>
                  </a:cubicBezTo>
                  <a:cubicBezTo>
                    <a:pt x="12136" y="27604"/>
                    <a:pt x="12199" y="27666"/>
                    <a:pt x="12241" y="27729"/>
                  </a:cubicBezTo>
                  <a:cubicBezTo>
                    <a:pt x="12303" y="27807"/>
                    <a:pt x="12399" y="27850"/>
                    <a:pt x="12496" y="27850"/>
                  </a:cubicBezTo>
                  <a:cubicBezTo>
                    <a:pt x="12530" y="27850"/>
                    <a:pt x="12564" y="27844"/>
                    <a:pt x="12596" y="27834"/>
                  </a:cubicBezTo>
                  <a:cubicBezTo>
                    <a:pt x="12827" y="27792"/>
                    <a:pt x="12931" y="27520"/>
                    <a:pt x="12827" y="27311"/>
                  </a:cubicBezTo>
                  <a:cubicBezTo>
                    <a:pt x="12785" y="27227"/>
                    <a:pt x="12743" y="27164"/>
                    <a:pt x="12680" y="27080"/>
                  </a:cubicBezTo>
                  <a:cubicBezTo>
                    <a:pt x="12283" y="26432"/>
                    <a:pt x="12011" y="25741"/>
                    <a:pt x="11571" y="25114"/>
                  </a:cubicBezTo>
                  <a:cubicBezTo>
                    <a:pt x="11529" y="25072"/>
                    <a:pt x="11529" y="25009"/>
                    <a:pt x="11550" y="24946"/>
                  </a:cubicBezTo>
                  <a:cubicBezTo>
                    <a:pt x="11634" y="24716"/>
                    <a:pt x="11739" y="24465"/>
                    <a:pt x="11822" y="24193"/>
                  </a:cubicBezTo>
                  <a:lnTo>
                    <a:pt x="12429" y="25072"/>
                  </a:lnTo>
                  <a:cubicBezTo>
                    <a:pt x="12492" y="25197"/>
                    <a:pt x="12576" y="25323"/>
                    <a:pt x="12638" y="25469"/>
                  </a:cubicBezTo>
                  <a:cubicBezTo>
                    <a:pt x="12740" y="25621"/>
                    <a:pt x="12910" y="25704"/>
                    <a:pt x="13085" y="25704"/>
                  </a:cubicBezTo>
                  <a:cubicBezTo>
                    <a:pt x="13198" y="25704"/>
                    <a:pt x="13313" y="25669"/>
                    <a:pt x="13413" y="25595"/>
                  </a:cubicBezTo>
                  <a:cubicBezTo>
                    <a:pt x="13894" y="25197"/>
                    <a:pt x="14396" y="24821"/>
                    <a:pt x="14898" y="24444"/>
                  </a:cubicBezTo>
                  <a:cubicBezTo>
                    <a:pt x="14940" y="24402"/>
                    <a:pt x="15003" y="24381"/>
                    <a:pt x="15045" y="24339"/>
                  </a:cubicBezTo>
                  <a:cubicBezTo>
                    <a:pt x="15107" y="24381"/>
                    <a:pt x="15170" y="24423"/>
                    <a:pt x="15233" y="24465"/>
                  </a:cubicBezTo>
                  <a:cubicBezTo>
                    <a:pt x="15714" y="24842"/>
                    <a:pt x="16216" y="25218"/>
                    <a:pt x="16698" y="25616"/>
                  </a:cubicBezTo>
                  <a:cubicBezTo>
                    <a:pt x="16792" y="25679"/>
                    <a:pt x="16898" y="25709"/>
                    <a:pt x="17003" y="25709"/>
                  </a:cubicBezTo>
                  <a:cubicBezTo>
                    <a:pt x="17177" y="25709"/>
                    <a:pt x="17346" y="25626"/>
                    <a:pt x="17451" y="25469"/>
                  </a:cubicBezTo>
                  <a:cubicBezTo>
                    <a:pt x="17576" y="25197"/>
                    <a:pt x="17744" y="24925"/>
                    <a:pt x="17932" y="24695"/>
                  </a:cubicBezTo>
                  <a:cubicBezTo>
                    <a:pt x="17995" y="24632"/>
                    <a:pt x="18016" y="24570"/>
                    <a:pt x="18058" y="24486"/>
                  </a:cubicBezTo>
                  <a:cubicBezTo>
                    <a:pt x="18120" y="24402"/>
                    <a:pt x="18183" y="24298"/>
                    <a:pt x="18246" y="24193"/>
                  </a:cubicBezTo>
                  <a:cubicBezTo>
                    <a:pt x="18350" y="24423"/>
                    <a:pt x="18455" y="24674"/>
                    <a:pt x="18539" y="24904"/>
                  </a:cubicBezTo>
                  <a:cubicBezTo>
                    <a:pt x="18581" y="24988"/>
                    <a:pt x="18560" y="25072"/>
                    <a:pt x="18518" y="25135"/>
                  </a:cubicBezTo>
                  <a:cubicBezTo>
                    <a:pt x="18392" y="25302"/>
                    <a:pt x="18309" y="25448"/>
                    <a:pt x="18204" y="25616"/>
                  </a:cubicBezTo>
                  <a:cubicBezTo>
                    <a:pt x="17890" y="26181"/>
                    <a:pt x="17597" y="26725"/>
                    <a:pt x="17283" y="27290"/>
                  </a:cubicBezTo>
                  <a:cubicBezTo>
                    <a:pt x="17262" y="27332"/>
                    <a:pt x="17242" y="27394"/>
                    <a:pt x="17242" y="27436"/>
                  </a:cubicBezTo>
                  <a:cubicBezTo>
                    <a:pt x="17221" y="27562"/>
                    <a:pt x="17262" y="27687"/>
                    <a:pt x="17367" y="27771"/>
                  </a:cubicBezTo>
                  <a:cubicBezTo>
                    <a:pt x="17430" y="27822"/>
                    <a:pt x="17501" y="27849"/>
                    <a:pt x="17576" y="27849"/>
                  </a:cubicBezTo>
                  <a:cubicBezTo>
                    <a:pt x="17624" y="27849"/>
                    <a:pt x="17673" y="27838"/>
                    <a:pt x="17723" y="27813"/>
                  </a:cubicBezTo>
                  <a:cubicBezTo>
                    <a:pt x="17848" y="27750"/>
                    <a:pt x="17932" y="27645"/>
                    <a:pt x="17974" y="27541"/>
                  </a:cubicBezTo>
                  <a:lnTo>
                    <a:pt x="18748" y="26139"/>
                  </a:lnTo>
                  <a:lnTo>
                    <a:pt x="18874" y="25909"/>
                  </a:lnTo>
                  <a:cubicBezTo>
                    <a:pt x="18878" y="25913"/>
                    <a:pt x="18882" y="25915"/>
                    <a:pt x="18885" y="25915"/>
                  </a:cubicBezTo>
                  <a:cubicBezTo>
                    <a:pt x="18891" y="25915"/>
                    <a:pt x="18894" y="25910"/>
                    <a:pt x="18899" y="25910"/>
                  </a:cubicBezTo>
                  <a:cubicBezTo>
                    <a:pt x="18903" y="25910"/>
                    <a:pt x="18908" y="25914"/>
                    <a:pt x="18915" y="25930"/>
                  </a:cubicBezTo>
                  <a:cubicBezTo>
                    <a:pt x="18936" y="25971"/>
                    <a:pt x="18957" y="26013"/>
                    <a:pt x="18999" y="26055"/>
                  </a:cubicBezTo>
                  <a:cubicBezTo>
                    <a:pt x="19146" y="26243"/>
                    <a:pt x="19167" y="26495"/>
                    <a:pt x="19020" y="26683"/>
                  </a:cubicBezTo>
                  <a:cubicBezTo>
                    <a:pt x="18999" y="26704"/>
                    <a:pt x="18999" y="26704"/>
                    <a:pt x="18999" y="26725"/>
                  </a:cubicBezTo>
                  <a:cubicBezTo>
                    <a:pt x="18622" y="27541"/>
                    <a:pt x="18225" y="28357"/>
                    <a:pt x="17827" y="29173"/>
                  </a:cubicBezTo>
                  <a:cubicBezTo>
                    <a:pt x="17786" y="29277"/>
                    <a:pt x="17723" y="29382"/>
                    <a:pt x="17639" y="29466"/>
                  </a:cubicBezTo>
                  <a:cubicBezTo>
                    <a:pt x="17493" y="29633"/>
                    <a:pt x="17534" y="29905"/>
                    <a:pt x="17723" y="30031"/>
                  </a:cubicBezTo>
                  <a:cubicBezTo>
                    <a:pt x="17783" y="30076"/>
                    <a:pt x="17855" y="30097"/>
                    <a:pt x="17927" y="30097"/>
                  </a:cubicBezTo>
                  <a:cubicBezTo>
                    <a:pt x="18053" y="30097"/>
                    <a:pt x="18179" y="30033"/>
                    <a:pt x="18246" y="29926"/>
                  </a:cubicBezTo>
                  <a:cubicBezTo>
                    <a:pt x="18350" y="29780"/>
                    <a:pt x="18434" y="29633"/>
                    <a:pt x="18497" y="29466"/>
                  </a:cubicBezTo>
                  <a:cubicBezTo>
                    <a:pt x="18895" y="28650"/>
                    <a:pt x="19292" y="27834"/>
                    <a:pt x="19669" y="26997"/>
                  </a:cubicBezTo>
                  <a:cubicBezTo>
                    <a:pt x="19731" y="26871"/>
                    <a:pt x="19794" y="26767"/>
                    <a:pt x="19857" y="26641"/>
                  </a:cubicBezTo>
                  <a:lnTo>
                    <a:pt x="20338" y="26808"/>
                  </a:lnTo>
                  <a:cubicBezTo>
                    <a:pt x="21175" y="27101"/>
                    <a:pt x="22012" y="27415"/>
                    <a:pt x="22849" y="27708"/>
                  </a:cubicBezTo>
                  <a:cubicBezTo>
                    <a:pt x="23016" y="27771"/>
                    <a:pt x="23184" y="27813"/>
                    <a:pt x="23372" y="27813"/>
                  </a:cubicBezTo>
                  <a:cubicBezTo>
                    <a:pt x="23394" y="27817"/>
                    <a:pt x="23416" y="27819"/>
                    <a:pt x="23437" y="27819"/>
                  </a:cubicBezTo>
                  <a:cubicBezTo>
                    <a:pt x="23619" y="27819"/>
                    <a:pt x="23770" y="27665"/>
                    <a:pt x="23770" y="27478"/>
                  </a:cubicBezTo>
                  <a:cubicBezTo>
                    <a:pt x="23770" y="27269"/>
                    <a:pt x="23602" y="27080"/>
                    <a:pt x="23393" y="27080"/>
                  </a:cubicBezTo>
                  <a:cubicBezTo>
                    <a:pt x="23309" y="27080"/>
                    <a:pt x="23205" y="27059"/>
                    <a:pt x="23121" y="27039"/>
                  </a:cubicBezTo>
                  <a:cubicBezTo>
                    <a:pt x="22975" y="26997"/>
                    <a:pt x="22807" y="26934"/>
                    <a:pt x="22661" y="26871"/>
                  </a:cubicBezTo>
                  <a:lnTo>
                    <a:pt x="20296" y="26034"/>
                  </a:lnTo>
                  <a:cubicBezTo>
                    <a:pt x="20255" y="26013"/>
                    <a:pt x="20213" y="25992"/>
                    <a:pt x="20192" y="25951"/>
                  </a:cubicBezTo>
                  <a:cubicBezTo>
                    <a:pt x="20108" y="25783"/>
                    <a:pt x="20045" y="25616"/>
                    <a:pt x="20024" y="25427"/>
                  </a:cubicBezTo>
                  <a:lnTo>
                    <a:pt x="20024" y="25427"/>
                  </a:lnTo>
                  <a:lnTo>
                    <a:pt x="20338" y="25511"/>
                  </a:lnTo>
                  <a:lnTo>
                    <a:pt x="21887" y="25951"/>
                  </a:lnTo>
                  <a:cubicBezTo>
                    <a:pt x="21949" y="25971"/>
                    <a:pt x="22012" y="25971"/>
                    <a:pt x="22075" y="25971"/>
                  </a:cubicBezTo>
                  <a:cubicBezTo>
                    <a:pt x="22099" y="25977"/>
                    <a:pt x="22124" y="25980"/>
                    <a:pt x="22147" y="25980"/>
                  </a:cubicBezTo>
                  <a:cubicBezTo>
                    <a:pt x="22305" y="25980"/>
                    <a:pt x="22436" y="25863"/>
                    <a:pt x="22472" y="25699"/>
                  </a:cubicBezTo>
                  <a:cubicBezTo>
                    <a:pt x="22514" y="25511"/>
                    <a:pt x="22410" y="25323"/>
                    <a:pt x="22221" y="25281"/>
                  </a:cubicBezTo>
                  <a:cubicBezTo>
                    <a:pt x="22138" y="25260"/>
                    <a:pt x="22054" y="25239"/>
                    <a:pt x="21970" y="25218"/>
                  </a:cubicBezTo>
                  <a:cubicBezTo>
                    <a:pt x="21238" y="25030"/>
                    <a:pt x="20547" y="24758"/>
                    <a:pt x="19794" y="24611"/>
                  </a:cubicBezTo>
                  <a:cubicBezTo>
                    <a:pt x="19731" y="24611"/>
                    <a:pt x="19690" y="24570"/>
                    <a:pt x="19669" y="24507"/>
                  </a:cubicBezTo>
                  <a:cubicBezTo>
                    <a:pt x="19585" y="24339"/>
                    <a:pt x="19501" y="24172"/>
                    <a:pt x="19439" y="24026"/>
                  </a:cubicBezTo>
                  <a:cubicBezTo>
                    <a:pt x="19397" y="23942"/>
                    <a:pt x="19376" y="23879"/>
                    <a:pt x="19355" y="23774"/>
                  </a:cubicBezTo>
                  <a:lnTo>
                    <a:pt x="19418" y="23774"/>
                  </a:lnTo>
                  <a:cubicBezTo>
                    <a:pt x="19711" y="23858"/>
                    <a:pt x="19983" y="23921"/>
                    <a:pt x="20275" y="23942"/>
                  </a:cubicBezTo>
                  <a:cubicBezTo>
                    <a:pt x="20317" y="23963"/>
                    <a:pt x="20359" y="23963"/>
                    <a:pt x="20401" y="23984"/>
                  </a:cubicBezTo>
                  <a:cubicBezTo>
                    <a:pt x="20547" y="24026"/>
                    <a:pt x="20694" y="24067"/>
                    <a:pt x="20840" y="24109"/>
                  </a:cubicBezTo>
                  <a:cubicBezTo>
                    <a:pt x="20876" y="24117"/>
                    <a:pt x="20911" y="24120"/>
                    <a:pt x="20945" y="24120"/>
                  </a:cubicBezTo>
                  <a:cubicBezTo>
                    <a:pt x="21195" y="24120"/>
                    <a:pt x="21408" y="23928"/>
                    <a:pt x="21426" y="23670"/>
                  </a:cubicBezTo>
                  <a:cubicBezTo>
                    <a:pt x="21447" y="23523"/>
                    <a:pt x="21447" y="23398"/>
                    <a:pt x="21468" y="23272"/>
                  </a:cubicBezTo>
                  <a:lnTo>
                    <a:pt x="21635" y="22101"/>
                  </a:lnTo>
                  <a:cubicBezTo>
                    <a:pt x="21656" y="21933"/>
                    <a:pt x="21677" y="21766"/>
                    <a:pt x="21698" y="21619"/>
                  </a:cubicBezTo>
                  <a:cubicBezTo>
                    <a:pt x="21719" y="21598"/>
                    <a:pt x="21740" y="21598"/>
                    <a:pt x="21761" y="21598"/>
                  </a:cubicBezTo>
                  <a:lnTo>
                    <a:pt x="23121" y="21410"/>
                  </a:lnTo>
                  <a:cubicBezTo>
                    <a:pt x="23372" y="21368"/>
                    <a:pt x="23623" y="21347"/>
                    <a:pt x="23853" y="21306"/>
                  </a:cubicBezTo>
                  <a:cubicBezTo>
                    <a:pt x="24084" y="21243"/>
                    <a:pt x="24251" y="21033"/>
                    <a:pt x="24209" y="20803"/>
                  </a:cubicBezTo>
                  <a:cubicBezTo>
                    <a:pt x="24188" y="20636"/>
                    <a:pt x="24146" y="20469"/>
                    <a:pt x="24104" y="20322"/>
                  </a:cubicBezTo>
                  <a:cubicBezTo>
                    <a:pt x="24084" y="20259"/>
                    <a:pt x="24042" y="20176"/>
                    <a:pt x="24042" y="20113"/>
                  </a:cubicBezTo>
                  <a:cubicBezTo>
                    <a:pt x="24021" y="19945"/>
                    <a:pt x="23979" y="19757"/>
                    <a:pt x="23958" y="19590"/>
                  </a:cubicBezTo>
                  <a:cubicBezTo>
                    <a:pt x="23937" y="19485"/>
                    <a:pt x="23895" y="19360"/>
                    <a:pt x="23874" y="19213"/>
                  </a:cubicBezTo>
                  <a:lnTo>
                    <a:pt x="23874" y="19213"/>
                  </a:lnTo>
                  <a:cubicBezTo>
                    <a:pt x="24146" y="19339"/>
                    <a:pt x="24376" y="19443"/>
                    <a:pt x="24628" y="19548"/>
                  </a:cubicBezTo>
                  <a:cubicBezTo>
                    <a:pt x="24690" y="19590"/>
                    <a:pt x="24732" y="19653"/>
                    <a:pt x="24732" y="19715"/>
                  </a:cubicBezTo>
                  <a:cubicBezTo>
                    <a:pt x="24753" y="19862"/>
                    <a:pt x="24774" y="20008"/>
                    <a:pt x="24816" y="20155"/>
                  </a:cubicBezTo>
                  <a:cubicBezTo>
                    <a:pt x="24962" y="20678"/>
                    <a:pt x="25130" y="21201"/>
                    <a:pt x="25276" y="21724"/>
                  </a:cubicBezTo>
                  <a:cubicBezTo>
                    <a:pt x="25318" y="21870"/>
                    <a:pt x="25339" y="21996"/>
                    <a:pt x="25381" y="22122"/>
                  </a:cubicBezTo>
                  <a:cubicBezTo>
                    <a:pt x="25438" y="22294"/>
                    <a:pt x="25583" y="22396"/>
                    <a:pt x="25736" y="22396"/>
                  </a:cubicBezTo>
                  <a:cubicBezTo>
                    <a:pt x="25750" y="22396"/>
                    <a:pt x="25764" y="22395"/>
                    <a:pt x="25778" y="22394"/>
                  </a:cubicBezTo>
                  <a:cubicBezTo>
                    <a:pt x="25967" y="22352"/>
                    <a:pt x="26092" y="22205"/>
                    <a:pt x="26092" y="22017"/>
                  </a:cubicBezTo>
                  <a:cubicBezTo>
                    <a:pt x="26071" y="21933"/>
                    <a:pt x="26071" y="21829"/>
                    <a:pt x="26029" y="21724"/>
                  </a:cubicBezTo>
                  <a:cubicBezTo>
                    <a:pt x="25883" y="21201"/>
                    <a:pt x="25716" y="20699"/>
                    <a:pt x="25569" y="20176"/>
                  </a:cubicBezTo>
                  <a:cubicBezTo>
                    <a:pt x="25548" y="20113"/>
                    <a:pt x="25548" y="20050"/>
                    <a:pt x="25527" y="19987"/>
                  </a:cubicBezTo>
                  <a:lnTo>
                    <a:pt x="25527" y="19987"/>
                  </a:lnTo>
                  <a:cubicBezTo>
                    <a:pt x="25632" y="20008"/>
                    <a:pt x="25716" y="20029"/>
                    <a:pt x="25799" y="20050"/>
                  </a:cubicBezTo>
                  <a:cubicBezTo>
                    <a:pt x="25988" y="20071"/>
                    <a:pt x="26134" y="20238"/>
                    <a:pt x="26155" y="20427"/>
                  </a:cubicBezTo>
                  <a:cubicBezTo>
                    <a:pt x="26176" y="20469"/>
                    <a:pt x="26176" y="20510"/>
                    <a:pt x="26197" y="20552"/>
                  </a:cubicBezTo>
                  <a:cubicBezTo>
                    <a:pt x="26511" y="21389"/>
                    <a:pt x="26804" y="22247"/>
                    <a:pt x="27117" y="23084"/>
                  </a:cubicBezTo>
                  <a:cubicBezTo>
                    <a:pt x="27138" y="23189"/>
                    <a:pt x="27159" y="23272"/>
                    <a:pt x="27180" y="23377"/>
                  </a:cubicBezTo>
                  <a:cubicBezTo>
                    <a:pt x="27180" y="23586"/>
                    <a:pt x="27348" y="23754"/>
                    <a:pt x="27536" y="23754"/>
                  </a:cubicBezTo>
                  <a:cubicBezTo>
                    <a:pt x="27766" y="23754"/>
                    <a:pt x="27934" y="23565"/>
                    <a:pt x="27913" y="23356"/>
                  </a:cubicBezTo>
                  <a:cubicBezTo>
                    <a:pt x="27913" y="23272"/>
                    <a:pt x="27892" y="23189"/>
                    <a:pt x="27871" y="23084"/>
                  </a:cubicBezTo>
                  <a:cubicBezTo>
                    <a:pt x="27682" y="22540"/>
                    <a:pt x="27494" y="21975"/>
                    <a:pt x="27306" y="21452"/>
                  </a:cubicBezTo>
                  <a:cubicBezTo>
                    <a:pt x="27117" y="20908"/>
                    <a:pt x="26908" y="20385"/>
                    <a:pt x="26720" y="19841"/>
                  </a:cubicBezTo>
                  <a:lnTo>
                    <a:pt x="26908" y="19757"/>
                  </a:lnTo>
                  <a:cubicBezTo>
                    <a:pt x="27285" y="19590"/>
                    <a:pt x="27661" y="19401"/>
                    <a:pt x="28038" y="19213"/>
                  </a:cubicBezTo>
                  <a:cubicBezTo>
                    <a:pt x="28624" y="18941"/>
                    <a:pt x="29210" y="18669"/>
                    <a:pt x="29796" y="18376"/>
                  </a:cubicBezTo>
                  <a:cubicBezTo>
                    <a:pt x="29900" y="18313"/>
                    <a:pt x="30005" y="18251"/>
                    <a:pt x="30089" y="18146"/>
                  </a:cubicBezTo>
                  <a:cubicBezTo>
                    <a:pt x="30214" y="18020"/>
                    <a:pt x="30193" y="17790"/>
                    <a:pt x="30047" y="17665"/>
                  </a:cubicBezTo>
                  <a:cubicBezTo>
                    <a:pt x="29982" y="17589"/>
                    <a:pt x="29894" y="17552"/>
                    <a:pt x="29804" y="17552"/>
                  </a:cubicBezTo>
                  <a:cubicBezTo>
                    <a:pt x="29721" y="17552"/>
                    <a:pt x="29636" y="17584"/>
                    <a:pt x="29566" y="17644"/>
                  </a:cubicBezTo>
                  <a:cubicBezTo>
                    <a:pt x="29461" y="17728"/>
                    <a:pt x="29377" y="17790"/>
                    <a:pt x="29273" y="17832"/>
                  </a:cubicBezTo>
                  <a:lnTo>
                    <a:pt x="26594" y="19109"/>
                  </a:lnTo>
                  <a:cubicBezTo>
                    <a:pt x="26563" y="19119"/>
                    <a:pt x="26532" y="19124"/>
                    <a:pt x="26498" y="19124"/>
                  </a:cubicBezTo>
                  <a:cubicBezTo>
                    <a:pt x="26464" y="19124"/>
                    <a:pt x="26427" y="19119"/>
                    <a:pt x="26385" y="19109"/>
                  </a:cubicBezTo>
                  <a:lnTo>
                    <a:pt x="25946" y="18899"/>
                  </a:lnTo>
                  <a:cubicBezTo>
                    <a:pt x="26071" y="18816"/>
                    <a:pt x="26176" y="18753"/>
                    <a:pt x="26281" y="18711"/>
                  </a:cubicBezTo>
                  <a:cubicBezTo>
                    <a:pt x="26741" y="18460"/>
                    <a:pt x="27201" y="18209"/>
                    <a:pt x="27641" y="17958"/>
                  </a:cubicBezTo>
                  <a:cubicBezTo>
                    <a:pt x="27682" y="17937"/>
                    <a:pt x="27745" y="17916"/>
                    <a:pt x="27766" y="17874"/>
                  </a:cubicBezTo>
                  <a:cubicBezTo>
                    <a:pt x="27934" y="17769"/>
                    <a:pt x="27975" y="17539"/>
                    <a:pt x="27871" y="17393"/>
                  </a:cubicBezTo>
                  <a:cubicBezTo>
                    <a:pt x="27804" y="17287"/>
                    <a:pt x="27688" y="17231"/>
                    <a:pt x="27569" y="17231"/>
                  </a:cubicBezTo>
                  <a:cubicBezTo>
                    <a:pt x="27500" y="17231"/>
                    <a:pt x="27430" y="17250"/>
                    <a:pt x="27369" y="17288"/>
                  </a:cubicBezTo>
                  <a:cubicBezTo>
                    <a:pt x="27306" y="17330"/>
                    <a:pt x="27222" y="17372"/>
                    <a:pt x="27138" y="17414"/>
                  </a:cubicBezTo>
                  <a:cubicBezTo>
                    <a:pt x="26511" y="17811"/>
                    <a:pt x="25820" y="18083"/>
                    <a:pt x="25193" y="18523"/>
                  </a:cubicBezTo>
                  <a:cubicBezTo>
                    <a:pt x="25168" y="18547"/>
                    <a:pt x="25136" y="18557"/>
                    <a:pt x="25102" y="18557"/>
                  </a:cubicBezTo>
                  <a:cubicBezTo>
                    <a:pt x="25077" y="18557"/>
                    <a:pt x="25051" y="18552"/>
                    <a:pt x="25025" y="18544"/>
                  </a:cubicBezTo>
                  <a:lnTo>
                    <a:pt x="24293" y="18272"/>
                  </a:lnTo>
                  <a:cubicBezTo>
                    <a:pt x="24314" y="18230"/>
                    <a:pt x="24314" y="18230"/>
                    <a:pt x="24314" y="18230"/>
                  </a:cubicBezTo>
                  <a:cubicBezTo>
                    <a:pt x="24586" y="18041"/>
                    <a:pt x="24837" y="17874"/>
                    <a:pt x="25109" y="17707"/>
                  </a:cubicBezTo>
                  <a:cubicBezTo>
                    <a:pt x="25151" y="17665"/>
                    <a:pt x="25193" y="17665"/>
                    <a:pt x="25234" y="17623"/>
                  </a:cubicBezTo>
                  <a:cubicBezTo>
                    <a:pt x="25381" y="17560"/>
                    <a:pt x="25506" y="17476"/>
                    <a:pt x="25632" y="17393"/>
                  </a:cubicBezTo>
                  <a:cubicBezTo>
                    <a:pt x="25716" y="17330"/>
                    <a:pt x="25778" y="17225"/>
                    <a:pt x="25799" y="17121"/>
                  </a:cubicBezTo>
                  <a:cubicBezTo>
                    <a:pt x="25820" y="16953"/>
                    <a:pt x="25778" y="16786"/>
                    <a:pt x="25653" y="16660"/>
                  </a:cubicBezTo>
                  <a:cubicBezTo>
                    <a:pt x="25255" y="16158"/>
                    <a:pt x="24879" y="15656"/>
                    <a:pt x="24502" y="15154"/>
                  </a:cubicBezTo>
                  <a:cubicBezTo>
                    <a:pt x="24481" y="15112"/>
                    <a:pt x="24460" y="15091"/>
                    <a:pt x="24439" y="15049"/>
                  </a:cubicBezTo>
                  <a:cubicBezTo>
                    <a:pt x="24460" y="15007"/>
                    <a:pt x="24502" y="14945"/>
                    <a:pt x="24523" y="14903"/>
                  </a:cubicBezTo>
                  <a:cubicBezTo>
                    <a:pt x="24900" y="14422"/>
                    <a:pt x="25276" y="13899"/>
                    <a:pt x="25674" y="13417"/>
                  </a:cubicBezTo>
                  <a:cubicBezTo>
                    <a:pt x="25883" y="13187"/>
                    <a:pt x="25820" y="12811"/>
                    <a:pt x="25548" y="12664"/>
                  </a:cubicBezTo>
                  <a:cubicBezTo>
                    <a:pt x="25381" y="12580"/>
                    <a:pt x="25234" y="12497"/>
                    <a:pt x="25067" y="12392"/>
                  </a:cubicBezTo>
                  <a:cubicBezTo>
                    <a:pt x="24879" y="12266"/>
                    <a:pt x="24690" y="12120"/>
                    <a:pt x="24481" y="11994"/>
                  </a:cubicBezTo>
                  <a:lnTo>
                    <a:pt x="24272" y="11848"/>
                  </a:lnTo>
                  <a:cubicBezTo>
                    <a:pt x="24544" y="11743"/>
                    <a:pt x="24774" y="11660"/>
                    <a:pt x="25004" y="11576"/>
                  </a:cubicBezTo>
                  <a:cubicBezTo>
                    <a:pt x="25036" y="11560"/>
                    <a:pt x="25068" y="11553"/>
                    <a:pt x="25099" y="11553"/>
                  </a:cubicBezTo>
                  <a:cubicBezTo>
                    <a:pt x="25149" y="11553"/>
                    <a:pt x="25196" y="11571"/>
                    <a:pt x="25234" y="11597"/>
                  </a:cubicBezTo>
                  <a:cubicBezTo>
                    <a:pt x="25444" y="11743"/>
                    <a:pt x="25653" y="11869"/>
                    <a:pt x="25862" y="11994"/>
                  </a:cubicBezTo>
                  <a:cubicBezTo>
                    <a:pt x="26281" y="12225"/>
                    <a:pt x="26678" y="12434"/>
                    <a:pt x="27097" y="12664"/>
                  </a:cubicBezTo>
                  <a:cubicBezTo>
                    <a:pt x="27201" y="12706"/>
                    <a:pt x="27285" y="12769"/>
                    <a:pt x="27389" y="12831"/>
                  </a:cubicBezTo>
                  <a:cubicBezTo>
                    <a:pt x="27445" y="12859"/>
                    <a:pt x="27506" y="12873"/>
                    <a:pt x="27565" y="12873"/>
                  </a:cubicBezTo>
                  <a:cubicBezTo>
                    <a:pt x="27685" y="12873"/>
                    <a:pt x="27801" y="12817"/>
                    <a:pt x="27871" y="12706"/>
                  </a:cubicBezTo>
                  <a:cubicBezTo>
                    <a:pt x="27996" y="12559"/>
                    <a:pt x="27934" y="12329"/>
                    <a:pt x="27787" y="12225"/>
                  </a:cubicBezTo>
                  <a:cubicBezTo>
                    <a:pt x="27724" y="12183"/>
                    <a:pt x="27641" y="12141"/>
                    <a:pt x="27578" y="12099"/>
                  </a:cubicBezTo>
                  <a:lnTo>
                    <a:pt x="26176" y="11325"/>
                  </a:lnTo>
                  <a:cubicBezTo>
                    <a:pt x="26113" y="11283"/>
                    <a:pt x="26029" y="11283"/>
                    <a:pt x="26009" y="11199"/>
                  </a:cubicBezTo>
                  <a:cubicBezTo>
                    <a:pt x="26071" y="11158"/>
                    <a:pt x="26134" y="11116"/>
                    <a:pt x="26218" y="11074"/>
                  </a:cubicBezTo>
                  <a:cubicBezTo>
                    <a:pt x="26291" y="11011"/>
                    <a:pt x="26385" y="10980"/>
                    <a:pt x="26479" y="10980"/>
                  </a:cubicBezTo>
                  <a:cubicBezTo>
                    <a:pt x="26573" y="10980"/>
                    <a:pt x="26668" y="11011"/>
                    <a:pt x="26741" y="11074"/>
                  </a:cubicBezTo>
                  <a:cubicBezTo>
                    <a:pt x="26783" y="11116"/>
                    <a:pt x="26825" y="11137"/>
                    <a:pt x="26866" y="11137"/>
                  </a:cubicBezTo>
                  <a:cubicBezTo>
                    <a:pt x="27682" y="11513"/>
                    <a:pt x="28478" y="11911"/>
                    <a:pt x="29294" y="12287"/>
                  </a:cubicBezTo>
                  <a:cubicBezTo>
                    <a:pt x="29377" y="12329"/>
                    <a:pt x="29461" y="12392"/>
                    <a:pt x="29545" y="12455"/>
                  </a:cubicBezTo>
                  <a:cubicBezTo>
                    <a:pt x="29627" y="12537"/>
                    <a:pt x="29717" y="12571"/>
                    <a:pt x="29804" y="12571"/>
                  </a:cubicBezTo>
                  <a:cubicBezTo>
                    <a:pt x="30095" y="12571"/>
                    <a:pt x="30341" y="12189"/>
                    <a:pt x="30068" y="11932"/>
                  </a:cubicBezTo>
                  <a:cubicBezTo>
                    <a:pt x="30005" y="11848"/>
                    <a:pt x="29921" y="11806"/>
                    <a:pt x="29838" y="11764"/>
                  </a:cubicBezTo>
                  <a:cubicBezTo>
                    <a:pt x="29586" y="11618"/>
                    <a:pt x="29314" y="11492"/>
                    <a:pt x="29063" y="11367"/>
                  </a:cubicBezTo>
                  <a:cubicBezTo>
                    <a:pt x="28415" y="11053"/>
                    <a:pt x="27745" y="10760"/>
                    <a:pt x="27097" y="10467"/>
                  </a:cubicBezTo>
                  <a:cubicBezTo>
                    <a:pt x="26992" y="10404"/>
                    <a:pt x="26845" y="10342"/>
                    <a:pt x="26720" y="10258"/>
                  </a:cubicBezTo>
                  <a:cubicBezTo>
                    <a:pt x="26741" y="10216"/>
                    <a:pt x="26762" y="10153"/>
                    <a:pt x="26783" y="10111"/>
                  </a:cubicBezTo>
                  <a:cubicBezTo>
                    <a:pt x="26950" y="9672"/>
                    <a:pt x="27097" y="9253"/>
                    <a:pt x="27243" y="8814"/>
                  </a:cubicBezTo>
                  <a:cubicBezTo>
                    <a:pt x="27452" y="8228"/>
                    <a:pt x="27661" y="7621"/>
                    <a:pt x="27871" y="7015"/>
                  </a:cubicBezTo>
                  <a:cubicBezTo>
                    <a:pt x="27892" y="6931"/>
                    <a:pt x="27913" y="6826"/>
                    <a:pt x="27913" y="6701"/>
                  </a:cubicBezTo>
                  <a:cubicBezTo>
                    <a:pt x="27913" y="6513"/>
                    <a:pt x="27724" y="6366"/>
                    <a:pt x="27536" y="6366"/>
                  </a:cubicBezTo>
                  <a:cubicBezTo>
                    <a:pt x="27348" y="6366"/>
                    <a:pt x="27180" y="6533"/>
                    <a:pt x="27180" y="6722"/>
                  </a:cubicBezTo>
                  <a:cubicBezTo>
                    <a:pt x="27180" y="6805"/>
                    <a:pt x="27159" y="6889"/>
                    <a:pt x="27138" y="6952"/>
                  </a:cubicBezTo>
                  <a:cubicBezTo>
                    <a:pt x="26992" y="7370"/>
                    <a:pt x="26866" y="7789"/>
                    <a:pt x="26720" y="8186"/>
                  </a:cubicBezTo>
                  <a:cubicBezTo>
                    <a:pt x="26511" y="8730"/>
                    <a:pt x="26322" y="9295"/>
                    <a:pt x="26113" y="9839"/>
                  </a:cubicBezTo>
                  <a:cubicBezTo>
                    <a:pt x="26092" y="9881"/>
                    <a:pt x="26092" y="9923"/>
                    <a:pt x="26050" y="9944"/>
                  </a:cubicBezTo>
                  <a:cubicBezTo>
                    <a:pt x="25883" y="10028"/>
                    <a:pt x="25716" y="10090"/>
                    <a:pt x="25527" y="10111"/>
                  </a:cubicBezTo>
                  <a:cubicBezTo>
                    <a:pt x="25548" y="10049"/>
                    <a:pt x="25569" y="9986"/>
                    <a:pt x="25569" y="9923"/>
                  </a:cubicBezTo>
                  <a:cubicBezTo>
                    <a:pt x="25737" y="9421"/>
                    <a:pt x="25883" y="8919"/>
                    <a:pt x="26029" y="8396"/>
                  </a:cubicBezTo>
                  <a:cubicBezTo>
                    <a:pt x="26071" y="8270"/>
                    <a:pt x="26071" y="8165"/>
                    <a:pt x="26071" y="8040"/>
                  </a:cubicBezTo>
                  <a:cubicBezTo>
                    <a:pt x="26071" y="7873"/>
                    <a:pt x="25946" y="7747"/>
                    <a:pt x="25778" y="7726"/>
                  </a:cubicBezTo>
                  <a:cubicBezTo>
                    <a:pt x="25765" y="7725"/>
                    <a:pt x="25751" y="7724"/>
                    <a:pt x="25737" y="7724"/>
                  </a:cubicBezTo>
                  <a:cubicBezTo>
                    <a:pt x="25563" y="7724"/>
                    <a:pt x="25400" y="7844"/>
                    <a:pt x="25381" y="8019"/>
                  </a:cubicBezTo>
                  <a:cubicBezTo>
                    <a:pt x="25255" y="8417"/>
                    <a:pt x="25151" y="8814"/>
                    <a:pt x="25046" y="9212"/>
                  </a:cubicBezTo>
                  <a:cubicBezTo>
                    <a:pt x="24941" y="9609"/>
                    <a:pt x="24837" y="10007"/>
                    <a:pt x="24732" y="10404"/>
                  </a:cubicBezTo>
                  <a:cubicBezTo>
                    <a:pt x="24711" y="10488"/>
                    <a:pt x="24669" y="10530"/>
                    <a:pt x="24607" y="10572"/>
                  </a:cubicBezTo>
                  <a:cubicBezTo>
                    <a:pt x="24397" y="10655"/>
                    <a:pt x="24209" y="10739"/>
                    <a:pt x="24021" y="10823"/>
                  </a:cubicBezTo>
                  <a:cubicBezTo>
                    <a:pt x="23979" y="10844"/>
                    <a:pt x="23916" y="10865"/>
                    <a:pt x="23874" y="10865"/>
                  </a:cubicBezTo>
                  <a:cubicBezTo>
                    <a:pt x="23937" y="10614"/>
                    <a:pt x="23979" y="10383"/>
                    <a:pt x="24042" y="10153"/>
                  </a:cubicBezTo>
                  <a:cubicBezTo>
                    <a:pt x="24063" y="10049"/>
                    <a:pt x="24063" y="9944"/>
                    <a:pt x="24084" y="9839"/>
                  </a:cubicBezTo>
                  <a:cubicBezTo>
                    <a:pt x="24104" y="9693"/>
                    <a:pt x="24146" y="9546"/>
                    <a:pt x="24209" y="9379"/>
                  </a:cubicBezTo>
                  <a:cubicBezTo>
                    <a:pt x="24272" y="9107"/>
                    <a:pt x="24063" y="8814"/>
                    <a:pt x="23770" y="8793"/>
                  </a:cubicBezTo>
                  <a:cubicBezTo>
                    <a:pt x="23644" y="8793"/>
                    <a:pt x="23498" y="8772"/>
                    <a:pt x="23372" y="8751"/>
                  </a:cubicBezTo>
                  <a:lnTo>
                    <a:pt x="22200" y="8584"/>
                  </a:lnTo>
                  <a:lnTo>
                    <a:pt x="21719" y="8521"/>
                  </a:lnTo>
                  <a:cubicBezTo>
                    <a:pt x="21656" y="8145"/>
                    <a:pt x="21615" y="7810"/>
                    <a:pt x="21552" y="7475"/>
                  </a:cubicBezTo>
                  <a:cubicBezTo>
                    <a:pt x="21510" y="7119"/>
                    <a:pt x="21468" y="6764"/>
                    <a:pt x="21426" y="6429"/>
                  </a:cubicBezTo>
                  <a:cubicBezTo>
                    <a:pt x="21387" y="6191"/>
                    <a:pt x="21196" y="6009"/>
                    <a:pt x="20944" y="6009"/>
                  </a:cubicBezTo>
                  <a:cubicBezTo>
                    <a:pt x="20931" y="6009"/>
                    <a:pt x="20917" y="6009"/>
                    <a:pt x="20903" y="6010"/>
                  </a:cubicBezTo>
                  <a:cubicBezTo>
                    <a:pt x="20757" y="6031"/>
                    <a:pt x="20589" y="6073"/>
                    <a:pt x="20422" y="6115"/>
                  </a:cubicBezTo>
                  <a:cubicBezTo>
                    <a:pt x="20359" y="6136"/>
                    <a:pt x="20317" y="6157"/>
                    <a:pt x="20234" y="6178"/>
                  </a:cubicBezTo>
                  <a:cubicBezTo>
                    <a:pt x="20045" y="6220"/>
                    <a:pt x="19857" y="6240"/>
                    <a:pt x="19648" y="6282"/>
                  </a:cubicBezTo>
                  <a:lnTo>
                    <a:pt x="19313" y="6345"/>
                  </a:lnTo>
                  <a:cubicBezTo>
                    <a:pt x="19459" y="6073"/>
                    <a:pt x="19564" y="5801"/>
                    <a:pt x="19690" y="5571"/>
                  </a:cubicBezTo>
                  <a:cubicBezTo>
                    <a:pt x="19711" y="5529"/>
                    <a:pt x="19773" y="5487"/>
                    <a:pt x="19815" y="5487"/>
                  </a:cubicBezTo>
                  <a:cubicBezTo>
                    <a:pt x="19962" y="5466"/>
                    <a:pt x="20108" y="5424"/>
                    <a:pt x="20255" y="5404"/>
                  </a:cubicBezTo>
                  <a:cubicBezTo>
                    <a:pt x="20799" y="5236"/>
                    <a:pt x="21322" y="5090"/>
                    <a:pt x="21866" y="4922"/>
                  </a:cubicBezTo>
                  <a:cubicBezTo>
                    <a:pt x="21991" y="4901"/>
                    <a:pt x="22096" y="4880"/>
                    <a:pt x="22221" y="4839"/>
                  </a:cubicBezTo>
                  <a:cubicBezTo>
                    <a:pt x="22389" y="4797"/>
                    <a:pt x="22514" y="4608"/>
                    <a:pt x="22472" y="4441"/>
                  </a:cubicBezTo>
                  <a:cubicBezTo>
                    <a:pt x="22453" y="4265"/>
                    <a:pt x="22305" y="4125"/>
                    <a:pt x="22132" y="4125"/>
                  </a:cubicBezTo>
                  <a:cubicBezTo>
                    <a:pt x="22120" y="4125"/>
                    <a:pt x="22108" y="4126"/>
                    <a:pt x="22096" y="4127"/>
                  </a:cubicBezTo>
                  <a:cubicBezTo>
                    <a:pt x="21991" y="4148"/>
                    <a:pt x="21908" y="4169"/>
                    <a:pt x="21803" y="4190"/>
                  </a:cubicBezTo>
                  <a:lnTo>
                    <a:pt x="20275" y="4650"/>
                  </a:lnTo>
                  <a:cubicBezTo>
                    <a:pt x="20234" y="4650"/>
                    <a:pt x="20192" y="4669"/>
                    <a:pt x="20150" y="4669"/>
                  </a:cubicBezTo>
                  <a:cubicBezTo>
                    <a:pt x="20129" y="4669"/>
                    <a:pt x="20108" y="4664"/>
                    <a:pt x="20087" y="4650"/>
                  </a:cubicBezTo>
                  <a:cubicBezTo>
                    <a:pt x="20108" y="4525"/>
                    <a:pt x="20150" y="4420"/>
                    <a:pt x="20192" y="4316"/>
                  </a:cubicBezTo>
                  <a:cubicBezTo>
                    <a:pt x="20213" y="4190"/>
                    <a:pt x="20317" y="4085"/>
                    <a:pt x="20443" y="4064"/>
                  </a:cubicBezTo>
                  <a:cubicBezTo>
                    <a:pt x="20506" y="4044"/>
                    <a:pt x="20568" y="4023"/>
                    <a:pt x="20631" y="4002"/>
                  </a:cubicBezTo>
                  <a:cubicBezTo>
                    <a:pt x="21489" y="3688"/>
                    <a:pt x="22326" y="3395"/>
                    <a:pt x="23184" y="3081"/>
                  </a:cubicBezTo>
                  <a:cubicBezTo>
                    <a:pt x="23268" y="3060"/>
                    <a:pt x="23372" y="3039"/>
                    <a:pt x="23477" y="3018"/>
                  </a:cubicBezTo>
                  <a:cubicBezTo>
                    <a:pt x="23686" y="3018"/>
                    <a:pt x="23853" y="2851"/>
                    <a:pt x="23832" y="2663"/>
                  </a:cubicBezTo>
                  <a:cubicBezTo>
                    <a:pt x="23853" y="2453"/>
                    <a:pt x="23686" y="2286"/>
                    <a:pt x="23477" y="2286"/>
                  </a:cubicBezTo>
                  <a:cubicBezTo>
                    <a:pt x="23372" y="2286"/>
                    <a:pt x="23288" y="2307"/>
                    <a:pt x="23184" y="2328"/>
                  </a:cubicBezTo>
                  <a:cubicBezTo>
                    <a:pt x="22765" y="2474"/>
                    <a:pt x="22326" y="2600"/>
                    <a:pt x="21908" y="2746"/>
                  </a:cubicBezTo>
                  <a:cubicBezTo>
                    <a:pt x="21238" y="2997"/>
                    <a:pt x="20610" y="3227"/>
                    <a:pt x="19941" y="3479"/>
                  </a:cubicBezTo>
                  <a:cubicBezTo>
                    <a:pt x="19731" y="3039"/>
                    <a:pt x="19522" y="2600"/>
                    <a:pt x="19313" y="2160"/>
                  </a:cubicBezTo>
                  <a:cubicBezTo>
                    <a:pt x="19041" y="1575"/>
                    <a:pt x="18769" y="989"/>
                    <a:pt x="18476" y="403"/>
                  </a:cubicBezTo>
                  <a:cubicBezTo>
                    <a:pt x="18434" y="298"/>
                    <a:pt x="18350" y="214"/>
                    <a:pt x="18288" y="131"/>
                  </a:cubicBezTo>
                  <a:cubicBezTo>
                    <a:pt x="18204" y="47"/>
                    <a:pt x="18110" y="12"/>
                    <a:pt x="18019" y="12"/>
                  </a:cubicBezTo>
                  <a:cubicBezTo>
                    <a:pt x="17726" y="12"/>
                    <a:pt x="17472" y="382"/>
                    <a:pt x="17744" y="654"/>
                  </a:cubicBezTo>
                  <a:cubicBezTo>
                    <a:pt x="17806" y="717"/>
                    <a:pt x="17869" y="800"/>
                    <a:pt x="17911" y="884"/>
                  </a:cubicBezTo>
                  <a:cubicBezTo>
                    <a:pt x="17995" y="1072"/>
                    <a:pt x="18099" y="1261"/>
                    <a:pt x="18183" y="1449"/>
                  </a:cubicBezTo>
                  <a:cubicBezTo>
                    <a:pt x="18518" y="2160"/>
                    <a:pt x="18874" y="2893"/>
                    <a:pt x="19208" y="3604"/>
                  </a:cubicBezTo>
                  <a:cubicBezTo>
                    <a:pt x="19229" y="3646"/>
                    <a:pt x="19229" y="3688"/>
                    <a:pt x="19229" y="3730"/>
                  </a:cubicBezTo>
                  <a:cubicBezTo>
                    <a:pt x="19167" y="3918"/>
                    <a:pt x="19083" y="4085"/>
                    <a:pt x="18978" y="4232"/>
                  </a:cubicBezTo>
                  <a:lnTo>
                    <a:pt x="18832" y="3960"/>
                  </a:lnTo>
                  <a:lnTo>
                    <a:pt x="18078" y="2579"/>
                  </a:lnTo>
                  <a:cubicBezTo>
                    <a:pt x="18037" y="2516"/>
                    <a:pt x="18016" y="2474"/>
                    <a:pt x="17974" y="2432"/>
                  </a:cubicBezTo>
                  <a:cubicBezTo>
                    <a:pt x="17898" y="2306"/>
                    <a:pt x="17790" y="2254"/>
                    <a:pt x="17682" y="2254"/>
                  </a:cubicBezTo>
                  <a:cubicBezTo>
                    <a:pt x="17435" y="2254"/>
                    <a:pt x="17192" y="2532"/>
                    <a:pt x="17367" y="2809"/>
                  </a:cubicBezTo>
                  <a:cubicBezTo>
                    <a:pt x="17409" y="2893"/>
                    <a:pt x="17451" y="2955"/>
                    <a:pt x="17493" y="3039"/>
                  </a:cubicBezTo>
                  <a:cubicBezTo>
                    <a:pt x="17890" y="3688"/>
                    <a:pt x="18183" y="4378"/>
                    <a:pt x="18622" y="4985"/>
                  </a:cubicBezTo>
                  <a:cubicBezTo>
                    <a:pt x="18643" y="5048"/>
                    <a:pt x="18664" y="5111"/>
                    <a:pt x="18622" y="5152"/>
                  </a:cubicBezTo>
                  <a:cubicBezTo>
                    <a:pt x="18560" y="5320"/>
                    <a:pt x="18518" y="5487"/>
                    <a:pt x="18455" y="5655"/>
                  </a:cubicBezTo>
                  <a:cubicBezTo>
                    <a:pt x="18413" y="5738"/>
                    <a:pt x="18371" y="5822"/>
                    <a:pt x="18350" y="5906"/>
                  </a:cubicBezTo>
                  <a:lnTo>
                    <a:pt x="17765" y="5090"/>
                  </a:lnTo>
                  <a:cubicBezTo>
                    <a:pt x="17765" y="5069"/>
                    <a:pt x="17744" y="5048"/>
                    <a:pt x="17744" y="5048"/>
                  </a:cubicBezTo>
                  <a:cubicBezTo>
                    <a:pt x="17681" y="4901"/>
                    <a:pt x="17597" y="4776"/>
                    <a:pt x="17514" y="4629"/>
                  </a:cubicBezTo>
                  <a:cubicBezTo>
                    <a:pt x="17451" y="4483"/>
                    <a:pt x="17304" y="4399"/>
                    <a:pt x="17137" y="4399"/>
                  </a:cubicBezTo>
                  <a:cubicBezTo>
                    <a:pt x="17011" y="4399"/>
                    <a:pt x="16886" y="4441"/>
                    <a:pt x="16781" y="4525"/>
                  </a:cubicBezTo>
                  <a:lnTo>
                    <a:pt x="15254" y="5676"/>
                  </a:lnTo>
                  <a:cubicBezTo>
                    <a:pt x="15212" y="5696"/>
                    <a:pt x="15170" y="5738"/>
                    <a:pt x="15128" y="5759"/>
                  </a:cubicBezTo>
                  <a:cubicBezTo>
                    <a:pt x="14814" y="5529"/>
                    <a:pt x="14501" y="5299"/>
                    <a:pt x="14208" y="5069"/>
                  </a:cubicBezTo>
                  <a:cubicBezTo>
                    <a:pt x="13957" y="4880"/>
                    <a:pt x="13685" y="4692"/>
                    <a:pt x="13454" y="4504"/>
                  </a:cubicBezTo>
                  <a:cubicBezTo>
                    <a:pt x="13360" y="4438"/>
                    <a:pt x="13253" y="4406"/>
                    <a:pt x="13147" y="4406"/>
                  </a:cubicBezTo>
                  <a:cubicBezTo>
                    <a:pt x="13017" y="4406"/>
                    <a:pt x="12888" y="4454"/>
                    <a:pt x="12785" y="4546"/>
                  </a:cubicBezTo>
                  <a:cubicBezTo>
                    <a:pt x="12701" y="4692"/>
                    <a:pt x="12617" y="4818"/>
                    <a:pt x="12534" y="4964"/>
                  </a:cubicBezTo>
                  <a:cubicBezTo>
                    <a:pt x="12492" y="5027"/>
                    <a:pt x="12450" y="5111"/>
                    <a:pt x="12408" y="5173"/>
                  </a:cubicBezTo>
                  <a:cubicBezTo>
                    <a:pt x="12304" y="5320"/>
                    <a:pt x="12199" y="5466"/>
                    <a:pt x="12115" y="5613"/>
                  </a:cubicBezTo>
                  <a:cubicBezTo>
                    <a:pt x="12052" y="5717"/>
                    <a:pt x="11990" y="5801"/>
                    <a:pt x="11906" y="5927"/>
                  </a:cubicBezTo>
                  <a:cubicBezTo>
                    <a:pt x="11801" y="5655"/>
                    <a:pt x="11718" y="5424"/>
                    <a:pt x="11634" y="5173"/>
                  </a:cubicBezTo>
                  <a:cubicBezTo>
                    <a:pt x="11592" y="5111"/>
                    <a:pt x="11613" y="5027"/>
                    <a:pt x="11655" y="4964"/>
                  </a:cubicBezTo>
                  <a:cubicBezTo>
                    <a:pt x="11780" y="4797"/>
                    <a:pt x="11885" y="4608"/>
                    <a:pt x="11990" y="4420"/>
                  </a:cubicBezTo>
                  <a:cubicBezTo>
                    <a:pt x="12199" y="4044"/>
                    <a:pt x="12408" y="3646"/>
                    <a:pt x="12617" y="3269"/>
                  </a:cubicBezTo>
                  <a:cubicBezTo>
                    <a:pt x="12701" y="3123"/>
                    <a:pt x="12806" y="2955"/>
                    <a:pt x="12889" y="2809"/>
                  </a:cubicBezTo>
                  <a:cubicBezTo>
                    <a:pt x="12973" y="2642"/>
                    <a:pt x="12931" y="2432"/>
                    <a:pt x="12785" y="2328"/>
                  </a:cubicBezTo>
                  <a:cubicBezTo>
                    <a:pt x="12717" y="2286"/>
                    <a:pt x="12643" y="2264"/>
                    <a:pt x="12570" y="2264"/>
                  </a:cubicBezTo>
                  <a:cubicBezTo>
                    <a:pt x="12462" y="2264"/>
                    <a:pt x="12358" y="2312"/>
                    <a:pt x="12283" y="2411"/>
                  </a:cubicBezTo>
                  <a:cubicBezTo>
                    <a:pt x="12241" y="2474"/>
                    <a:pt x="12199" y="2558"/>
                    <a:pt x="12157" y="2642"/>
                  </a:cubicBezTo>
                  <a:cubicBezTo>
                    <a:pt x="11885" y="3102"/>
                    <a:pt x="11613" y="3583"/>
                    <a:pt x="11362" y="4064"/>
                  </a:cubicBezTo>
                  <a:lnTo>
                    <a:pt x="11257" y="4232"/>
                  </a:lnTo>
                  <a:cubicBezTo>
                    <a:pt x="11174" y="4085"/>
                    <a:pt x="11132" y="3960"/>
                    <a:pt x="11069" y="3834"/>
                  </a:cubicBezTo>
                  <a:cubicBezTo>
                    <a:pt x="11006" y="3751"/>
                    <a:pt x="11006" y="3646"/>
                    <a:pt x="11069" y="3562"/>
                  </a:cubicBezTo>
                  <a:cubicBezTo>
                    <a:pt x="11090" y="3500"/>
                    <a:pt x="11132" y="3416"/>
                    <a:pt x="11153" y="3353"/>
                  </a:cubicBezTo>
                  <a:cubicBezTo>
                    <a:pt x="11529" y="2537"/>
                    <a:pt x="11927" y="1742"/>
                    <a:pt x="12304" y="926"/>
                  </a:cubicBezTo>
                  <a:cubicBezTo>
                    <a:pt x="12366" y="821"/>
                    <a:pt x="12429" y="717"/>
                    <a:pt x="12492" y="633"/>
                  </a:cubicBezTo>
                  <a:cubicBezTo>
                    <a:pt x="12638" y="487"/>
                    <a:pt x="12617" y="256"/>
                    <a:pt x="12471" y="110"/>
                  </a:cubicBezTo>
                  <a:cubicBezTo>
                    <a:pt x="12408" y="37"/>
                    <a:pt x="12314" y="0"/>
                    <a:pt x="12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0"/>
            <p:cNvSpPr/>
            <p:nvPr/>
          </p:nvSpPr>
          <p:spPr>
            <a:xfrm>
              <a:off x="4692350" y="4019164"/>
              <a:ext cx="660707" cy="577136"/>
            </a:xfrm>
            <a:custGeom>
              <a:rect b="b" l="l" r="r" t="t"/>
              <a:pathLst>
                <a:path extrusionOk="0" h="22026" w="25213">
                  <a:moveTo>
                    <a:pt x="6675" y="726"/>
                  </a:moveTo>
                  <a:cubicBezTo>
                    <a:pt x="6779" y="767"/>
                    <a:pt x="6863" y="767"/>
                    <a:pt x="6926" y="809"/>
                  </a:cubicBezTo>
                  <a:cubicBezTo>
                    <a:pt x="7281" y="956"/>
                    <a:pt x="7616" y="1081"/>
                    <a:pt x="7951" y="1207"/>
                  </a:cubicBezTo>
                  <a:cubicBezTo>
                    <a:pt x="8369" y="1374"/>
                    <a:pt x="8788" y="1521"/>
                    <a:pt x="9206" y="1667"/>
                  </a:cubicBezTo>
                  <a:cubicBezTo>
                    <a:pt x="9311" y="1730"/>
                    <a:pt x="9437" y="1772"/>
                    <a:pt x="9583" y="1834"/>
                  </a:cubicBezTo>
                  <a:cubicBezTo>
                    <a:pt x="9206" y="2588"/>
                    <a:pt x="8914" y="3362"/>
                    <a:pt x="8683" y="4178"/>
                  </a:cubicBezTo>
                  <a:cubicBezTo>
                    <a:pt x="8265" y="4094"/>
                    <a:pt x="7846" y="3990"/>
                    <a:pt x="7449" y="3927"/>
                  </a:cubicBezTo>
                  <a:cubicBezTo>
                    <a:pt x="7051" y="3864"/>
                    <a:pt x="6633" y="3843"/>
                    <a:pt x="6214" y="3780"/>
                  </a:cubicBezTo>
                  <a:cubicBezTo>
                    <a:pt x="6214" y="3676"/>
                    <a:pt x="6214" y="3571"/>
                    <a:pt x="6214" y="3467"/>
                  </a:cubicBezTo>
                  <a:cubicBezTo>
                    <a:pt x="6361" y="2567"/>
                    <a:pt x="6528" y="1667"/>
                    <a:pt x="6675" y="726"/>
                  </a:cubicBezTo>
                  <a:close/>
                  <a:moveTo>
                    <a:pt x="18517" y="746"/>
                  </a:moveTo>
                  <a:cubicBezTo>
                    <a:pt x="18538" y="788"/>
                    <a:pt x="18559" y="830"/>
                    <a:pt x="18559" y="872"/>
                  </a:cubicBezTo>
                  <a:cubicBezTo>
                    <a:pt x="18622" y="1165"/>
                    <a:pt x="18664" y="1458"/>
                    <a:pt x="18706" y="1730"/>
                  </a:cubicBezTo>
                  <a:cubicBezTo>
                    <a:pt x="18748" y="1939"/>
                    <a:pt x="18769" y="2169"/>
                    <a:pt x="18810" y="2379"/>
                  </a:cubicBezTo>
                  <a:cubicBezTo>
                    <a:pt x="18852" y="2671"/>
                    <a:pt x="18894" y="2964"/>
                    <a:pt x="18957" y="3278"/>
                  </a:cubicBezTo>
                  <a:cubicBezTo>
                    <a:pt x="18978" y="3446"/>
                    <a:pt x="18999" y="3613"/>
                    <a:pt x="19020" y="3801"/>
                  </a:cubicBezTo>
                  <a:cubicBezTo>
                    <a:pt x="18183" y="3843"/>
                    <a:pt x="17367" y="3990"/>
                    <a:pt x="16551" y="4178"/>
                  </a:cubicBezTo>
                  <a:cubicBezTo>
                    <a:pt x="16300" y="3383"/>
                    <a:pt x="16007" y="2609"/>
                    <a:pt x="15630" y="1855"/>
                  </a:cubicBezTo>
                  <a:cubicBezTo>
                    <a:pt x="15860" y="1730"/>
                    <a:pt x="18371" y="767"/>
                    <a:pt x="18517" y="746"/>
                  </a:cubicBezTo>
                  <a:close/>
                  <a:moveTo>
                    <a:pt x="12596" y="3571"/>
                  </a:moveTo>
                  <a:cubicBezTo>
                    <a:pt x="12701" y="3718"/>
                    <a:pt x="12805" y="3843"/>
                    <a:pt x="12889" y="3990"/>
                  </a:cubicBezTo>
                  <a:cubicBezTo>
                    <a:pt x="13056" y="4241"/>
                    <a:pt x="13224" y="4513"/>
                    <a:pt x="13391" y="4764"/>
                  </a:cubicBezTo>
                  <a:cubicBezTo>
                    <a:pt x="13454" y="4889"/>
                    <a:pt x="13517" y="5036"/>
                    <a:pt x="13600" y="5161"/>
                  </a:cubicBezTo>
                  <a:cubicBezTo>
                    <a:pt x="13705" y="5350"/>
                    <a:pt x="13810" y="5559"/>
                    <a:pt x="13914" y="5747"/>
                  </a:cubicBezTo>
                  <a:cubicBezTo>
                    <a:pt x="14103" y="6124"/>
                    <a:pt x="14270" y="6500"/>
                    <a:pt x="14437" y="6856"/>
                  </a:cubicBezTo>
                  <a:cubicBezTo>
                    <a:pt x="14479" y="6919"/>
                    <a:pt x="14479" y="6982"/>
                    <a:pt x="14437" y="7024"/>
                  </a:cubicBezTo>
                  <a:lnTo>
                    <a:pt x="13893" y="7902"/>
                  </a:lnTo>
                  <a:cubicBezTo>
                    <a:pt x="13872" y="7923"/>
                    <a:pt x="13872" y="7923"/>
                    <a:pt x="13851" y="7923"/>
                  </a:cubicBezTo>
                  <a:cubicBezTo>
                    <a:pt x="13810" y="7860"/>
                    <a:pt x="13789" y="7798"/>
                    <a:pt x="13768" y="7756"/>
                  </a:cubicBezTo>
                  <a:cubicBezTo>
                    <a:pt x="13538" y="7233"/>
                    <a:pt x="13287" y="6752"/>
                    <a:pt x="12994" y="6270"/>
                  </a:cubicBezTo>
                  <a:cubicBezTo>
                    <a:pt x="12899" y="6134"/>
                    <a:pt x="12753" y="6066"/>
                    <a:pt x="12607" y="6066"/>
                  </a:cubicBezTo>
                  <a:cubicBezTo>
                    <a:pt x="12460" y="6066"/>
                    <a:pt x="12314" y="6134"/>
                    <a:pt x="12219" y="6270"/>
                  </a:cubicBezTo>
                  <a:cubicBezTo>
                    <a:pt x="11927" y="6752"/>
                    <a:pt x="11675" y="7254"/>
                    <a:pt x="11445" y="7756"/>
                  </a:cubicBezTo>
                  <a:lnTo>
                    <a:pt x="11362" y="7944"/>
                  </a:lnTo>
                  <a:cubicBezTo>
                    <a:pt x="11152" y="7630"/>
                    <a:pt x="10964" y="7337"/>
                    <a:pt x="10797" y="7024"/>
                  </a:cubicBezTo>
                  <a:cubicBezTo>
                    <a:pt x="10776" y="6982"/>
                    <a:pt x="10776" y="6940"/>
                    <a:pt x="10776" y="6898"/>
                  </a:cubicBezTo>
                  <a:cubicBezTo>
                    <a:pt x="10797" y="6814"/>
                    <a:pt x="10818" y="6752"/>
                    <a:pt x="10859" y="6689"/>
                  </a:cubicBezTo>
                  <a:cubicBezTo>
                    <a:pt x="11006" y="6333"/>
                    <a:pt x="11173" y="5998"/>
                    <a:pt x="11341" y="5664"/>
                  </a:cubicBezTo>
                  <a:cubicBezTo>
                    <a:pt x="11466" y="5433"/>
                    <a:pt x="11592" y="5182"/>
                    <a:pt x="11717" y="4952"/>
                  </a:cubicBezTo>
                  <a:cubicBezTo>
                    <a:pt x="11801" y="4806"/>
                    <a:pt x="11885" y="4659"/>
                    <a:pt x="11989" y="4513"/>
                  </a:cubicBezTo>
                  <a:lnTo>
                    <a:pt x="12512" y="3697"/>
                  </a:lnTo>
                  <a:cubicBezTo>
                    <a:pt x="12533" y="3655"/>
                    <a:pt x="12554" y="3634"/>
                    <a:pt x="12596" y="3571"/>
                  </a:cubicBezTo>
                  <a:close/>
                  <a:moveTo>
                    <a:pt x="7843" y="7194"/>
                  </a:moveTo>
                  <a:cubicBezTo>
                    <a:pt x="8578" y="7194"/>
                    <a:pt x="9314" y="7242"/>
                    <a:pt x="10043" y="7337"/>
                  </a:cubicBezTo>
                  <a:cubicBezTo>
                    <a:pt x="10232" y="7672"/>
                    <a:pt x="10420" y="8007"/>
                    <a:pt x="10608" y="8384"/>
                  </a:cubicBezTo>
                  <a:cubicBezTo>
                    <a:pt x="10420" y="8363"/>
                    <a:pt x="10274" y="8342"/>
                    <a:pt x="10106" y="8342"/>
                  </a:cubicBezTo>
                  <a:cubicBezTo>
                    <a:pt x="9769" y="8311"/>
                    <a:pt x="9432" y="8292"/>
                    <a:pt x="9095" y="8292"/>
                  </a:cubicBezTo>
                  <a:cubicBezTo>
                    <a:pt x="8972" y="8292"/>
                    <a:pt x="8849" y="8294"/>
                    <a:pt x="8725" y="8300"/>
                  </a:cubicBezTo>
                  <a:cubicBezTo>
                    <a:pt x="8390" y="8321"/>
                    <a:pt x="8202" y="8656"/>
                    <a:pt x="8328" y="8949"/>
                  </a:cubicBezTo>
                  <a:cubicBezTo>
                    <a:pt x="8600" y="9451"/>
                    <a:pt x="8893" y="9932"/>
                    <a:pt x="9227" y="10392"/>
                  </a:cubicBezTo>
                  <a:cubicBezTo>
                    <a:pt x="9269" y="10434"/>
                    <a:pt x="9311" y="10476"/>
                    <a:pt x="9353" y="10560"/>
                  </a:cubicBezTo>
                  <a:lnTo>
                    <a:pt x="9039" y="10560"/>
                  </a:lnTo>
                  <a:lnTo>
                    <a:pt x="8307" y="10601"/>
                  </a:lnTo>
                  <a:cubicBezTo>
                    <a:pt x="8223" y="10601"/>
                    <a:pt x="8160" y="10581"/>
                    <a:pt x="8118" y="10518"/>
                  </a:cubicBezTo>
                  <a:cubicBezTo>
                    <a:pt x="7888" y="10183"/>
                    <a:pt x="7658" y="9869"/>
                    <a:pt x="7428" y="9555"/>
                  </a:cubicBezTo>
                  <a:cubicBezTo>
                    <a:pt x="7261" y="9283"/>
                    <a:pt x="7093" y="8990"/>
                    <a:pt x="6926" y="8739"/>
                  </a:cubicBezTo>
                  <a:cubicBezTo>
                    <a:pt x="6842" y="8593"/>
                    <a:pt x="6758" y="8425"/>
                    <a:pt x="6675" y="8279"/>
                  </a:cubicBezTo>
                  <a:cubicBezTo>
                    <a:pt x="6528" y="7986"/>
                    <a:pt x="6382" y="7693"/>
                    <a:pt x="6235" y="7400"/>
                  </a:cubicBezTo>
                  <a:cubicBezTo>
                    <a:pt x="6214" y="7358"/>
                    <a:pt x="6214" y="7337"/>
                    <a:pt x="6193" y="7275"/>
                  </a:cubicBezTo>
                  <a:cubicBezTo>
                    <a:pt x="6740" y="7221"/>
                    <a:pt x="7291" y="7194"/>
                    <a:pt x="7843" y="7194"/>
                  </a:cubicBezTo>
                  <a:close/>
                  <a:moveTo>
                    <a:pt x="17220" y="7212"/>
                  </a:moveTo>
                  <a:cubicBezTo>
                    <a:pt x="17680" y="7212"/>
                    <a:pt x="18120" y="7212"/>
                    <a:pt x="18580" y="7233"/>
                  </a:cubicBezTo>
                  <a:cubicBezTo>
                    <a:pt x="18727" y="7233"/>
                    <a:pt x="18873" y="7275"/>
                    <a:pt x="19041" y="7296"/>
                  </a:cubicBezTo>
                  <a:cubicBezTo>
                    <a:pt x="18978" y="7442"/>
                    <a:pt x="18915" y="7588"/>
                    <a:pt x="18852" y="7735"/>
                  </a:cubicBezTo>
                  <a:cubicBezTo>
                    <a:pt x="18706" y="8007"/>
                    <a:pt x="18538" y="8300"/>
                    <a:pt x="18392" y="8593"/>
                  </a:cubicBezTo>
                  <a:cubicBezTo>
                    <a:pt x="18329" y="8677"/>
                    <a:pt x="18266" y="8760"/>
                    <a:pt x="18225" y="8844"/>
                  </a:cubicBezTo>
                  <a:cubicBezTo>
                    <a:pt x="18078" y="9074"/>
                    <a:pt x="17953" y="9283"/>
                    <a:pt x="17827" y="9493"/>
                  </a:cubicBezTo>
                  <a:cubicBezTo>
                    <a:pt x="17576" y="9848"/>
                    <a:pt x="17346" y="10183"/>
                    <a:pt x="17095" y="10518"/>
                  </a:cubicBezTo>
                  <a:cubicBezTo>
                    <a:pt x="17074" y="10560"/>
                    <a:pt x="17032" y="10581"/>
                    <a:pt x="16969" y="10601"/>
                  </a:cubicBezTo>
                  <a:cubicBezTo>
                    <a:pt x="16613" y="10581"/>
                    <a:pt x="16258" y="10560"/>
                    <a:pt x="15902" y="10560"/>
                  </a:cubicBezTo>
                  <a:lnTo>
                    <a:pt x="15881" y="10560"/>
                  </a:lnTo>
                  <a:cubicBezTo>
                    <a:pt x="15902" y="10539"/>
                    <a:pt x="15902" y="10518"/>
                    <a:pt x="15902" y="10518"/>
                  </a:cubicBezTo>
                  <a:cubicBezTo>
                    <a:pt x="16090" y="10267"/>
                    <a:pt x="16279" y="10016"/>
                    <a:pt x="16425" y="9765"/>
                  </a:cubicBezTo>
                  <a:cubicBezTo>
                    <a:pt x="16613" y="9493"/>
                    <a:pt x="16760" y="9200"/>
                    <a:pt x="16906" y="8907"/>
                  </a:cubicBezTo>
                  <a:cubicBezTo>
                    <a:pt x="17032" y="8656"/>
                    <a:pt x="16844" y="8342"/>
                    <a:pt x="16530" y="8321"/>
                  </a:cubicBezTo>
                  <a:cubicBezTo>
                    <a:pt x="16418" y="8314"/>
                    <a:pt x="16307" y="8312"/>
                    <a:pt x="16194" y="8312"/>
                  </a:cubicBezTo>
                  <a:cubicBezTo>
                    <a:pt x="15969" y="8312"/>
                    <a:pt x="15742" y="8321"/>
                    <a:pt x="15504" y="8321"/>
                  </a:cubicBezTo>
                  <a:cubicBezTo>
                    <a:pt x="15232" y="8342"/>
                    <a:pt x="14940" y="8363"/>
                    <a:pt x="14647" y="8384"/>
                  </a:cubicBezTo>
                  <a:cubicBezTo>
                    <a:pt x="14647" y="8342"/>
                    <a:pt x="14667" y="8321"/>
                    <a:pt x="14688" y="8279"/>
                  </a:cubicBezTo>
                  <a:cubicBezTo>
                    <a:pt x="14814" y="8007"/>
                    <a:pt x="14981" y="7735"/>
                    <a:pt x="15107" y="7463"/>
                  </a:cubicBezTo>
                  <a:cubicBezTo>
                    <a:pt x="15149" y="7400"/>
                    <a:pt x="15212" y="7358"/>
                    <a:pt x="15274" y="7337"/>
                  </a:cubicBezTo>
                  <a:cubicBezTo>
                    <a:pt x="15776" y="7275"/>
                    <a:pt x="16258" y="7233"/>
                    <a:pt x="16760" y="7233"/>
                  </a:cubicBezTo>
                  <a:cubicBezTo>
                    <a:pt x="16906" y="7233"/>
                    <a:pt x="17074" y="7212"/>
                    <a:pt x="17220" y="7212"/>
                  </a:cubicBezTo>
                  <a:close/>
                  <a:moveTo>
                    <a:pt x="3180" y="9032"/>
                  </a:moveTo>
                  <a:cubicBezTo>
                    <a:pt x="3641" y="9723"/>
                    <a:pt x="4164" y="10392"/>
                    <a:pt x="4750" y="10999"/>
                  </a:cubicBezTo>
                  <a:cubicBezTo>
                    <a:pt x="4185" y="11585"/>
                    <a:pt x="3662" y="12234"/>
                    <a:pt x="3180" y="12924"/>
                  </a:cubicBezTo>
                  <a:cubicBezTo>
                    <a:pt x="3013" y="12840"/>
                    <a:pt x="900" y="11125"/>
                    <a:pt x="795" y="10978"/>
                  </a:cubicBezTo>
                  <a:cubicBezTo>
                    <a:pt x="837" y="10936"/>
                    <a:pt x="900" y="10873"/>
                    <a:pt x="963" y="10811"/>
                  </a:cubicBezTo>
                  <a:cubicBezTo>
                    <a:pt x="1255" y="10581"/>
                    <a:pt x="1548" y="10350"/>
                    <a:pt x="1883" y="10099"/>
                  </a:cubicBezTo>
                  <a:cubicBezTo>
                    <a:pt x="2197" y="9827"/>
                    <a:pt x="2511" y="9555"/>
                    <a:pt x="2846" y="9283"/>
                  </a:cubicBezTo>
                  <a:cubicBezTo>
                    <a:pt x="2950" y="9200"/>
                    <a:pt x="3055" y="9116"/>
                    <a:pt x="3180" y="9032"/>
                  </a:cubicBezTo>
                  <a:close/>
                  <a:moveTo>
                    <a:pt x="22033" y="9053"/>
                  </a:moveTo>
                  <a:cubicBezTo>
                    <a:pt x="22221" y="9158"/>
                    <a:pt x="24334" y="10853"/>
                    <a:pt x="24418" y="10978"/>
                  </a:cubicBezTo>
                  <a:cubicBezTo>
                    <a:pt x="23665" y="11669"/>
                    <a:pt x="22870" y="12317"/>
                    <a:pt x="22033" y="12924"/>
                  </a:cubicBezTo>
                  <a:cubicBezTo>
                    <a:pt x="21572" y="12234"/>
                    <a:pt x="21049" y="11585"/>
                    <a:pt x="20463" y="10978"/>
                  </a:cubicBezTo>
                  <a:cubicBezTo>
                    <a:pt x="21049" y="10392"/>
                    <a:pt x="21572" y="9744"/>
                    <a:pt x="22033" y="9053"/>
                  </a:cubicBezTo>
                  <a:close/>
                  <a:moveTo>
                    <a:pt x="16885" y="11376"/>
                  </a:moveTo>
                  <a:cubicBezTo>
                    <a:pt x="16969" y="11376"/>
                    <a:pt x="17074" y="11418"/>
                    <a:pt x="17116" y="11480"/>
                  </a:cubicBezTo>
                  <a:cubicBezTo>
                    <a:pt x="17388" y="11836"/>
                    <a:pt x="17639" y="12192"/>
                    <a:pt x="17869" y="12547"/>
                  </a:cubicBezTo>
                  <a:cubicBezTo>
                    <a:pt x="17994" y="12778"/>
                    <a:pt x="18141" y="13008"/>
                    <a:pt x="18287" y="13238"/>
                  </a:cubicBezTo>
                  <a:cubicBezTo>
                    <a:pt x="18371" y="13384"/>
                    <a:pt x="18455" y="13531"/>
                    <a:pt x="18538" y="13677"/>
                  </a:cubicBezTo>
                  <a:cubicBezTo>
                    <a:pt x="18685" y="13970"/>
                    <a:pt x="18831" y="14263"/>
                    <a:pt x="18978" y="14556"/>
                  </a:cubicBezTo>
                  <a:cubicBezTo>
                    <a:pt x="18999" y="14598"/>
                    <a:pt x="19020" y="14661"/>
                    <a:pt x="19041" y="14703"/>
                  </a:cubicBezTo>
                  <a:cubicBezTo>
                    <a:pt x="18485" y="14756"/>
                    <a:pt x="17929" y="14783"/>
                    <a:pt x="17374" y="14783"/>
                  </a:cubicBezTo>
                  <a:cubicBezTo>
                    <a:pt x="16635" y="14783"/>
                    <a:pt x="15899" y="14735"/>
                    <a:pt x="15170" y="14640"/>
                  </a:cubicBezTo>
                  <a:lnTo>
                    <a:pt x="14626" y="13594"/>
                  </a:lnTo>
                  <a:lnTo>
                    <a:pt x="14626" y="13594"/>
                  </a:lnTo>
                  <a:cubicBezTo>
                    <a:pt x="14793" y="13614"/>
                    <a:pt x="14940" y="13635"/>
                    <a:pt x="15065" y="13635"/>
                  </a:cubicBezTo>
                  <a:cubicBezTo>
                    <a:pt x="15400" y="13656"/>
                    <a:pt x="15714" y="13677"/>
                    <a:pt x="16028" y="13677"/>
                  </a:cubicBezTo>
                  <a:lnTo>
                    <a:pt x="16488" y="13677"/>
                  </a:lnTo>
                  <a:cubicBezTo>
                    <a:pt x="16823" y="13677"/>
                    <a:pt x="17053" y="13322"/>
                    <a:pt x="16885" y="13029"/>
                  </a:cubicBezTo>
                  <a:cubicBezTo>
                    <a:pt x="16613" y="12506"/>
                    <a:pt x="16320" y="12024"/>
                    <a:pt x="15986" y="11585"/>
                  </a:cubicBezTo>
                  <a:lnTo>
                    <a:pt x="15881" y="11438"/>
                  </a:lnTo>
                  <a:cubicBezTo>
                    <a:pt x="16028" y="11418"/>
                    <a:pt x="16153" y="11397"/>
                    <a:pt x="16300" y="11397"/>
                  </a:cubicBezTo>
                  <a:cubicBezTo>
                    <a:pt x="16488" y="11376"/>
                    <a:pt x="16676" y="11376"/>
                    <a:pt x="16885" y="11376"/>
                  </a:cubicBezTo>
                  <a:close/>
                  <a:moveTo>
                    <a:pt x="8265" y="11376"/>
                  </a:moveTo>
                  <a:lnTo>
                    <a:pt x="9353" y="11418"/>
                  </a:lnTo>
                  <a:cubicBezTo>
                    <a:pt x="9311" y="11480"/>
                    <a:pt x="9290" y="11522"/>
                    <a:pt x="9269" y="11543"/>
                  </a:cubicBezTo>
                  <a:cubicBezTo>
                    <a:pt x="8976" y="11920"/>
                    <a:pt x="8704" y="12338"/>
                    <a:pt x="8474" y="12757"/>
                  </a:cubicBezTo>
                  <a:cubicBezTo>
                    <a:pt x="8411" y="12861"/>
                    <a:pt x="8369" y="12966"/>
                    <a:pt x="8328" y="13070"/>
                  </a:cubicBezTo>
                  <a:cubicBezTo>
                    <a:pt x="8202" y="13322"/>
                    <a:pt x="8369" y="13635"/>
                    <a:pt x="8662" y="13677"/>
                  </a:cubicBezTo>
                  <a:lnTo>
                    <a:pt x="9604" y="13677"/>
                  </a:lnTo>
                  <a:cubicBezTo>
                    <a:pt x="9939" y="13656"/>
                    <a:pt x="10253" y="13635"/>
                    <a:pt x="10587" y="13614"/>
                  </a:cubicBezTo>
                  <a:lnTo>
                    <a:pt x="10587" y="13614"/>
                  </a:lnTo>
                  <a:lnTo>
                    <a:pt x="10064" y="14640"/>
                  </a:lnTo>
                  <a:cubicBezTo>
                    <a:pt x="9290" y="14740"/>
                    <a:pt x="8516" y="14787"/>
                    <a:pt x="7746" y="14787"/>
                  </a:cubicBezTo>
                  <a:cubicBezTo>
                    <a:pt x="7226" y="14787"/>
                    <a:pt x="6708" y="14766"/>
                    <a:pt x="6193" y="14723"/>
                  </a:cubicBezTo>
                  <a:cubicBezTo>
                    <a:pt x="6256" y="14577"/>
                    <a:pt x="6298" y="14431"/>
                    <a:pt x="6361" y="14305"/>
                  </a:cubicBezTo>
                  <a:cubicBezTo>
                    <a:pt x="6717" y="13594"/>
                    <a:pt x="7135" y="12924"/>
                    <a:pt x="7553" y="12254"/>
                  </a:cubicBezTo>
                  <a:cubicBezTo>
                    <a:pt x="7721" y="11982"/>
                    <a:pt x="7930" y="11731"/>
                    <a:pt x="8118" y="11459"/>
                  </a:cubicBezTo>
                  <a:cubicBezTo>
                    <a:pt x="8160" y="11418"/>
                    <a:pt x="8202" y="11376"/>
                    <a:pt x="8265" y="11376"/>
                  </a:cubicBezTo>
                  <a:close/>
                  <a:moveTo>
                    <a:pt x="11341" y="14033"/>
                  </a:moveTo>
                  <a:cubicBezTo>
                    <a:pt x="11362" y="14096"/>
                    <a:pt x="11403" y="14117"/>
                    <a:pt x="11403" y="14159"/>
                  </a:cubicBezTo>
                  <a:cubicBezTo>
                    <a:pt x="11592" y="14619"/>
                    <a:pt x="11822" y="15058"/>
                    <a:pt x="12073" y="15477"/>
                  </a:cubicBezTo>
                  <a:cubicBezTo>
                    <a:pt x="12115" y="15581"/>
                    <a:pt x="12199" y="15665"/>
                    <a:pt x="12261" y="15770"/>
                  </a:cubicBezTo>
                  <a:cubicBezTo>
                    <a:pt x="12345" y="15874"/>
                    <a:pt x="12471" y="15927"/>
                    <a:pt x="12596" y="15927"/>
                  </a:cubicBezTo>
                  <a:cubicBezTo>
                    <a:pt x="12722" y="15927"/>
                    <a:pt x="12847" y="15874"/>
                    <a:pt x="12931" y="15770"/>
                  </a:cubicBezTo>
                  <a:cubicBezTo>
                    <a:pt x="13119" y="15477"/>
                    <a:pt x="13307" y="15163"/>
                    <a:pt x="13454" y="14891"/>
                  </a:cubicBezTo>
                  <a:cubicBezTo>
                    <a:pt x="13579" y="14619"/>
                    <a:pt x="13705" y="14347"/>
                    <a:pt x="13851" y="14075"/>
                  </a:cubicBezTo>
                  <a:cubicBezTo>
                    <a:pt x="13872" y="14096"/>
                    <a:pt x="13893" y="14117"/>
                    <a:pt x="13935" y="14159"/>
                  </a:cubicBezTo>
                  <a:cubicBezTo>
                    <a:pt x="14082" y="14410"/>
                    <a:pt x="14228" y="14661"/>
                    <a:pt x="14395" y="14891"/>
                  </a:cubicBezTo>
                  <a:cubicBezTo>
                    <a:pt x="14458" y="14975"/>
                    <a:pt x="14458" y="15058"/>
                    <a:pt x="14437" y="15142"/>
                  </a:cubicBezTo>
                  <a:cubicBezTo>
                    <a:pt x="14249" y="15539"/>
                    <a:pt x="14103" y="15937"/>
                    <a:pt x="13893" y="16293"/>
                  </a:cubicBezTo>
                  <a:cubicBezTo>
                    <a:pt x="13768" y="16544"/>
                    <a:pt x="13642" y="16795"/>
                    <a:pt x="13496" y="17046"/>
                  </a:cubicBezTo>
                  <a:cubicBezTo>
                    <a:pt x="13433" y="17192"/>
                    <a:pt x="13328" y="17339"/>
                    <a:pt x="13245" y="17464"/>
                  </a:cubicBezTo>
                  <a:cubicBezTo>
                    <a:pt x="13056" y="17757"/>
                    <a:pt x="12868" y="18029"/>
                    <a:pt x="12701" y="18301"/>
                  </a:cubicBezTo>
                  <a:cubicBezTo>
                    <a:pt x="12680" y="18322"/>
                    <a:pt x="12638" y="18364"/>
                    <a:pt x="12596" y="18406"/>
                  </a:cubicBezTo>
                  <a:cubicBezTo>
                    <a:pt x="12471" y="18218"/>
                    <a:pt x="12366" y="18071"/>
                    <a:pt x="12261" y="17904"/>
                  </a:cubicBezTo>
                  <a:cubicBezTo>
                    <a:pt x="12115" y="17674"/>
                    <a:pt x="11968" y="17444"/>
                    <a:pt x="11822" y="17213"/>
                  </a:cubicBezTo>
                  <a:cubicBezTo>
                    <a:pt x="11759" y="17088"/>
                    <a:pt x="11675" y="16941"/>
                    <a:pt x="11613" y="16816"/>
                  </a:cubicBezTo>
                  <a:cubicBezTo>
                    <a:pt x="11508" y="16627"/>
                    <a:pt x="11382" y="16418"/>
                    <a:pt x="11299" y="16230"/>
                  </a:cubicBezTo>
                  <a:cubicBezTo>
                    <a:pt x="11110" y="15853"/>
                    <a:pt x="10943" y="15477"/>
                    <a:pt x="10776" y="15100"/>
                  </a:cubicBezTo>
                  <a:cubicBezTo>
                    <a:pt x="10734" y="15037"/>
                    <a:pt x="10734" y="14975"/>
                    <a:pt x="10776" y="14933"/>
                  </a:cubicBezTo>
                  <a:cubicBezTo>
                    <a:pt x="10964" y="14640"/>
                    <a:pt x="11131" y="14347"/>
                    <a:pt x="11341" y="14033"/>
                  </a:cubicBezTo>
                  <a:close/>
                  <a:moveTo>
                    <a:pt x="8662" y="17799"/>
                  </a:moveTo>
                  <a:cubicBezTo>
                    <a:pt x="8809" y="18197"/>
                    <a:pt x="8934" y="18594"/>
                    <a:pt x="9081" y="18992"/>
                  </a:cubicBezTo>
                  <a:cubicBezTo>
                    <a:pt x="9227" y="19368"/>
                    <a:pt x="9416" y="19745"/>
                    <a:pt x="9562" y="20122"/>
                  </a:cubicBezTo>
                  <a:cubicBezTo>
                    <a:pt x="9395" y="20226"/>
                    <a:pt x="6863" y="21210"/>
                    <a:pt x="6696" y="21231"/>
                  </a:cubicBezTo>
                  <a:cubicBezTo>
                    <a:pt x="6675" y="21168"/>
                    <a:pt x="6633" y="21105"/>
                    <a:pt x="6633" y="21021"/>
                  </a:cubicBezTo>
                  <a:cubicBezTo>
                    <a:pt x="6570" y="20582"/>
                    <a:pt x="6507" y="20143"/>
                    <a:pt x="6445" y="19703"/>
                  </a:cubicBezTo>
                  <a:cubicBezTo>
                    <a:pt x="6361" y="19306"/>
                    <a:pt x="6298" y="18929"/>
                    <a:pt x="6235" y="18532"/>
                  </a:cubicBezTo>
                  <a:cubicBezTo>
                    <a:pt x="6214" y="18406"/>
                    <a:pt x="6214" y="18301"/>
                    <a:pt x="6214" y="18176"/>
                  </a:cubicBezTo>
                  <a:cubicBezTo>
                    <a:pt x="7030" y="18113"/>
                    <a:pt x="7867" y="17988"/>
                    <a:pt x="8662" y="17799"/>
                  </a:cubicBezTo>
                  <a:close/>
                  <a:moveTo>
                    <a:pt x="16530" y="17799"/>
                  </a:moveTo>
                  <a:cubicBezTo>
                    <a:pt x="17346" y="17988"/>
                    <a:pt x="18162" y="18113"/>
                    <a:pt x="18999" y="18176"/>
                  </a:cubicBezTo>
                  <a:cubicBezTo>
                    <a:pt x="19020" y="18364"/>
                    <a:pt x="18580" y="21084"/>
                    <a:pt x="18517" y="21231"/>
                  </a:cubicBezTo>
                  <a:cubicBezTo>
                    <a:pt x="18476" y="21231"/>
                    <a:pt x="18434" y="21231"/>
                    <a:pt x="18392" y="21210"/>
                  </a:cubicBezTo>
                  <a:cubicBezTo>
                    <a:pt x="18162" y="21147"/>
                    <a:pt x="17911" y="21042"/>
                    <a:pt x="17680" y="20959"/>
                  </a:cubicBezTo>
                  <a:cubicBezTo>
                    <a:pt x="17136" y="20749"/>
                    <a:pt x="16592" y="20540"/>
                    <a:pt x="16069" y="20331"/>
                  </a:cubicBezTo>
                  <a:cubicBezTo>
                    <a:pt x="15923" y="20289"/>
                    <a:pt x="15797" y="20226"/>
                    <a:pt x="15630" y="20143"/>
                  </a:cubicBezTo>
                  <a:cubicBezTo>
                    <a:pt x="16007" y="19389"/>
                    <a:pt x="16300" y="18615"/>
                    <a:pt x="16530" y="17799"/>
                  </a:cubicBezTo>
                  <a:close/>
                  <a:moveTo>
                    <a:pt x="6651" y="1"/>
                  </a:moveTo>
                  <a:cubicBezTo>
                    <a:pt x="6535" y="1"/>
                    <a:pt x="6420" y="38"/>
                    <a:pt x="6340" y="119"/>
                  </a:cubicBezTo>
                  <a:cubicBezTo>
                    <a:pt x="6298" y="140"/>
                    <a:pt x="6277" y="161"/>
                    <a:pt x="6235" y="161"/>
                  </a:cubicBezTo>
                  <a:cubicBezTo>
                    <a:pt x="6131" y="202"/>
                    <a:pt x="6047" y="286"/>
                    <a:pt x="6026" y="391"/>
                  </a:cubicBezTo>
                  <a:cubicBezTo>
                    <a:pt x="5963" y="516"/>
                    <a:pt x="5942" y="663"/>
                    <a:pt x="5901" y="809"/>
                  </a:cubicBezTo>
                  <a:cubicBezTo>
                    <a:pt x="5817" y="1395"/>
                    <a:pt x="5733" y="1960"/>
                    <a:pt x="5649" y="2546"/>
                  </a:cubicBezTo>
                  <a:cubicBezTo>
                    <a:pt x="5587" y="2881"/>
                    <a:pt x="5524" y="3215"/>
                    <a:pt x="5482" y="3550"/>
                  </a:cubicBezTo>
                  <a:cubicBezTo>
                    <a:pt x="5461" y="3739"/>
                    <a:pt x="5440" y="3927"/>
                    <a:pt x="5461" y="4115"/>
                  </a:cubicBezTo>
                  <a:cubicBezTo>
                    <a:pt x="5461" y="4345"/>
                    <a:pt x="5628" y="4513"/>
                    <a:pt x="5859" y="4513"/>
                  </a:cubicBezTo>
                  <a:lnTo>
                    <a:pt x="6131" y="4534"/>
                  </a:lnTo>
                  <a:cubicBezTo>
                    <a:pt x="6884" y="4596"/>
                    <a:pt x="7637" y="4701"/>
                    <a:pt x="8390" y="4868"/>
                  </a:cubicBezTo>
                  <a:lnTo>
                    <a:pt x="8495" y="4910"/>
                  </a:lnTo>
                  <a:lnTo>
                    <a:pt x="9583" y="6584"/>
                  </a:lnTo>
                  <a:cubicBezTo>
                    <a:pt x="8976" y="6532"/>
                    <a:pt x="8364" y="6506"/>
                    <a:pt x="7752" y="6506"/>
                  </a:cubicBezTo>
                  <a:cubicBezTo>
                    <a:pt x="7140" y="6506"/>
                    <a:pt x="6528" y="6532"/>
                    <a:pt x="5921" y="6584"/>
                  </a:cubicBezTo>
                  <a:cubicBezTo>
                    <a:pt x="5901" y="6521"/>
                    <a:pt x="5880" y="6480"/>
                    <a:pt x="5859" y="6417"/>
                  </a:cubicBezTo>
                  <a:cubicBezTo>
                    <a:pt x="5754" y="5998"/>
                    <a:pt x="5628" y="5601"/>
                    <a:pt x="5482" y="5182"/>
                  </a:cubicBezTo>
                  <a:cubicBezTo>
                    <a:pt x="5449" y="5001"/>
                    <a:pt x="5299" y="4884"/>
                    <a:pt x="5134" y="4884"/>
                  </a:cubicBezTo>
                  <a:cubicBezTo>
                    <a:pt x="5090" y="4884"/>
                    <a:pt x="5045" y="4893"/>
                    <a:pt x="5001" y="4910"/>
                  </a:cubicBezTo>
                  <a:cubicBezTo>
                    <a:pt x="4792" y="4994"/>
                    <a:pt x="4708" y="5245"/>
                    <a:pt x="4792" y="5454"/>
                  </a:cubicBezTo>
                  <a:cubicBezTo>
                    <a:pt x="4980" y="5852"/>
                    <a:pt x="5105" y="6291"/>
                    <a:pt x="5189" y="6731"/>
                  </a:cubicBezTo>
                  <a:cubicBezTo>
                    <a:pt x="4771" y="6877"/>
                    <a:pt x="4331" y="6982"/>
                    <a:pt x="3892" y="7024"/>
                  </a:cubicBezTo>
                  <a:cubicBezTo>
                    <a:pt x="3662" y="7044"/>
                    <a:pt x="3494" y="7233"/>
                    <a:pt x="3494" y="7442"/>
                  </a:cubicBezTo>
                  <a:cubicBezTo>
                    <a:pt x="3530" y="7636"/>
                    <a:pt x="3698" y="7770"/>
                    <a:pt x="3888" y="7770"/>
                  </a:cubicBezTo>
                  <a:cubicBezTo>
                    <a:pt x="3924" y="7770"/>
                    <a:pt x="3960" y="7766"/>
                    <a:pt x="3996" y="7756"/>
                  </a:cubicBezTo>
                  <a:lnTo>
                    <a:pt x="4331" y="7693"/>
                  </a:lnTo>
                  <a:lnTo>
                    <a:pt x="5210" y="7463"/>
                  </a:lnTo>
                  <a:lnTo>
                    <a:pt x="5419" y="7421"/>
                  </a:lnTo>
                  <a:cubicBezTo>
                    <a:pt x="5921" y="8551"/>
                    <a:pt x="6549" y="9618"/>
                    <a:pt x="7240" y="10622"/>
                  </a:cubicBezTo>
                  <a:lnTo>
                    <a:pt x="6235" y="10560"/>
                  </a:lnTo>
                  <a:cubicBezTo>
                    <a:pt x="5942" y="10539"/>
                    <a:pt x="5628" y="10539"/>
                    <a:pt x="5336" y="10518"/>
                  </a:cubicBezTo>
                  <a:cubicBezTo>
                    <a:pt x="5294" y="10518"/>
                    <a:pt x="5252" y="10476"/>
                    <a:pt x="5210" y="10455"/>
                  </a:cubicBezTo>
                  <a:cubicBezTo>
                    <a:pt x="5064" y="10288"/>
                    <a:pt x="4896" y="10141"/>
                    <a:pt x="4771" y="9974"/>
                  </a:cubicBezTo>
                  <a:cubicBezTo>
                    <a:pt x="4352" y="9472"/>
                    <a:pt x="3955" y="8949"/>
                    <a:pt x="3599" y="8425"/>
                  </a:cubicBezTo>
                  <a:cubicBezTo>
                    <a:pt x="3543" y="8294"/>
                    <a:pt x="3402" y="8213"/>
                    <a:pt x="3268" y="8213"/>
                  </a:cubicBezTo>
                  <a:cubicBezTo>
                    <a:pt x="3252" y="8213"/>
                    <a:pt x="3237" y="8214"/>
                    <a:pt x="3222" y="8216"/>
                  </a:cubicBezTo>
                  <a:cubicBezTo>
                    <a:pt x="3118" y="8216"/>
                    <a:pt x="3013" y="8258"/>
                    <a:pt x="2929" y="8321"/>
                  </a:cubicBezTo>
                  <a:cubicBezTo>
                    <a:pt x="2720" y="8446"/>
                    <a:pt x="2532" y="8593"/>
                    <a:pt x="2343" y="8760"/>
                  </a:cubicBezTo>
                  <a:cubicBezTo>
                    <a:pt x="1883" y="9116"/>
                    <a:pt x="1444" y="9472"/>
                    <a:pt x="1004" y="9827"/>
                  </a:cubicBezTo>
                  <a:cubicBezTo>
                    <a:pt x="711" y="10078"/>
                    <a:pt x="419" y="10309"/>
                    <a:pt x="167" y="10560"/>
                  </a:cubicBezTo>
                  <a:cubicBezTo>
                    <a:pt x="42" y="10643"/>
                    <a:pt x="0" y="10811"/>
                    <a:pt x="42" y="10957"/>
                  </a:cubicBezTo>
                  <a:cubicBezTo>
                    <a:pt x="42" y="10999"/>
                    <a:pt x="42" y="11020"/>
                    <a:pt x="42" y="11062"/>
                  </a:cubicBezTo>
                  <a:cubicBezTo>
                    <a:pt x="0" y="11166"/>
                    <a:pt x="42" y="11292"/>
                    <a:pt x="126" y="11376"/>
                  </a:cubicBezTo>
                  <a:cubicBezTo>
                    <a:pt x="209" y="11501"/>
                    <a:pt x="335" y="11606"/>
                    <a:pt x="460" y="11710"/>
                  </a:cubicBezTo>
                  <a:cubicBezTo>
                    <a:pt x="983" y="12129"/>
                    <a:pt x="1507" y="12547"/>
                    <a:pt x="2030" y="12966"/>
                  </a:cubicBezTo>
                  <a:cubicBezTo>
                    <a:pt x="2302" y="13196"/>
                    <a:pt x="2574" y="13405"/>
                    <a:pt x="2867" y="13635"/>
                  </a:cubicBezTo>
                  <a:cubicBezTo>
                    <a:pt x="2929" y="13677"/>
                    <a:pt x="2992" y="13719"/>
                    <a:pt x="3076" y="13740"/>
                  </a:cubicBezTo>
                  <a:cubicBezTo>
                    <a:pt x="3132" y="13771"/>
                    <a:pt x="3193" y="13786"/>
                    <a:pt x="3255" y="13786"/>
                  </a:cubicBezTo>
                  <a:cubicBezTo>
                    <a:pt x="3401" y="13786"/>
                    <a:pt x="3546" y="13705"/>
                    <a:pt x="3620" y="13573"/>
                  </a:cubicBezTo>
                  <a:cubicBezTo>
                    <a:pt x="4059" y="12882"/>
                    <a:pt x="4561" y="12234"/>
                    <a:pt x="5126" y="11627"/>
                  </a:cubicBezTo>
                  <a:cubicBezTo>
                    <a:pt x="5206" y="11547"/>
                    <a:pt x="5273" y="11480"/>
                    <a:pt x="5366" y="11480"/>
                  </a:cubicBezTo>
                  <a:cubicBezTo>
                    <a:pt x="5395" y="11480"/>
                    <a:pt x="5426" y="11486"/>
                    <a:pt x="5461" y="11501"/>
                  </a:cubicBezTo>
                  <a:lnTo>
                    <a:pt x="5503" y="11501"/>
                  </a:lnTo>
                  <a:lnTo>
                    <a:pt x="7261" y="11376"/>
                  </a:lnTo>
                  <a:lnTo>
                    <a:pt x="7261" y="11376"/>
                  </a:lnTo>
                  <a:cubicBezTo>
                    <a:pt x="6549" y="12380"/>
                    <a:pt x="5942" y="13447"/>
                    <a:pt x="5440" y="14577"/>
                  </a:cubicBezTo>
                  <a:cubicBezTo>
                    <a:pt x="5273" y="14535"/>
                    <a:pt x="5105" y="14472"/>
                    <a:pt x="4938" y="14431"/>
                  </a:cubicBezTo>
                  <a:cubicBezTo>
                    <a:pt x="4624" y="14368"/>
                    <a:pt x="4289" y="14305"/>
                    <a:pt x="3976" y="14242"/>
                  </a:cubicBezTo>
                  <a:cubicBezTo>
                    <a:pt x="3955" y="14232"/>
                    <a:pt x="3928" y="14227"/>
                    <a:pt x="3900" y="14227"/>
                  </a:cubicBezTo>
                  <a:cubicBezTo>
                    <a:pt x="3871" y="14227"/>
                    <a:pt x="3840" y="14232"/>
                    <a:pt x="3808" y="14242"/>
                  </a:cubicBezTo>
                  <a:cubicBezTo>
                    <a:pt x="3641" y="14263"/>
                    <a:pt x="3515" y="14410"/>
                    <a:pt x="3515" y="14598"/>
                  </a:cubicBezTo>
                  <a:cubicBezTo>
                    <a:pt x="3536" y="14807"/>
                    <a:pt x="3704" y="14954"/>
                    <a:pt x="3892" y="14975"/>
                  </a:cubicBezTo>
                  <a:cubicBezTo>
                    <a:pt x="4352" y="15016"/>
                    <a:pt x="4792" y="15121"/>
                    <a:pt x="5210" y="15267"/>
                  </a:cubicBezTo>
                  <a:cubicBezTo>
                    <a:pt x="5126" y="15707"/>
                    <a:pt x="5001" y="16125"/>
                    <a:pt x="4812" y="16523"/>
                  </a:cubicBezTo>
                  <a:cubicBezTo>
                    <a:pt x="4708" y="16732"/>
                    <a:pt x="4792" y="16983"/>
                    <a:pt x="5022" y="17088"/>
                  </a:cubicBezTo>
                  <a:cubicBezTo>
                    <a:pt x="5062" y="17104"/>
                    <a:pt x="5104" y="17112"/>
                    <a:pt x="5144" y="17112"/>
                  </a:cubicBezTo>
                  <a:cubicBezTo>
                    <a:pt x="5313" y="17112"/>
                    <a:pt x="5469" y="16980"/>
                    <a:pt x="5503" y="16795"/>
                  </a:cubicBezTo>
                  <a:lnTo>
                    <a:pt x="5587" y="16586"/>
                  </a:lnTo>
                  <a:cubicBezTo>
                    <a:pt x="5670" y="16251"/>
                    <a:pt x="5775" y="15937"/>
                    <a:pt x="5880" y="15602"/>
                  </a:cubicBezTo>
                  <a:cubicBezTo>
                    <a:pt x="5880" y="15539"/>
                    <a:pt x="5921" y="15477"/>
                    <a:pt x="5942" y="15414"/>
                  </a:cubicBezTo>
                  <a:cubicBezTo>
                    <a:pt x="6549" y="15466"/>
                    <a:pt x="7161" y="15492"/>
                    <a:pt x="7773" y="15492"/>
                  </a:cubicBezTo>
                  <a:cubicBezTo>
                    <a:pt x="8385" y="15492"/>
                    <a:pt x="8997" y="15466"/>
                    <a:pt x="9604" y="15414"/>
                  </a:cubicBezTo>
                  <a:lnTo>
                    <a:pt x="9604" y="15414"/>
                  </a:lnTo>
                  <a:lnTo>
                    <a:pt x="8516" y="17109"/>
                  </a:lnTo>
                  <a:cubicBezTo>
                    <a:pt x="8223" y="17151"/>
                    <a:pt x="7930" y="17234"/>
                    <a:pt x="7616" y="17339"/>
                  </a:cubicBezTo>
                  <a:cubicBezTo>
                    <a:pt x="7051" y="17444"/>
                    <a:pt x="6486" y="17506"/>
                    <a:pt x="5921" y="17527"/>
                  </a:cubicBezTo>
                  <a:cubicBezTo>
                    <a:pt x="5910" y="17526"/>
                    <a:pt x="5898" y="17526"/>
                    <a:pt x="5887" y="17526"/>
                  </a:cubicBezTo>
                  <a:cubicBezTo>
                    <a:pt x="5651" y="17526"/>
                    <a:pt x="5462" y="17727"/>
                    <a:pt x="5482" y="17967"/>
                  </a:cubicBezTo>
                  <a:cubicBezTo>
                    <a:pt x="5482" y="18239"/>
                    <a:pt x="5503" y="18511"/>
                    <a:pt x="5545" y="18804"/>
                  </a:cubicBezTo>
                  <a:cubicBezTo>
                    <a:pt x="5608" y="19222"/>
                    <a:pt x="5691" y="19640"/>
                    <a:pt x="5775" y="20080"/>
                  </a:cubicBezTo>
                  <a:cubicBezTo>
                    <a:pt x="5817" y="20331"/>
                    <a:pt x="5838" y="20582"/>
                    <a:pt x="5880" y="20833"/>
                  </a:cubicBezTo>
                  <a:cubicBezTo>
                    <a:pt x="5921" y="21063"/>
                    <a:pt x="5963" y="21293"/>
                    <a:pt x="6026" y="21545"/>
                  </a:cubicBezTo>
                  <a:cubicBezTo>
                    <a:pt x="6047" y="21628"/>
                    <a:pt x="6089" y="21733"/>
                    <a:pt x="6173" y="21796"/>
                  </a:cubicBezTo>
                  <a:cubicBezTo>
                    <a:pt x="6298" y="21900"/>
                    <a:pt x="6445" y="21984"/>
                    <a:pt x="6612" y="22026"/>
                  </a:cubicBezTo>
                  <a:lnTo>
                    <a:pt x="6696" y="22026"/>
                  </a:lnTo>
                  <a:cubicBezTo>
                    <a:pt x="6842" y="22005"/>
                    <a:pt x="7009" y="21942"/>
                    <a:pt x="7177" y="21900"/>
                  </a:cubicBezTo>
                  <a:cubicBezTo>
                    <a:pt x="7784" y="21670"/>
                    <a:pt x="8390" y="21419"/>
                    <a:pt x="8997" y="21189"/>
                  </a:cubicBezTo>
                  <a:lnTo>
                    <a:pt x="9374" y="21042"/>
                  </a:lnTo>
                  <a:cubicBezTo>
                    <a:pt x="9604" y="20959"/>
                    <a:pt x="9855" y="20854"/>
                    <a:pt x="10106" y="20749"/>
                  </a:cubicBezTo>
                  <a:cubicBezTo>
                    <a:pt x="10148" y="20708"/>
                    <a:pt x="10211" y="20687"/>
                    <a:pt x="10253" y="20645"/>
                  </a:cubicBezTo>
                  <a:cubicBezTo>
                    <a:pt x="10420" y="20519"/>
                    <a:pt x="10462" y="20289"/>
                    <a:pt x="10357" y="20101"/>
                  </a:cubicBezTo>
                  <a:cubicBezTo>
                    <a:pt x="9981" y="19368"/>
                    <a:pt x="9688" y="18615"/>
                    <a:pt x="9437" y="17841"/>
                  </a:cubicBezTo>
                  <a:cubicBezTo>
                    <a:pt x="9395" y="17695"/>
                    <a:pt x="9353" y="17569"/>
                    <a:pt x="9478" y="17444"/>
                  </a:cubicBezTo>
                  <a:cubicBezTo>
                    <a:pt x="9499" y="17444"/>
                    <a:pt x="9499" y="17423"/>
                    <a:pt x="9499" y="17402"/>
                  </a:cubicBezTo>
                  <a:lnTo>
                    <a:pt x="10127" y="16146"/>
                  </a:lnTo>
                  <a:cubicBezTo>
                    <a:pt x="10169" y="16042"/>
                    <a:pt x="10232" y="15958"/>
                    <a:pt x="10274" y="15853"/>
                  </a:cubicBezTo>
                  <a:cubicBezTo>
                    <a:pt x="10797" y="16962"/>
                    <a:pt x="11403" y="18029"/>
                    <a:pt x="12136" y="19013"/>
                  </a:cubicBezTo>
                  <a:lnTo>
                    <a:pt x="12010" y="19138"/>
                  </a:lnTo>
                  <a:cubicBezTo>
                    <a:pt x="11717" y="19473"/>
                    <a:pt x="11424" y="19787"/>
                    <a:pt x="11131" y="20101"/>
                  </a:cubicBezTo>
                  <a:cubicBezTo>
                    <a:pt x="11027" y="20185"/>
                    <a:pt x="10985" y="20331"/>
                    <a:pt x="11006" y="20457"/>
                  </a:cubicBezTo>
                  <a:cubicBezTo>
                    <a:pt x="11048" y="20603"/>
                    <a:pt x="11173" y="20708"/>
                    <a:pt x="11299" y="20708"/>
                  </a:cubicBezTo>
                  <a:cubicBezTo>
                    <a:pt x="11333" y="20716"/>
                    <a:pt x="11366" y="20720"/>
                    <a:pt x="11399" y="20720"/>
                  </a:cubicBezTo>
                  <a:cubicBezTo>
                    <a:pt x="11524" y="20720"/>
                    <a:pt x="11634" y="20657"/>
                    <a:pt x="11717" y="20540"/>
                  </a:cubicBezTo>
                  <a:cubicBezTo>
                    <a:pt x="11801" y="20436"/>
                    <a:pt x="11885" y="20331"/>
                    <a:pt x="11968" y="20226"/>
                  </a:cubicBezTo>
                  <a:cubicBezTo>
                    <a:pt x="12178" y="19996"/>
                    <a:pt x="12387" y="19766"/>
                    <a:pt x="12638" y="19557"/>
                  </a:cubicBezTo>
                  <a:cubicBezTo>
                    <a:pt x="12973" y="19850"/>
                    <a:pt x="13266" y="20185"/>
                    <a:pt x="13538" y="20540"/>
                  </a:cubicBezTo>
                  <a:cubicBezTo>
                    <a:pt x="13604" y="20657"/>
                    <a:pt x="13724" y="20720"/>
                    <a:pt x="13844" y="20720"/>
                  </a:cubicBezTo>
                  <a:cubicBezTo>
                    <a:pt x="13874" y="20720"/>
                    <a:pt x="13905" y="20716"/>
                    <a:pt x="13935" y="20708"/>
                  </a:cubicBezTo>
                  <a:cubicBezTo>
                    <a:pt x="14228" y="20666"/>
                    <a:pt x="14354" y="20331"/>
                    <a:pt x="14144" y="20101"/>
                  </a:cubicBezTo>
                  <a:cubicBezTo>
                    <a:pt x="14082" y="19996"/>
                    <a:pt x="13998" y="19933"/>
                    <a:pt x="13914" y="19850"/>
                  </a:cubicBezTo>
                  <a:lnTo>
                    <a:pt x="13266" y="19138"/>
                  </a:lnTo>
                  <a:lnTo>
                    <a:pt x="13119" y="18992"/>
                  </a:lnTo>
                  <a:cubicBezTo>
                    <a:pt x="13831" y="17988"/>
                    <a:pt x="14458" y="16941"/>
                    <a:pt x="14960" y="15832"/>
                  </a:cubicBezTo>
                  <a:cubicBezTo>
                    <a:pt x="15274" y="16418"/>
                    <a:pt x="15567" y="17004"/>
                    <a:pt x="15860" y="17611"/>
                  </a:cubicBezTo>
                  <a:cubicBezTo>
                    <a:pt x="15797" y="17820"/>
                    <a:pt x="15735" y="18050"/>
                    <a:pt x="15651" y="18280"/>
                  </a:cubicBezTo>
                  <a:cubicBezTo>
                    <a:pt x="15442" y="18908"/>
                    <a:pt x="15170" y="19494"/>
                    <a:pt x="14898" y="20080"/>
                  </a:cubicBezTo>
                  <a:cubicBezTo>
                    <a:pt x="14856" y="20143"/>
                    <a:pt x="14856" y="20185"/>
                    <a:pt x="14835" y="20247"/>
                  </a:cubicBezTo>
                  <a:cubicBezTo>
                    <a:pt x="14814" y="20457"/>
                    <a:pt x="14940" y="20645"/>
                    <a:pt x="15128" y="20708"/>
                  </a:cubicBezTo>
                  <a:cubicBezTo>
                    <a:pt x="15358" y="20812"/>
                    <a:pt x="15567" y="20917"/>
                    <a:pt x="15797" y="21001"/>
                  </a:cubicBezTo>
                  <a:cubicBezTo>
                    <a:pt x="16195" y="21168"/>
                    <a:pt x="16613" y="21293"/>
                    <a:pt x="17011" y="21461"/>
                  </a:cubicBezTo>
                  <a:cubicBezTo>
                    <a:pt x="17471" y="21649"/>
                    <a:pt x="17932" y="21837"/>
                    <a:pt x="18392" y="21984"/>
                  </a:cubicBezTo>
                  <a:cubicBezTo>
                    <a:pt x="18452" y="22006"/>
                    <a:pt x="18515" y="22018"/>
                    <a:pt x="18577" y="22018"/>
                  </a:cubicBezTo>
                  <a:cubicBezTo>
                    <a:pt x="18689" y="22018"/>
                    <a:pt x="18800" y="21981"/>
                    <a:pt x="18894" y="21900"/>
                  </a:cubicBezTo>
                  <a:cubicBezTo>
                    <a:pt x="18915" y="21879"/>
                    <a:pt x="18957" y="21858"/>
                    <a:pt x="18978" y="21858"/>
                  </a:cubicBezTo>
                  <a:cubicBezTo>
                    <a:pt x="19082" y="21817"/>
                    <a:pt x="19166" y="21733"/>
                    <a:pt x="19187" y="21649"/>
                  </a:cubicBezTo>
                  <a:cubicBezTo>
                    <a:pt x="19250" y="21503"/>
                    <a:pt x="19292" y="21335"/>
                    <a:pt x="19313" y="21189"/>
                  </a:cubicBezTo>
                  <a:cubicBezTo>
                    <a:pt x="19375" y="20875"/>
                    <a:pt x="19417" y="20561"/>
                    <a:pt x="19459" y="20247"/>
                  </a:cubicBezTo>
                  <a:cubicBezTo>
                    <a:pt x="19543" y="19661"/>
                    <a:pt x="19647" y="19076"/>
                    <a:pt x="19731" y="18469"/>
                  </a:cubicBezTo>
                  <a:cubicBezTo>
                    <a:pt x="19773" y="18301"/>
                    <a:pt x="19773" y="18134"/>
                    <a:pt x="19773" y="17946"/>
                  </a:cubicBezTo>
                  <a:cubicBezTo>
                    <a:pt x="19794" y="17716"/>
                    <a:pt x="19605" y="17506"/>
                    <a:pt x="19354" y="17506"/>
                  </a:cubicBezTo>
                  <a:cubicBezTo>
                    <a:pt x="18497" y="17464"/>
                    <a:pt x="17660" y="17339"/>
                    <a:pt x="16823" y="17151"/>
                  </a:cubicBezTo>
                  <a:cubicBezTo>
                    <a:pt x="16739" y="17130"/>
                    <a:pt x="16676" y="17109"/>
                    <a:pt x="16655" y="17004"/>
                  </a:cubicBezTo>
                  <a:cubicBezTo>
                    <a:pt x="16634" y="16941"/>
                    <a:pt x="16592" y="16899"/>
                    <a:pt x="16572" y="16858"/>
                  </a:cubicBezTo>
                  <a:lnTo>
                    <a:pt x="15693" y="15560"/>
                  </a:lnTo>
                  <a:cubicBezTo>
                    <a:pt x="15672" y="15539"/>
                    <a:pt x="15672" y="15498"/>
                    <a:pt x="15651" y="15456"/>
                  </a:cubicBezTo>
                  <a:lnTo>
                    <a:pt x="15651" y="15456"/>
                  </a:lnTo>
                  <a:cubicBezTo>
                    <a:pt x="16258" y="15508"/>
                    <a:pt x="16864" y="15534"/>
                    <a:pt x="17474" y="15534"/>
                  </a:cubicBezTo>
                  <a:cubicBezTo>
                    <a:pt x="18083" y="15534"/>
                    <a:pt x="18695" y="15508"/>
                    <a:pt x="19313" y="15456"/>
                  </a:cubicBezTo>
                  <a:cubicBezTo>
                    <a:pt x="19333" y="15539"/>
                    <a:pt x="19354" y="15602"/>
                    <a:pt x="19354" y="15665"/>
                  </a:cubicBezTo>
                  <a:cubicBezTo>
                    <a:pt x="19480" y="16063"/>
                    <a:pt x="19605" y="16481"/>
                    <a:pt x="19752" y="16899"/>
                  </a:cubicBezTo>
                  <a:cubicBezTo>
                    <a:pt x="19784" y="17060"/>
                    <a:pt x="19939" y="17159"/>
                    <a:pt x="20103" y="17159"/>
                  </a:cubicBezTo>
                  <a:cubicBezTo>
                    <a:pt x="20154" y="17159"/>
                    <a:pt x="20205" y="17149"/>
                    <a:pt x="20254" y="17130"/>
                  </a:cubicBezTo>
                  <a:cubicBezTo>
                    <a:pt x="20421" y="17025"/>
                    <a:pt x="20505" y="16795"/>
                    <a:pt x="20442" y="16607"/>
                  </a:cubicBezTo>
                  <a:cubicBezTo>
                    <a:pt x="20317" y="16314"/>
                    <a:pt x="20212" y="16021"/>
                    <a:pt x="20108" y="15728"/>
                  </a:cubicBezTo>
                  <a:cubicBezTo>
                    <a:pt x="20066" y="15602"/>
                    <a:pt x="20066" y="15456"/>
                    <a:pt x="20024" y="15309"/>
                  </a:cubicBezTo>
                  <a:cubicBezTo>
                    <a:pt x="20233" y="15267"/>
                    <a:pt x="20421" y="15205"/>
                    <a:pt x="20610" y="15163"/>
                  </a:cubicBezTo>
                  <a:cubicBezTo>
                    <a:pt x="20840" y="15100"/>
                    <a:pt x="21091" y="15079"/>
                    <a:pt x="21363" y="15037"/>
                  </a:cubicBezTo>
                  <a:cubicBezTo>
                    <a:pt x="21572" y="14995"/>
                    <a:pt x="21719" y="14807"/>
                    <a:pt x="21698" y="14598"/>
                  </a:cubicBezTo>
                  <a:cubicBezTo>
                    <a:pt x="21680" y="14404"/>
                    <a:pt x="21514" y="14269"/>
                    <a:pt x="21337" y="14269"/>
                  </a:cubicBezTo>
                  <a:cubicBezTo>
                    <a:pt x="21304" y="14269"/>
                    <a:pt x="21270" y="14274"/>
                    <a:pt x="21238" y="14284"/>
                  </a:cubicBezTo>
                  <a:cubicBezTo>
                    <a:pt x="21133" y="14305"/>
                    <a:pt x="21049" y="14326"/>
                    <a:pt x="20945" y="14347"/>
                  </a:cubicBezTo>
                  <a:lnTo>
                    <a:pt x="19961" y="14598"/>
                  </a:lnTo>
                  <a:lnTo>
                    <a:pt x="19794" y="14619"/>
                  </a:lnTo>
                  <a:cubicBezTo>
                    <a:pt x="19292" y="13510"/>
                    <a:pt x="18664" y="12443"/>
                    <a:pt x="17953" y="11438"/>
                  </a:cubicBezTo>
                  <a:lnTo>
                    <a:pt x="17953" y="11438"/>
                  </a:lnTo>
                  <a:lnTo>
                    <a:pt x="18643" y="11480"/>
                  </a:lnTo>
                  <a:lnTo>
                    <a:pt x="19668" y="11543"/>
                  </a:lnTo>
                  <a:lnTo>
                    <a:pt x="19836" y="11543"/>
                  </a:lnTo>
                  <a:cubicBezTo>
                    <a:pt x="19851" y="11538"/>
                    <a:pt x="19867" y="11535"/>
                    <a:pt x="19882" y="11535"/>
                  </a:cubicBezTo>
                  <a:cubicBezTo>
                    <a:pt x="19928" y="11535"/>
                    <a:pt x="19972" y="11559"/>
                    <a:pt x="20003" y="11606"/>
                  </a:cubicBezTo>
                  <a:cubicBezTo>
                    <a:pt x="20149" y="11752"/>
                    <a:pt x="20317" y="11920"/>
                    <a:pt x="20442" y="12087"/>
                  </a:cubicBezTo>
                  <a:cubicBezTo>
                    <a:pt x="20861" y="12568"/>
                    <a:pt x="21258" y="13091"/>
                    <a:pt x="21614" y="13635"/>
                  </a:cubicBezTo>
                  <a:cubicBezTo>
                    <a:pt x="21688" y="13769"/>
                    <a:pt x="21815" y="13839"/>
                    <a:pt x="21957" y="13839"/>
                  </a:cubicBezTo>
                  <a:cubicBezTo>
                    <a:pt x="22015" y="13839"/>
                    <a:pt x="22076" y="13827"/>
                    <a:pt x="22137" y="13803"/>
                  </a:cubicBezTo>
                  <a:cubicBezTo>
                    <a:pt x="22179" y="13782"/>
                    <a:pt x="22242" y="13761"/>
                    <a:pt x="22284" y="13740"/>
                  </a:cubicBezTo>
                  <a:cubicBezTo>
                    <a:pt x="22472" y="13594"/>
                    <a:pt x="22681" y="13468"/>
                    <a:pt x="22870" y="13301"/>
                  </a:cubicBezTo>
                  <a:cubicBezTo>
                    <a:pt x="23183" y="13050"/>
                    <a:pt x="23497" y="12757"/>
                    <a:pt x="23832" y="12506"/>
                  </a:cubicBezTo>
                  <a:cubicBezTo>
                    <a:pt x="24230" y="12213"/>
                    <a:pt x="24606" y="11899"/>
                    <a:pt x="24962" y="11564"/>
                  </a:cubicBezTo>
                  <a:cubicBezTo>
                    <a:pt x="25129" y="11459"/>
                    <a:pt x="25213" y="11250"/>
                    <a:pt x="25171" y="11041"/>
                  </a:cubicBezTo>
                  <a:cubicBezTo>
                    <a:pt x="25171" y="11020"/>
                    <a:pt x="25171" y="11020"/>
                    <a:pt x="25171" y="10999"/>
                  </a:cubicBezTo>
                  <a:cubicBezTo>
                    <a:pt x="25213" y="10853"/>
                    <a:pt x="25150" y="10685"/>
                    <a:pt x="25025" y="10601"/>
                  </a:cubicBezTo>
                  <a:cubicBezTo>
                    <a:pt x="24774" y="10350"/>
                    <a:pt x="24502" y="10120"/>
                    <a:pt x="24230" y="9890"/>
                  </a:cubicBezTo>
                  <a:cubicBezTo>
                    <a:pt x="23811" y="9555"/>
                    <a:pt x="23372" y="9221"/>
                    <a:pt x="22953" y="8886"/>
                  </a:cubicBezTo>
                  <a:cubicBezTo>
                    <a:pt x="22744" y="8718"/>
                    <a:pt x="22535" y="8551"/>
                    <a:pt x="22326" y="8384"/>
                  </a:cubicBezTo>
                  <a:cubicBezTo>
                    <a:pt x="22242" y="8342"/>
                    <a:pt x="22158" y="8300"/>
                    <a:pt x="22074" y="8279"/>
                  </a:cubicBezTo>
                  <a:cubicBezTo>
                    <a:pt x="22032" y="8263"/>
                    <a:pt x="21988" y="8255"/>
                    <a:pt x="21944" y="8255"/>
                  </a:cubicBezTo>
                  <a:cubicBezTo>
                    <a:pt x="21816" y="8255"/>
                    <a:pt x="21692" y="8322"/>
                    <a:pt x="21614" y="8446"/>
                  </a:cubicBezTo>
                  <a:cubicBezTo>
                    <a:pt x="21572" y="8488"/>
                    <a:pt x="21551" y="8551"/>
                    <a:pt x="21510" y="8593"/>
                  </a:cubicBezTo>
                  <a:cubicBezTo>
                    <a:pt x="21091" y="9221"/>
                    <a:pt x="20631" y="9806"/>
                    <a:pt x="20129" y="10371"/>
                  </a:cubicBezTo>
                  <a:cubicBezTo>
                    <a:pt x="20041" y="10459"/>
                    <a:pt x="19954" y="10575"/>
                    <a:pt x="19819" y="10575"/>
                  </a:cubicBezTo>
                  <a:cubicBezTo>
                    <a:pt x="19791" y="10575"/>
                    <a:pt x="19762" y="10570"/>
                    <a:pt x="19731" y="10560"/>
                  </a:cubicBezTo>
                  <a:lnTo>
                    <a:pt x="19710" y="10560"/>
                  </a:lnTo>
                  <a:lnTo>
                    <a:pt x="18204" y="10643"/>
                  </a:lnTo>
                  <a:lnTo>
                    <a:pt x="17953" y="10643"/>
                  </a:lnTo>
                  <a:cubicBezTo>
                    <a:pt x="18664" y="9639"/>
                    <a:pt x="19271" y="8572"/>
                    <a:pt x="19773" y="7463"/>
                  </a:cubicBezTo>
                  <a:cubicBezTo>
                    <a:pt x="19940" y="7505"/>
                    <a:pt x="20108" y="7568"/>
                    <a:pt x="20275" y="7609"/>
                  </a:cubicBezTo>
                  <a:cubicBezTo>
                    <a:pt x="20589" y="7672"/>
                    <a:pt x="20903" y="7735"/>
                    <a:pt x="21217" y="7798"/>
                  </a:cubicBezTo>
                  <a:cubicBezTo>
                    <a:pt x="21250" y="7808"/>
                    <a:pt x="21284" y="7812"/>
                    <a:pt x="21317" y="7812"/>
                  </a:cubicBezTo>
                  <a:cubicBezTo>
                    <a:pt x="21494" y="7812"/>
                    <a:pt x="21663" y="7681"/>
                    <a:pt x="21698" y="7505"/>
                  </a:cubicBezTo>
                  <a:cubicBezTo>
                    <a:pt x="21698" y="7275"/>
                    <a:pt x="21530" y="7086"/>
                    <a:pt x="21321" y="7065"/>
                  </a:cubicBezTo>
                  <a:cubicBezTo>
                    <a:pt x="20882" y="7024"/>
                    <a:pt x="20442" y="6919"/>
                    <a:pt x="20024" y="6772"/>
                  </a:cubicBezTo>
                  <a:cubicBezTo>
                    <a:pt x="20024" y="6772"/>
                    <a:pt x="20024" y="6752"/>
                    <a:pt x="20024" y="6752"/>
                  </a:cubicBezTo>
                  <a:cubicBezTo>
                    <a:pt x="20108" y="6312"/>
                    <a:pt x="20233" y="5894"/>
                    <a:pt x="20421" y="5496"/>
                  </a:cubicBezTo>
                  <a:cubicBezTo>
                    <a:pt x="20505" y="5308"/>
                    <a:pt x="20421" y="5057"/>
                    <a:pt x="20233" y="4952"/>
                  </a:cubicBezTo>
                  <a:cubicBezTo>
                    <a:pt x="20184" y="4932"/>
                    <a:pt x="20134" y="4923"/>
                    <a:pt x="20085" y="4923"/>
                  </a:cubicBezTo>
                  <a:cubicBezTo>
                    <a:pt x="19925" y="4923"/>
                    <a:pt x="19779" y="5022"/>
                    <a:pt x="19731" y="5182"/>
                  </a:cubicBezTo>
                  <a:cubicBezTo>
                    <a:pt x="19605" y="5601"/>
                    <a:pt x="19480" y="6019"/>
                    <a:pt x="19354" y="6438"/>
                  </a:cubicBezTo>
                  <a:cubicBezTo>
                    <a:pt x="19333" y="6500"/>
                    <a:pt x="19313" y="6563"/>
                    <a:pt x="19292" y="6626"/>
                  </a:cubicBezTo>
                  <a:cubicBezTo>
                    <a:pt x="18657" y="6560"/>
                    <a:pt x="18017" y="6529"/>
                    <a:pt x="17377" y="6529"/>
                  </a:cubicBezTo>
                  <a:cubicBezTo>
                    <a:pt x="16793" y="6529"/>
                    <a:pt x="16209" y="6555"/>
                    <a:pt x="15630" y="6605"/>
                  </a:cubicBezTo>
                  <a:lnTo>
                    <a:pt x="15630" y="6563"/>
                  </a:lnTo>
                  <a:lnTo>
                    <a:pt x="16488" y="5266"/>
                  </a:lnTo>
                  <a:cubicBezTo>
                    <a:pt x="16551" y="5203"/>
                    <a:pt x="16592" y="5120"/>
                    <a:pt x="16613" y="5057"/>
                  </a:cubicBezTo>
                  <a:cubicBezTo>
                    <a:pt x="16634" y="4973"/>
                    <a:pt x="16718" y="4910"/>
                    <a:pt x="16802" y="4910"/>
                  </a:cubicBezTo>
                  <a:cubicBezTo>
                    <a:pt x="17074" y="4847"/>
                    <a:pt x="17367" y="4785"/>
                    <a:pt x="17660" y="4743"/>
                  </a:cubicBezTo>
                  <a:cubicBezTo>
                    <a:pt x="18183" y="4659"/>
                    <a:pt x="18727" y="4596"/>
                    <a:pt x="19271" y="4555"/>
                  </a:cubicBezTo>
                  <a:cubicBezTo>
                    <a:pt x="19585" y="4513"/>
                    <a:pt x="19752" y="4366"/>
                    <a:pt x="19752" y="4052"/>
                  </a:cubicBezTo>
                  <a:cubicBezTo>
                    <a:pt x="19731" y="3822"/>
                    <a:pt x="19710" y="3592"/>
                    <a:pt x="19689" y="3362"/>
                  </a:cubicBezTo>
                  <a:cubicBezTo>
                    <a:pt x="19626" y="3006"/>
                    <a:pt x="19564" y="2671"/>
                    <a:pt x="19501" y="2316"/>
                  </a:cubicBezTo>
                  <a:cubicBezTo>
                    <a:pt x="19480" y="2086"/>
                    <a:pt x="19438" y="1855"/>
                    <a:pt x="19417" y="1604"/>
                  </a:cubicBezTo>
                  <a:cubicBezTo>
                    <a:pt x="19354" y="1249"/>
                    <a:pt x="19292" y="872"/>
                    <a:pt x="19208" y="516"/>
                  </a:cubicBezTo>
                  <a:cubicBezTo>
                    <a:pt x="19166" y="412"/>
                    <a:pt x="19124" y="328"/>
                    <a:pt x="19041" y="265"/>
                  </a:cubicBezTo>
                  <a:cubicBezTo>
                    <a:pt x="18915" y="161"/>
                    <a:pt x="18769" y="98"/>
                    <a:pt x="18622" y="35"/>
                  </a:cubicBezTo>
                  <a:cubicBezTo>
                    <a:pt x="18612" y="25"/>
                    <a:pt x="18596" y="19"/>
                    <a:pt x="18580" y="19"/>
                  </a:cubicBezTo>
                  <a:cubicBezTo>
                    <a:pt x="18565" y="19"/>
                    <a:pt x="18549" y="25"/>
                    <a:pt x="18538" y="35"/>
                  </a:cubicBezTo>
                  <a:cubicBezTo>
                    <a:pt x="18392" y="56"/>
                    <a:pt x="18225" y="98"/>
                    <a:pt x="18057" y="161"/>
                  </a:cubicBezTo>
                  <a:cubicBezTo>
                    <a:pt x="17450" y="391"/>
                    <a:pt x="16844" y="621"/>
                    <a:pt x="16237" y="872"/>
                  </a:cubicBezTo>
                  <a:cubicBezTo>
                    <a:pt x="16090" y="914"/>
                    <a:pt x="15965" y="956"/>
                    <a:pt x="15839" y="1018"/>
                  </a:cubicBezTo>
                  <a:cubicBezTo>
                    <a:pt x="15588" y="1123"/>
                    <a:pt x="15337" y="1207"/>
                    <a:pt x="15107" y="1311"/>
                  </a:cubicBezTo>
                  <a:cubicBezTo>
                    <a:pt x="15044" y="1353"/>
                    <a:pt x="15002" y="1374"/>
                    <a:pt x="14960" y="1416"/>
                  </a:cubicBezTo>
                  <a:cubicBezTo>
                    <a:pt x="14793" y="1542"/>
                    <a:pt x="14730" y="1772"/>
                    <a:pt x="14856" y="1960"/>
                  </a:cubicBezTo>
                  <a:cubicBezTo>
                    <a:pt x="15232" y="2713"/>
                    <a:pt x="15546" y="3508"/>
                    <a:pt x="15797" y="4324"/>
                  </a:cubicBezTo>
                  <a:cubicBezTo>
                    <a:pt x="15818" y="4366"/>
                    <a:pt x="15818" y="4429"/>
                    <a:pt x="15818" y="4429"/>
                  </a:cubicBezTo>
                  <a:lnTo>
                    <a:pt x="14919" y="6208"/>
                  </a:lnTo>
                  <a:cubicBezTo>
                    <a:pt x="14416" y="5078"/>
                    <a:pt x="13789" y="4031"/>
                    <a:pt x="13077" y="3027"/>
                  </a:cubicBezTo>
                  <a:lnTo>
                    <a:pt x="13224" y="2881"/>
                  </a:lnTo>
                  <a:cubicBezTo>
                    <a:pt x="13517" y="2567"/>
                    <a:pt x="13810" y="2253"/>
                    <a:pt x="14082" y="1939"/>
                  </a:cubicBezTo>
                  <a:cubicBezTo>
                    <a:pt x="14249" y="1793"/>
                    <a:pt x="14228" y="1521"/>
                    <a:pt x="14061" y="1374"/>
                  </a:cubicBezTo>
                  <a:cubicBezTo>
                    <a:pt x="13993" y="1337"/>
                    <a:pt x="13918" y="1318"/>
                    <a:pt x="13844" y="1318"/>
                  </a:cubicBezTo>
                  <a:cubicBezTo>
                    <a:pt x="13709" y="1318"/>
                    <a:pt x="13576" y="1379"/>
                    <a:pt x="13496" y="1500"/>
                  </a:cubicBezTo>
                  <a:cubicBezTo>
                    <a:pt x="13412" y="1604"/>
                    <a:pt x="13328" y="1709"/>
                    <a:pt x="13245" y="1814"/>
                  </a:cubicBezTo>
                  <a:cubicBezTo>
                    <a:pt x="13035" y="2044"/>
                    <a:pt x="12826" y="2274"/>
                    <a:pt x="12596" y="2483"/>
                  </a:cubicBezTo>
                  <a:cubicBezTo>
                    <a:pt x="12240" y="2190"/>
                    <a:pt x="11947" y="1855"/>
                    <a:pt x="11675" y="1500"/>
                  </a:cubicBezTo>
                  <a:cubicBezTo>
                    <a:pt x="11609" y="1383"/>
                    <a:pt x="11489" y="1320"/>
                    <a:pt x="11359" y="1320"/>
                  </a:cubicBezTo>
                  <a:cubicBezTo>
                    <a:pt x="11325" y="1320"/>
                    <a:pt x="11291" y="1324"/>
                    <a:pt x="11257" y="1332"/>
                  </a:cubicBezTo>
                  <a:cubicBezTo>
                    <a:pt x="11110" y="1353"/>
                    <a:pt x="11006" y="1458"/>
                    <a:pt x="10985" y="1604"/>
                  </a:cubicBezTo>
                  <a:cubicBezTo>
                    <a:pt x="10964" y="1730"/>
                    <a:pt x="11006" y="1876"/>
                    <a:pt x="11110" y="1960"/>
                  </a:cubicBezTo>
                  <a:cubicBezTo>
                    <a:pt x="11194" y="2065"/>
                    <a:pt x="11278" y="2169"/>
                    <a:pt x="11362" y="2253"/>
                  </a:cubicBezTo>
                  <a:lnTo>
                    <a:pt x="11947" y="2881"/>
                  </a:lnTo>
                  <a:lnTo>
                    <a:pt x="12094" y="3027"/>
                  </a:lnTo>
                  <a:cubicBezTo>
                    <a:pt x="11382" y="4031"/>
                    <a:pt x="10776" y="5078"/>
                    <a:pt x="10253" y="6208"/>
                  </a:cubicBezTo>
                  <a:lnTo>
                    <a:pt x="9353" y="4408"/>
                  </a:lnTo>
                  <a:cubicBezTo>
                    <a:pt x="9416" y="4178"/>
                    <a:pt x="9499" y="3948"/>
                    <a:pt x="9583" y="3697"/>
                  </a:cubicBezTo>
                  <a:cubicBezTo>
                    <a:pt x="9792" y="3090"/>
                    <a:pt x="10043" y="2504"/>
                    <a:pt x="10336" y="1939"/>
                  </a:cubicBezTo>
                  <a:cubicBezTo>
                    <a:pt x="10441" y="1751"/>
                    <a:pt x="10399" y="1521"/>
                    <a:pt x="10232" y="1416"/>
                  </a:cubicBezTo>
                  <a:cubicBezTo>
                    <a:pt x="10190" y="1353"/>
                    <a:pt x="10127" y="1332"/>
                    <a:pt x="10085" y="1290"/>
                  </a:cubicBezTo>
                  <a:cubicBezTo>
                    <a:pt x="9855" y="1207"/>
                    <a:pt x="9646" y="1102"/>
                    <a:pt x="9416" y="1018"/>
                  </a:cubicBezTo>
                  <a:cubicBezTo>
                    <a:pt x="9018" y="851"/>
                    <a:pt x="8579" y="705"/>
                    <a:pt x="8181" y="537"/>
                  </a:cubicBezTo>
                  <a:cubicBezTo>
                    <a:pt x="7742" y="349"/>
                    <a:pt x="7281" y="182"/>
                    <a:pt x="6842" y="35"/>
                  </a:cubicBezTo>
                  <a:cubicBezTo>
                    <a:pt x="6782" y="13"/>
                    <a:pt x="6717" y="1"/>
                    <a:pt x="6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0"/>
            <p:cNvSpPr/>
            <p:nvPr/>
          </p:nvSpPr>
          <p:spPr>
            <a:xfrm>
              <a:off x="8431858" y="208548"/>
              <a:ext cx="480536" cy="497913"/>
            </a:xfrm>
            <a:custGeom>
              <a:rect b="b" l="l" r="r" t="t"/>
              <a:pathLst>
                <a:path extrusionOk="0" h="27708" w="26741">
                  <a:moveTo>
                    <a:pt x="16091" y="2976"/>
                  </a:moveTo>
                  <a:cubicBezTo>
                    <a:pt x="16279" y="3478"/>
                    <a:pt x="16425" y="4001"/>
                    <a:pt x="16551" y="4524"/>
                  </a:cubicBezTo>
                  <a:lnTo>
                    <a:pt x="16572" y="4524"/>
                  </a:lnTo>
                  <a:cubicBezTo>
                    <a:pt x="16070" y="5089"/>
                    <a:pt x="15589" y="5612"/>
                    <a:pt x="15065" y="6177"/>
                  </a:cubicBezTo>
                  <a:lnTo>
                    <a:pt x="14814" y="3959"/>
                  </a:lnTo>
                  <a:cubicBezTo>
                    <a:pt x="15212" y="3603"/>
                    <a:pt x="15651" y="3269"/>
                    <a:pt x="16091" y="2976"/>
                  </a:cubicBezTo>
                  <a:close/>
                  <a:moveTo>
                    <a:pt x="10023" y="5905"/>
                  </a:moveTo>
                  <a:cubicBezTo>
                    <a:pt x="10609" y="6114"/>
                    <a:pt x="11195" y="6365"/>
                    <a:pt x="11739" y="6658"/>
                  </a:cubicBezTo>
                  <a:cubicBezTo>
                    <a:pt x="11529" y="7411"/>
                    <a:pt x="11236" y="8102"/>
                    <a:pt x="10943" y="8834"/>
                  </a:cubicBezTo>
                  <a:cubicBezTo>
                    <a:pt x="10295" y="8437"/>
                    <a:pt x="9646" y="8018"/>
                    <a:pt x="9039" y="7579"/>
                  </a:cubicBezTo>
                  <a:cubicBezTo>
                    <a:pt x="9291" y="6972"/>
                    <a:pt x="9625" y="6428"/>
                    <a:pt x="10002" y="5905"/>
                  </a:cubicBezTo>
                  <a:close/>
                  <a:moveTo>
                    <a:pt x="4394" y="7139"/>
                  </a:moveTo>
                  <a:cubicBezTo>
                    <a:pt x="4541" y="7160"/>
                    <a:pt x="4666" y="7181"/>
                    <a:pt x="4813" y="7181"/>
                  </a:cubicBezTo>
                  <a:cubicBezTo>
                    <a:pt x="4897" y="7181"/>
                    <a:pt x="4959" y="7223"/>
                    <a:pt x="4980" y="7307"/>
                  </a:cubicBezTo>
                  <a:cubicBezTo>
                    <a:pt x="5043" y="7432"/>
                    <a:pt x="5127" y="7579"/>
                    <a:pt x="5210" y="7704"/>
                  </a:cubicBezTo>
                  <a:cubicBezTo>
                    <a:pt x="5461" y="8144"/>
                    <a:pt x="5713" y="8562"/>
                    <a:pt x="5964" y="9002"/>
                  </a:cubicBezTo>
                  <a:cubicBezTo>
                    <a:pt x="5985" y="9043"/>
                    <a:pt x="5985" y="9064"/>
                    <a:pt x="6006" y="9085"/>
                  </a:cubicBezTo>
                  <a:lnTo>
                    <a:pt x="6006" y="9106"/>
                  </a:lnTo>
                  <a:cubicBezTo>
                    <a:pt x="5817" y="9064"/>
                    <a:pt x="5671" y="9023"/>
                    <a:pt x="5482" y="9002"/>
                  </a:cubicBezTo>
                  <a:cubicBezTo>
                    <a:pt x="5252" y="8960"/>
                    <a:pt x="5022" y="8918"/>
                    <a:pt x="4771" y="8855"/>
                  </a:cubicBezTo>
                  <a:cubicBezTo>
                    <a:pt x="4625" y="8834"/>
                    <a:pt x="4499" y="8792"/>
                    <a:pt x="4373" y="8751"/>
                  </a:cubicBezTo>
                  <a:cubicBezTo>
                    <a:pt x="4227" y="8730"/>
                    <a:pt x="4101" y="8709"/>
                    <a:pt x="3976" y="8688"/>
                  </a:cubicBezTo>
                  <a:cubicBezTo>
                    <a:pt x="3913" y="8688"/>
                    <a:pt x="3850" y="8646"/>
                    <a:pt x="3829" y="8583"/>
                  </a:cubicBezTo>
                  <a:cubicBezTo>
                    <a:pt x="3725" y="8353"/>
                    <a:pt x="3620" y="8102"/>
                    <a:pt x="3537" y="7872"/>
                  </a:cubicBezTo>
                  <a:cubicBezTo>
                    <a:pt x="3453" y="7642"/>
                    <a:pt x="3390" y="7390"/>
                    <a:pt x="3306" y="7139"/>
                  </a:cubicBezTo>
                  <a:close/>
                  <a:moveTo>
                    <a:pt x="17592" y="8554"/>
                  </a:moveTo>
                  <a:cubicBezTo>
                    <a:pt x="17733" y="8554"/>
                    <a:pt x="17874" y="8578"/>
                    <a:pt x="18016" y="8625"/>
                  </a:cubicBezTo>
                  <a:lnTo>
                    <a:pt x="18978" y="8834"/>
                  </a:lnTo>
                  <a:cubicBezTo>
                    <a:pt x="19104" y="8876"/>
                    <a:pt x="19208" y="8918"/>
                    <a:pt x="19355" y="8939"/>
                  </a:cubicBezTo>
                  <a:cubicBezTo>
                    <a:pt x="19334" y="9587"/>
                    <a:pt x="19271" y="10215"/>
                    <a:pt x="19166" y="10864"/>
                  </a:cubicBezTo>
                  <a:cubicBezTo>
                    <a:pt x="19060" y="10867"/>
                    <a:pt x="18955" y="10868"/>
                    <a:pt x="18850" y="10868"/>
                  </a:cubicBezTo>
                  <a:cubicBezTo>
                    <a:pt x="18174" y="10868"/>
                    <a:pt x="17533" y="10814"/>
                    <a:pt x="16844" y="10759"/>
                  </a:cubicBezTo>
                  <a:cubicBezTo>
                    <a:pt x="17032" y="10006"/>
                    <a:pt x="17221" y="9274"/>
                    <a:pt x="17451" y="8562"/>
                  </a:cubicBezTo>
                  <a:cubicBezTo>
                    <a:pt x="17498" y="8557"/>
                    <a:pt x="17545" y="8554"/>
                    <a:pt x="17592" y="8554"/>
                  </a:cubicBezTo>
                  <a:close/>
                  <a:moveTo>
                    <a:pt x="14459" y="8102"/>
                  </a:moveTo>
                  <a:cubicBezTo>
                    <a:pt x="14480" y="8165"/>
                    <a:pt x="14521" y="8207"/>
                    <a:pt x="14542" y="8269"/>
                  </a:cubicBezTo>
                  <a:cubicBezTo>
                    <a:pt x="14898" y="8981"/>
                    <a:pt x="15233" y="9692"/>
                    <a:pt x="15568" y="10403"/>
                  </a:cubicBezTo>
                  <a:cubicBezTo>
                    <a:pt x="15651" y="10571"/>
                    <a:pt x="15714" y="10759"/>
                    <a:pt x="15777" y="10948"/>
                  </a:cubicBezTo>
                  <a:lnTo>
                    <a:pt x="14710" y="10948"/>
                  </a:lnTo>
                  <a:cubicBezTo>
                    <a:pt x="14375" y="10948"/>
                    <a:pt x="14019" y="10948"/>
                    <a:pt x="13684" y="10968"/>
                  </a:cubicBezTo>
                  <a:cubicBezTo>
                    <a:pt x="13580" y="10968"/>
                    <a:pt x="13496" y="10948"/>
                    <a:pt x="13433" y="10885"/>
                  </a:cubicBezTo>
                  <a:cubicBezTo>
                    <a:pt x="12868" y="10487"/>
                    <a:pt x="12324" y="10069"/>
                    <a:pt x="11760" y="9650"/>
                  </a:cubicBezTo>
                  <a:cubicBezTo>
                    <a:pt x="11760" y="9629"/>
                    <a:pt x="11739" y="9629"/>
                    <a:pt x="11739" y="9608"/>
                  </a:cubicBezTo>
                  <a:cubicBezTo>
                    <a:pt x="12617" y="9043"/>
                    <a:pt x="13517" y="8541"/>
                    <a:pt x="14459" y="8102"/>
                  </a:cubicBezTo>
                  <a:close/>
                  <a:moveTo>
                    <a:pt x="10776" y="9922"/>
                  </a:moveTo>
                  <a:cubicBezTo>
                    <a:pt x="10755" y="9964"/>
                    <a:pt x="10755" y="10006"/>
                    <a:pt x="10734" y="10048"/>
                  </a:cubicBezTo>
                  <a:cubicBezTo>
                    <a:pt x="10546" y="10676"/>
                    <a:pt x="10358" y="11303"/>
                    <a:pt x="10148" y="11931"/>
                  </a:cubicBezTo>
                  <a:cubicBezTo>
                    <a:pt x="10127" y="12015"/>
                    <a:pt x="10065" y="12098"/>
                    <a:pt x="10002" y="12140"/>
                  </a:cubicBezTo>
                  <a:cubicBezTo>
                    <a:pt x="9437" y="12538"/>
                    <a:pt x="8893" y="12935"/>
                    <a:pt x="8349" y="13312"/>
                  </a:cubicBezTo>
                  <a:lnTo>
                    <a:pt x="8265" y="13354"/>
                  </a:lnTo>
                  <a:cubicBezTo>
                    <a:pt x="8035" y="12349"/>
                    <a:pt x="7826" y="11345"/>
                    <a:pt x="7700" y="10320"/>
                  </a:cubicBezTo>
                  <a:cubicBezTo>
                    <a:pt x="8705" y="10111"/>
                    <a:pt x="9730" y="9985"/>
                    <a:pt x="10776" y="9922"/>
                  </a:cubicBezTo>
                  <a:close/>
                  <a:moveTo>
                    <a:pt x="22650" y="12998"/>
                  </a:moveTo>
                  <a:cubicBezTo>
                    <a:pt x="22713" y="12998"/>
                    <a:pt x="22776" y="13019"/>
                    <a:pt x="22828" y="13061"/>
                  </a:cubicBezTo>
                  <a:cubicBezTo>
                    <a:pt x="23226" y="13333"/>
                    <a:pt x="23602" y="13584"/>
                    <a:pt x="24021" y="13856"/>
                  </a:cubicBezTo>
                  <a:lnTo>
                    <a:pt x="24042" y="13856"/>
                  </a:lnTo>
                  <a:cubicBezTo>
                    <a:pt x="23602" y="14191"/>
                    <a:pt x="23142" y="14505"/>
                    <a:pt x="22661" y="14777"/>
                  </a:cubicBezTo>
                  <a:lnTo>
                    <a:pt x="20673" y="13898"/>
                  </a:lnTo>
                  <a:cubicBezTo>
                    <a:pt x="20715" y="13856"/>
                    <a:pt x="20757" y="13835"/>
                    <a:pt x="20799" y="13814"/>
                  </a:cubicBezTo>
                  <a:lnTo>
                    <a:pt x="21845" y="13333"/>
                  </a:lnTo>
                  <a:cubicBezTo>
                    <a:pt x="21907" y="13291"/>
                    <a:pt x="21991" y="13270"/>
                    <a:pt x="22054" y="13249"/>
                  </a:cubicBezTo>
                  <a:cubicBezTo>
                    <a:pt x="22200" y="13207"/>
                    <a:pt x="22347" y="13144"/>
                    <a:pt x="22472" y="13061"/>
                  </a:cubicBezTo>
                  <a:cubicBezTo>
                    <a:pt x="22525" y="13019"/>
                    <a:pt x="22587" y="12998"/>
                    <a:pt x="22650" y="12998"/>
                  </a:cubicBezTo>
                  <a:close/>
                  <a:moveTo>
                    <a:pt x="5503" y="12412"/>
                  </a:moveTo>
                  <a:lnTo>
                    <a:pt x="7324" y="13856"/>
                  </a:lnTo>
                  <a:lnTo>
                    <a:pt x="5503" y="15300"/>
                  </a:lnTo>
                  <a:cubicBezTo>
                    <a:pt x="5043" y="14860"/>
                    <a:pt x="4604" y="14379"/>
                    <a:pt x="4206" y="13856"/>
                  </a:cubicBezTo>
                  <a:cubicBezTo>
                    <a:pt x="4604" y="13333"/>
                    <a:pt x="5043" y="12852"/>
                    <a:pt x="5503" y="12412"/>
                  </a:cubicBezTo>
                  <a:close/>
                  <a:moveTo>
                    <a:pt x="16342" y="11743"/>
                  </a:moveTo>
                  <a:cubicBezTo>
                    <a:pt x="16384" y="11764"/>
                    <a:pt x="16425" y="11784"/>
                    <a:pt x="16467" y="11826"/>
                  </a:cubicBezTo>
                  <a:cubicBezTo>
                    <a:pt x="16739" y="12056"/>
                    <a:pt x="16990" y="12266"/>
                    <a:pt x="17262" y="12517"/>
                  </a:cubicBezTo>
                  <a:cubicBezTo>
                    <a:pt x="17660" y="12893"/>
                    <a:pt x="18037" y="13270"/>
                    <a:pt x="18434" y="13647"/>
                  </a:cubicBezTo>
                  <a:lnTo>
                    <a:pt x="18643" y="13856"/>
                  </a:lnTo>
                  <a:cubicBezTo>
                    <a:pt x="17911" y="14609"/>
                    <a:pt x="17158" y="15321"/>
                    <a:pt x="16342" y="15990"/>
                  </a:cubicBezTo>
                  <a:cubicBezTo>
                    <a:pt x="16300" y="15885"/>
                    <a:pt x="16279" y="15781"/>
                    <a:pt x="16237" y="15697"/>
                  </a:cubicBezTo>
                  <a:cubicBezTo>
                    <a:pt x="16049" y="15132"/>
                    <a:pt x="15881" y="14588"/>
                    <a:pt x="15672" y="14023"/>
                  </a:cubicBezTo>
                  <a:cubicBezTo>
                    <a:pt x="15651" y="13919"/>
                    <a:pt x="15651" y="13793"/>
                    <a:pt x="15672" y="13689"/>
                  </a:cubicBezTo>
                  <a:cubicBezTo>
                    <a:pt x="15881" y="13082"/>
                    <a:pt x="16091" y="12475"/>
                    <a:pt x="16300" y="11868"/>
                  </a:cubicBezTo>
                  <a:cubicBezTo>
                    <a:pt x="16321" y="11826"/>
                    <a:pt x="16321" y="11784"/>
                    <a:pt x="16342" y="11743"/>
                  </a:cubicBezTo>
                  <a:close/>
                  <a:moveTo>
                    <a:pt x="11425" y="10320"/>
                  </a:moveTo>
                  <a:lnTo>
                    <a:pt x="11906" y="10655"/>
                  </a:lnTo>
                  <a:lnTo>
                    <a:pt x="13120" y="11554"/>
                  </a:lnTo>
                  <a:cubicBezTo>
                    <a:pt x="13245" y="11638"/>
                    <a:pt x="13371" y="11680"/>
                    <a:pt x="13517" y="11680"/>
                  </a:cubicBezTo>
                  <a:lnTo>
                    <a:pt x="14459" y="11680"/>
                  </a:lnTo>
                  <a:cubicBezTo>
                    <a:pt x="14773" y="11680"/>
                    <a:pt x="15107" y="11659"/>
                    <a:pt x="15421" y="11659"/>
                  </a:cubicBezTo>
                  <a:lnTo>
                    <a:pt x="15609" y="11659"/>
                  </a:lnTo>
                  <a:cubicBezTo>
                    <a:pt x="15547" y="11847"/>
                    <a:pt x="15484" y="12036"/>
                    <a:pt x="15421" y="12224"/>
                  </a:cubicBezTo>
                  <a:cubicBezTo>
                    <a:pt x="15275" y="12684"/>
                    <a:pt x="15107" y="13165"/>
                    <a:pt x="14940" y="13626"/>
                  </a:cubicBezTo>
                  <a:cubicBezTo>
                    <a:pt x="14898" y="13772"/>
                    <a:pt x="14898" y="13940"/>
                    <a:pt x="14940" y="14086"/>
                  </a:cubicBezTo>
                  <a:cubicBezTo>
                    <a:pt x="15065" y="14442"/>
                    <a:pt x="15191" y="14797"/>
                    <a:pt x="15317" y="15153"/>
                  </a:cubicBezTo>
                  <a:lnTo>
                    <a:pt x="15609" y="16074"/>
                  </a:lnTo>
                  <a:lnTo>
                    <a:pt x="15400" y="16032"/>
                  </a:lnTo>
                  <a:lnTo>
                    <a:pt x="13454" y="16032"/>
                  </a:lnTo>
                  <a:cubicBezTo>
                    <a:pt x="13329" y="16032"/>
                    <a:pt x="13224" y="16074"/>
                    <a:pt x="13120" y="16157"/>
                  </a:cubicBezTo>
                  <a:cubicBezTo>
                    <a:pt x="12910" y="16304"/>
                    <a:pt x="12680" y="16471"/>
                    <a:pt x="12471" y="16639"/>
                  </a:cubicBezTo>
                  <a:lnTo>
                    <a:pt x="11425" y="17413"/>
                  </a:lnTo>
                  <a:cubicBezTo>
                    <a:pt x="11341" y="17204"/>
                    <a:pt x="11278" y="17015"/>
                    <a:pt x="11236" y="16827"/>
                  </a:cubicBezTo>
                  <a:cubicBezTo>
                    <a:pt x="11069" y="16346"/>
                    <a:pt x="10923" y="15844"/>
                    <a:pt x="10755" y="15362"/>
                  </a:cubicBezTo>
                  <a:cubicBezTo>
                    <a:pt x="10713" y="15258"/>
                    <a:pt x="10651" y="15174"/>
                    <a:pt x="10567" y="15111"/>
                  </a:cubicBezTo>
                  <a:cubicBezTo>
                    <a:pt x="10274" y="14881"/>
                    <a:pt x="9981" y="14672"/>
                    <a:pt x="9688" y="14463"/>
                  </a:cubicBezTo>
                  <a:lnTo>
                    <a:pt x="8830" y="13856"/>
                  </a:lnTo>
                  <a:lnTo>
                    <a:pt x="9311" y="13500"/>
                  </a:lnTo>
                  <a:lnTo>
                    <a:pt x="10525" y="12642"/>
                  </a:lnTo>
                  <a:cubicBezTo>
                    <a:pt x="10651" y="12559"/>
                    <a:pt x="10755" y="12433"/>
                    <a:pt x="10797" y="12287"/>
                  </a:cubicBezTo>
                  <a:cubicBezTo>
                    <a:pt x="10881" y="11973"/>
                    <a:pt x="10985" y="11659"/>
                    <a:pt x="11090" y="11345"/>
                  </a:cubicBezTo>
                  <a:lnTo>
                    <a:pt x="11425" y="10320"/>
                  </a:lnTo>
                  <a:close/>
                  <a:moveTo>
                    <a:pt x="8265" y="14358"/>
                  </a:moveTo>
                  <a:cubicBezTo>
                    <a:pt x="8307" y="14379"/>
                    <a:pt x="8349" y="14400"/>
                    <a:pt x="8370" y="14421"/>
                  </a:cubicBezTo>
                  <a:lnTo>
                    <a:pt x="9981" y="15551"/>
                  </a:lnTo>
                  <a:cubicBezTo>
                    <a:pt x="10065" y="15613"/>
                    <a:pt x="10127" y="15697"/>
                    <a:pt x="10169" y="15802"/>
                  </a:cubicBezTo>
                  <a:cubicBezTo>
                    <a:pt x="10358" y="16429"/>
                    <a:pt x="10546" y="17078"/>
                    <a:pt x="10755" y="17706"/>
                  </a:cubicBezTo>
                  <a:cubicBezTo>
                    <a:pt x="10755" y="17727"/>
                    <a:pt x="10776" y="17748"/>
                    <a:pt x="10776" y="17790"/>
                  </a:cubicBezTo>
                  <a:lnTo>
                    <a:pt x="10232" y="17790"/>
                  </a:lnTo>
                  <a:cubicBezTo>
                    <a:pt x="9479" y="17685"/>
                    <a:pt x="8705" y="17580"/>
                    <a:pt x="7951" y="17476"/>
                  </a:cubicBezTo>
                  <a:cubicBezTo>
                    <a:pt x="7889" y="17476"/>
                    <a:pt x="7784" y="17455"/>
                    <a:pt x="7700" y="17434"/>
                  </a:cubicBezTo>
                  <a:cubicBezTo>
                    <a:pt x="7805" y="16409"/>
                    <a:pt x="8014" y="15383"/>
                    <a:pt x="8265" y="14358"/>
                  </a:cubicBezTo>
                  <a:close/>
                  <a:moveTo>
                    <a:pt x="18723" y="16863"/>
                  </a:moveTo>
                  <a:cubicBezTo>
                    <a:pt x="18857" y="16863"/>
                    <a:pt x="18991" y="16865"/>
                    <a:pt x="19125" y="16869"/>
                  </a:cubicBezTo>
                  <a:cubicBezTo>
                    <a:pt x="19271" y="17497"/>
                    <a:pt x="19355" y="18124"/>
                    <a:pt x="19334" y="18773"/>
                  </a:cubicBezTo>
                  <a:lnTo>
                    <a:pt x="19334" y="18794"/>
                  </a:lnTo>
                  <a:cubicBezTo>
                    <a:pt x="18727" y="18961"/>
                    <a:pt x="18099" y="19087"/>
                    <a:pt x="17472" y="19191"/>
                  </a:cubicBezTo>
                  <a:cubicBezTo>
                    <a:pt x="17221" y="18459"/>
                    <a:pt x="17032" y="17706"/>
                    <a:pt x="16844" y="16953"/>
                  </a:cubicBezTo>
                  <a:cubicBezTo>
                    <a:pt x="17464" y="16901"/>
                    <a:pt x="18098" y="16863"/>
                    <a:pt x="18723" y="16863"/>
                  </a:cubicBezTo>
                  <a:close/>
                  <a:moveTo>
                    <a:pt x="15777" y="16785"/>
                  </a:moveTo>
                  <a:cubicBezTo>
                    <a:pt x="15756" y="16827"/>
                    <a:pt x="15735" y="16890"/>
                    <a:pt x="15735" y="16932"/>
                  </a:cubicBezTo>
                  <a:cubicBezTo>
                    <a:pt x="15379" y="17852"/>
                    <a:pt x="14877" y="18710"/>
                    <a:pt x="14480" y="19652"/>
                  </a:cubicBezTo>
                  <a:cubicBezTo>
                    <a:pt x="14396" y="19610"/>
                    <a:pt x="14354" y="19589"/>
                    <a:pt x="14291" y="19568"/>
                  </a:cubicBezTo>
                  <a:cubicBezTo>
                    <a:pt x="13580" y="19191"/>
                    <a:pt x="12868" y="18794"/>
                    <a:pt x="12157" y="18396"/>
                  </a:cubicBezTo>
                  <a:cubicBezTo>
                    <a:pt x="12011" y="18313"/>
                    <a:pt x="11864" y="18229"/>
                    <a:pt x="11697" y="18103"/>
                  </a:cubicBezTo>
                  <a:lnTo>
                    <a:pt x="12806" y="17308"/>
                  </a:lnTo>
                  <a:cubicBezTo>
                    <a:pt x="13015" y="17162"/>
                    <a:pt x="13203" y="16994"/>
                    <a:pt x="13412" y="16848"/>
                  </a:cubicBezTo>
                  <a:cubicBezTo>
                    <a:pt x="13475" y="16806"/>
                    <a:pt x="13559" y="16785"/>
                    <a:pt x="13622" y="16785"/>
                  </a:cubicBezTo>
                  <a:close/>
                  <a:moveTo>
                    <a:pt x="5985" y="18606"/>
                  </a:moveTo>
                  <a:cubicBezTo>
                    <a:pt x="5985" y="18647"/>
                    <a:pt x="5964" y="18689"/>
                    <a:pt x="5943" y="18731"/>
                  </a:cubicBezTo>
                  <a:cubicBezTo>
                    <a:pt x="5754" y="19087"/>
                    <a:pt x="5566" y="19443"/>
                    <a:pt x="5378" y="19777"/>
                  </a:cubicBezTo>
                  <a:cubicBezTo>
                    <a:pt x="5231" y="20007"/>
                    <a:pt x="5106" y="20259"/>
                    <a:pt x="4959" y="20489"/>
                  </a:cubicBezTo>
                  <a:cubicBezTo>
                    <a:pt x="4938" y="20510"/>
                    <a:pt x="4917" y="20531"/>
                    <a:pt x="4876" y="20531"/>
                  </a:cubicBezTo>
                  <a:cubicBezTo>
                    <a:pt x="4792" y="20551"/>
                    <a:pt x="4687" y="20572"/>
                    <a:pt x="4583" y="20572"/>
                  </a:cubicBezTo>
                  <a:lnTo>
                    <a:pt x="4143" y="20593"/>
                  </a:lnTo>
                  <a:lnTo>
                    <a:pt x="3306" y="20593"/>
                  </a:lnTo>
                  <a:cubicBezTo>
                    <a:pt x="3432" y="20238"/>
                    <a:pt x="3557" y="19882"/>
                    <a:pt x="3683" y="19547"/>
                  </a:cubicBezTo>
                  <a:cubicBezTo>
                    <a:pt x="3725" y="19380"/>
                    <a:pt x="3788" y="19275"/>
                    <a:pt x="3850" y="19129"/>
                  </a:cubicBezTo>
                  <a:cubicBezTo>
                    <a:pt x="3868" y="19077"/>
                    <a:pt x="3899" y="19040"/>
                    <a:pt x="3945" y="19040"/>
                  </a:cubicBezTo>
                  <a:cubicBezTo>
                    <a:pt x="3954" y="19040"/>
                    <a:pt x="3965" y="19041"/>
                    <a:pt x="3976" y="19045"/>
                  </a:cubicBezTo>
                  <a:cubicBezTo>
                    <a:pt x="4143" y="19003"/>
                    <a:pt x="4311" y="18982"/>
                    <a:pt x="4478" y="18940"/>
                  </a:cubicBezTo>
                  <a:lnTo>
                    <a:pt x="5985" y="18606"/>
                  </a:lnTo>
                  <a:close/>
                  <a:moveTo>
                    <a:pt x="10943" y="18857"/>
                  </a:moveTo>
                  <a:cubicBezTo>
                    <a:pt x="11215" y="19589"/>
                    <a:pt x="11508" y="20279"/>
                    <a:pt x="11739" y="21012"/>
                  </a:cubicBezTo>
                  <a:lnTo>
                    <a:pt x="11760" y="21033"/>
                  </a:lnTo>
                  <a:cubicBezTo>
                    <a:pt x="11195" y="21347"/>
                    <a:pt x="10609" y="21598"/>
                    <a:pt x="10002" y="21786"/>
                  </a:cubicBezTo>
                  <a:cubicBezTo>
                    <a:pt x="9604" y="21284"/>
                    <a:pt x="9291" y="20719"/>
                    <a:pt x="9039" y="20112"/>
                  </a:cubicBezTo>
                  <a:lnTo>
                    <a:pt x="10943" y="18857"/>
                  </a:lnTo>
                  <a:close/>
                  <a:moveTo>
                    <a:pt x="15086" y="21577"/>
                  </a:moveTo>
                  <a:lnTo>
                    <a:pt x="16551" y="23188"/>
                  </a:lnTo>
                  <a:cubicBezTo>
                    <a:pt x="16425" y="23711"/>
                    <a:pt x="16279" y="24234"/>
                    <a:pt x="16091" y="24736"/>
                  </a:cubicBezTo>
                  <a:cubicBezTo>
                    <a:pt x="15659" y="24428"/>
                    <a:pt x="15247" y="24119"/>
                    <a:pt x="14835" y="23751"/>
                  </a:cubicBezTo>
                  <a:lnTo>
                    <a:pt x="14835" y="23751"/>
                  </a:lnTo>
                  <a:cubicBezTo>
                    <a:pt x="14919" y="22998"/>
                    <a:pt x="15003" y="22287"/>
                    <a:pt x="15045" y="21577"/>
                  </a:cubicBezTo>
                  <a:close/>
                  <a:moveTo>
                    <a:pt x="15522" y="0"/>
                  </a:moveTo>
                  <a:cubicBezTo>
                    <a:pt x="15423" y="0"/>
                    <a:pt x="15325" y="38"/>
                    <a:pt x="15254" y="109"/>
                  </a:cubicBezTo>
                  <a:cubicBezTo>
                    <a:pt x="15128" y="235"/>
                    <a:pt x="15128" y="423"/>
                    <a:pt x="15212" y="569"/>
                  </a:cubicBezTo>
                  <a:cubicBezTo>
                    <a:pt x="15254" y="632"/>
                    <a:pt x="15296" y="716"/>
                    <a:pt x="15337" y="779"/>
                  </a:cubicBezTo>
                  <a:cubicBezTo>
                    <a:pt x="15421" y="1030"/>
                    <a:pt x="15526" y="1302"/>
                    <a:pt x="15609" y="1532"/>
                  </a:cubicBezTo>
                  <a:cubicBezTo>
                    <a:pt x="15714" y="1762"/>
                    <a:pt x="15798" y="1992"/>
                    <a:pt x="15881" y="2264"/>
                  </a:cubicBezTo>
                  <a:cubicBezTo>
                    <a:pt x="15651" y="2432"/>
                    <a:pt x="15442" y="2578"/>
                    <a:pt x="15233" y="2745"/>
                  </a:cubicBezTo>
                  <a:cubicBezTo>
                    <a:pt x="14898" y="2997"/>
                    <a:pt x="14584" y="3269"/>
                    <a:pt x="14270" y="3520"/>
                  </a:cubicBezTo>
                  <a:cubicBezTo>
                    <a:pt x="14124" y="3645"/>
                    <a:pt x="14082" y="3813"/>
                    <a:pt x="14103" y="3980"/>
                  </a:cubicBezTo>
                  <a:cubicBezTo>
                    <a:pt x="14145" y="4189"/>
                    <a:pt x="14187" y="4398"/>
                    <a:pt x="14208" y="4608"/>
                  </a:cubicBezTo>
                  <a:lnTo>
                    <a:pt x="14208" y="4922"/>
                  </a:lnTo>
                  <a:cubicBezTo>
                    <a:pt x="14249" y="5214"/>
                    <a:pt x="14291" y="5528"/>
                    <a:pt x="14333" y="5842"/>
                  </a:cubicBezTo>
                  <a:cubicBezTo>
                    <a:pt x="14333" y="5905"/>
                    <a:pt x="14333" y="5968"/>
                    <a:pt x="14333" y="6030"/>
                  </a:cubicBezTo>
                  <a:lnTo>
                    <a:pt x="14270" y="5947"/>
                  </a:lnTo>
                  <a:cubicBezTo>
                    <a:pt x="13977" y="5340"/>
                    <a:pt x="13664" y="4712"/>
                    <a:pt x="13350" y="4105"/>
                  </a:cubicBezTo>
                  <a:cubicBezTo>
                    <a:pt x="13161" y="3729"/>
                    <a:pt x="12973" y="3352"/>
                    <a:pt x="12764" y="2976"/>
                  </a:cubicBezTo>
                  <a:cubicBezTo>
                    <a:pt x="12701" y="2850"/>
                    <a:pt x="12701" y="2704"/>
                    <a:pt x="12764" y="2599"/>
                  </a:cubicBezTo>
                  <a:cubicBezTo>
                    <a:pt x="12994" y="2097"/>
                    <a:pt x="13182" y="1574"/>
                    <a:pt x="13350" y="1051"/>
                  </a:cubicBezTo>
                  <a:cubicBezTo>
                    <a:pt x="13472" y="764"/>
                    <a:pt x="13231" y="540"/>
                    <a:pt x="12996" y="540"/>
                  </a:cubicBezTo>
                  <a:cubicBezTo>
                    <a:pt x="12870" y="540"/>
                    <a:pt x="12746" y="605"/>
                    <a:pt x="12680" y="758"/>
                  </a:cubicBezTo>
                  <a:cubicBezTo>
                    <a:pt x="12638" y="820"/>
                    <a:pt x="12596" y="904"/>
                    <a:pt x="12576" y="988"/>
                  </a:cubicBezTo>
                  <a:cubicBezTo>
                    <a:pt x="12513" y="1176"/>
                    <a:pt x="12450" y="1385"/>
                    <a:pt x="12366" y="1595"/>
                  </a:cubicBezTo>
                  <a:cubicBezTo>
                    <a:pt x="12283" y="1867"/>
                    <a:pt x="12178" y="2118"/>
                    <a:pt x="12073" y="2390"/>
                  </a:cubicBezTo>
                  <a:cubicBezTo>
                    <a:pt x="11990" y="2369"/>
                    <a:pt x="11927" y="2348"/>
                    <a:pt x="11843" y="2306"/>
                  </a:cubicBezTo>
                  <a:cubicBezTo>
                    <a:pt x="11592" y="2181"/>
                    <a:pt x="11341" y="2055"/>
                    <a:pt x="11111" y="1888"/>
                  </a:cubicBezTo>
                  <a:cubicBezTo>
                    <a:pt x="11006" y="1804"/>
                    <a:pt x="10902" y="1741"/>
                    <a:pt x="10797" y="1699"/>
                  </a:cubicBezTo>
                  <a:cubicBezTo>
                    <a:pt x="10713" y="1657"/>
                    <a:pt x="10651" y="1657"/>
                    <a:pt x="10567" y="1657"/>
                  </a:cubicBezTo>
                  <a:cubicBezTo>
                    <a:pt x="10399" y="1678"/>
                    <a:pt x="10295" y="1825"/>
                    <a:pt x="10274" y="1971"/>
                  </a:cubicBezTo>
                  <a:cubicBezTo>
                    <a:pt x="10253" y="2139"/>
                    <a:pt x="10337" y="2285"/>
                    <a:pt x="10483" y="2348"/>
                  </a:cubicBezTo>
                  <a:cubicBezTo>
                    <a:pt x="10609" y="2432"/>
                    <a:pt x="10734" y="2515"/>
                    <a:pt x="10860" y="2578"/>
                  </a:cubicBezTo>
                  <a:cubicBezTo>
                    <a:pt x="11132" y="2745"/>
                    <a:pt x="11404" y="2892"/>
                    <a:pt x="11676" y="3017"/>
                  </a:cubicBezTo>
                  <a:cubicBezTo>
                    <a:pt x="11760" y="3059"/>
                    <a:pt x="11864" y="3101"/>
                    <a:pt x="11927" y="3206"/>
                  </a:cubicBezTo>
                  <a:cubicBezTo>
                    <a:pt x="11969" y="3248"/>
                    <a:pt x="12011" y="3269"/>
                    <a:pt x="12052" y="3289"/>
                  </a:cubicBezTo>
                  <a:cubicBezTo>
                    <a:pt x="12115" y="3310"/>
                    <a:pt x="12157" y="3373"/>
                    <a:pt x="12199" y="3436"/>
                  </a:cubicBezTo>
                  <a:cubicBezTo>
                    <a:pt x="12324" y="3687"/>
                    <a:pt x="12471" y="3980"/>
                    <a:pt x="12596" y="4210"/>
                  </a:cubicBezTo>
                  <a:cubicBezTo>
                    <a:pt x="12701" y="4461"/>
                    <a:pt x="12806" y="4691"/>
                    <a:pt x="12952" y="4942"/>
                  </a:cubicBezTo>
                  <a:cubicBezTo>
                    <a:pt x="13350" y="5654"/>
                    <a:pt x="13684" y="6428"/>
                    <a:pt x="14061" y="7181"/>
                  </a:cubicBezTo>
                  <a:cubicBezTo>
                    <a:pt x="14103" y="7265"/>
                    <a:pt x="14124" y="7328"/>
                    <a:pt x="14166" y="7411"/>
                  </a:cubicBezTo>
                  <a:lnTo>
                    <a:pt x="11801" y="8688"/>
                  </a:lnTo>
                  <a:lnTo>
                    <a:pt x="11864" y="8520"/>
                  </a:lnTo>
                  <a:cubicBezTo>
                    <a:pt x="12094" y="7935"/>
                    <a:pt x="12304" y="7328"/>
                    <a:pt x="12534" y="6742"/>
                  </a:cubicBezTo>
                  <a:cubicBezTo>
                    <a:pt x="12659" y="6491"/>
                    <a:pt x="12534" y="6156"/>
                    <a:pt x="12241" y="6093"/>
                  </a:cubicBezTo>
                  <a:cubicBezTo>
                    <a:pt x="12199" y="6093"/>
                    <a:pt x="12157" y="6072"/>
                    <a:pt x="12115" y="6051"/>
                  </a:cubicBezTo>
                  <a:cubicBezTo>
                    <a:pt x="11801" y="5842"/>
                    <a:pt x="11467" y="5696"/>
                    <a:pt x="11111" y="5570"/>
                  </a:cubicBezTo>
                  <a:cubicBezTo>
                    <a:pt x="10860" y="5466"/>
                    <a:pt x="10609" y="5361"/>
                    <a:pt x="10316" y="5235"/>
                  </a:cubicBezTo>
                  <a:cubicBezTo>
                    <a:pt x="10462" y="5005"/>
                    <a:pt x="10609" y="4796"/>
                    <a:pt x="10734" y="4587"/>
                  </a:cubicBezTo>
                  <a:cubicBezTo>
                    <a:pt x="10860" y="4398"/>
                    <a:pt x="10964" y="4210"/>
                    <a:pt x="11048" y="4001"/>
                  </a:cubicBezTo>
                  <a:cubicBezTo>
                    <a:pt x="11132" y="3854"/>
                    <a:pt x="11090" y="3687"/>
                    <a:pt x="10943" y="3582"/>
                  </a:cubicBezTo>
                  <a:cubicBezTo>
                    <a:pt x="10874" y="3525"/>
                    <a:pt x="10787" y="3493"/>
                    <a:pt x="10700" y="3493"/>
                  </a:cubicBezTo>
                  <a:cubicBezTo>
                    <a:pt x="10630" y="3493"/>
                    <a:pt x="10561" y="3514"/>
                    <a:pt x="10504" y="3561"/>
                  </a:cubicBezTo>
                  <a:cubicBezTo>
                    <a:pt x="10399" y="3624"/>
                    <a:pt x="10337" y="3729"/>
                    <a:pt x="10295" y="3833"/>
                  </a:cubicBezTo>
                  <a:cubicBezTo>
                    <a:pt x="10274" y="3938"/>
                    <a:pt x="10232" y="4043"/>
                    <a:pt x="10169" y="4147"/>
                  </a:cubicBezTo>
                  <a:cubicBezTo>
                    <a:pt x="10044" y="4357"/>
                    <a:pt x="9897" y="4566"/>
                    <a:pt x="9751" y="4775"/>
                  </a:cubicBezTo>
                  <a:cubicBezTo>
                    <a:pt x="9730" y="4817"/>
                    <a:pt x="9709" y="4859"/>
                    <a:pt x="9667" y="4901"/>
                  </a:cubicBezTo>
                  <a:cubicBezTo>
                    <a:pt x="9416" y="4796"/>
                    <a:pt x="9186" y="4691"/>
                    <a:pt x="8914" y="4608"/>
                  </a:cubicBezTo>
                  <a:cubicBezTo>
                    <a:pt x="8767" y="4566"/>
                    <a:pt x="8642" y="4482"/>
                    <a:pt x="8516" y="4377"/>
                  </a:cubicBezTo>
                  <a:cubicBezTo>
                    <a:pt x="8447" y="4320"/>
                    <a:pt x="8353" y="4288"/>
                    <a:pt x="8258" y="4288"/>
                  </a:cubicBezTo>
                  <a:cubicBezTo>
                    <a:pt x="8180" y="4288"/>
                    <a:pt x="8101" y="4309"/>
                    <a:pt x="8035" y="4357"/>
                  </a:cubicBezTo>
                  <a:cubicBezTo>
                    <a:pt x="7910" y="4419"/>
                    <a:pt x="7847" y="4566"/>
                    <a:pt x="7868" y="4712"/>
                  </a:cubicBezTo>
                  <a:cubicBezTo>
                    <a:pt x="7889" y="4838"/>
                    <a:pt x="7951" y="4942"/>
                    <a:pt x="8077" y="5005"/>
                  </a:cubicBezTo>
                  <a:cubicBezTo>
                    <a:pt x="8244" y="5089"/>
                    <a:pt x="8391" y="5173"/>
                    <a:pt x="8621" y="5256"/>
                  </a:cubicBezTo>
                  <a:cubicBezTo>
                    <a:pt x="8830" y="5340"/>
                    <a:pt x="9039" y="5424"/>
                    <a:pt x="9249" y="5507"/>
                  </a:cubicBezTo>
                  <a:cubicBezTo>
                    <a:pt x="9291" y="5528"/>
                    <a:pt x="9311" y="5549"/>
                    <a:pt x="9353" y="5570"/>
                  </a:cubicBezTo>
                  <a:cubicBezTo>
                    <a:pt x="9165" y="5884"/>
                    <a:pt x="8977" y="6177"/>
                    <a:pt x="8809" y="6470"/>
                  </a:cubicBezTo>
                  <a:cubicBezTo>
                    <a:pt x="8684" y="6679"/>
                    <a:pt x="8558" y="6909"/>
                    <a:pt x="8433" y="7118"/>
                  </a:cubicBezTo>
                  <a:cubicBezTo>
                    <a:pt x="8391" y="7202"/>
                    <a:pt x="8349" y="7307"/>
                    <a:pt x="8307" y="7390"/>
                  </a:cubicBezTo>
                  <a:cubicBezTo>
                    <a:pt x="8140" y="7600"/>
                    <a:pt x="8202" y="7914"/>
                    <a:pt x="8454" y="8060"/>
                  </a:cubicBezTo>
                  <a:cubicBezTo>
                    <a:pt x="8977" y="8395"/>
                    <a:pt x="9500" y="8751"/>
                    <a:pt x="10023" y="9106"/>
                  </a:cubicBezTo>
                  <a:cubicBezTo>
                    <a:pt x="10065" y="9127"/>
                    <a:pt x="10107" y="9148"/>
                    <a:pt x="10169" y="9211"/>
                  </a:cubicBezTo>
                  <a:lnTo>
                    <a:pt x="7512" y="9567"/>
                  </a:lnTo>
                  <a:cubicBezTo>
                    <a:pt x="7449" y="9148"/>
                    <a:pt x="7366" y="8751"/>
                    <a:pt x="7282" y="8353"/>
                  </a:cubicBezTo>
                  <a:cubicBezTo>
                    <a:pt x="7198" y="7872"/>
                    <a:pt x="7135" y="7390"/>
                    <a:pt x="7052" y="6909"/>
                  </a:cubicBezTo>
                  <a:cubicBezTo>
                    <a:pt x="6968" y="6365"/>
                    <a:pt x="6884" y="5821"/>
                    <a:pt x="6801" y="5277"/>
                  </a:cubicBezTo>
                  <a:cubicBezTo>
                    <a:pt x="6759" y="5173"/>
                    <a:pt x="6759" y="5047"/>
                    <a:pt x="6822" y="4942"/>
                  </a:cubicBezTo>
                  <a:cubicBezTo>
                    <a:pt x="6842" y="4922"/>
                    <a:pt x="6842" y="4880"/>
                    <a:pt x="6842" y="4838"/>
                  </a:cubicBezTo>
                  <a:cubicBezTo>
                    <a:pt x="6842" y="4733"/>
                    <a:pt x="6884" y="4608"/>
                    <a:pt x="6968" y="4524"/>
                  </a:cubicBezTo>
                  <a:cubicBezTo>
                    <a:pt x="6989" y="4482"/>
                    <a:pt x="7031" y="4440"/>
                    <a:pt x="7052" y="4377"/>
                  </a:cubicBezTo>
                  <a:cubicBezTo>
                    <a:pt x="7240" y="4022"/>
                    <a:pt x="7407" y="3645"/>
                    <a:pt x="7533" y="3269"/>
                  </a:cubicBezTo>
                  <a:cubicBezTo>
                    <a:pt x="7617" y="3080"/>
                    <a:pt x="7554" y="2871"/>
                    <a:pt x="7366" y="2787"/>
                  </a:cubicBezTo>
                  <a:cubicBezTo>
                    <a:pt x="7316" y="2762"/>
                    <a:pt x="7262" y="2750"/>
                    <a:pt x="7209" y="2750"/>
                  </a:cubicBezTo>
                  <a:cubicBezTo>
                    <a:pt x="7084" y="2750"/>
                    <a:pt x="6964" y="2816"/>
                    <a:pt x="6905" y="2934"/>
                  </a:cubicBezTo>
                  <a:cubicBezTo>
                    <a:pt x="6842" y="3038"/>
                    <a:pt x="6801" y="3143"/>
                    <a:pt x="6759" y="3248"/>
                  </a:cubicBezTo>
                  <a:cubicBezTo>
                    <a:pt x="6675" y="3520"/>
                    <a:pt x="6550" y="3792"/>
                    <a:pt x="6403" y="4064"/>
                  </a:cubicBezTo>
                  <a:cubicBezTo>
                    <a:pt x="6361" y="4126"/>
                    <a:pt x="6319" y="4189"/>
                    <a:pt x="6278" y="4252"/>
                  </a:cubicBezTo>
                  <a:cubicBezTo>
                    <a:pt x="6257" y="4231"/>
                    <a:pt x="6215" y="4231"/>
                    <a:pt x="6194" y="4210"/>
                  </a:cubicBezTo>
                  <a:cubicBezTo>
                    <a:pt x="5880" y="4001"/>
                    <a:pt x="5566" y="3792"/>
                    <a:pt x="5252" y="3582"/>
                  </a:cubicBezTo>
                  <a:cubicBezTo>
                    <a:pt x="5106" y="3478"/>
                    <a:pt x="4959" y="3373"/>
                    <a:pt x="4792" y="3310"/>
                  </a:cubicBezTo>
                  <a:cubicBezTo>
                    <a:pt x="4729" y="3276"/>
                    <a:pt x="4668" y="3260"/>
                    <a:pt x="4611" y="3260"/>
                  </a:cubicBezTo>
                  <a:cubicBezTo>
                    <a:pt x="4290" y="3260"/>
                    <a:pt x="4102" y="3743"/>
                    <a:pt x="4457" y="3938"/>
                  </a:cubicBezTo>
                  <a:cubicBezTo>
                    <a:pt x="4604" y="4043"/>
                    <a:pt x="4729" y="4147"/>
                    <a:pt x="4876" y="4252"/>
                  </a:cubicBezTo>
                  <a:cubicBezTo>
                    <a:pt x="5210" y="4461"/>
                    <a:pt x="5545" y="4670"/>
                    <a:pt x="5880" y="4859"/>
                  </a:cubicBezTo>
                  <a:cubicBezTo>
                    <a:pt x="5964" y="4922"/>
                    <a:pt x="6026" y="5005"/>
                    <a:pt x="6026" y="5110"/>
                  </a:cubicBezTo>
                  <a:cubicBezTo>
                    <a:pt x="6068" y="5340"/>
                    <a:pt x="6089" y="5549"/>
                    <a:pt x="6131" y="5779"/>
                  </a:cubicBezTo>
                  <a:cubicBezTo>
                    <a:pt x="6194" y="6198"/>
                    <a:pt x="6278" y="6637"/>
                    <a:pt x="6340" y="7014"/>
                  </a:cubicBezTo>
                  <a:cubicBezTo>
                    <a:pt x="6403" y="7390"/>
                    <a:pt x="6445" y="7767"/>
                    <a:pt x="6508" y="8144"/>
                  </a:cubicBezTo>
                  <a:cubicBezTo>
                    <a:pt x="6529" y="8269"/>
                    <a:pt x="6550" y="8395"/>
                    <a:pt x="6570" y="8499"/>
                  </a:cubicBezTo>
                  <a:cubicBezTo>
                    <a:pt x="6529" y="8479"/>
                    <a:pt x="6487" y="8437"/>
                    <a:pt x="6466" y="8395"/>
                  </a:cubicBezTo>
                  <a:cubicBezTo>
                    <a:pt x="6236" y="7997"/>
                    <a:pt x="5985" y="7600"/>
                    <a:pt x="5754" y="7202"/>
                  </a:cubicBezTo>
                  <a:cubicBezTo>
                    <a:pt x="5734" y="7118"/>
                    <a:pt x="5713" y="7098"/>
                    <a:pt x="5671" y="6993"/>
                  </a:cubicBezTo>
                  <a:cubicBezTo>
                    <a:pt x="5608" y="6888"/>
                    <a:pt x="5566" y="6784"/>
                    <a:pt x="5503" y="6679"/>
                  </a:cubicBezTo>
                  <a:cubicBezTo>
                    <a:pt x="5441" y="6574"/>
                    <a:pt x="5336" y="6491"/>
                    <a:pt x="5210" y="6491"/>
                  </a:cubicBezTo>
                  <a:cubicBezTo>
                    <a:pt x="4814" y="6439"/>
                    <a:pt x="4433" y="6402"/>
                    <a:pt x="4042" y="6402"/>
                  </a:cubicBezTo>
                  <a:cubicBezTo>
                    <a:pt x="3957" y="6402"/>
                    <a:pt x="3873" y="6403"/>
                    <a:pt x="3788" y="6407"/>
                  </a:cubicBezTo>
                  <a:cubicBezTo>
                    <a:pt x="3711" y="6414"/>
                    <a:pt x="3634" y="6416"/>
                    <a:pt x="3557" y="6416"/>
                  </a:cubicBezTo>
                  <a:cubicBezTo>
                    <a:pt x="3404" y="6416"/>
                    <a:pt x="3251" y="6407"/>
                    <a:pt x="3097" y="6407"/>
                  </a:cubicBezTo>
                  <a:cubicBezTo>
                    <a:pt x="2972" y="5968"/>
                    <a:pt x="2846" y="5528"/>
                    <a:pt x="2721" y="5110"/>
                  </a:cubicBezTo>
                  <a:cubicBezTo>
                    <a:pt x="2679" y="4942"/>
                    <a:pt x="2658" y="4796"/>
                    <a:pt x="2637" y="4629"/>
                  </a:cubicBezTo>
                  <a:cubicBezTo>
                    <a:pt x="2637" y="4440"/>
                    <a:pt x="2469" y="4294"/>
                    <a:pt x="2281" y="4294"/>
                  </a:cubicBezTo>
                  <a:cubicBezTo>
                    <a:pt x="2093" y="4294"/>
                    <a:pt x="1925" y="4419"/>
                    <a:pt x="1904" y="4629"/>
                  </a:cubicBezTo>
                  <a:cubicBezTo>
                    <a:pt x="1904" y="4733"/>
                    <a:pt x="1925" y="4838"/>
                    <a:pt x="1946" y="4942"/>
                  </a:cubicBezTo>
                  <a:cubicBezTo>
                    <a:pt x="2072" y="5424"/>
                    <a:pt x="2197" y="5884"/>
                    <a:pt x="2344" y="6365"/>
                  </a:cubicBezTo>
                  <a:cubicBezTo>
                    <a:pt x="2344" y="6386"/>
                    <a:pt x="2344" y="6407"/>
                    <a:pt x="2344" y="6428"/>
                  </a:cubicBezTo>
                  <a:lnTo>
                    <a:pt x="2281" y="6449"/>
                  </a:lnTo>
                  <a:lnTo>
                    <a:pt x="1214" y="6470"/>
                  </a:lnTo>
                  <a:cubicBezTo>
                    <a:pt x="1026" y="6491"/>
                    <a:pt x="837" y="6491"/>
                    <a:pt x="649" y="6512"/>
                  </a:cubicBezTo>
                  <a:cubicBezTo>
                    <a:pt x="419" y="6554"/>
                    <a:pt x="252" y="6763"/>
                    <a:pt x="293" y="6993"/>
                  </a:cubicBezTo>
                  <a:cubicBezTo>
                    <a:pt x="326" y="7157"/>
                    <a:pt x="476" y="7270"/>
                    <a:pt x="640" y="7270"/>
                  </a:cubicBezTo>
                  <a:cubicBezTo>
                    <a:pt x="684" y="7270"/>
                    <a:pt x="730" y="7262"/>
                    <a:pt x="775" y="7244"/>
                  </a:cubicBezTo>
                  <a:cubicBezTo>
                    <a:pt x="879" y="7223"/>
                    <a:pt x="984" y="7202"/>
                    <a:pt x="1109" y="7202"/>
                  </a:cubicBezTo>
                  <a:cubicBezTo>
                    <a:pt x="1319" y="7181"/>
                    <a:pt x="1528" y="7160"/>
                    <a:pt x="1737" y="7160"/>
                  </a:cubicBezTo>
                  <a:lnTo>
                    <a:pt x="2553" y="7160"/>
                  </a:lnTo>
                  <a:cubicBezTo>
                    <a:pt x="2637" y="7411"/>
                    <a:pt x="2721" y="7642"/>
                    <a:pt x="2804" y="7872"/>
                  </a:cubicBezTo>
                  <a:cubicBezTo>
                    <a:pt x="2951" y="8269"/>
                    <a:pt x="3118" y="8667"/>
                    <a:pt x="3265" y="9064"/>
                  </a:cubicBezTo>
                  <a:cubicBezTo>
                    <a:pt x="3327" y="9232"/>
                    <a:pt x="3474" y="9357"/>
                    <a:pt x="3662" y="9357"/>
                  </a:cubicBezTo>
                  <a:cubicBezTo>
                    <a:pt x="3871" y="9399"/>
                    <a:pt x="4039" y="9420"/>
                    <a:pt x="4269" y="9462"/>
                  </a:cubicBezTo>
                  <a:cubicBezTo>
                    <a:pt x="4499" y="9525"/>
                    <a:pt x="4729" y="9567"/>
                    <a:pt x="4959" y="9629"/>
                  </a:cubicBezTo>
                  <a:lnTo>
                    <a:pt x="5650" y="9776"/>
                  </a:lnTo>
                  <a:cubicBezTo>
                    <a:pt x="5608" y="9797"/>
                    <a:pt x="5545" y="9818"/>
                    <a:pt x="5503" y="9818"/>
                  </a:cubicBezTo>
                  <a:cubicBezTo>
                    <a:pt x="4834" y="9922"/>
                    <a:pt x="4185" y="10027"/>
                    <a:pt x="3516" y="10131"/>
                  </a:cubicBezTo>
                  <a:cubicBezTo>
                    <a:pt x="3097" y="10194"/>
                    <a:pt x="2700" y="10257"/>
                    <a:pt x="2281" y="10341"/>
                  </a:cubicBezTo>
                  <a:cubicBezTo>
                    <a:pt x="2253" y="10345"/>
                    <a:pt x="2225" y="10348"/>
                    <a:pt x="2197" y="10348"/>
                  </a:cubicBezTo>
                  <a:cubicBezTo>
                    <a:pt x="2101" y="10348"/>
                    <a:pt x="2011" y="10317"/>
                    <a:pt x="1946" y="10236"/>
                  </a:cubicBezTo>
                  <a:cubicBezTo>
                    <a:pt x="1528" y="9859"/>
                    <a:pt x="1088" y="9504"/>
                    <a:pt x="607" y="9190"/>
                  </a:cubicBezTo>
                  <a:cubicBezTo>
                    <a:pt x="548" y="9131"/>
                    <a:pt x="469" y="9105"/>
                    <a:pt x="389" y="9105"/>
                  </a:cubicBezTo>
                  <a:cubicBezTo>
                    <a:pt x="327" y="9105"/>
                    <a:pt x="264" y="9121"/>
                    <a:pt x="210" y="9148"/>
                  </a:cubicBezTo>
                  <a:cubicBezTo>
                    <a:pt x="84" y="9232"/>
                    <a:pt x="0" y="9378"/>
                    <a:pt x="42" y="9525"/>
                  </a:cubicBezTo>
                  <a:cubicBezTo>
                    <a:pt x="63" y="9608"/>
                    <a:pt x="105" y="9692"/>
                    <a:pt x="168" y="9755"/>
                  </a:cubicBezTo>
                  <a:cubicBezTo>
                    <a:pt x="272" y="9859"/>
                    <a:pt x="398" y="9964"/>
                    <a:pt x="524" y="10048"/>
                  </a:cubicBezTo>
                  <a:lnTo>
                    <a:pt x="1486" y="10738"/>
                  </a:lnTo>
                  <a:cubicBezTo>
                    <a:pt x="1507" y="10759"/>
                    <a:pt x="1528" y="10780"/>
                    <a:pt x="1549" y="10822"/>
                  </a:cubicBezTo>
                  <a:cubicBezTo>
                    <a:pt x="1528" y="10843"/>
                    <a:pt x="1507" y="10864"/>
                    <a:pt x="1486" y="10906"/>
                  </a:cubicBezTo>
                  <a:cubicBezTo>
                    <a:pt x="1277" y="11157"/>
                    <a:pt x="1047" y="11387"/>
                    <a:pt x="775" y="11575"/>
                  </a:cubicBezTo>
                  <a:cubicBezTo>
                    <a:pt x="670" y="11638"/>
                    <a:pt x="565" y="11722"/>
                    <a:pt x="482" y="11826"/>
                  </a:cubicBezTo>
                  <a:cubicBezTo>
                    <a:pt x="398" y="11910"/>
                    <a:pt x="377" y="12056"/>
                    <a:pt x="419" y="12161"/>
                  </a:cubicBezTo>
                  <a:cubicBezTo>
                    <a:pt x="483" y="12328"/>
                    <a:pt x="626" y="12416"/>
                    <a:pt x="775" y="12416"/>
                  </a:cubicBezTo>
                  <a:cubicBezTo>
                    <a:pt x="869" y="12416"/>
                    <a:pt x="966" y="12381"/>
                    <a:pt x="1047" y="12308"/>
                  </a:cubicBezTo>
                  <a:cubicBezTo>
                    <a:pt x="1151" y="12182"/>
                    <a:pt x="1298" y="12098"/>
                    <a:pt x="1423" y="11973"/>
                  </a:cubicBezTo>
                  <a:cubicBezTo>
                    <a:pt x="1612" y="11784"/>
                    <a:pt x="1821" y="11596"/>
                    <a:pt x="2009" y="11408"/>
                  </a:cubicBezTo>
                  <a:cubicBezTo>
                    <a:pt x="2093" y="11303"/>
                    <a:pt x="2156" y="11178"/>
                    <a:pt x="2302" y="11157"/>
                  </a:cubicBezTo>
                  <a:cubicBezTo>
                    <a:pt x="2344" y="11157"/>
                    <a:pt x="2365" y="11136"/>
                    <a:pt x="2386" y="11115"/>
                  </a:cubicBezTo>
                  <a:cubicBezTo>
                    <a:pt x="2469" y="11010"/>
                    <a:pt x="2595" y="10989"/>
                    <a:pt x="2721" y="10989"/>
                  </a:cubicBezTo>
                  <a:lnTo>
                    <a:pt x="3997" y="10780"/>
                  </a:lnTo>
                  <a:cubicBezTo>
                    <a:pt x="4353" y="10717"/>
                    <a:pt x="4750" y="10634"/>
                    <a:pt x="5148" y="10592"/>
                  </a:cubicBezTo>
                  <a:cubicBezTo>
                    <a:pt x="5734" y="10508"/>
                    <a:pt x="6298" y="10424"/>
                    <a:pt x="6884" y="10341"/>
                  </a:cubicBezTo>
                  <a:cubicBezTo>
                    <a:pt x="6926" y="10341"/>
                    <a:pt x="6968" y="10362"/>
                    <a:pt x="6989" y="10362"/>
                  </a:cubicBezTo>
                  <a:cubicBezTo>
                    <a:pt x="7156" y="11220"/>
                    <a:pt x="7303" y="12077"/>
                    <a:pt x="7470" y="12977"/>
                  </a:cubicBezTo>
                  <a:cubicBezTo>
                    <a:pt x="7407" y="12935"/>
                    <a:pt x="7366" y="12893"/>
                    <a:pt x="7324" y="12872"/>
                  </a:cubicBezTo>
                  <a:lnTo>
                    <a:pt x="5817" y="11680"/>
                  </a:lnTo>
                  <a:cubicBezTo>
                    <a:pt x="5796" y="11659"/>
                    <a:pt x="5754" y="11638"/>
                    <a:pt x="5713" y="11617"/>
                  </a:cubicBezTo>
                  <a:cubicBezTo>
                    <a:pt x="5649" y="11572"/>
                    <a:pt x="5578" y="11550"/>
                    <a:pt x="5508" y="11550"/>
                  </a:cubicBezTo>
                  <a:cubicBezTo>
                    <a:pt x="5415" y="11550"/>
                    <a:pt x="5324" y="11588"/>
                    <a:pt x="5252" y="11659"/>
                  </a:cubicBezTo>
                  <a:cubicBezTo>
                    <a:pt x="5064" y="11847"/>
                    <a:pt x="4876" y="12015"/>
                    <a:pt x="4729" y="12182"/>
                  </a:cubicBezTo>
                  <a:cubicBezTo>
                    <a:pt x="4373" y="12559"/>
                    <a:pt x="4060" y="12935"/>
                    <a:pt x="3725" y="13333"/>
                  </a:cubicBezTo>
                  <a:cubicBezTo>
                    <a:pt x="3704" y="13312"/>
                    <a:pt x="3683" y="13291"/>
                    <a:pt x="3662" y="13270"/>
                  </a:cubicBezTo>
                  <a:cubicBezTo>
                    <a:pt x="3516" y="13082"/>
                    <a:pt x="3369" y="12893"/>
                    <a:pt x="3223" y="12726"/>
                  </a:cubicBezTo>
                  <a:cubicBezTo>
                    <a:pt x="3097" y="12559"/>
                    <a:pt x="2930" y="12412"/>
                    <a:pt x="2783" y="12266"/>
                  </a:cubicBezTo>
                  <a:cubicBezTo>
                    <a:pt x="2711" y="12201"/>
                    <a:pt x="2623" y="12171"/>
                    <a:pt x="2537" y="12171"/>
                  </a:cubicBezTo>
                  <a:cubicBezTo>
                    <a:pt x="2398" y="12171"/>
                    <a:pt x="2262" y="12249"/>
                    <a:pt x="2197" y="12391"/>
                  </a:cubicBezTo>
                  <a:cubicBezTo>
                    <a:pt x="2114" y="12580"/>
                    <a:pt x="2197" y="12789"/>
                    <a:pt x="2365" y="12914"/>
                  </a:cubicBezTo>
                  <a:cubicBezTo>
                    <a:pt x="2469" y="12977"/>
                    <a:pt x="2574" y="13061"/>
                    <a:pt x="2658" y="13165"/>
                  </a:cubicBezTo>
                  <a:cubicBezTo>
                    <a:pt x="2804" y="13354"/>
                    <a:pt x="2951" y="13521"/>
                    <a:pt x="3097" y="13709"/>
                  </a:cubicBezTo>
                  <a:lnTo>
                    <a:pt x="3202" y="13835"/>
                  </a:lnTo>
                  <a:cubicBezTo>
                    <a:pt x="3013" y="14065"/>
                    <a:pt x="2846" y="14274"/>
                    <a:pt x="2679" y="14484"/>
                  </a:cubicBezTo>
                  <a:cubicBezTo>
                    <a:pt x="2595" y="14609"/>
                    <a:pt x="2469" y="14714"/>
                    <a:pt x="2344" y="14777"/>
                  </a:cubicBezTo>
                  <a:cubicBezTo>
                    <a:pt x="2176" y="14902"/>
                    <a:pt x="2114" y="15132"/>
                    <a:pt x="2197" y="15341"/>
                  </a:cubicBezTo>
                  <a:cubicBezTo>
                    <a:pt x="2268" y="15460"/>
                    <a:pt x="2393" y="15524"/>
                    <a:pt x="2518" y="15524"/>
                  </a:cubicBezTo>
                  <a:cubicBezTo>
                    <a:pt x="2614" y="15524"/>
                    <a:pt x="2710" y="15486"/>
                    <a:pt x="2783" y="15404"/>
                  </a:cubicBezTo>
                  <a:cubicBezTo>
                    <a:pt x="2951" y="15258"/>
                    <a:pt x="3097" y="15111"/>
                    <a:pt x="3223" y="14944"/>
                  </a:cubicBezTo>
                  <a:cubicBezTo>
                    <a:pt x="3390" y="14756"/>
                    <a:pt x="3537" y="14546"/>
                    <a:pt x="3704" y="14358"/>
                  </a:cubicBezTo>
                  <a:cubicBezTo>
                    <a:pt x="3809" y="14484"/>
                    <a:pt x="3913" y="14567"/>
                    <a:pt x="3997" y="14693"/>
                  </a:cubicBezTo>
                  <a:cubicBezTo>
                    <a:pt x="4227" y="14944"/>
                    <a:pt x="4457" y="15216"/>
                    <a:pt x="4687" y="15467"/>
                  </a:cubicBezTo>
                  <a:cubicBezTo>
                    <a:pt x="4855" y="15655"/>
                    <a:pt x="5043" y="15823"/>
                    <a:pt x="5210" y="15990"/>
                  </a:cubicBezTo>
                  <a:cubicBezTo>
                    <a:pt x="5297" y="16077"/>
                    <a:pt x="5406" y="16118"/>
                    <a:pt x="5511" y="16118"/>
                  </a:cubicBezTo>
                  <a:cubicBezTo>
                    <a:pt x="5609" y="16118"/>
                    <a:pt x="5705" y="16082"/>
                    <a:pt x="5775" y="16011"/>
                  </a:cubicBezTo>
                  <a:cubicBezTo>
                    <a:pt x="6194" y="15697"/>
                    <a:pt x="6570" y="15383"/>
                    <a:pt x="6968" y="15069"/>
                  </a:cubicBezTo>
                  <a:cubicBezTo>
                    <a:pt x="7114" y="14944"/>
                    <a:pt x="7261" y="14839"/>
                    <a:pt x="7449" y="14693"/>
                  </a:cubicBezTo>
                  <a:lnTo>
                    <a:pt x="7449" y="14693"/>
                  </a:lnTo>
                  <a:cubicBezTo>
                    <a:pt x="7282" y="15593"/>
                    <a:pt x="7135" y="16450"/>
                    <a:pt x="6968" y="17308"/>
                  </a:cubicBezTo>
                  <a:lnTo>
                    <a:pt x="6759" y="17308"/>
                  </a:lnTo>
                  <a:cubicBezTo>
                    <a:pt x="6466" y="17287"/>
                    <a:pt x="6173" y="17246"/>
                    <a:pt x="5901" y="17204"/>
                  </a:cubicBezTo>
                  <a:cubicBezTo>
                    <a:pt x="5169" y="17099"/>
                    <a:pt x="4457" y="16994"/>
                    <a:pt x="3725" y="16890"/>
                  </a:cubicBezTo>
                  <a:cubicBezTo>
                    <a:pt x="3369" y="16827"/>
                    <a:pt x="3034" y="16764"/>
                    <a:pt x="2679" y="16702"/>
                  </a:cubicBezTo>
                  <a:cubicBezTo>
                    <a:pt x="2553" y="16702"/>
                    <a:pt x="2448" y="16660"/>
                    <a:pt x="2365" y="16555"/>
                  </a:cubicBezTo>
                  <a:cubicBezTo>
                    <a:pt x="2344" y="16534"/>
                    <a:pt x="2323" y="16513"/>
                    <a:pt x="2281" y="16513"/>
                  </a:cubicBezTo>
                  <a:cubicBezTo>
                    <a:pt x="2176" y="16492"/>
                    <a:pt x="2093" y="16429"/>
                    <a:pt x="2051" y="16325"/>
                  </a:cubicBezTo>
                  <a:cubicBezTo>
                    <a:pt x="2009" y="16283"/>
                    <a:pt x="1967" y="16241"/>
                    <a:pt x="1925" y="16199"/>
                  </a:cubicBezTo>
                  <a:cubicBezTo>
                    <a:pt x="1632" y="15906"/>
                    <a:pt x="1319" y="15613"/>
                    <a:pt x="984" y="15362"/>
                  </a:cubicBezTo>
                  <a:cubicBezTo>
                    <a:pt x="913" y="15302"/>
                    <a:pt x="829" y="15271"/>
                    <a:pt x="743" y="15271"/>
                  </a:cubicBezTo>
                  <a:cubicBezTo>
                    <a:pt x="651" y="15271"/>
                    <a:pt x="558" y="15307"/>
                    <a:pt x="482" y="15383"/>
                  </a:cubicBezTo>
                  <a:cubicBezTo>
                    <a:pt x="356" y="15509"/>
                    <a:pt x="356" y="15739"/>
                    <a:pt x="482" y="15885"/>
                  </a:cubicBezTo>
                  <a:cubicBezTo>
                    <a:pt x="586" y="15990"/>
                    <a:pt x="733" y="16074"/>
                    <a:pt x="837" y="16178"/>
                  </a:cubicBezTo>
                  <a:cubicBezTo>
                    <a:pt x="1047" y="16367"/>
                    <a:pt x="1235" y="16534"/>
                    <a:pt x="1423" y="16722"/>
                  </a:cubicBezTo>
                  <a:cubicBezTo>
                    <a:pt x="1465" y="16764"/>
                    <a:pt x="1507" y="16827"/>
                    <a:pt x="1528" y="16869"/>
                  </a:cubicBezTo>
                  <a:cubicBezTo>
                    <a:pt x="1528" y="16890"/>
                    <a:pt x="1507" y="16911"/>
                    <a:pt x="1486" y="16932"/>
                  </a:cubicBezTo>
                  <a:cubicBezTo>
                    <a:pt x="1172" y="17162"/>
                    <a:pt x="879" y="17413"/>
                    <a:pt x="586" y="17643"/>
                  </a:cubicBezTo>
                  <a:cubicBezTo>
                    <a:pt x="440" y="17748"/>
                    <a:pt x="293" y="17873"/>
                    <a:pt x="168" y="18020"/>
                  </a:cubicBezTo>
                  <a:cubicBezTo>
                    <a:pt x="42" y="18145"/>
                    <a:pt x="42" y="18375"/>
                    <a:pt x="189" y="18501"/>
                  </a:cubicBezTo>
                  <a:cubicBezTo>
                    <a:pt x="254" y="18567"/>
                    <a:pt x="337" y="18598"/>
                    <a:pt x="422" y="18598"/>
                  </a:cubicBezTo>
                  <a:cubicBezTo>
                    <a:pt x="500" y="18598"/>
                    <a:pt x="579" y="18572"/>
                    <a:pt x="649" y="18522"/>
                  </a:cubicBezTo>
                  <a:cubicBezTo>
                    <a:pt x="796" y="18417"/>
                    <a:pt x="963" y="18313"/>
                    <a:pt x="1109" y="18187"/>
                  </a:cubicBezTo>
                  <a:cubicBezTo>
                    <a:pt x="1402" y="17957"/>
                    <a:pt x="1695" y="17727"/>
                    <a:pt x="1967" y="17476"/>
                  </a:cubicBezTo>
                  <a:cubicBezTo>
                    <a:pt x="2032" y="17395"/>
                    <a:pt x="2135" y="17364"/>
                    <a:pt x="2236" y="17364"/>
                  </a:cubicBezTo>
                  <a:cubicBezTo>
                    <a:pt x="2265" y="17364"/>
                    <a:pt x="2295" y="17366"/>
                    <a:pt x="2323" y="17371"/>
                  </a:cubicBezTo>
                  <a:cubicBezTo>
                    <a:pt x="2574" y="17434"/>
                    <a:pt x="2825" y="17455"/>
                    <a:pt x="3097" y="17497"/>
                  </a:cubicBezTo>
                  <a:cubicBezTo>
                    <a:pt x="3495" y="17559"/>
                    <a:pt x="3892" y="17622"/>
                    <a:pt x="4290" y="17685"/>
                  </a:cubicBezTo>
                  <a:cubicBezTo>
                    <a:pt x="4604" y="17727"/>
                    <a:pt x="4917" y="17790"/>
                    <a:pt x="5252" y="17852"/>
                  </a:cubicBezTo>
                  <a:cubicBezTo>
                    <a:pt x="5399" y="17873"/>
                    <a:pt x="5545" y="17894"/>
                    <a:pt x="5692" y="17894"/>
                  </a:cubicBezTo>
                  <a:lnTo>
                    <a:pt x="5692" y="17936"/>
                  </a:lnTo>
                  <a:lnTo>
                    <a:pt x="5252" y="18041"/>
                  </a:lnTo>
                  <a:lnTo>
                    <a:pt x="4457" y="18187"/>
                  </a:lnTo>
                  <a:cubicBezTo>
                    <a:pt x="4248" y="18229"/>
                    <a:pt x="4039" y="18292"/>
                    <a:pt x="3829" y="18313"/>
                  </a:cubicBezTo>
                  <a:cubicBezTo>
                    <a:pt x="3620" y="18334"/>
                    <a:pt x="3411" y="18375"/>
                    <a:pt x="3306" y="18606"/>
                  </a:cubicBezTo>
                  <a:cubicBezTo>
                    <a:pt x="3139" y="19003"/>
                    <a:pt x="2993" y="19401"/>
                    <a:pt x="2825" y="19798"/>
                  </a:cubicBezTo>
                  <a:cubicBezTo>
                    <a:pt x="2741" y="20049"/>
                    <a:pt x="2658" y="20300"/>
                    <a:pt x="2574" y="20551"/>
                  </a:cubicBezTo>
                  <a:lnTo>
                    <a:pt x="2407" y="20551"/>
                  </a:lnTo>
                  <a:cubicBezTo>
                    <a:pt x="2030" y="20551"/>
                    <a:pt x="1653" y="20531"/>
                    <a:pt x="1277" y="20510"/>
                  </a:cubicBezTo>
                  <a:cubicBezTo>
                    <a:pt x="1109" y="20510"/>
                    <a:pt x="942" y="20489"/>
                    <a:pt x="775" y="20447"/>
                  </a:cubicBezTo>
                  <a:cubicBezTo>
                    <a:pt x="740" y="20438"/>
                    <a:pt x="705" y="20434"/>
                    <a:pt x="671" y="20434"/>
                  </a:cubicBezTo>
                  <a:cubicBezTo>
                    <a:pt x="535" y="20434"/>
                    <a:pt x="402" y="20498"/>
                    <a:pt x="335" y="20614"/>
                  </a:cubicBezTo>
                  <a:cubicBezTo>
                    <a:pt x="252" y="20782"/>
                    <a:pt x="293" y="20970"/>
                    <a:pt x="440" y="21095"/>
                  </a:cubicBezTo>
                  <a:cubicBezTo>
                    <a:pt x="524" y="21158"/>
                    <a:pt x="649" y="21200"/>
                    <a:pt x="754" y="21200"/>
                  </a:cubicBezTo>
                  <a:lnTo>
                    <a:pt x="2197" y="21263"/>
                  </a:lnTo>
                  <a:lnTo>
                    <a:pt x="2344" y="21263"/>
                  </a:lnTo>
                  <a:cubicBezTo>
                    <a:pt x="2365" y="21284"/>
                    <a:pt x="2365" y="21305"/>
                    <a:pt x="2344" y="21326"/>
                  </a:cubicBezTo>
                  <a:cubicBezTo>
                    <a:pt x="2218" y="21807"/>
                    <a:pt x="2093" y="22288"/>
                    <a:pt x="1946" y="22769"/>
                  </a:cubicBezTo>
                  <a:cubicBezTo>
                    <a:pt x="1925" y="22874"/>
                    <a:pt x="1925" y="22958"/>
                    <a:pt x="1925" y="23062"/>
                  </a:cubicBezTo>
                  <a:cubicBezTo>
                    <a:pt x="1945" y="23300"/>
                    <a:pt x="2120" y="23411"/>
                    <a:pt x="2294" y="23411"/>
                  </a:cubicBezTo>
                  <a:cubicBezTo>
                    <a:pt x="2487" y="23411"/>
                    <a:pt x="2680" y="23274"/>
                    <a:pt x="2658" y="23020"/>
                  </a:cubicBezTo>
                  <a:cubicBezTo>
                    <a:pt x="2658" y="22958"/>
                    <a:pt x="2679" y="22895"/>
                    <a:pt x="2679" y="22832"/>
                  </a:cubicBezTo>
                  <a:cubicBezTo>
                    <a:pt x="2741" y="22581"/>
                    <a:pt x="2825" y="22288"/>
                    <a:pt x="2888" y="22058"/>
                  </a:cubicBezTo>
                  <a:cubicBezTo>
                    <a:pt x="2972" y="21807"/>
                    <a:pt x="3034" y="21556"/>
                    <a:pt x="3118" y="21305"/>
                  </a:cubicBezTo>
                  <a:lnTo>
                    <a:pt x="3850" y="21305"/>
                  </a:lnTo>
                  <a:cubicBezTo>
                    <a:pt x="4248" y="21284"/>
                    <a:pt x="4645" y="21242"/>
                    <a:pt x="5043" y="21242"/>
                  </a:cubicBezTo>
                  <a:cubicBezTo>
                    <a:pt x="5315" y="21242"/>
                    <a:pt x="5566" y="21054"/>
                    <a:pt x="5650" y="20803"/>
                  </a:cubicBezTo>
                  <a:cubicBezTo>
                    <a:pt x="5734" y="20572"/>
                    <a:pt x="5838" y="20384"/>
                    <a:pt x="5985" y="20196"/>
                  </a:cubicBezTo>
                  <a:cubicBezTo>
                    <a:pt x="6006" y="20154"/>
                    <a:pt x="6026" y="20112"/>
                    <a:pt x="6047" y="20091"/>
                  </a:cubicBezTo>
                  <a:lnTo>
                    <a:pt x="6487" y="19275"/>
                  </a:lnTo>
                  <a:cubicBezTo>
                    <a:pt x="6508" y="19233"/>
                    <a:pt x="6550" y="19212"/>
                    <a:pt x="6591" y="19150"/>
                  </a:cubicBezTo>
                  <a:cubicBezTo>
                    <a:pt x="6591" y="19191"/>
                    <a:pt x="6591" y="19212"/>
                    <a:pt x="6591" y="19254"/>
                  </a:cubicBezTo>
                  <a:cubicBezTo>
                    <a:pt x="6529" y="19631"/>
                    <a:pt x="6445" y="20049"/>
                    <a:pt x="6403" y="20405"/>
                  </a:cubicBezTo>
                  <a:cubicBezTo>
                    <a:pt x="6340" y="20761"/>
                    <a:pt x="6278" y="21095"/>
                    <a:pt x="6236" y="21451"/>
                  </a:cubicBezTo>
                  <a:cubicBezTo>
                    <a:pt x="6173" y="21849"/>
                    <a:pt x="6110" y="22225"/>
                    <a:pt x="6047" y="22623"/>
                  </a:cubicBezTo>
                  <a:cubicBezTo>
                    <a:pt x="6047" y="22707"/>
                    <a:pt x="6006" y="22790"/>
                    <a:pt x="5922" y="22832"/>
                  </a:cubicBezTo>
                  <a:cubicBezTo>
                    <a:pt x="5754" y="22916"/>
                    <a:pt x="5587" y="23020"/>
                    <a:pt x="5420" y="23125"/>
                  </a:cubicBezTo>
                  <a:cubicBezTo>
                    <a:pt x="5085" y="23355"/>
                    <a:pt x="4750" y="23585"/>
                    <a:pt x="4415" y="23816"/>
                  </a:cubicBezTo>
                  <a:cubicBezTo>
                    <a:pt x="4311" y="23878"/>
                    <a:pt x="4269" y="24025"/>
                    <a:pt x="4290" y="24150"/>
                  </a:cubicBezTo>
                  <a:cubicBezTo>
                    <a:pt x="4332" y="24297"/>
                    <a:pt x="4415" y="24380"/>
                    <a:pt x="4562" y="24422"/>
                  </a:cubicBezTo>
                  <a:cubicBezTo>
                    <a:pt x="4592" y="24430"/>
                    <a:pt x="4629" y="24435"/>
                    <a:pt x="4666" y="24435"/>
                  </a:cubicBezTo>
                  <a:cubicBezTo>
                    <a:pt x="4732" y="24435"/>
                    <a:pt x="4802" y="24420"/>
                    <a:pt x="4855" y="24380"/>
                  </a:cubicBezTo>
                  <a:cubicBezTo>
                    <a:pt x="5001" y="24276"/>
                    <a:pt x="5169" y="24192"/>
                    <a:pt x="5336" y="24088"/>
                  </a:cubicBezTo>
                  <a:lnTo>
                    <a:pt x="6298" y="23418"/>
                  </a:lnTo>
                  <a:cubicBezTo>
                    <a:pt x="6340" y="23502"/>
                    <a:pt x="6382" y="23564"/>
                    <a:pt x="6424" y="23627"/>
                  </a:cubicBezTo>
                  <a:cubicBezTo>
                    <a:pt x="6570" y="23878"/>
                    <a:pt x="6696" y="24150"/>
                    <a:pt x="6780" y="24422"/>
                  </a:cubicBezTo>
                  <a:cubicBezTo>
                    <a:pt x="6822" y="24548"/>
                    <a:pt x="6863" y="24652"/>
                    <a:pt x="6926" y="24757"/>
                  </a:cubicBezTo>
                  <a:cubicBezTo>
                    <a:pt x="6968" y="24820"/>
                    <a:pt x="7010" y="24862"/>
                    <a:pt x="7073" y="24904"/>
                  </a:cubicBezTo>
                  <a:cubicBezTo>
                    <a:pt x="7126" y="24934"/>
                    <a:pt x="7183" y="24948"/>
                    <a:pt x="7238" y="24948"/>
                  </a:cubicBezTo>
                  <a:cubicBezTo>
                    <a:pt x="7333" y="24948"/>
                    <a:pt x="7425" y="24907"/>
                    <a:pt x="7491" y="24841"/>
                  </a:cubicBezTo>
                  <a:cubicBezTo>
                    <a:pt x="7617" y="24736"/>
                    <a:pt x="7638" y="24548"/>
                    <a:pt x="7554" y="24401"/>
                  </a:cubicBezTo>
                  <a:cubicBezTo>
                    <a:pt x="7512" y="24297"/>
                    <a:pt x="7449" y="24171"/>
                    <a:pt x="7428" y="24067"/>
                  </a:cubicBezTo>
                  <a:cubicBezTo>
                    <a:pt x="7303" y="23732"/>
                    <a:pt x="7156" y="23418"/>
                    <a:pt x="6968" y="23146"/>
                  </a:cubicBezTo>
                  <a:cubicBezTo>
                    <a:pt x="6842" y="22979"/>
                    <a:pt x="6905" y="22769"/>
                    <a:pt x="6801" y="22602"/>
                  </a:cubicBezTo>
                  <a:lnTo>
                    <a:pt x="6801" y="22560"/>
                  </a:lnTo>
                  <a:cubicBezTo>
                    <a:pt x="6822" y="22393"/>
                    <a:pt x="6842" y="22204"/>
                    <a:pt x="6863" y="22037"/>
                  </a:cubicBezTo>
                  <a:cubicBezTo>
                    <a:pt x="6905" y="21723"/>
                    <a:pt x="6968" y="21409"/>
                    <a:pt x="7031" y="21095"/>
                  </a:cubicBezTo>
                  <a:cubicBezTo>
                    <a:pt x="7094" y="20677"/>
                    <a:pt x="7135" y="20259"/>
                    <a:pt x="7198" y="19861"/>
                  </a:cubicBezTo>
                  <a:cubicBezTo>
                    <a:pt x="7282" y="19463"/>
                    <a:pt x="7366" y="19066"/>
                    <a:pt x="7428" y="18689"/>
                  </a:cubicBezTo>
                  <a:cubicBezTo>
                    <a:pt x="7470" y="18522"/>
                    <a:pt x="7491" y="18334"/>
                    <a:pt x="7533" y="18166"/>
                  </a:cubicBezTo>
                  <a:cubicBezTo>
                    <a:pt x="8412" y="18250"/>
                    <a:pt x="9270" y="18375"/>
                    <a:pt x="10190" y="18522"/>
                  </a:cubicBezTo>
                  <a:lnTo>
                    <a:pt x="10023" y="18626"/>
                  </a:lnTo>
                  <a:lnTo>
                    <a:pt x="8454" y="19673"/>
                  </a:lnTo>
                  <a:cubicBezTo>
                    <a:pt x="8433" y="19694"/>
                    <a:pt x="8391" y="19715"/>
                    <a:pt x="8349" y="19735"/>
                  </a:cubicBezTo>
                  <a:cubicBezTo>
                    <a:pt x="8223" y="19861"/>
                    <a:pt x="8182" y="20070"/>
                    <a:pt x="8244" y="20238"/>
                  </a:cubicBezTo>
                  <a:cubicBezTo>
                    <a:pt x="8349" y="20447"/>
                    <a:pt x="8454" y="20656"/>
                    <a:pt x="8558" y="20865"/>
                  </a:cubicBezTo>
                  <a:cubicBezTo>
                    <a:pt x="8830" y="21305"/>
                    <a:pt x="9081" y="21744"/>
                    <a:pt x="9353" y="22183"/>
                  </a:cubicBezTo>
                  <a:cubicBezTo>
                    <a:pt x="9102" y="22288"/>
                    <a:pt x="8851" y="22372"/>
                    <a:pt x="8621" y="22456"/>
                  </a:cubicBezTo>
                  <a:cubicBezTo>
                    <a:pt x="8433" y="22539"/>
                    <a:pt x="8244" y="22623"/>
                    <a:pt x="8056" y="22728"/>
                  </a:cubicBezTo>
                  <a:cubicBezTo>
                    <a:pt x="7951" y="22769"/>
                    <a:pt x="7889" y="22874"/>
                    <a:pt x="7868" y="23000"/>
                  </a:cubicBezTo>
                  <a:cubicBezTo>
                    <a:pt x="7847" y="23146"/>
                    <a:pt x="7910" y="23313"/>
                    <a:pt x="8056" y="23376"/>
                  </a:cubicBezTo>
                  <a:cubicBezTo>
                    <a:pt x="8117" y="23411"/>
                    <a:pt x="8186" y="23428"/>
                    <a:pt x="8255" y="23428"/>
                  </a:cubicBezTo>
                  <a:cubicBezTo>
                    <a:pt x="8352" y="23428"/>
                    <a:pt x="8452" y="23395"/>
                    <a:pt x="8537" y="23334"/>
                  </a:cubicBezTo>
                  <a:cubicBezTo>
                    <a:pt x="8621" y="23251"/>
                    <a:pt x="8726" y="23188"/>
                    <a:pt x="8809" y="23146"/>
                  </a:cubicBezTo>
                  <a:cubicBezTo>
                    <a:pt x="9060" y="23062"/>
                    <a:pt x="9311" y="22958"/>
                    <a:pt x="9542" y="22874"/>
                  </a:cubicBezTo>
                  <a:lnTo>
                    <a:pt x="9667" y="22832"/>
                  </a:lnTo>
                  <a:cubicBezTo>
                    <a:pt x="9814" y="23041"/>
                    <a:pt x="9939" y="23251"/>
                    <a:pt x="10086" y="23439"/>
                  </a:cubicBezTo>
                  <a:cubicBezTo>
                    <a:pt x="10190" y="23585"/>
                    <a:pt x="10274" y="23753"/>
                    <a:pt x="10316" y="23941"/>
                  </a:cubicBezTo>
                  <a:cubicBezTo>
                    <a:pt x="10368" y="24114"/>
                    <a:pt x="10533" y="24229"/>
                    <a:pt x="10707" y="24229"/>
                  </a:cubicBezTo>
                  <a:cubicBezTo>
                    <a:pt x="10744" y="24229"/>
                    <a:pt x="10781" y="24224"/>
                    <a:pt x="10818" y="24213"/>
                  </a:cubicBezTo>
                  <a:cubicBezTo>
                    <a:pt x="11027" y="24150"/>
                    <a:pt x="11132" y="23920"/>
                    <a:pt x="11048" y="23711"/>
                  </a:cubicBezTo>
                  <a:cubicBezTo>
                    <a:pt x="10964" y="23523"/>
                    <a:pt x="10881" y="23355"/>
                    <a:pt x="10755" y="23167"/>
                  </a:cubicBezTo>
                  <a:cubicBezTo>
                    <a:pt x="10651" y="22979"/>
                    <a:pt x="10525" y="22811"/>
                    <a:pt x="10399" y="22602"/>
                  </a:cubicBezTo>
                  <a:cubicBezTo>
                    <a:pt x="10379" y="22560"/>
                    <a:pt x="10358" y="22518"/>
                    <a:pt x="10337" y="22476"/>
                  </a:cubicBezTo>
                  <a:lnTo>
                    <a:pt x="10713" y="22309"/>
                  </a:lnTo>
                  <a:cubicBezTo>
                    <a:pt x="11048" y="22163"/>
                    <a:pt x="11383" y="22037"/>
                    <a:pt x="11718" y="21891"/>
                  </a:cubicBezTo>
                  <a:cubicBezTo>
                    <a:pt x="11927" y="21786"/>
                    <a:pt x="12157" y="21681"/>
                    <a:pt x="12366" y="21556"/>
                  </a:cubicBezTo>
                  <a:cubicBezTo>
                    <a:pt x="12471" y="21514"/>
                    <a:pt x="12555" y="21388"/>
                    <a:pt x="12555" y="21263"/>
                  </a:cubicBezTo>
                  <a:cubicBezTo>
                    <a:pt x="12576" y="21158"/>
                    <a:pt x="12555" y="21054"/>
                    <a:pt x="12513" y="20970"/>
                  </a:cubicBezTo>
                  <a:cubicBezTo>
                    <a:pt x="12304" y="20363"/>
                    <a:pt x="12073" y="19777"/>
                    <a:pt x="11864" y="19191"/>
                  </a:cubicBezTo>
                  <a:cubicBezTo>
                    <a:pt x="11843" y="19150"/>
                    <a:pt x="11843" y="19108"/>
                    <a:pt x="11822" y="19045"/>
                  </a:cubicBezTo>
                  <a:lnTo>
                    <a:pt x="11822" y="19045"/>
                  </a:lnTo>
                  <a:lnTo>
                    <a:pt x="14166" y="20300"/>
                  </a:lnTo>
                  <a:cubicBezTo>
                    <a:pt x="14124" y="20384"/>
                    <a:pt x="14103" y="20468"/>
                    <a:pt x="14061" y="20531"/>
                  </a:cubicBezTo>
                  <a:cubicBezTo>
                    <a:pt x="13956" y="20698"/>
                    <a:pt x="13873" y="20865"/>
                    <a:pt x="13789" y="21054"/>
                  </a:cubicBezTo>
                  <a:cubicBezTo>
                    <a:pt x="13475" y="21849"/>
                    <a:pt x="13015" y="22560"/>
                    <a:pt x="12659" y="23355"/>
                  </a:cubicBezTo>
                  <a:cubicBezTo>
                    <a:pt x="12534" y="23627"/>
                    <a:pt x="12366" y="23899"/>
                    <a:pt x="12241" y="24150"/>
                  </a:cubicBezTo>
                  <a:cubicBezTo>
                    <a:pt x="12178" y="24276"/>
                    <a:pt x="12136" y="24401"/>
                    <a:pt x="11990" y="24443"/>
                  </a:cubicBezTo>
                  <a:cubicBezTo>
                    <a:pt x="11969" y="24464"/>
                    <a:pt x="11948" y="24464"/>
                    <a:pt x="11927" y="24506"/>
                  </a:cubicBezTo>
                  <a:cubicBezTo>
                    <a:pt x="11864" y="24611"/>
                    <a:pt x="11760" y="24673"/>
                    <a:pt x="11634" y="24694"/>
                  </a:cubicBezTo>
                  <a:cubicBezTo>
                    <a:pt x="11571" y="24715"/>
                    <a:pt x="11487" y="24778"/>
                    <a:pt x="11404" y="24799"/>
                  </a:cubicBezTo>
                  <a:cubicBezTo>
                    <a:pt x="11069" y="24966"/>
                    <a:pt x="10755" y="25155"/>
                    <a:pt x="10441" y="25364"/>
                  </a:cubicBezTo>
                  <a:cubicBezTo>
                    <a:pt x="10253" y="25469"/>
                    <a:pt x="10190" y="25678"/>
                    <a:pt x="10295" y="25866"/>
                  </a:cubicBezTo>
                  <a:cubicBezTo>
                    <a:pt x="10351" y="25993"/>
                    <a:pt x="10474" y="26063"/>
                    <a:pt x="10600" y="26063"/>
                  </a:cubicBezTo>
                  <a:cubicBezTo>
                    <a:pt x="10660" y="26063"/>
                    <a:pt x="10722" y="26047"/>
                    <a:pt x="10776" y="26013"/>
                  </a:cubicBezTo>
                  <a:cubicBezTo>
                    <a:pt x="10943" y="25929"/>
                    <a:pt x="11090" y="25824"/>
                    <a:pt x="11236" y="25720"/>
                  </a:cubicBezTo>
                  <a:cubicBezTo>
                    <a:pt x="11487" y="25552"/>
                    <a:pt x="11760" y="25427"/>
                    <a:pt x="12052" y="25322"/>
                  </a:cubicBezTo>
                  <a:cubicBezTo>
                    <a:pt x="12199" y="25720"/>
                    <a:pt x="12345" y="26117"/>
                    <a:pt x="12450" y="26473"/>
                  </a:cubicBezTo>
                  <a:cubicBezTo>
                    <a:pt x="12492" y="26640"/>
                    <a:pt x="12576" y="26787"/>
                    <a:pt x="12638" y="26954"/>
                  </a:cubicBezTo>
                  <a:cubicBezTo>
                    <a:pt x="12710" y="27083"/>
                    <a:pt x="12826" y="27139"/>
                    <a:pt x="12943" y="27139"/>
                  </a:cubicBezTo>
                  <a:cubicBezTo>
                    <a:pt x="13166" y="27139"/>
                    <a:pt x="13390" y="26936"/>
                    <a:pt x="13308" y="26661"/>
                  </a:cubicBezTo>
                  <a:cubicBezTo>
                    <a:pt x="13245" y="26452"/>
                    <a:pt x="13182" y="26264"/>
                    <a:pt x="13099" y="26054"/>
                  </a:cubicBezTo>
                  <a:cubicBezTo>
                    <a:pt x="12973" y="25720"/>
                    <a:pt x="12827" y="25385"/>
                    <a:pt x="12680" y="25029"/>
                  </a:cubicBezTo>
                  <a:cubicBezTo>
                    <a:pt x="12638" y="24966"/>
                    <a:pt x="12638" y="24862"/>
                    <a:pt x="12680" y="24778"/>
                  </a:cubicBezTo>
                  <a:cubicBezTo>
                    <a:pt x="12868" y="24443"/>
                    <a:pt x="13036" y="24108"/>
                    <a:pt x="13203" y="23753"/>
                  </a:cubicBezTo>
                  <a:cubicBezTo>
                    <a:pt x="13308" y="23564"/>
                    <a:pt x="13412" y="23355"/>
                    <a:pt x="13496" y="23146"/>
                  </a:cubicBezTo>
                  <a:cubicBezTo>
                    <a:pt x="13747" y="22707"/>
                    <a:pt x="13977" y="22246"/>
                    <a:pt x="14208" y="21786"/>
                  </a:cubicBezTo>
                  <a:cubicBezTo>
                    <a:pt x="14228" y="21744"/>
                    <a:pt x="14249" y="21723"/>
                    <a:pt x="14270" y="21681"/>
                  </a:cubicBezTo>
                  <a:cubicBezTo>
                    <a:pt x="14291" y="21786"/>
                    <a:pt x="14291" y="21891"/>
                    <a:pt x="14270" y="21974"/>
                  </a:cubicBezTo>
                  <a:cubicBezTo>
                    <a:pt x="14187" y="22539"/>
                    <a:pt x="14187" y="23125"/>
                    <a:pt x="14061" y="23690"/>
                  </a:cubicBezTo>
                  <a:cubicBezTo>
                    <a:pt x="14019" y="23857"/>
                    <a:pt x="14082" y="24067"/>
                    <a:pt x="14228" y="24171"/>
                  </a:cubicBezTo>
                  <a:cubicBezTo>
                    <a:pt x="14563" y="24464"/>
                    <a:pt x="14898" y="24736"/>
                    <a:pt x="15233" y="25008"/>
                  </a:cubicBezTo>
                  <a:cubicBezTo>
                    <a:pt x="15421" y="25155"/>
                    <a:pt x="15630" y="25301"/>
                    <a:pt x="15819" y="25448"/>
                  </a:cubicBezTo>
                  <a:cubicBezTo>
                    <a:pt x="15756" y="25678"/>
                    <a:pt x="15672" y="25887"/>
                    <a:pt x="15609" y="26096"/>
                  </a:cubicBezTo>
                  <a:cubicBezTo>
                    <a:pt x="15547" y="26264"/>
                    <a:pt x="15484" y="26410"/>
                    <a:pt x="15421" y="26557"/>
                  </a:cubicBezTo>
                  <a:cubicBezTo>
                    <a:pt x="15337" y="26745"/>
                    <a:pt x="15254" y="26954"/>
                    <a:pt x="15149" y="27163"/>
                  </a:cubicBezTo>
                  <a:cubicBezTo>
                    <a:pt x="15024" y="27393"/>
                    <a:pt x="15170" y="27686"/>
                    <a:pt x="15442" y="27707"/>
                  </a:cubicBezTo>
                  <a:cubicBezTo>
                    <a:pt x="15589" y="27707"/>
                    <a:pt x="15735" y="27645"/>
                    <a:pt x="15798" y="27519"/>
                  </a:cubicBezTo>
                  <a:cubicBezTo>
                    <a:pt x="15840" y="27456"/>
                    <a:pt x="15881" y="27414"/>
                    <a:pt x="15902" y="27352"/>
                  </a:cubicBezTo>
                  <a:cubicBezTo>
                    <a:pt x="15986" y="27142"/>
                    <a:pt x="16049" y="26912"/>
                    <a:pt x="16133" y="26703"/>
                  </a:cubicBezTo>
                  <a:cubicBezTo>
                    <a:pt x="16237" y="26431"/>
                    <a:pt x="16363" y="26159"/>
                    <a:pt x="16467" y="25887"/>
                  </a:cubicBezTo>
                  <a:cubicBezTo>
                    <a:pt x="16467" y="25877"/>
                    <a:pt x="16473" y="25871"/>
                    <a:pt x="16478" y="25871"/>
                  </a:cubicBezTo>
                  <a:cubicBezTo>
                    <a:pt x="16483" y="25871"/>
                    <a:pt x="16488" y="25877"/>
                    <a:pt x="16488" y="25887"/>
                  </a:cubicBezTo>
                  <a:lnTo>
                    <a:pt x="17744" y="26703"/>
                  </a:lnTo>
                  <a:cubicBezTo>
                    <a:pt x="17806" y="26745"/>
                    <a:pt x="17911" y="26787"/>
                    <a:pt x="17995" y="26829"/>
                  </a:cubicBezTo>
                  <a:cubicBezTo>
                    <a:pt x="18031" y="26840"/>
                    <a:pt x="18068" y="26845"/>
                    <a:pt x="18104" y="26845"/>
                  </a:cubicBezTo>
                  <a:cubicBezTo>
                    <a:pt x="18273" y="26845"/>
                    <a:pt x="18424" y="26729"/>
                    <a:pt x="18476" y="26557"/>
                  </a:cubicBezTo>
                  <a:cubicBezTo>
                    <a:pt x="18539" y="26368"/>
                    <a:pt x="18434" y="26159"/>
                    <a:pt x="18225" y="26117"/>
                  </a:cubicBezTo>
                  <a:cubicBezTo>
                    <a:pt x="18141" y="26075"/>
                    <a:pt x="18078" y="26033"/>
                    <a:pt x="17995" y="25992"/>
                  </a:cubicBezTo>
                  <a:cubicBezTo>
                    <a:pt x="17786" y="25866"/>
                    <a:pt x="17555" y="25720"/>
                    <a:pt x="17346" y="25573"/>
                  </a:cubicBezTo>
                  <a:cubicBezTo>
                    <a:pt x="17137" y="25427"/>
                    <a:pt x="16928" y="25280"/>
                    <a:pt x="16718" y="25155"/>
                  </a:cubicBezTo>
                  <a:cubicBezTo>
                    <a:pt x="16802" y="24883"/>
                    <a:pt x="16886" y="24652"/>
                    <a:pt x="16949" y="24401"/>
                  </a:cubicBezTo>
                  <a:cubicBezTo>
                    <a:pt x="17053" y="24004"/>
                    <a:pt x="17158" y="23606"/>
                    <a:pt x="17262" y="23209"/>
                  </a:cubicBezTo>
                  <a:cubicBezTo>
                    <a:pt x="17325" y="23020"/>
                    <a:pt x="17262" y="22811"/>
                    <a:pt x="17116" y="22686"/>
                  </a:cubicBezTo>
                  <a:cubicBezTo>
                    <a:pt x="16886" y="22476"/>
                    <a:pt x="16677" y="22246"/>
                    <a:pt x="16488" y="21995"/>
                  </a:cubicBezTo>
                  <a:lnTo>
                    <a:pt x="15881" y="21367"/>
                  </a:lnTo>
                  <a:cubicBezTo>
                    <a:pt x="15840" y="21326"/>
                    <a:pt x="15798" y="21263"/>
                    <a:pt x="15756" y="21221"/>
                  </a:cubicBezTo>
                  <a:cubicBezTo>
                    <a:pt x="15768" y="21215"/>
                    <a:pt x="15780" y="21212"/>
                    <a:pt x="15792" y="21212"/>
                  </a:cubicBezTo>
                  <a:cubicBezTo>
                    <a:pt x="15820" y="21212"/>
                    <a:pt x="15846" y="21227"/>
                    <a:pt x="15861" y="21242"/>
                  </a:cubicBezTo>
                  <a:cubicBezTo>
                    <a:pt x="16467" y="21556"/>
                    <a:pt x="17053" y="21870"/>
                    <a:pt x="17660" y="22163"/>
                  </a:cubicBezTo>
                  <a:cubicBezTo>
                    <a:pt x="18058" y="22372"/>
                    <a:pt x="18455" y="22560"/>
                    <a:pt x="18853" y="22769"/>
                  </a:cubicBezTo>
                  <a:cubicBezTo>
                    <a:pt x="18957" y="22790"/>
                    <a:pt x="19020" y="22874"/>
                    <a:pt x="19041" y="22979"/>
                  </a:cubicBezTo>
                  <a:cubicBezTo>
                    <a:pt x="19083" y="23230"/>
                    <a:pt x="19125" y="23481"/>
                    <a:pt x="19187" y="23711"/>
                  </a:cubicBezTo>
                  <a:cubicBezTo>
                    <a:pt x="19292" y="24025"/>
                    <a:pt x="19397" y="24339"/>
                    <a:pt x="19501" y="24652"/>
                  </a:cubicBezTo>
                  <a:cubicBezTo>
                    <a:pt x="19540" y="24808"/>
                    <a:pt x="19669" y="24927"/>
                    <a:pt x="19837" y="24927"/>
                  </a:cubicBezTo>
                  <a:cubicBezTo>
                    <a:pt x="19850" y="24927"/>
                    <a:pt x="19864" y="24926"/>
                    <a:pt x="19878" y="24924"/>
                  </a:cubicBezTo>
                  <a:cubicBezTo>
                    <a:pt x="20066" y="24904"/>
                    <a:pt x="20192" y="24736"/>
                    <a:pt x="20171" y="24548"/>
                  </a:cubicBezTo>
                  <a:cubicBezTo>
                    <a:pt x="20171" y="24380"/>
                    <a:pt x="20129" y="24192"/>
                    <a:pt x="20087" y="24025"/>
                  </a:cubicBezTo>
                  <a:cubicBezTo>
                    <a:pt x="19982" y="23669"/>
                    <a:pt x="19857" y="23292"/>
                    <a:pt x="19773" y="22937"/>
                  </a:cubicBezTo>
                  <a:cubicBezTo>
                    <a:pt x="19752" y="22895"/>
                    <a:pt x="19752" y="22832"/>
                    <a:pt x="19752" y="22790"/>
                  </a:cubicBezTo>
                  <a:cubicBezTo>
                    <a:pt x="19836" y="22769"/>
                    <a:pt x="19899" y="22748"/>
                    <a:pt x="19982" y="22728"/>
                  </a:cubicBezTo>
                  <a:cubicBezTo>
                    <a:pt x="20275" y="22665"/>
                    <a:pt x="20589" y="22644"/>
                    <a:pt x="20903" y="22644"/>
                  </a:cubicBezTo>
                  <a:cubicBezTo>
                    <a:pt x="21008" y="22644"/>
                    <a:pt x="21112" y="22623"/>
                    <a:pt x="21217" y="22602"/>
                  </a:cubicBezTo>
                  <a:cubicBezTo>
                    <a:pt x="21363" y="22560"/>
                    <a:pt x="21468" y="22435"/>
                    <a:pt x="21468" y="22267"/>
                  </a:cubicBezTo>
                  <a:cubicBezTo>
                    <a:pt x="21489" y="22121"/>
                    <a:pt x="21384" y="21974"/>
                    <a:pt x="21238" y="21932"/>
                  </a:cubicBezTo>
                  <a:cubicBezTo>
                    <a:pt x="21179" y="21918"/>
                    <a:pt x="21120" y="21903"/>
                    <a:pt x="21060" y="21903"/>
                  </a:cubicBezTo>
                  <a:cubicBezTo>
                    <a:pt x="21036" y="21903"/>
                    <a:pt x="21011" y="21905"/>
                    <a:pt x="20987" y="21911"/>
                  </a:cubicBezTo>
                  <a:cubicBezTo>
                    <a:pt x="20882" y="21911"/>
                    <a:pt x="20757" y="21932"/>
                    <a:pt x="20652" y="21932"/>
                  </a:cubicBezTo>
                  <a:cubicBezTo>
                    <a:pt x="20317" y="21932"/>
                    <a:pt x="19962" y="21995"/>
                    <a:pt x="19627" y="22079"/>
                  </a:cubicBezTo>
                  <a:cubicBezTo>
                    <a:pt x="19595" y="22100"/>
                    <a:pt x="19554" y="22110"/>
                    <a:pt x="19509" y="22110"/>
                  </a:cubicBezTo>
                  <a:cubicBezTo>
                    <a:pt x="19465" y="22110"/>
                    <a:pt x="19418" y="22100"/>
                    <a:pt x="19376" y="22079"/>
                  </a:cubicBezTo>
                  <a:cubicBezTo>
                    <a:pt x="19344" y="22068"/>
                    <a:pt x="19313" y="22063"/>
                    <a:pt x="19284" y="22063"/>
                  </a:cubicBezTo>
                  <a:cubicBezTo>
                    <a:pt x="19255" y="22063"/>
                    <a:pt x="19229" y="22068"/>
                    <a:pt x="19208" y="22079"/>
                  </a:cubicBezTo>
                  <a:cubicBezTo>
                    <a:pt x="19191" y="22084"/>
                    <a:pt x="19175" y="22087"/>
                    <a:pt x="19158" y="22087"/>
                  </a:cubicBezTo>
                  <a:cubicBezTo>
                    <a:pt x="19112" y="22087"/>
                    <a:pt x="19066" y="22068"/>
                    <a:pt x="19020" y="22037"/>
                  </a:cubicBezTo>
                  <a:lnTo>
                    <a:pt x="18246" y="21639"/>
                  </a:lnTo>
                  <a:cubicBezTo>
                    <a:pt x="17932" y="21493"/>
                    <a:pt x="17639" y="21326"/>
                    <a:pt x="17346" y="21179"/>
                  </a:cubicBezTo>
                  <a:cubicBezTo>
                    <a:pt x="16969" y="20991"/>
                    <a:pt x="16572" y="20803"/>
                    <a:pt x="16237" y="20635"/>
                  </a:cubicBezTo>
                  <a:cubicBezTo>
                    <a:pt x="15923" y="20447"/>
                    <a:pt x="15589" y="20279"/>
                    <a:pt x="15275" y="20112"/>
                  </a:cubicBezTo>
                  <a:cubicBezTo>
                    <a:pt x="15212" y="20070"/>
                    <a:pt x="15170" y="20028"/>
                    <a:pt x="15086" y="19987"/>
                  </a:cubicBezTo>
                  <a:lnTo>
                    <a:pt x="16258" y="17601"/>
                  </a:lnTo>
                  <a:cubicBezTo>
                    <a:pt x="16300" y="17706"/>
                    <a:pt x="16321" y="17748"/>
                    <a:pt x="16321" y="17810"/>
                  </a:cubicBezTo>
                  <a:cubicBezTo>
                    <a:pt x="16488" y="18417"/>
                    <a:pt x="16656" y="19003"/>
                    <a:pt x="16844" y="19610"/>
                  </a:cubicBezTo>
                  <a:cubicBezTo>
                    <a:pt x="16844" y="19652"/>
                    <a:pt x="16865" y="19715"/>
                    <a:pt x="16886" y="19756"/>
                  </a:cubicBezTo>
                  <a:cubicBezTo>
                    <a:pt x="16961" y="19888"/>
                    <a:pt x="17104" y="19969"/>
                    <a:pt x="17253" y="19969"/>
                  </a:cubicBezTo>
                  <a:cubicBezTo>
                    <a:pt x="17270" y="19969"/>
                    <a:pt x="17287" y="19968"/>
                    <a:pt x="17304" y="19966"/>
                  </a:cubicBezTo>
                  <a:cubicBezTo>
                    <a:pt x="17493" y="19945"/>
                    <a:pt x="17660" y="19924"/>
                    <a:pt x="17848" y="19882"/>
                  </a:cubicBezTo>
                  <a:cubicBezTo>
                    <a:pt x="18099" y="19840"/>
                    <a:pt x="18371" y="19777"/>
                    <a:pt x="18622" y="19715"/>
                  </a:cubicBezTo>
                  <a:lnTo>
                    <a:pt x="19480" y="19526"/>
                  </a:lnTo>
                  <a:cubicBezTo>
                    <a:pt x="19501" y="19652"/>
                    <a:pt x="19522" y="19798"/>
                    <a:pt x="19522" y="19924"/>
                  </a:cubicBezTo>
                  <a:cubicBezTo>
                    <a:pt x="19522" y="20217"/>
                    <a:pt x="19543" y="20531"/>
                    <a:pt x="19585" y="20844"/>
                  </a:cubicBezTo>
                  <a:cubicBezTo>
                    <a:pt x="19606" y="20928"/>
                    <a:pt x="19648" y="21012"/>
                    <a:pt x="19710" y="21095"/>
                  </a:cubicBezTo>
                  <a:cubicBezTo>
                    <a:pt x="19770" y="21191"/>
                    <a:pt x="19871" y="21239"/>
                    <a:pt x="19978" y="21239"/>
                  </a:cubicBezTo>
                  <a:cubicBezTo>
                    <a:pt x="20058" y="21239"/>
                    <a:pt x="20141" y="21212"/>
                    <a:pt x="20213" y="21158"/>
                  </a:cubicBezTo>
                  <a:cubicBezTo>
                    <a:pt x="20359" y="21033"/>
                    <a:pt x="20401" y="20823"/>
                    <a:pt x="20317" y="20635"/>
                  </a:cubicBezTo>
                  <a:cubicBezTo>
                    <a:pt x="20275" y="20531"/>
                    <a:pt x="20254" y="20405"/>
                    <a:pt x="20254" y="20300"/>
                  </a:cubicBezTo>
                  <a:cubicBezTo>
                    <a:pt x="20234" y="20133"/>
                    <a:pt x="20234" y="19966"/>
                    <a:pt x="20234" y="19819"/>
                  </a:cubicBezTo>
                  <a:cubicBezTo>
                    <a:pt x="20234" y="19694"/>
                    <a:pt x="20213" y="19547"/>
                    <a:pt x="20213" y="19422"/>
                  </a:cubicBezTo>
                  <a:cubicBezTo>
                    <a:pt x="20547" y="19317"/>
                    <a:pt x="20882" y="19233"/>
                    <a:pt x="21217" y="19129"/>
                  </a:cubicBezTo>
                  <a:lnTo>
                    <a:pt x="21384" y="19129"/>
                  </a:lnTo>
                  <a:cubicBezTo>
                    <a:pt x="21419" y="19137"/>
                    <a:pt x="21453" y="19141"/>
                    <a:pt x="21486" y="19141"/>
                  </a:cubicBezTo>
                  <a:cubicBezTo>
                    <a:pt x="21617" y="19141"/>
                    <a:pt x="21736" y="19078"/>
                    <a:pt x="21803" y="18961"/>
                  </a:cubicBezTo>
                  <a:cubicBezTo>
                    <a:pt x="21887" y="18857"/>
                    <a:pt x="21907" y="18710"/>
                    <a:pt x="21845" y="18606"/>
                  </a:cubicBezTo>
                  <a:cubicBezTo>
                    <a:pt x="21803" y="18480"/>
                    <a:pt x="21677" y="18396"/>
                    <a:pt x="21552" y="18396"/>
                  </a:cubicBezTo>
                  <a:cubicBezTo>
                    <a:pt x="21520" y="18386"/>
                    <a:pt x="21489" y="18381"/>
                    <a:pt x="21455" y="18381"/>
                  </a:cubicBezTo>
                  <a:cubicBezTo>
                    <a:pt x="21421" y="18381"/>
                    <a:pt x="21384" y="18386"/>
                    <a:pt x="21343" y="18396"/>
                  </a:cubicBezTo>
                  <a:cubicBezTo>
                    <a:pt x="21133" y="18438"/>
                    <a:pt x="20903" y="18480"/>
                    <a:pt x="20694" y="18543"/>
                  </a:cubicBezTo>
                  <a:cubicBezTo>
                    <a:pt x="20485" y="18585"/>
                    <a:pt x="20296" y="18626"/>
                    <a:pt x="20066" y="18689"/>
                  </a:cubicBezTo>
                  <a:lnTo>
                    <a:pt x="20066" y="18396"/>
                  </a:lnTo>
                  <a:cubicBezTo>
                    <a:pt x="20024" y="18020"/>
                    <a:pt x="19982" y="17622"/>
                    <a:pt x="19962" y="17225"/>
                  </a:cubicBezTo>
                  <a:cubicBezTo>
                    <a:pt x="19941" y="17120"/>
                    <a:pt x="19920" y="16974"/>
                    <a:pt x="19899" y="16869"/>
                  </a:cubicBezTo>
                  <a:cubicBezTo>
                    <a:pt x="19878" y="16764"/>
                    <a:pt x="19857" y="16660"/>
                    <a:pt x="19857" y="16576"/>
                  </a:cubicBezTo>
                  <a:cubicBezTo>
                    <a:pt x="19857" y="16327"/>
                    <a:pt x="19647" y="16131"/>
                    <a:pt x="19404" y="16131"/>
                  </a:cubicBezTo>
                  <a:cubicBezTo>
                    <a:pt x="19381" y="16131"/>
                    <a:pt x="19357" y="16133"/>
                    <a:pt x="19334" y="16137"/>
                  </a:cubicBezTo>
                  <a:cubicBezTo>
                    <a:pt x="18936" y="16137"/>
                    <a:pt x="18539" y="16157"/>
                    <a:pt x="18141" y="16157"/>
                  </a:cubicBezTo>
                  <a:cubicBezTo>
                    <a:pt x="18016" y="16178"/>
                    <a:pt x="17932" y="16199"/>
                    <a:pt x="17765" y="16199"/>
                  </a:cubicBezTo>
                  <a:lnTo>
                    <a:pt x="17283" y="16199"/>
                  </a:lnTo>
                  <a:lnTo>
                    <a:pt x="19187" y="14358"/>
                  </a:lnTo>
                  <a:cubicBezTo>
                    <a:pt x="19229" y="14379"/>
                    <a:pt x="19250" y="14421"/>
                    <a:pt x="19292" y="14442"/>
                  </a:cubicBezTo>
                  <a:cubicBezTo>
                    <a:pt x="19731" y="14860"/>
                    <a:pt x="20192" y="15279"/>
                    <a:pt x="20610" y="15697"/>
                  </a:cubicBezTo>
                  <a:cubicBezTo>
                    <a:pt x="21175" y="16262"/>
                    <a:pt x="21740" y="16827"/>
                    <a:pt x="22284" y="17392"/>
                  </a:cubicBezTo>
                  <a:cubicBezTo>
                    <a:pt x="22368" y="17476"/>
                    <a:pt x="22472" y="17538"/>
                    <a:pt x="22472" y="17685"/>
                  </a:cubicBezTo>
                  <a:cubicBezTo>
                    <a:pt x="22472" y="17727"/>
                    <a:pt x="22493" y="17769"/>
                    <a:pt x="22514" y="17790"/>
                  </a:cubicBezTo>
                  <a:cubicBezTo>
                    <a:pt x="22577" y="17852"/>
                    <a:pt x="22598" y="17957"/>
                    <a:pt x="22598" y="18041"/>
                  </a:cubicBezTo>
                  <a:cubicBezTo>
                    <a:pt x="22619" y="18396"/>
                    <a:pt x="22682" y="18752"/>
                    <a:pt x="22786" y="19087"/>
                  </a:cubicBezTo>
                  <a:cubicBezTo>
                    <a:pt x="22807" y="19212"/>
                    <a:pt x="22849" y="19317"/>
                    <a:pt x="22870" y="19443"/>
                  </a:cubicBezTo>
                  <a:cubicBezTo>
                    <a:pt x="22891" y="19568"/>
                    <a:pt x="22975" y="19652"/>
                    <a:pt x="23079" y="19715"/>
                  </a:cubicBezTo>
                  <a:cubicBezTo>
                    <a:pt x="23129" y="19742"/>
                    <a:pt x="23182" y="19754"/>
                    <a:pt x="23234" y="19754"/>
                  </a:cubicBezTo>
                  <a:cubicBezTo>
                    <a:pt x="23423" y="19754"/>
                    <a:pt x="23602" y="19593"/>
                    <a:pt x="23602" y="19380"/>
                  </a:cubicBezTo>
                  <a:cubicBezTo>
                    <a:pt x="23581" y="19191"/>
                    <a:pt x="23540" y="19003"/>
                    <a:pt x="23477" y="18836"/>
                  </a:cubicBezTo>
                  <a:cubicBezTo>
                    <a:pt x="23372" y="18543"/>
                    <a:pt x="23330" y="18229"/>
                    <a:pt x="23330" y="17915"/>
                  </a:cubicBezTo>
                  <a:cubicBezTo>
                    <a:pt x="23498" y="17894"/>
                    <a:pt x="23644" y="17873"/>
                    <a:pt x="23791" y="17873"/>
                  </a:cubicBezTo>
                  <a:cubicBezTo>
                    <a:pt x="24084" y="17852"/>
                    <a:pt x="24397" y="17852"/>
                    <a:pt x="24690" y="17852"/>
                  </a:cubicBezTo>
                  <a:cubicBezTo>
                    <a:pt x="24816" y="17852"/>
                    <a:pt x="24941" y="17852"/>
                    <a:pt x="25088" y="17831"/>
                  </a:cubicBezTo>
                  <a:cubicBezTo>
                    <a:pt x="25276" y="17790"/>
                    <a:pt x="25402" y="17622"/>
                    <a:pt x="25402" y="17434"/>
                  </a:cubicBezTo>
                  <a:cubicBezTo>
                    <a:pt x="25382" y="17258"/>
                    <a:pt x="25216" y="17118"/>
                    <a:pt x="25040" y="17118"/>
                  </a:cubicBezTo>
                  <a:cubicBezTo>
                    <a:pt x="25028" y="17118"/>
                    <a:pt x="25016" y="17119"/>
                    <a:pt x="25004" y="17120"/>
                  </a:cubicBezTo>
                  <a:lnTo>
                    <a:pt x="24900" y="17120"/>
                  </a:lnTo>
                  <a:cubicBezTo>
                    <a:pt x="24764" y="17115"/>
                    <a:pt x="24629" y="17112"/>
                    <a:pt x="24495" y="17112"/>
                  </a:cubicBezTo>
                  <a:cubicBezTo>
                    <a:pt x="24093" y="17112"/>
                    <a:pt x="23696" y="17136"/>
                    <a:pt x="23288" y="17183"/>
                  </a:cubicBezTo>
                  <a:cubicBezTo>
                    <a:pt x="23270" y="17186"/>
                    <a:pt x="23253" y="17188"/>
                    <a:pt x="23236" y="17188"/>
                  </a:cubicBezTo>
                  <a:cubicBezTo>
                    <a:pt x="23156" y="17188"/>
                    <a:pt x="23089" y="17147"/>
                    <a:pt x="23037" y="17078"/>
                  </a:cubicBezTo>
                  <a:cubicBezTo>
                    <a:pt x="22807" y="16869"/>
                    <a:pt x="22598" y="16639"/>
                    <a:pt x="22368" y="16409"/>
                  </a:cubicBezTo>
                  <a:cubicBezTo>
                    <a:pt x="22054" y="16095"/>
                    <a:pt x="21740" y="15781"/>
                    <a:pt x="21405" y="15467"/>
                  </a:cubicBezTo>
                  <a:lnTo>
                    <a:pt x="20694" y="14756"/>
                  </a:lnTo>
                  <a:lnTo>
                    <a:pt x="20568" y="14630"/>
                  </a:lnTo>
                  <a:cubicBezTo>
                    <a:pt x="20631" y="14630"/>
                    <a:pt x="20673" y="14651"/>
                    <a:pt x="20736" y="14672"/>
                  </a:cubicBezTo>
                  <a:lnTo>
                    <a:pt x="22012" y="15237"/>
                  </a:lnTo>
                  <a:cubicBezTo>
                    <a:pt x="22096" y="15258"/>
                    <a:pt x="22159" y="15300"/>
                    <a:pt x="22221" y="15362"/>
                  </a:cubicBezTo>
                  <a:cubicBezTo>
                    <a:pt x="22354" y="15462"/>
                    <a:pt x="22510" y="15515"/>
                    <a:pt x="22664" y="15515"/>
                  </a:cubicBezTo>
                  <a:cubicBezTo>
                    <a:pt x="22802" y="15515"/>
                    <a:pt x="22940" y="15472"/>
                    <a:pt x="23058" y="15383"/>
                  </a:cubicBezTo>
                  <a:cubicBezTo>
                    <a:pt x="23372" y="15174"/>
                    <a:pt x="23686" y="14986"/>
                    <a:pt x="24000" y="14777"/>
                  </a:cubicBezTo>
                  <a:cubicBezTo>
                    <a:pt x="24230" y="14630"/>
                    <a:pt x="24418" y="14463"/>
                    <a:pt x="24648" y="14316"/>
                  </a:cubicBezTo>
                  <a:lnTo>
                    <a:pt x="25820" y="15258"/>
                  </a:lnTo>
                  <a:cubicBezTo>
                    <a:pt x="25904" y="15321"/>
                    <a:pt x="25967" y="15383"/>
                    <a:pt x="26029" y="15446"/>
                  </a:cubicBezTo>
                  <a:cubicBezTo>
                    <a:pt x="26096" y="15552"/>
                    <a:pt x="26204" y="15608"/>
                    <a:pt x="26317" y="15608"/>
                  </a:cubicBezTo>
                  <a:cubicBezTo>
                    <a:pt x="26382" y="15608"/>
                    <a:pt x="26449" y="15589"/>
                    <a:pt x="26511" y="15551"/>
                  </a:cubicBezTo>
                  <a:cubicBezTo>
                    <a:pt x="26678" y="15467"/>
                    <a:pt x="26741" y="15258"/>
                    <a:pt x="26657" y="15069"/>
                  </a:cubicBezTo>
                  <a:cubicBezTo>
                    <a:pt x="26615" y="14986"/>
                    <a:pt x="26553" y="14923"/>
                    <a:pt x="26490" y="14860"/>
                  </a:cubicBezTo>
                  <a:cubicBezTo>
                    <a:pt x="26301" y="14693"/>
                    <a:pt x="26113" y="14567"/>
                    <a:pt x="25925" y="14400"/>
                  </a:cubicBezTo>
                  <a:lnTo>
                    <a:pt x="25255" y="13856"/>
                  </a:lnTo>
                  <a:lnTo>
                    <a:pt x="25967" y="13270"/>
                  </a:lnTo>
                  <a:cubicBezTo>
                    <a:pt x="26134" y="13124"/>
                    <a:pt x="26322" y="12998"/>
                    <a:pt x="26490" y="12831"/>
                  </a:cubicBezTo>
                  <a:cubicBezTo>
                    <a:pt x="26553" y="12768"/>
                    <a:pt x="26615" y="12684"/>
                    <a:pt x="26657" y="12600"/>
                  </a:cubicBezTo>
                  <a:cubicBezTo>
                    <a:pt x="26720" y="12412"/>
                    <a:pt x="26657" y="12224"/>
                    <a:pt x="26490" y="12140"/>
                  </a:cubicBezTo>
                  <a:cubicBezTo>
                    <a:pt x="26432" y="12111"/>
                    <a:pt x="26372" y="12097"/>
                    <a:pt x="26314" y="12097"/>
                  </a:cubicBezTo>
                  <a:cubicBezTo>
                    <a:pt x="26203" y="12097"/>
                    <a:pt x="26098" y="12149"/>
                    <a:pt x="26029" y="12245"/>
                  </a:cubicBezTo>
                  <a:cubicBezTo>
                    <a:pt x="25988" y="12308"/>
                    <a:pt x="25925" y="12349"/>
                    <a:pt x="25862" y="12412"/>
                  </a:cubicBezTo>
                  <a:cubicBezTo>
                    <a:pt x="25653" y="12580"/>
                    <a:pt x="25423" y="12789"/>
                    <a:pt x="25213" y="12935"/>
                  </a:cubicBezTo>
                  <a:cubicBezTo>
                    <a:pt x="25025" y="13082"/>
                    <a:pt x="24837" y="13228"/>
                    <a:pt x="24628" y="13375"/>
                  </a:cubicBezTo>
                  <a:cubicBezTo>
                    <a:pt x="24397" y="13228"/>
                    <a:pt x="24188" y="13061"/>
                    <a:pt x="23958" y="12914"/>
                  </a:cubicBezTo>
                  <a:cubicBezTo>
                    <a:pt x="23644" y="12684"/>
                    <a:pt x="23288" y="12496"/>
                    <a:pt x="22954" y="12266"/>
                  </a:cubicBezTo>
                  <a:cubicBezTo>
                    <a:pt x="22873" y="12208"/>
                    <a:pt x="22767" y="12176"/>
                    <a:pt x="22661" y="12176"/>
                  </a:cubicBezTo>
                  <a:cubicBezTo>
                    <a:pt x="22573" y="12176"/>
                    <a:pt x="22485" y="12198"/>
                    <a:pt x="22410" y="12245"/>
                  </a:cubicBezTo>
                  <a:cubicBezTo>
                    <a:pt x="22159" y="12412"/>
                    <a:pt x="21866" y="12538"/>
                    <a:pt x="21594" y="12621"/>
                  </a:cubicBezTo>
                  <a:lnTo>
                    <a:pt x="21531" y="12642"/>
                  </a:lnTo>
                  <a:lnTo>
                    <a:pt x="20694" y="13040"/>
                  </a:lnTo>
                  <a:cubicBezTo>
                    <a:pt x="20652" y="13061"/>
                    <a:pt x="20610" y="13082"/>
                    <a:pt x="20568" y="13082"/>
                  </a:cubicBezTo>
                  <a:lnTo>
                    <a:pt x="20547" y="13061"/>
                  </a:lnTo>
                  <a:cubicBezTo>
                    <a:pt x="20610" y="13019"/>
                    <a:pt x="20652" y="12977"/>
                    <a:pt x="20694" y="12935"/>
                  </a:cubicBezTo>
                  <a:lnTo>
                    <a:pt x="21531" y="12098"/>
                  </a:lnTo>
                  <a:lnTo>
                    <a:pt x="21928" y="11701"/>
                  </a:lnTo>
                  <a:cubicBezTo>
                    <a:pt x="22159" y="11492"/>
                    <a:pt x="22368" y="11282"/>
                    <a:pt x="22577" y="11073"/>
                  </a:cubicBezTo>
                  <a:cubicBezTo>
                    <a:pt x="22744" y="10906"/>
                    <a:pt x="22912" y="10738"/>
                    <a:pt x="23079" y="10571"/>
                  </a:cubicBezTo>
                  <a:cubicBezTo>
                    <a:pt x="23100" y="10529"/>
                    <a:pt x="23163" y="10508"/>
                    <a:pt x="23205" y="10508"/>
                  </a:cubicBezTo>
                  <a:cubicBezTo>
                    <a:pt x="23351" y="10508"/>
                    <a:pt x="23477" y="10529"/>
                    <a:pt x="23623" y="10550"/>
                  </a:cubicBezTo>
                  <a:cubicBezTo>
                    <a:pt x="23960" y="10581"/>
                    <a:pt x="24308" y="10600"/>
                    <a:pt x="24651" y="10600"/>
                  </a:cubicBezTo>
                  <a:cubicBezTo>
                    <a:pt x="24777" y="10600"/>
                    <a:pt x="24902" y="10597"/>
                    <a:pt x="25025" y="10592"/>
                  </a:cubicBezTo>
                  <a:cubicBezTo>
                    <a:pt x="25213" y="10592"/>
                    <a:pt x="25360" y="10466"/>
                    <a:pt x="25381" y="10278"/>
                  </a:cubicBezTo>
                  <a:cubicBezTo>
                    <a:pt x="25402" y="10111"/>
                    <a:pt x="25297" y="9943"/>
                    <a:pt x="25130" y="9901"/>
                  </a:cubicBezTo>
                  <a:cubicBezTo>
                    <a:pt x="25046" y="9880"/>
                    <a:pt x="24962" y="9859"/>
                    <a:pt x="24900" y="9859"/>
                  </a:cubicBezTo>
                  <a:cubicBezTo>
                    <a:pt x="24502" y="9839"/>
                    <a:pt x="24104" y="9839"/>
                    <a:pt x="23728" y="9818"/>
                  </a:cubicBezTo>
                  <a:cubicBezTo>
                    <a:pt x="23689" y="9823"/>
                    <a:pt x="23651" y="9826"/>
                    <a:pt x="23614" y="9826"/>
                  </a:cubicBezTo>
                  <a:cubicBezTo>
                    <a:pt x="23514" y="9826"/>
                    <a:pt x="23422" y="9806"/>
                    <a:pt x="23330" y="9776"/>
                  </a:cubicBezTo>
                  <a:lnTo>
                    <a:pt x="23330" y="9713"/>
                  </a:lnTo>
                  <a:cubicBezTo>
                    <a:pt x="23330" y="9378"/>
                    <a:pt x="23393" y="9064"/>
                    <a:pt x="23498" y="8751"/>
                  </a:cubicBezTo>
                  <a:cubicBezTo>
                    <a:pt x="23540" y="8604"/>
                    <a:pt x="23581" y="8479"/>
                    <a:pt x="23581" y="8332"/>
                  </a:cubicBezTo>
                  <a:cubicBezTo>
                    <a:pt x="23602" y="8144"/>
                    <a:pt x="23456" y="7976"/>
                    <a:pt x="23267" y="7976"/>
                  </a:cubicBezTo>
                  <a:cubicBezTo>
                    <a:pt x="23246" y="7971"/>
                    <a:pt x="23224" y="7969"/>
                    <a:pt x="23203" y="7969"/>
                  </a:cubicBezTo>
                  <a:cubicBezTo>
                    <a:pt x="23042" y="7969"/>
                    <a:pt x="22907" y="8103"/>
                    <a:pt x="22870" y="8269"/>
                  </a:cubicBezTo>
                  <a:cubicBezTo>
                    <a:pt x="22849" y="8395"/>
                    <a:pt x="22807" y="8520"/>
                    <a:pt x="22765" y="8646"/>
                  </a:cubicBezTo>
                  <a:cubicBezTo>
                    <a:pt x="22682" y="8981"/>
                    <a:pt x="22619" y="9315"/>
                    <a:pt x="22598" y="9671"/>
                  </a:cubicBezTo>
                  <a:cubicBezTo>
                    <a:pt x="22598" y="9713"/>
                    <a:pt x="22598" y="9755"/>
                    <a:pt x="22598" y="9797"/>
                  </a:cubicBezTo>
                  <a:cubicBezTo>
                    <a:pt x="22535" y="9922"/>
                    <a:pt x="22472" y="10069"/>
                    <a:pt x="22451" y="10215"/>
                  </a:cubicBezTo>
                  <a:cubicBezTo>
                    <a:pt x="22451" y="10236"/>
                    <a:pt x="22431" y="10236"/>
                    <a:pt x="22410" y="10257"/>
                  </a:cubicBezTo>
                  <a:cubicBezTo>
                    <a:pt x="22200" y="10487"/>
                    <a:pt x="21991" y="10696"/>
                    <a:pt x="21782" y="10906"/>
                  </a:cubicBezTo>
                  <a:cubicBezTo>
                    <a:pt x="21635" y="11052"/>
                    <a:pt x="21468" y="11199"/>
                    <a:pt x="21322" y="11345"/>
                  </a:cubicBezTo>
                  <a:cubicBezTo>
                    <a:pt x="20715" y="11994"/>
                    <a:pt x="20066" y="12580"/>
                    <a:pt x="19438" y="13186"/>
                  </a:cubicBezTo>
                  <a:cubicBezTo>
                    <a:pt x="19376" y="13249"/>
                    <a:pt x="19313" y="13312"/>
                    <a:pt x="19229" y="13375"/>
                  </a:cubicBezTo>
                  <a:cubicBezTo>
                    <a:pt x="18581" y="12768"/>
                    <a:pt x="17953" y="12161"/>
                    <a:pt x="17304" y="11533"/>
                  </a:cubicBezTo>
                  <a:lnTo>
                    <a:pt x="17409" y="11533"/>
                  </a:lnTo>
                  <a:cubicBezTo>
                    <a:pt x="17848" y="11575"/>
                    <a:pt x="18288" y="11596"/>
                    <a:pt x="18748" y="11596"/>
                  </a:cubicBezTo>
                  <a:cubicBezTo>
                    <a:pt x="18936" y="11596"/>
                    <a:pt x="19146" y="11596"/>
                    <a:pt x="19355" y="11617"/>
                  </a:cubicBezTo>
                  <a:cubicBezTo>
                    <a:pt x="19380" y="11621"/>
                    <a:pt x="19406" y="11623"/>
                    <a:pt x="19431" y="11623"/>
                  </a:cubicBezTo>
                  <a:cubicBezTo>
                    <a:pt x="19672" y="11623"/>
                    <a:pt x="19878" y="11445"/>
                    <a:pt x="19878" y="11199"/>
                  </a:cubicBezTo>
                  <a:cubicBezTo>
                    <a:pt x="19920" y="10885"/>
                    <a:pt x="19962" y="10592"/>
                    <a:pt x="20003" y="10278"/>
                  </a:cubicBezTo>
                  <a:cubicBezTo>
                    <a:pt x="20024" y="10048"/>
                    <a:pt x="20045" y="9818"/>
                    <a:pt x="20066" y="9587"/>
                  </a:cubicBezTo>
                  <a:cubicBezTo>
                    <a:pt x="20087" y="9420"/>
                    <a:pt x="20087" y="9253"/>
                    <a:pt x="20108" y="9064"/>
                  </a:cubicBezTo>
                  <a:lnTo>
                    <a:pt x="20192" y="9064"/>
                  </a:lnTo>
                  <a:cubicBezTo>
                    <a:pt x="20422" y="9127"/>
                    <a:pt x="20652" y="9190"/>
                    <a:pt x="20882" y="9253"/>
                  </a:cubicBezTo>
                  <a:cubicBezTo>
                    <a:pt x="21112" y="9336"/>
                    <a:pt x="21343" y="9357"/>
                    <a:pt x="21573" y="9357"/>
                  </a:cubicBezTo>
                  <a:cubicBezTo>
                    <a:pt x="21824" y="9336"/>
                    <a:pt x="21991" y="9085"/>
                    <a:pt x="21887" y="8876"/>
                  </a:cubicBezTo>
                  <a:cubicBezTo>
                    <a:pt x="21803" y="8709"/>
                    <a:pt x="21635" y="8604"/>
                    <a:pt x="21447" y="8604"/>
                  </a:cubicBezTo>
                  <a:cubicBezTo>
                    <a:pt x="21322" y="8604"/>
                    <a:pt x="21217" y="8604"/>
                    <a:pt x="21091" y="8562"/>
                  </a:cubicBezTo>
                  <a:cubicBezTo>
                    <a:pt x="20966" y="8541"/>
                    <a:pt x="20840" y="8499"/>
                    <a:pt x="20715" y="8458"/>
                  </a:cubicBezTo>
                  <a:lnTo>
                    <a:pt x="20254" y="8353"/>
                  </a:lnTo>
                  <a:cubicBezTo>
                    <a:pt x="20254" y="8018"/>
                    <a:pt x="20254" y="7704"/>
                    <a:pt x="20275" y="7390"/>
                  </a:cubicBezTo>
                  <a:cubicBezTo>
                    <a:pt x="20275" y="7307"/>
                    <a:pt x="20317" y="7202"/>
                    <a:pt x="20359" y="7118"/>
                  </a:cubicBezTo>
                  <a:cubicBezTo>
                    <a:pt x="20422" y="6972"/>
                    <a:pt x="20422" y="6805"/>
                    <a:pt x="20317" y="6679"/>
                  </a:cubicBezTo>
                  <a:cubicBezTo>
                    <a:pt x="20244" y="6564"/>
                    <a:pt x="20129" y="6506"/>
                    <a:pt x="20014" y="6506"/>
                  </a:cubicBezTo>
                  <a:cubicBezTo>
                    <a:pt x="19899" y="6506"/>
                    <a:pt x="19784" y="6564"/>
                    <a:pt x="19710" y="6679"/>
                  </a:cubicBezTo>
                  <a:cubicBezTo>
                    <a:pt x="19669" y="6721"/>
                    <a:pt x="19648" y="6784"/>
                    <a:pt x="19648" y="6846"/>
                  </a:cubicBezTo>
                  <a:cubicBezTo>
                    <a:pt x="19606" y="7077"/>
                    <a:pt x="19585" y="7286"/>
                    <a:pt x="19564" y="7516"/>
                  </a:cubicBezTo>
                  <a:cubicBezTo>
                    <a:pt x="19543" y="7642"/>
                    <a:pt x="19564" y="7788"/>
                    <a:pt x="19543" y="7893"/>
                  </a:cubicBezTo>
                  <a:cubicBezTo>
                    <a:pt x="19543" y="7997"/>
                    <a:pt x="19522" y="8123"/>
                    <a:pt x="19501" y="8227"/>
                  </a:cubicBezTo>
                  <a:cubicBezTo>
                    <a:pt x="19355" y="8186"/>
                    <a:pt x="19208" y="8165"/>
                    <a:pt x="19062" y="8123"/>
                  </a:cubicBezTo>
                  <a:cubicBezTo>
                    <a:pt x="18497" y="7976"/>
                    <a:pt x="17932" y="7851"/>
                    <a:pt x="17346" y="7788"/>
                  </a:cubicBezTo>
                  <a:cubicBezTo>
                    <a:pt x="17316" y="7782"/>
                    <a:pt x="17286" y="7779"/>
                    <a:pt x="17256" y="7779"/>
                  </a:cubicBezTo>
                  <a:cubicBezTo>
                    <a:pt x="17085" y="7779"/>
                    <a:pt x="16939" y="7881"/>
                    <a:pt x="16886" y="8060"/>
                  </a:cubicBezTo>
                  <a:cubicBezTo>
                    <a:pt x="16865" y="8102"/>
                    <a:pt x="16844" y="8123"/>
                    <a:pt x="16844" y="8186"/>
                  </a:cubicBezTo>
                  <a:cubicBezTo>
                    <a:pt x="16677" y="8792"/>
                    <a:pt x="16488" y="9399"/>
                    <a:pt x="16321" y="10027"/>
                  </a:cubicBezTo>
                  <a:cubicBezTo>
                    <a:pt x="16300" y="10048"/>
                    <a:pt x="16300" y="10090"/>
                    <a:pt x="16279" y="10131"/>
                  </a:cubicBezTo>
                  <a:cubicBezTo>
                    <a:pt x="15881" y="9315"/>
                    <a:pt x="15505" y="8520"/>
                    <a:pt x="15128" y="7746"/>
                  </a:cubicBezTo>
                  <a:cubicBezTo>
                    <a:pt x="15149" y="7725"/>
                    <a:pt x="15170" y="7704"/>
                    <a:pt x="15212" y="7683"/>
                  </a:cubicBezTo>
                  <a:cubicBezTo>
                    <a:pt x="15421" y="7579"/>
                    <a:pt x="15630" y="7474"/>
                    <a:pt x="15840" y="7349"/>
                  </a:cubicBezTo>
                  <a:cubicBezTo>
                    <a:pt x="16593" y="6867"/>
                    <a:pt x="17409" y="6554"/>
                    <a:pt x="18162" y="6114"/>
                  </a:cubicBezTo>
                  <a:cubicBezTo>
                    <a:pt x="18413" y="5989"/>
                    <a:pt x="18664" y="5863"/>
                    <a:pt x="18915" y="5738"/>
                  </a:cubicBezTo>
                  <a:cubicBezTo>
                    <a:pt x="19011" y="5674"/>
                    <a:pt x="19119" y="5646"/>
                    <a:pt x="19221" y="5646"/>
                  </a:cubicBezTo>
                  <a:cubicBezTo>
                    <a:pt x="19252" y="5646"/>
                    <a:pt x="19283" y="5649"/>
                    <a:pt x="19313" y="5654"/>
                  </a:cubicBezTo>
                  <a:cubicBezTo>
                    <a:pt x="19355" y="5654"/>
                    <a:pt x="19397" y="5654"/>
                    <a:pt x="19418" y="5633"/>
                  </a:cubicBezTo>
                  <a:cubicBezTo>
                    <a:pt x="19459" y="5612"/>
                    <a:pt x="19506" y="5602"/>
                    <a:pt x="19554" y="5602"/>
                  </a:cubicBezTo>
                  <a:cubicBezTo>
                    <a:pt x="19601" y="5602"/>
                    <a:pt x="19648" y="5612"/>
                    <a:pt x="19690" y="5633"/>
                  </a:cubicBezTo>
                  <a:cubicBezTo>
                    <a:pt x="19752" y="5654"/>
                    <a:pt x="19815" y="5675"/>
                    <a:pt x="19878" y="5675"/>
                  </a:cubicBezTo>
                  <a:cubicBezTo>
                    <a:pt x="20192" y="5738"/>
                    <a:pt x="20527" y="5779"/>
                    <a:pt x="20840" y="5779"/>
                  </a:cubicBezTo>
                  <a:cubicBezTo>
                    <a:pt x="20945" y="5779"/>
                    <a:pt x="21050" y="5800"/>
                    <a:pt x="21133" y="5800"/>
                  </a:cubicBezTo>
                  <a:cubicBezTo>
                    <a:pt x="21322" y="5800"/>
                    <a:pt x="21468" y="5675"/>
                    <a:pt x="21510" y="5507"/>
                  </a:cubicBezTo>
                  <a:cubicBezTo>
                    <a:pt x="21531" y="5319"/>
                    <a:pt x="21426" y="5131"/>
                    <a:pt x="21238" y="5089"/>
                  </a:cubicBezTo>
                  <a:cubicBezTo>
                    <a:pt x="21154" y="5068"/>
                    <a:pt x="21050" y="5068"/>
                    <a:pt x="20966" y="5068"/>
                  </a:cubicBezTo>
                  <a:cubicBezTo>
                    <a:pt x="20757" y="5047"/>
                    <a:pt x="20568" y="5047"/>
                    <a:pt x="20359" y="5026"/>
                  </a:cubicBezTo>
                  <a:cubicBezTo>
                    <a:pt x="20171" y="5026"/>
                    <a:pt x="19982" y="4963"/>
                    <a:pt x="19794" y="4901"/>
                  </a:cubicBezTo>
                  <a:cubicBezTo>
                    <a:pt x="19794" y="4859"/>
                    <a:pt x="19794" y="4817"/>
                    <a:pt x="19794" y="4775"/>
                  </a:cubicBezTo>
                  <a:cubicBezTo>
                    <a:pt x="19899" y="4419"/>
                    <a:pt x="20003" y="4064"/>
                    <a:pt x="20108" y="3687"/>
                  </a:cubicBezTo>
                  <a:cubicBezTo>
                    <a:pt x="20171" y="3520"/>
                    <a:pt x="20192" y="3331"/>
                    <a:pt x="20213" y="3143"/>
                  </a:cubicBezTo>
                  <a:cubicBezTo>
                    <a:pt x="20234" y="2976"/>
                    <a:pt x="20108" y="2808"/>
                    <a:pt x="19920" y="2787"/>
                  </a:cubicBezTo>
                  <a:cubicBezTo>
                    <a:pt x="19906" y="2786"/>
                    <a:pt x="19891" y="2785"/>
                    <a:pt x="19877" y="2785"/>
                  </a:cubicBezTo>
                  <a:cubicBezTo>
                    <a:pt x="19722" y="2785"/>
                    <a:pt x="19560" y="2887"/>
                    <a:pt x="19522" y="3059"/>
                  </a:cubicBezTo>
                  <a:cubicBezTo>
                    <a:pt x="19459" y="3248"/>
                    <a:pt x="19376" y="3457"/>
                    <a:pt x="19334" y="3666"/>
                  </a:cubicBezTo>
                  <a:cubicBezTo>
                    <a:pt x="19229" y="4001"/>
                    <a:pt x="19146" y="4357"/>
                    <a:pt x="19062" y="4712"/>
                  </a:cubicBezTo>
                  <a:cubicBezTo>
                    <a:pt x="19062" y="4796"/>
                    <a:pt x="18999" y="4880"/>
                    <a:pt x="18915" y="4922"/>
                  </a:cubicBezTo>
                  <a:cubicBezTo>
                    <a:pt x="18560" y="5110"/>
                    <a:pt x="18204" y="5277"/>
                    <a:pt x="17848" y="5445"/>
                  </a:cubicBezTo>
                  <a:cubicBezTo>
                    <a:pt x="17660" y="5549"/>
                    <a:pt x="17472" y="5654"/>
                    <a:pt x="17283" y="5758"/>
                  </a:cubicBezTo>
                  <a:lnTo>
                    <a:pt x="15923" y="6449"/>
                  </a:lnTo>
                  <a:lnTo>
                    <a:pt x="15819" y="6491"/>
                  </a:lnTo>
                  <a:cubicBezTo>
                    <a:pt x="15840" y="6428"/>
                    <a:pt x="15861" y="6386"/>
                    <a:pt x="15902" y="6344"/>
                  </a:cubicBezTo>
                  <a:cubicBezTo>
                    <a:pt x="16216" y="6010"/>
                    <a:pt x="16509" y="5675"/>
                    <a:pt x="16823" y="5319"/>
                  </a:cubicBezTo>
                  <a:cubicBezTo>
                    <a:pt x="16886" y="5256"/>
                    <a:pt x="16949" y="5214"/>
                    <a:pt x="17011" y="5152"/>
                  </a:cubicBezTo>
                  <a:cubicBezTo>
                    <a:pt x="17095" y="5068"/>
                    <a:pt x="17179" y="4984"/>
                    <a:pt x="17241" y="4880"/>
                  </a:cubicBezTo>
                  <a:cubicBezTo>
                    <a:pt x="17283" y="4796"/>
                    <a:pt x="17325" y="4691"/>
                    <a:pt x="17325" y="4608"/>
                  </a:cubicBezTo>
                  <a:cubicBezTo>
                    <a:pt x="17325" y="4503"/>
                    <a:pt x="17304" y="4419"/>
                    <a:pt x="17262" y="4336"/>
                  </a:cubicBezTo>
                  <a:cubicBezTo>
                    <a:pt x="17179" y="3917"/>
                    <a:pt x="17074" y="3499"/>
                    <a:pt x="16928" y="3101"/>
                  </a:cubicBezTo>
                  <a:cubicBezTo>
                    <a:pt x="16865" y="2913"/>
                    <a:pt x="16823" y="2725"/>
                    <a:pt x="16760" y="2536"/>
                  </a:cubicBezTo>
                  <a:cubicBezTo>
                    <a:pt x="17158" y="2243"/>
                    <a:pt x="17576" y="1992"/>
                    <a:pt x="17974" y="1720"/>
                  </a:cubicBezTo>
                  <a:cubicBezTo>
                    <a:pt x="18078" y="1657"/>
                    <a:pt x="18183" y="1616"/>
                    <a:pt x="18309" y="1553"/>
                  </a:cubicBezTo>
                  <a:cubicBezTo>
                    <a:pt x="18455" y="1490"/>
                    <a:pt x="18539" y="1344"/>
                    <a:pt x="18539" y="1197"/>
                  </a:cubicBezTo>
                  <a:cubicBezTo>
                    <a:pt x="18518" y="1009"/>
                    <a:pt x="18371" y="883"/>
                    <a:pt x="18204" y="862"/>
                  </a:cubicBezTo>
                  <a:cubicBezTo>
                    <a:pt x="18178" y="857"/>
                    <a:pt x="18152" y="854"/>
                    <a:pt x="18126" y="854"/>
                  </a:cubicBezTo>
                  <a:cubicBezTo>
                    <a:pt x="18047" y="854"/>
                    <a:pt x="17969" y="878"/>
                    <a:pt x="17890" y="925"/>
                  </a:cubicBezTo>
                  <a:cubicBezTo>
                    <a:pt x="17786" y="988"/>
                    <a:pt x="17681" y="1051"/>
                    <a:pt x="17576" y="1134"/>
                  </a:cubicBezTo>
                  <a:lnTo>
                    <a:pt x="16551" y="1804"/>
                  </a:lnTo>
                  <a:cubicBezTo>
                    <a:pt x="16551" y="1804"/>
                    <a:pt x="16530" y="1825"/>
                    <a:pt x="16509" y="1825"/>
                  </a:cubicBezTo>
                  <a:lnTo>
                    <a:pt x="15965" y="423"/>
                  </a:lnTo>
                  <a:cubicBezTo>
                    <a:pt x="15923" y="276"/>
                    <a:pt x="15840" y="151"/>
                    <a:pt x="15735" y="67"/>
                  </a:cubicBezTo>
                  <a:cubicBezTo>
                    <a:pt x="15672" y="22"/>
                    <a:pt x="15597" y="0"/>
                    <a:pt x="15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0"/>
            <p:cNvSpPr/>
            <p:nvPr/>
          </p:nvSpPr>
          <p:spPr>
            <a:xfrm>
              <a:off x="8156686" y="3757394"/>
              <a:ext cx="333647" cy="331658"/>
            </a:xfrm>
            <a:custGeom>
              <a:rect b="b" l="l" r="r" t="t"/>
              <a:pathLst>
                <a:path extrusionOk="0" h="27019" w="27181">
                  <a:moveTo>
                    <a:pt x="9563" y="3937"/>
                  </a:moveTo>
                  <a:cubicBezTo>
                    <a:pt x="10818" y="4356"/>
                    <a:pt x="12011" y="5004"/>
                    <a:pt x="13057" y="5820"/>
                  </a:cubicBezTo>
                  <a:lnTo>
                    <a:pt x="11634" y="9001"/>
                  </a:lnTo>
                  <a:cubicBezTo>
                    <a:pt x="11571" y="8980"/>
                    <a:pt x="11508" y="8959"/>
                    <a:pt x="11446" y="8938"/>
                  </a:cubicBezTo>
                  <a:lnTo>
                    <a:pt x="10399" y="8519"/>
                  </a:lnTo>
                  <a:lnTo>
                    <a:pt x="9416" y="8143"/>
                  </a:lnTo>
                  <a:cubicBezTo>
                    <a:pt x="9144" y="8017"/>
                    <a:pt x="8851" y="7913"/>
                    <a:pt x="8558" y="7829"/>
                  </a:cubicBezTo>
                  <a:cubicBezTo>
                    <a:pt x="8370" y="7766"/>
                    <a:pt x="8370" y="7745"/>
                    <a:pt x="8391" y="7557"/>
                  </a:cubicBezTo>
                  <a:cubicBezTo>
                    <a:pt x="8495" y="6887"/>
                    <a:pt x="8663" y="6218"/>
                    <a:pt x="8872" y="5548"/>
                  </a:cubicBezTo>
                  <a:cubicBezTo>
                    <a:pt x="8956" y="5297"/>
                    <a:pt x="9039" y="5046"/>
                    <a:pt x="9165" y="4795"/>
                  </a:cubicBezTo>
                  <a:cubicBezTo>
                    <a:pt x="9270" y="4607"/>
                    <a:pt x="9332" y="4377"/>
                    <a:pt x="9416" y="4167"/>
                  </a:cubicBezTo>
                  <a:cubicBezTo>
                    <a:pt x="9458" y="4105"/>
                    <a:pt x="9500" y="4021"/>
                    <a:pt x="9563" y="3937"/>
                  </a:cubicBezTo>
                  <a:close/>
                  <a:moveTo>
                    <a:pt x="17451" y="3958"/>
                  </a:moveTo>
                  <a:cubicBezTo>
                    <a:pt x="17555" y="4105"/>
                    <a:pt x="17639" y="4272"/>
                    <a:pt x="17723" y="4439"/>
                  </a:cubicBezTo>
                  <a:cubicBezTo>
                    <a:pt x="17786" y="4628"/>
                    <a:pt x="17869" y="4837"/>
                    <a:pt x="17953" y="5025"/>
                  </a:cubicBezTo>
                  <a:cubicBezTo>
                    <a:pt x="17995" y="5088"/>
                    <a:pt x="18016" y="5151"/>
                    <a:pt x="18037" y="5234"/>
                  </a:cubicBezTo>
                  <a:cubicBezTo>
                    <a:pt x="18183" y="5758"/>
                    <a:pt x="18350" y="6302"/>
                    <a:pt x="18476" y="6846"/>
                  </a:cubicBezTo>
                  <a:cubicBezTo>
                    <a:pt x="18539" y="7097"/>
                    <a:pt x="18581" y="7369"/>
                    <a:pt x="18622" y="7620"/>
                  </a:cubicBezTo>
                  <a:cubicBezTo>
                    <a:pt x="18643" y="7745"/>
                    <a:pt x="18622" y="7766"/>
                    <a:pt x="18518" y="7808"/>
                  </a:cubicBezTo>
                  <a:cubicBezTo>
                    <a:pt x="18141" y="7954"/>
                    <a:pt x="17765" y="8080"/>
                    <a:pt x="17409" y="8206"/>
                  </a:cubicBezTo>
                  <a:cubicBezTo>
                    <a:pt x="16844" y="8415"/>
                    <a:pt x="16279" y="8645"/>
                    <a:pt x="15714" y="8854"/>
                  </a:cubicBezTo>
                  <a:cubicBezTo>
                    <a:pt x="15609" y="8917"/>
                    <a:pt x="15505" y="8959"/>
                    <a:pt x="15379" y="9022"/>
                  </a:cubicBezTo>
                  <a:cubicBezTo>
                    <a:pt x="15296" y="8833"/>
                    <a:pt x="15233" y="8666"/>
                    <a:pt x="15170" y="8519"/>
                  </a:cubicBezTo>
                  <a:cubicBezTo>
                    <a:pt x="15024" y="8185"/>
                    <a:pt x="14856" y="7829"/>
                    <a:pt x="14710" y="7494"/>
                  </a:cubicBezTo>
                  <a:cubicBezTo>
                    <a:pt x="14605" y="7264"/>
                    <a:pt x="14521" y="7034"/>
                    <a:pt x="14417" y="6804"/>
                  </a:cubicBezTo>
                  <a:cubicBezTo>
                    <a:pt x="14291" y="6532"/>
                    <a:pt x="14166" y="6260"/>
                    <a:pt x="14040" y="5988"/>
                  </a:cubicBezTo>
                  <a:cubicBezTo>
                    <a:pt x="13957" y="5820"/>
                    <a:pt x="13957" y="5820"/>
                    <a:pt x="14103" y="5695"/>
                  </a:cubicBezTo>
                  <a:cubicBezTo>
                    <a:pt x="14668" y="5276"/>
                    <a:pt x="15275" y="4921"/>
                    <a:pt x="15902" y="4586"/>
                  </a:cubicBezTo>
                  <a:cubicBezTo>
                    <a:pt x="16321" y="4377"/>
                    <a:pt x="16760" y="4209"/>
                    <a:pt x="17200" y="4021"/>
                  </a:cubicBezTo>
                  <a:cubicBezTo>
                    <a:pt x="17283" y="4000"/>
                    <a:pt x="17367" y="3979"/>
                    <a:pt x="17451" y="3958"/>
                  </a:cubicBezTo>
                  <a:close/>
                  <a:moveTo>
                    <a:pt x="13517" y="6574"/>
                  </a:moveTo>
                  <a:cubicBezTo>
                    <a:pt x="13559" y="6657"/>
                    <a:pt x="13601" y="6741"/>
                    <a:pt x="13643" y="6804"/>
                  </a:cubicBezTo>
                  <a:cubicBezTo>
                    <a:pt x="13789" y="7159"/>
                    <a:pt x="13936" y="7494"/>
                    <a:pt x="14082" y="7829"/>
                  </a:cubicBezTo>
                  <a:cubicBezTo>
                    <a:pt x="14229" y="8185"/>
                    <a:pt x="14375" y="8519"/>
                    <a:pt x="14521" y="8854"/>
                  </a:cubicBezTo>
                  <a:cubicBezTo>
                    <a:pt x="14605" y="9022"/>
                    <a:pt x="14668" y="9189"/>
                    <a:pt x="14752" y="9377"/>
                  </a:cubicBezTo>
                  <a:cubicBezTo>
                    <a:pt x="14752" y="9398"/>
                    <a:pt x="14752" y="9440"/>
                    <a:pt x="14752" y="9461"/>
                  </a:cubicBezTo>
                  <a:cubicBezTo>
                    <a:pt x="14710" y="9628"/>
                    <a:pt x="14647" y="9775"/>
                    <a:pt x="14584" y="9921"/>
                  </a:cubicBezTo>
                  <a:cubicBezTo>
                    <a:pt x="14480" y="10131"/>
                    <a:pt x="14354" y="10361"/>
                    <a:pt x="14229" y="10570"/>
                  </a:cubicBezTo>
                  <a:cubicBezTo>
                    <a:pt x="13998" y="10947"/>
                    <a:pt x="13831" y="11365"/>
                    <a:pt x="13726" y="11804"/>
                  </a:cubicBezTo>
                  <a:cubicBezTo>
                    <a:pt x="13664" y="12014"/>
                    <a:pt x="13601" y="12223"/>
                    <a:pt x="13538" y="12432"/>
                  </a:cubicBezTo>
                  <a:lnTo>
                    <a:pt x="13496" y="12432"/>
                  </a:lnTo>
                  <a:cubicBezTo>
                    <a:pt x="13454" y="12265"/>
                    <a:pt x="13392" y="12097"/>
                    <a:pt x="13350" y="11930"/>
                  </a:cubicBezTo>
                  <a:cubicBezTo>
                    <a:pt x="13287" y="11700"/>
                    <a:pt x="13203" y="11491"/>
                    <a:pt x="13140" y="11260"/>
                  </a:cubicBezTo>
                  <a:cubicBezTo>
                    <a:pt x="13036" y="10988"/>
                    <a:pt x="12910" y="10737"/>
                    <a:pt x="12764" y="10486"/>
                  </a:cubicBezTo>
                  <a:cubicBezTo>
                    <a:pt x="12555" y="10193"/>
                    <a:pt x="12408" y="9859"/>
                    <a:pt x="12304" y="9524"/>
                  </a:cubicBezTo>
                  <a:cubicBezTo>
                    <a:pt x="12283" y="9461"/>
                    <a:pt x="12283" y="9377"/>
                    <a:pt x="12324" y="9315"/>
                  </a:cubicBezTo>
                  <a:cubicBezTo>
                    <a:pt x="12555" y="8750"/>
                    <a:pt x="12806" y="8185"/>
                    <a:pt x="13057" y="7641"/>
                  </a:cubicBezTo>
                  <a:cubicBezTo>
                    <a:pt x="13161" y="7369"/>
                    <a:pt x="13266" y="7097"/>
                    <a:pt x="13392" y="6825"/>
                  </a:cubicBezTo>
                  <a:lnTo>
                    <a:pt x="13517" y="6574"/>
                  </a:lnTo>
                  <a:close/>
                  <a:moveTo>
                    <a:pt x="18412" y="8607"/>
                  </a:moveTo>
                  <a:cubicBezTo>
                    <a:pt x="18392" y="8710"/>
                    <a:pt x="18371" y="8792"/>
                    <a:pt x="18330" y="8854"/>
                  </a:cubicBezTo>
                  <a:cubicBezTo>
                    <a:pt x="18141" y="9356"/>
                    <a:pt x="17932" y="9838"/>
                    <a:pt x="17744" y="10340"/>
                  </a:cubicBezTo>
                  <a:cubicBezTo>
                    <a:pt x="17597" y="10695"/>
                    <a:pt x="17451" y="11051"/>
                    <a:pt x="17325" y="11407"/>
                  </a:cubicBezTo>
                  <a:cubicBezTo>
                    <a:pt x="17304" y="11449"/>
                    <a:pt x="17283" y="11491"/>
                    <a:pt x="17242" y="11512"/>
                  </a:cubicBezTo>
                  <a:cubicBezTo>
                    <a:pt x="17116" y="11595"/>
                    <a:pt x="16990" y="11658"/>
                    <a:pt x="16844" y="11721"/>
                  </a:cubicBezTo>
                  <a:cubicBezTo>
                    <a:pt x="16593" y="11804"/>
                    <a:pt x="16321" y="11867"/>
                    <a:pt x="16070" y="11951"/>
                  </a:cubicBezTo>
                  <a:cubicBezTo>
                    <a:pt x="15651" y="12056"/>
                    <a:pt x="15254" y="12223"/>
                    <a:pt x="14877" y="12453"/>
                  </a:cubicBezTo>
                  <a:cubicBezTo>
                    <a:pt x="14689" y="12558"/>
                    <a:pt x="14480" y="12662"/>
                    <a:pt x="14270" y="12746"/>
                  </a:cubicBezTo>
                  <a:cubicBezTo>
                    <a:pt x="14312" y="12641"/>
                    <a:pt x="14354" y="12537"/>
                    <a:pt x="14396" y="12432"/>
                  </a:cubicBezTo>
                  <a:cubicBezTo>
                    <a:pt x="14542" y="12160"/>
                    <a:pt x="14710" y="11888"/>
                    <a:pt x="14835" y="11595"/>
                  </a:cubicBezTo>
                  <a:cubicBezTo>
                    <a:pt x="14919" y="11449"/>
                    <a:pt x="14982" y="11302"/>
                    <a:pt x="15024" y="11135"/>
                  </a:cubicBezTo>
                  <a:cubicBezTo>
                    <a:pt x="15107" y="10884"/>
                    <a:pt x="15170" y="10612"/>
                    <a:pt x="15233" y="10361"/>
                  </a:cubicBezTo>
                  <a:cubicBezTo>
                    <a:pt x="15296" y="10151"/>
                    <a:pt x="15379" y="9963"/>
                    <a:pt x="15505" y="9796"/>
                  </a:cubicBezTo>
                  <a:cubicBezTo>
                    <a:pt x="15526" y="9754"/>
                    <a:pt x="15568" y="9712"/>
                    <a:pt x="15630" y="9691"/>
                  </a:cubicBezTo>
                  <a:lnTo>
                    <a:pt x="17367" y="9022"/>
                  </a:lnTo>
                  <a:cubicBezTo>
                    <a:pt x="17639" y="8917"/>
                    <a:pt x="17911" y="8791"/>
                    <a:pt x="18162" y="8687"/>
                  </a:cubicBezTo>
                  <a:cubicBezTo>
                    <a:pt x="18221" y="8667"/>
                    <a:pt x="18299" y="8629"/>
                    <a:pt x="18412" y="8607"/>
                  </a:cubicBezTo>
                  <a:close/>
                  <a:moveTo>
                    <a:pt x="8600" y="8603"/>
                  </a:moveTo>
                  <a:cubicBezTo>
                    <a:pt x="8726" y="8645"/>
                    <a:pt x="8809" y="8666"/>
                    <a:pt x="8872" y="8687"/>
                  </a:cubicBezTo>
                  <a:lnTo>
                    <a:pt x="10337" y="9294"/>
                  </a:lnTo>
                  <a:lnTo>
                    <a:pt x="11425" y="9712"/>
                  </a:lnTo>
                  <a:cubicBezTo>
                    <a:pt x="11467" y="9712"/>
                    <a:pt x="11488" y="9754"/>
                    <a:pt x="11529" y="9775"/>
                  </a:cubicBezTo>
                  <a:cubicBezTo>
                    <a:pt x="11592" y="9900"/>
                    <a:pt x="11676" y="10047"/>
                    <a:pt x="11718" y="10172"/>
                  </a:cubicBezTo>
                  <a:cubicBezTo>
                    <a:pt x="11843" y="10549"/>
                    <a:pt x="11927" y="10967"/>
                    <a:pt x="12073" y="11344"/>
                  </a:cubicBezTo>
                  <a:cubicBezTo>
                    <a:pt x="12178" y="11616"/>
                    <a:pt x="12304" y="11867"/>
                    <a:pt x="12450" y="12139"/>
                  </a:cubicBezTo>
                  <a:cubicBezTo>
                    <a:pt x="12555" y="12348"/>
                    <a:pt x="12659" y="12537"/>
                    <a:pt x="12743" y="12767"/>
                  </a:cubicBezTo>
                  <a:cubicBezTo>
                    <a:pt x="12638" y="12704"/>
                    <a:pt x="12534" y="12662"/>
                    <a:pt x="12429" y="12600"/>
                  </a:cubicBezTo>
                  <a:cubicBezTo>
                    <a:pt x="12136" y="12453"/>
                    <a:pt x="11843" y="12307"/>
                    <a:pt x="11550" y="12160"/>
                  </a:cubicBezTo>
                  <a:cubicBezTo>
                    <a:pt x="11446" y="12097"/>
                    <a:pt x="11341" y="12056"/>
                    <a:pt x="11236" y="12035"/>
                  </a:cubicBezTo>
                  <a:cubicBezTo>
                    <a:pt x="10944" y="11951"/>
                    <a:pt x="10672" y="11867"/>
                    <a:pt x="10399" y="11784"/>
                  </a:cubicBezTo>
                  <a:cubicBezTo>
                    <a:pt x="10190" y="11721"/>
                    <a:pt x="9981" y="11637"/>
                    <a:pt x="9793" y="11532"/>
                  </a:cubicBezTo>
                  <a:cubicBezTo>
                    <a:pt x="9751" y="11491"/>
                    <a:pt x="9709" y="11449"/>
                    <a:pt x="9709" y="11407"/>
                  </a:cubicBezTo>
                  <a:cubicBezTo>
                    <a:pt x="9479" y="10842"/>
                    <a:pt x="9249" y="10256"/>
                    <a:pt x="9039" y="9691"/>
                  </a:cubicBezTo>
                  <a:cubicBezTo>
                    <a:pt x="8935" y="9419"/>
                    <a:pt x="8809" y="9126"/>
                    <a:pt x="8684" y="8875"/>
                  </a:cubicBezTo>
                  <a:cubicBezTo>
                    <a:pt x="8663" y="8791"/>
                    <a:pt x="8642" y="8708"/>
                    <a:pt x="8600" y="8603"/>
                  </a:cubicBezTo>
                  <a:close/>
                  <a:moveTo>
                    <a:pt x="7674" y="8387"/>
                  </a:moveTo>
                  <a:cubicBezTo>
                    <a:pt x="7760" y="8387"/>
                    <a:pt x="7793" y="8424"/>
                    <a:pt x="7826" y="8540"/>
                  </a:cubicBezTo>
                  <a:cubicBezTo>
                    <a:pt x="7993" y="9105"/>
                    <a:pt x="8244" y="9649"/>
                    <a:pt x="8454" y="10214"/>
                  </a:cubicBezTo>
                  <a:cubicBezTo>
                    <a:pt x="8579" y="10528"/>
                    <a:pt x="8705" y="10863"/>
                    <a:pt x="8830" y="11198"/>
                  </a:cubicBezTo>
                  <a:cubicBezTo>
                    <a:pt x="8893" y="11344"/>
                    <a:pt x="8956" y="11491"/>
                    <a:pt x="9019" y="11637"/>
                  </a:cubicBezTo>
                  <a:lnTo>
                    <a:pt x="8851" y="11721"/>
                  </a:lnTo>
                  <a:lnTo>
                    <a:pt x="7491" y="12328"/>
                  </a:lnTo>
                  <a:cubicBezTo>
                    <a:pt x="7282" y="12411"/>
                    <a:pt x="7052" y="12495"/>
                    <a:pt x="6822" y="12600"/>
                  </a:cubicBezTo>
                  <a:cubicBezTo>
                    <a:pt x="6550" y="12746"/>
                    <a:pt x="6257" y="12872"/>
                    <a:pt x="5985" y="12997"/>
                  </a:cubicBezTo>
                  <a:cubicBezTo>
                    <a:pt x="5919" y="13025"/>
                    <a:pt x="5879" y="13045"/>
                    <a:pt x="5846" y="13045"/>
                  </a:cubicBezTo>
                  <a:cubicBezTo>
                    <a:pt x="5807" y="13045"/>
                    <a:pt x="5780" y="13015"/>
                    <a:pt x="5734" y="12934"/>
                  </a:cubicBezTo>
                  <a:cubicBezTo>
                    <a:pt x="5524" y="12662"/>
                    <a:pt x="5336" y="12411"/>
                    <a:pt x="5148" y="12076"/>
                  </a:cubicBezTo>
                  <a:cubicBezTo>
                    <a:pt x="4938" y="11742"/>
                    <a:pt x="4750" y="11407"/>
                    <a:pt x="4562" y="11051"/>
                  </a:cubicBezTo>
                  <a:cubicBezTo>
                    <a:pt x="4457" y="10884"/>
                    <a:pt x="4394" y="10675"/>
                    <a:pt x="4311" y="10486"/>
                  </a:cubicBezTo>
                  <a:cubicBezTo>
                    <a:pt x="4248" y="10382"/>
                    <a:pt x="4206" y="10256"/>
                    <a:pt x="4164" y="10151"/>
                  </a:cubicBezTo>
                  <a:cubicBezTo>
                    <a:pt x="4081" y="9963"/>
                    <a:pt x="4018" y="9754"/>
                    <a:pt x="3934" y="9545"/>
                  </a:cubicBezTo>
                  <a:cubicBezTo>
                    <a:pt x="4143" y="9440"/>
                    <a:pt x="4373" y="9335"/>
                    <a:pt x="4520" y="9273"/>
                  </a:cubicBezTo>
                  <a:cubicBezTo>
                    <a:pt x="4666" y="9210"/>
                    <a:pt x="4834" y="9147"/>
                    <a:pt x="5001" y="9084"/>
                  </a:cubicBezTo>
                  <a:cubicBezTo>
                    <a:pt x="5064" y="9043"/>
                    <a:pt x="5148" y="9022"/>
                    <a:pt x="5231" y="8980"/>
                  </a:cubicBezTo>
                  <a:cubicBezTo>
                    <a:pt x="6006" y="8729"/>
                    <a:pt x="6801" y="8519"/>
                    <a:pt x="7596" y="8394"/>
                  </a:cubicBezTo>
                  <a:cubicBezTo>
                    <a:pt x="7626" y="8390"/>
                    <a:pt x="7652" y="8387"/>
                    <a:pt x="7674" y="8387"/>
                  </a:cubicBezTo>
                  <a:close/>
                  <a:moveTo>
                    <a:pt x="19339" y="8408"/>
                  </a:moveTo>
                  <a:cubicBezTo>
                    <a:pt x="19360" y="8408"/>
                    <a:pt x="19386" y="8410"/>
                    <a:pt x="19418" y="8415"/>
                  </a:cubicBezTo>
                  <a:cubicBezTo>
                    <a:pt x="20234" y="8519"/>
                    <a:pt x="21050" y="8729"/>
                    <a:pt x="21824" y="9001"/>
                  </a:cubicBezTo>
                  <a:cubicBezTo>
                    <a:pt x="22242" y="9147"/>
                    <a:pt x="22640" y="9356"/>
                    <a:pt x="23037" y="9524"/>
                  </a:cubicBezTo>
                  <a:cubicBezTo>
                    <a:pt x="23037" y="10131"/>
                    <a:pt x="21677" y="12683"/>
                    <a:pt x="21196" y="13060"/>
                  </a:cubicBezTo>
                  <a:lnTo>
                    <a:pt x="18016" y="11658"/>
                  </a:lnTo>
                  <a:lnTo>
                    <a:pt x="18016" y="11637"/>
                  </a:lnTo>
                  <a:cubicBezTo>
                    <a:pt x="18078" y="11470"/>
                    <a:pt x="18162" y="11323"/>
                    <a:pt x="18204" y="11156"/>
                  </a:cubicBezTo>
                  <a:cubicBezTo>
                    <a:pt x="18350" y="10821"/>
                    <a:pt x="18476" y="10465"/>
                    <a:pt x="18602" y="10110"/>
                  </a:cubicBezTo>
                  <a:cubicBezTo>
                    <a:pt x="18706" y="9859"/>
                    <a:pt x="18832" y="9587"/>
                    <a:pt x="18936" y="9335"/>
                  </a:cubicBezTo>
                  <a:cubicBezTo>
                    <a:pt x="19020" y="9063"/>
                    <a:pt x="19125" y="8812"/>
                    <a:pt x="19208" y="8540"/>
                  </a:cubicBezTo>
                  <a:cubicBezTo>
                    <a:pt x="19241" y="8442"/>
                    <a:pt x="19261" y="8408"/>
                    <a:pt x="19339" y="8408"/>
                  </a:cubicBezTo>
                  <a:close/>
                  <a:moveTo>
                    <a:pt x="9416" y="12270"/>
                  </a:moveTo>
                  <a:cubicBezTo>
                    <a:pt x="9437" y="12270"/>
                    <a:pt x="9458" y="12275"/>
                    <a:pt x="9479" y="12286"/>
                  </a:cubicBezTo>
                  <a:cubicBezTo>
                    <a:pt x="9667" y="12328"/>
                    <a:pt x="9855" y="12411"/>
                    <a:pt x="10044" y="12495"/>
                  </a:cubicBezTo>
                  <a:cubicBezTo>
                    <a:pt x="10295" y="12620"/>
                    <a:pt x="10525" y="12788"/>
                    <a:pt x="10797" y="12913"/>
                  </a:cubicBezTo>
                  <a:cubicBezTo>
                    <a:pt x="11111" y="13081"/>
                    <a:pt x="11467" y="13206"/>
                    <a:pt x="11801" y="13290"/>
                  </a:cubicBezTo>
                  <a:cubicBezTo>
                    <a:pt x="12011" y="13353"/>
                    <a:pt x="12220" y="13416"/>
                    <a:pt x="12429" y="13478"/>
                  </a:cubicBezTo>
                  <a:lnTo>
                    <a:pt x="12429" y="13520"/>
                  </a:lnTo>
                  <a:lnTo>
                    <a:pt x="12429" y="13541"/>
                  </a:lnTo>
                  <a:cubicBezTo>
                    <a:pt x="12220" y="13604"/>
                    <a:pt x="12011" y="13667"/>
                    <a:pt x="11801" y="13708"/>
                  </a:cubicBezTo>
                  <a:cubicBezTo>
                    <a:pt x="11341" y="13834"/>
                    <a:pt x="10902" y="14001"/>
                    <a:pt x="10483" y="14252"/>
                  </a:cubicBezTo>
                  <a:cubicBezTo>
                    <a:pt x="10190" y="14462"/>
                    <a:pt x="9855" y="14608"/>
                    <a:pt x="9521" y="14713"/>
                  </a:cubicBezTo>
                  <a:cubicBezTo>
                    <a:pt x="9489" y="14723"/>
                    <a:pt x="9453" y="14729"/>
                    <a:pt x="9416" y="14729"/>
                  </a:cubicBezTo>
                  <a:cubicBezTo>
                    <a:pt x="9379" y="14729"/>
                    <a:pt x="9343" y="14723"/>
                    <a:pt x="9311" y="14713"/>
                  </a:cubicBezTo>
                  <a:cubicBezTo>
                    <a:pt x="8747" y="14462"/>
                    <a:pt x="8203" y="14211"/>
                    <a:pt x="7638" y="13960"/>
                  </a:cubicBezTo>
                  <a:cubicBezTo>
                    <a:pt x="7366" y="13855"/>
                    <a:pt x="7094" y="13750"/>
                    <a:pt x="6822" y="13625"/>
                  </a:cubicBezTo>
                  <a:cubicBezTo>
                    <a:pt x="6759" y="13604"/>
                    <a:pt x="6675" y="13562"/>
                    <a:pt x="6570" y="13499"/>
                  </a:cubicBezTo>
                  <a:cubicBezTo>
                    <a:pt x="6654" y="13457"/>
                    <a:pt x="6738" y="13416"/>
                    <a:pt x="6801" y="13374"/>
                  </a:cubicBezTo>
                  <a:cubicBezTo>
                    <a:pt x="7135" y="13227"/>
                    <a:pt x="7491" y="13081"/>
                    <a:pt x="7826" y="12934"/>
                  </a:cubicBezTo>
                  <a:cubicBezTo>
                    <a:pt x="8161" y="12788"/>
                    <a:pt x="8495" y="12641"/>
                    <a:pt x="8830" y="12495"/>
                  </a:cubicBezTo>
                  <a:cubicBezTo>
                    <a:pt x="9019" y="12411"/>
                    <a:pt x="9186" y="12348"/>
                    <a:pt x="9353" y="12286"/>
                  </a:cubicBezTo>
                  <a:cubicBezTo>
                    <a:pt x="9374" y="12275"/>
                    <a:pt x="9395" y="12270"/>
                    <a:pt x="9416" y="12270"/>
                  </a:cubicBezTo>
                  <a:close/>
                  <a:moveTo>
                    <a:pt x="17555" y="12286"/>
                  </a:moveTo>
                  <a:cubicBezTo>
                    <a:pt x="17597" y="12286"/>
                    <a:pt x="17639" y="12286"/>
                    <a:pt x="17681" y="12307"/>
                  </a:cubicBezTo>
                  <a:lnTo>
                    <a:pt x="19355" y="13039"/>
                  </a:lnTo>
                  <a:cubicBezTo>
                    <a:pt x="19627" y="13164"/>
                    <a:pt x="19920" y="13269"/>
                    <a:pt x="20192" y="13395"/>
                  </a:cubicBezTo>
                  <a:cubicBezTo>
                    <a:pt x="20255" y="13416"/>
                    <a:pt x="20338" y="13457"/>
                    <a:pt x="20464" y="13520"/>
                  </a:cubicBezTo>
                  <a:lnTo>
                    <a:pt x="20003" y="13729"/>
                  </a:lnTo>
                  <a:lnTo>
                    <a:pt x="18413" y="14420"/>
                  </a:lnTo>
                  <a:cubicBezTo>
                    <a:pt x="18162" y="14525"/>
                    <a:pt x="17911" y="14650"/>
                    <a:pt x="17639" y="14755"/>
                  </a:cubicBezTo>
                  <a:lnTo>
                    <a:pt x="17534" y="14755"/>
                  </a:lnTo>
                  <a:cubicBezTo>
                    <a:pt x="17409" y="14713"/>
                    <a:pt x="17262" y="14650"/>
                    <a:pt x="17137" y="14608"/>
                  </a:cubicBezTo>
                  <a:cubicBezTo>
                    <a:pt x="16886" y="14483"/>
                    <a:pt x="16656" y="14357"/>
                    <a:pt x="16426" y="14211"/>
                  </a:cubicBezTo>
                  <a:cubicBezTo>
                    <a:pt x="16049" y="14001"/>
                    <a:pt x="15630" y="13834"/>
                    <a:pt x="15191" y="13729"/>
                  </a:cubicBezTo>
                  <a:cubicBezTo>
                    <a:pt x="15003" y="13667"/>
                    <a:pt x="14793" y="13604"/>
                    <a:pt x="14584" y="13541"/>
                  </a:cubicBezTo>
                  <a:lnTo>
                    <a:pt x="14584" y="13499"/>
                  </a:lnTo>
                  <a:lnTo>
                    <a:pt x="14605" y="13499"/>
                  </a:lnTo>
                  <a:cubicBezTo>
                    <a:pt x="14710" y="13457"/>
                    <a:pt x="14814" y="13416"/>
                    <a:pt x="14919" y="13395"/>
                  </a:cubicBezTo>
                  <a:cubicBezTo>
                    <a:pt x="15233" y="13290"/>
                    <a:pt x="15526" y="13206"/>
                    <a:pt x="15840" y="13102"/>
                  </a:cubicBezTo>
                  <a:cubicBezTo>
                    <a:pt x="15986" y="13039"/>
                    <a:pt x="16153" y="12976"/>
                    <a:pt x="16300" y="12892"/>
                  </a:cubicBezTo>
                  <a:cubicBezTo>
                    <a:pt x="16572" y="12746"/>
                    <a:pt x="16844" y="12579"/>
                    <a:pt x="17116" y="12432"/>
                  </a:cubicBezTo>
                  <a:cubicBezTo>
                    <a:pt x="17262" y="12369"/>
                    <a:pt x="17409" y="12328"/>
                    <a:pt x="17555" y="12286"/>
                  </a:cubicBezTo>
                  <a:close/>
                  <a:moveTo>
                    <a:pt x="14291" y="14252"/>
                  </a:moveTo>
                  <a:cubicBezTo>
                    <a:pt x="14584" y="14420"/>
                    <a:pt x="14898" y="14587"/>
                    <a:pt x="15212" y="14734"/>
                  </a:cubicBezTo>
                  <a:cubicBezTo>
                    <a:pt x="15547" y="14901"/>
                    <a:pt x="15902" y="15027"/>
                    <a:pt x="16258" y="15131"/>
                  </a:cubicBezTo>
                  <a:cubicBezTo>
                    <a:pt x="16593" y="15194"/>
                    <a:pt x="16907" y="15299"/>
                    <a:pt x="17200" y="15466"/>
                  </a:cubicBezTo>
                  <a:cubicBezTo>
                    <a:pt x="17262" y="15508"/>
                    <a:pt x="17304" y="15550"/>
                    <a:pt x="17346" y="15613"/>
                  </a:cubicBezTo>
                  <a:cubicBezTo>
                    <a:pt x="17555" y="16198"/>
                    <a:pt x="17786" y="16784"/>
                    <a:pt x="18016" y="17349"/>
                  </a:cubicBezTo>
                  <a:cubicBezTo>
                    <a:pt x="18120" y="17642"/>
                    <a:pt x="18246" y="17893"/>
                    <a:pt x="18350" y="18165"/>
                  </a:cubicBezTo>
                  <a:cubicBezTo>
                    <a:pt x="18371" y="18228"/>
                    <a:pt x="18392" y="18312"/>
                    <a:pt x="18434" y="18416"/>
                  </a:cubicBezTo>
                  <a:cubicBezTo>
                    <a:pt x="18330" y="18395"/>
                    <a:pt x="18246" y="18354"/>
                    <a:pt x="18183" y="18333"/>
                  </a:cubicBezTo>
                  <a:cubicBezTo>
                    <a:pt x="17827" y="18186"/>
                    <a:pt x="17472" y="18040"/>
                    <a:pt x="17137" y="17914"/>
                  </a:cubicBezTo>
                  <a:cubicBezTo>
                    <a:pt x="16781" y="17789"/>
                    <a:pt x="16446" y="17663"/>
                    <a:pt x="16091" y="17517"/>
                  </a:cubicBezTo>
                  <a:cubicBezTo>
                    <a:pt x="15923" y="17454"/>
                    <a:pt x="15756" y="17370"/>
                    <a:pt x="15568" y="17307"/>
                  </a:cubicBezTo>
                  <a:cubicBezTo>
                    <a:pt x="15547" y="17286"/>
                    <a:pt x="15526" y="17265"/>
                    <a:pt x="15505" y="17245"/>
                  </a:cubicBezTo>
                  <a:cubicBezTo>
                    <a:pt x="15421" y="17098"/>
                    <a:pt x="15358" y="16973"/>
                    <a:pt x="15296" y="16826"/>
                  </a:cubicBezTo>
                  <a:cubicBezTo>
                    <a:pt x="15191" y="16449"/>
                    <a:pt x="15107" y="16073"/>
                    <a:pt x="14961" y="15717"/>
                  </a:cubicBezTo>
                  <a:cubicBezTo>
                    <a:pt x="14856" y="15445"/>
                    <a:pt x="14731" y="15152"/>
                    <a:pt x="14584" y="14880"/>
                  </a:cubicBezTo>
                  <a:cubicBezTo>
                    <a:pt x="14480" y="14692"/>
                    <a:pt x="14375" y="14483"/>
                    <a:pt x="14249" y="14273"/>
                  </a:cubicBezTo>
                  <a:lnTo>
                    <a:pt x="14291" y="14252"/>
                  </a:lnTo>
                  <a:close/>
                  <a:moveTo>
                    <a:pt x="12743" y="14252"/>
                  </a:moveTo>
                  <a:lnTo>
                    <a:pt x="12764" y="14273"/>
                  </a:lnTo>
                  <a:cubicBezTo>
                    <a:pt x="12659" y="14483"/>
                    <a:pt x="12576" y="14671"/>
                    <a:pt x="12450" y="14859"/>
                  </a:cubicBezTo>
                  <a:cubicBezTo>
                    <a:pt x="12220" y="15299"/>
                    <a:pt x="12032" y="15759"/>
                    <a:pt x="11906" y="16240"/>
                  </a:cubicBezTo>
                  <a:cubicBezTo>
                    <a:pt x="11843" y="16575"/>
                    <a:pt x="11739" y="16889"/>
                    <a:pt x="11571" y="17182"/>
                  </a:cubicBezTo>
                  <a:cubicBezTo>
                    <a:pt x="11529" y="17245"/>
                    <a:pt x="11467" y="17307"/>
                    <a:pt x="11383" y="17349"/>
                  </a:cubicBezTo>
                  <a:cubicBezTo>
                    <a:pt x="10797" y="17558"/>
                    <a:pt x="10232" y="17789"/>
                    <a:pt x="9667" y="17998"/>
                  </a:cubicBezTo>
                  <a:cubicBezTo>
                    <a:pt x="9395" y="18102"/>
                    <a:pt x="9144" y="18228"/>
                    <a:pt x="8872" y="18333"/>
                  </a:cubicBezTo>
                  <a:cubicBezTo>
                    <a:pt x="8788" y="18374"/>
                    <a:pt x="8705" y="18395"/>
                    <a:pt x="8600" y="18437"/>
                  </a:cubicBezTo>
                  <a:cubicBezTo>
                    <a:pt x="8642" y="18333"/>
                    <a:pt x="8663" y="18249"/>
                    <a:pt x="8684" y="18165"/>
                  </a:cubicBezTo>
                  <a:cubicBezTo>
                    <a:pt x="8830" y="17810"/>
                    <a:pt x="8977" y="17454"/>
                    <a:pt x="9102" y="17119"/>
                  </a:cubicBezTo>
                  <a:cubicBezTo>
                    <a:pt x="9249" y="16784"/>
                    <a:pt x="9374" y="16429"/>
                    <a:pt x="9500" y="16094"/>
                  </a:cubicBezTo>
                  <a:cubicBezTo>
                    <a:pt x="9563" y="15926"/>
                    <a:pt x="9646" y="15738"/>
                    <a:pt x="9709" y="15571"/>
                  </a:cubicBezTo>
                  <a:cubicBezTo>
                    <a:pt x="9730" y="15550"/>
                    <a:pt x="9751" y="15508"/>
                    <a:pt x="9793" y="15508"/>
                  </a:cubicBezTo>
                  <a:cubicBezTo>
                    <a:pt x="9918" y="15424"/>
                    <a:pt x="10044" y="15341"/>
                    <a:pt x="10190" y="15299"/>
                  </a:cubicBezTo>
                  <a:cubicBezTo>
                    <a:pt x="10567" y="15173"/>
                    <a:pt x="10944" y="15089"/>
                    <a:pt x="11320" y="14964"/>
                  </a:cubicBezTo>
                  <a:cubicBezTo>
                    <a:pt x="11592" y="14838"/>
                    <a:pt x="11864" y="14713"/>
                    <a:pt x="12136" y="14587"/>
                  </a:cubicBezTo>
                  <a:cubicBezTo>
                    <a:pt x="12345" y="14483"/>
                    <a:pt x="12534" y="14357"/>
                    <a:pt x="12743" y="14252"/>
                  </a:cubicBezTo>
                  <a:close/>
                  <a:moveTo>
                    <a:pt x="21196" y="13960"/>
                  </a:moveTo>
                  <a:cubicBezTo>
                    <a:pt x="21238" y="14001"/>
                    <a:pt x="21301" y="14064"/>
                    <a:pt x="21343" y="14127"/>
                  </a:cubicBezTo>
                  <a:cubicBezTo>
                    <a:pt x="21824" y="14776"/>
                    <a:pt x="22242" y="15466"/>
                    <a:pt x="22577" y="16177"/>
                  </a:cubicBezTo>
                  <a:cubicBezTo>
                    <a:pt x="22765" y="16554"/>
                    <a:pt x="22891" y="16952"/>
                    <a:pt x="23037" y="17349"/>
                  </a:cubicBezTo>
                  <a:cubicBezTo>
                    <a:pt x="23058" y="17391"/>
                    <a:pt x="23058" y="17433"/>
                    <a:pt x="23058" y="17475"/>
                  </a:cubicBezTo>
                  <a:cubicBezTo>
                    <a:pt x="22891" y="17558"/>
                    <a:pt x="22703" y="17663"/>
                    <a:pt x="22535" y="17726"/>
                  </a:cubicBezTo>
                  <a:cubicBezTo>
                    <a:pt x="22368" y="17810"/>
                    <a:pt x="22200" y="17872"/>
                    <a:pt x="22012" y="17956"/>
                  </a:cubicBezTo>
                  <a:cubicBezTo>
                    <a:pt x="21949" y="17977"/>
                    <a:pt x="21887" y="17998"/>
                    <a:pt x="21824" y="18019"/>
                  </a:cubicBezTo>
                  <a:cubicBezTo>
                    <a:pt x="21050" y="18291"/>
                    <a:pt x="20255" y="18500"/>
                    <a:pt x="19439" y="18626"/>
                  </a:cubicBezTo>
                  <a:cubicBezTo>
                    <a:pt x="19402" y="18630"/>
                    <a:pt x="19373" y="18633"/>
                    <a:pt x="19349" y="18633"/>
                  </a:cubicBezTo>
                  <a:cubicBezTo>
                    <a:pt x="19261" y="18633"/>
                    <a:pt x="19241" y="18599"/>
                    <a:pt x="19208" y="18500"/>
                  </a:cubicBezTo>
                  <a:cubicBezTo>
                    <a:pt x="19041" y="17935"/>
                    <a:pt x="18790" y="17391"/>
                    <a:pt x="18581" y="16826"/>
                  </a:cubicBezTo>
                  <a:cubicBezTo>
                    <a:pt x="18455" y="16491"/>
                    <a:pt x="18309" y="16136"/>
                    <a:pt x="18183" y="15801"/>
                  </a:cubicBezTo>
                  <a:cubicBezTo>
                    <a:pt x="18141" y="15654"/>
                    <a:pt x="18058" y="15529"/>
                    <a:pt x="17995" y="15382"/>
                  </a:cubicBezTo>
                  <a:lnTo>
                    <a:pt x="21196" y="13960"/>
                  </a:lnTo>
                  <a:close/>
                  <a:moveTo>
                    <a:pt x="5817" y="13980"/>
                  </a:moveTo>
                  <a:lnTo>
                    <a:pt x="9019" y="15403"/>
                  </a:lnTo>
                  <a:cubicBezTo>
                    <a:pt x="8956" y="15571"/>
                    <a:pt x="8893" y="15717"/>
                    <a:pt x="8830" y="15885"/>
                  </a:cubicBezTo>
                  <a:cubicBezTo>
                    <a:pt x="8684" y="16219"/>
                    <a:pt x="8558" y="16554"/>
                    <a:pt x="8433" y="16910"/>
                  </a:cubicBezTo>
                  <a:cubicBezTo>
                    <a:pt x="8328" y="17161"/>
                    <a:pt x="8203" y="17412"/>
                    <a:pt x="8119" y="17684"/>
                  </a:cubicBezTo>
                  <a:cubicBezTo>
                    <a:pt x="8014" y="17956"/>
                    <a:pt x="7910" y="18228"/>
                    <a:pt x="7826" y="18479"/>
                  </a:cubicBezTo>
                  <a:cubicBezTo>
                    <a:pt x="7780" y="18603"/>
                    <a:pt x="7767" y="18635"/>
                    <a:pt x="7697" y="18635"/>
                  </a:cubicBezTo>
                  <a:cubicBezTo>
                    <a:pt x="7672" y="18635"/>
                    <a:pt x="7639" y="18631"/>
                    <a:pt x="7596" y="18626"/>
                  </a:cubicBezTo>
                  <a:cubicBezTo>
                    <a:pt x="6780" y="18521"/>
                    <a:pt x="5985" y="18312"/>
                    <a:pt x="5231" y="18040"/>
                  </a:cubicBezTo>
                  <a:cubicBezTo>
                    <a:pt x="4813" y="17914"/>
                    <a:pt x="4436" y="17726"/>
                    <a:pt x="4060" y="17538"/>
                  </a:cubicBezTo>
                  <a:lnTo>
                    <a:pt x="3955" y="17475"/>
                  </a:lnTo>
                  <a:lnTo>
                    <a:pt x="3955" y="17454"/>
                  </a:lnTo>
                  <a:cubicBezTo>
                    <a:pt x="4373" y="16198"/>
                    <a:pt x="5001" y="15027"/>
                    <a:pt x="5817" y="13980"/>
                  </a:cubicBezTo>
                  <a:close/>
                  <a:moveTo>
                    <a:pt x="13496" y="14545"/>
                  </a:moveTo>
                  <a:cubicBezTo>
                    <a:pt x="13559" y="14692"/>
                    <a:pt x="13601" y="14797"/>
                    <a:pt x="13643" y="14922"/>
                  </a:cubicBezTo>
                  <a:cubicBezTo>
                    <a:pt x="13726" y="15194"/>
                    <a:pt x="13810" y="15487"/>
                    <a:pt x="13915" y="15738"/>
                  </a:cubicBezTo>
                  <a:cubicBezTo>
                    <a:pt x="13977" y="15905"/>
                    <a:pt x="14040" y="16073"/>
                    <a:pt x="14124" y="16240"/>
                  </a:cubicBezTo>
                  <a:cubicBezTo>
                    <a:pt x="14249" y="16491"/>
                    <a:pt x="14396" y="16742"/>
                    <a:pt x="14542" y="16993"/>
                  </a:cubicBezTo>
                  <a:cubicBezTo>
                    <a:pt x="14626" y="17161"/>
                    <a:pt x="14710" y="17349"/>
                    <a:pt x="14752" y="17538"/>
                  </a:cubicBezTo>
                  <a:cubicBezTo>
                    <a:pt x="14752" y="17600"/>
                    <a:pt x="14752" y="17642"/>
                    <a:pt x="14731" y="17684"/>
                  </a:cubicBezTo>
                  <a:cubicBezTo>
                    <a:pt x="14480" y="18249"/>
                    <a:pt x="14229" y="18814"/>
                    <a:pt x="13977" y="19379"/>
                  </a:cubicBezTo>
                  <a:cubicBezTo>
                    <a:pt x="13873" y="19651"/>
                    <a:pt x="13747" y="19923"/>
                    <a:pt x="13643" y="20195"/>
                  </a:cubicBezTo>
                  <a:cubicBezTo>
                    <a:pt x="13601" y="20278"/>
                    <a:pt x="13559" y="20341"/>
                    <a:pt x="13538" y="20425"/>
                  </a:cubicBezTo>
                  <a:lnTo>
                    <a:pt x="13496" y="20425"/>
                  </a:lnTo>
                  <a:cubicBezTo>
                    <a:pt x="13371" y="20153"/>
                    <a:pt x="13245" y="19881"/>
                    <a:pt x="13120" y="19588"/>
                  </a:cubicBezTo>
                  <a:lnTo>
                    <a:pt x="12701" y="18626"/>
                  </a:lnTo>
                  <a:cubicBezTo>
                    <a:pt x="12576" y="18312"/>
                    <a:pt x="12429" y="17977"/>
                    <a:pt x="12283" y="17642"/>
                  </a:cubicBezTo>
                  <a:cubicBezTo>
                    <a:pt x="12262" y="17621"/>
                    <a:pt x="12262" y="17579"/>
                    <a:pt x="12283" y="17538"/>
                  </a:cubicBezTo>
                  <a:cubicBezTo>
                    <a:pt x="12324" y="17391"/>
                    <a:pt x="12366" y="17245"/>
                    <a:pt x="12450" y="17098"/>
                  </a:cubicBezTo>
                  <a:cubicBezTo>
                    <a:pt x="12534" y="16868"/>
                    <a:pt x="12680" y="16659"/>
                    <a:pt x="12806" y="16429"/>
                  </a:cubicBezTo>
                  <a:cubicBezTo>
                    <a:pt x="13015" y="16052"/>
                    <a:pt x="13203" y="15633"/>
                    <a:pt x="13308" y="15194"/>
                  </a:cubicBezTo>
                  <a:cubicBezTo>
                    <a:pt x="13371" y="15006"/>
                    <a:pt x="13433" y="14797"/>
                    <a:pt x="13496" y="14545"/>
                  </a:cubicBezTo>
                  <a:close/>
                  <a:moveTo>
                    <a:pt x="11655" y="18019"/>
                  </a:moveTo>
                  <a:lnTo>
                    <a:pt x="13057" y="21199"/>
                  </a:lnTo>
                  <a:cubicBezTo>
                    <a:pt x="13015" y="21241"/>
                    <a:pt x="12973" y="21304"/>
                    <a:pt x="12910" y="21346"/>
                  </a:cubicBezTo>
                  <a:cubicBezTo>
                    <a:pt x="12345" y="21743"/>
                    <a:pt x="11760" y="22120"/>
                    <a:pt x="11132" y="22434"/>
                  </a:cubicBezTo>
                  <a:cubicBezTo>
                    <a:pt x="10713" y="22643"/>
                    <a:pt x="10253" y="22810"/>
                    <a:pt x="9835" y="22999"/>
                  </a:cubicBezTo>
                  <a:cubicBezTo>
                    <a:pt x="9730" y="23019"/>
                    <a:pt x="9646" y="23040"/>
                    <a:pt x="9542" y="23061"/>
                  </a:cubicBezTo>
                  <a:cubicBezTo>
                    <a:pt x="9458" y="22894"/>
                    <a:pt x="9353" y="22685"/>
                    <a:pt x="9291" y="22517"/>
                  </a:cubicBezTo>
                  <a:cubicBezTo>
                    <a:pt x="9207" y="22371"/>
                    <a:pt x="9144" y="22203"/>
                    <a:pt x="9081" y="22036"/>
                  </a:cubicBezTo>
                  <a:cubicBezTo>
                    <a:pt x="9060" y="21973"/>
                    <a:pt x="9019" y="21911"/>
                    <a:pt x="8998" y="21827"/>
                  </a:cubicBezTo>
                  <a:cubicBezTo>
                    <a:pt x="8809" y="21283"/>
                    <a:pt x="8642" y="20697"/>
                    <a:pt x="8516" y="20132"/>
                  </a:cubicBezTo>
                  <a:cubicBezTo>
                    <a:pt x="8475" y="19881"/>
                    <a:pt x="8433" y="19651"/>
                    <a:pt x="8412" y="19421"/>
                  </a:cubicBezTo>
                  <a:cubicBezTo>
                    <a:pt x="8391" y="19274"/>
                    <a:pt x="8391" y="19253"/>
                    <a:pt x="8516" y="19211"/>
                  </a:cubicBezTo>
                  <a:cubicBezTo>
                    <a:pt x="9102" y="19044"/>
                    <a:pt x="9625" y="18793"/>
                    <a:pt x="10190" y="18584"/>
                  </a:cubicBezTo>
                  <a:cubicBezTo>
                    <a:pt x="10525" y="18437"/>
                    <a:pt x="10860" y="18333"/>
                    <a:pt x="11195" y="18207"/>
                  </a:cubicBezTo>
                  <a:cubicBezTo>
                    <a:pt x="11257" y="18165"/>
                    <a:pt x="11341" y="18123"/>
                    <a:pt x="11404" y="18102"/>
                  </a:cubicBezTo>
                  <a:lnTo>
                    <a:pt x="11655" y="18019"/>
                  </a:lnTo>
                  <a:close/>
                  <a:moveTo>
                    <a:pt x="15379" y="17998"/>
                  </a:moveTo>
                  <a:lnTo>
                    <a:pt x="15861" y="18186"/>
                  </a:lnTo>
                  <a:cubicBezTo>
                    <a:pt x="16195" y="18333"/>
                    <a:pt x="16530" y="18458"/>
                    <a:pt x="16886" y="18584"/>
                  </a:cubicBezTo>
                  <a:cubicBezTo>
                    <a:pt x="17158" y="18688"/>
                    <a:pt x="17451" y="18835"/>
                    <a:pt x="17702" y="18918"/>
                  </a:cubicBezTo>
                  <a:cubicBezTo>
                    <a:pt x="17953" y="19002"/>
                    <a:pt x="18204" y="19086"/>
                    <a:pt x="18476" y="19190"/>
                  </a:cubicBezTo>
                  <a:cubicBezTo>
                    <a:pt x="18602" y="19232"/>
                    <a:pt x="18622" y="19253"/>
                    <a:pt x="18602" y="19400"/>
                  </a:cubicBezTo>
                  <a:cubicBezTo>
                    <a:pt x="18497" y="20090"/>
                    <a:pt x="18350" y="20781"/>
                    <a:pt x="18120" y="21450"/>
                  </a:cubicBezTo>
                  <a:cubicBezTo>
                    <a:pt x="18058" y="21701"/>
                    <a:pt x="17953" y="21952"/>
                    <a:pt x="17848" y="22183"/>
                  </a:cubicBezTo>
                  <a:cubicBezTo>
                    <a:pt x="17744" y="22392"/>
                    <a:pt x="17660" y="22622"/>
                    <a:pt x="17576" y="22831"/>
                  </a:cubicBezTo>
                  <a:cubicBezTo>
                    <a:pt x="17534" y="22915"/>
                    <a:pt x="17493" y="22978"/>
                    <a:pt x="17451" y="23061"/>
                  </a:cubicBezTo>
                  <a:cubicBezTo>
                    <a:pt x="17283" y="22999"/>
                    <a:pt x="17116" y="22936"/>
                    <a:pt x="16928" y="22873"/>
                  </a:cubicBezTo>
                  <a:cubicBezTo>
                    <a:pt x="16739" y="22789"/>
                    <a:pt x="16572" y="22727"/>
                    <a:pt x="16384" y="22643"/>
                  </a:cubicBezTo>
                  <a:cubicBezTo>
                    <a:pt x="16321" y="22622"/>
                    <a:pt x="16258" y="22601"/>
                    <a:pt x="16195" y="22559"/>
                  </a:cubicBezTo>
                  <a:cubicBezTo>
                    <a:pt x="15463" y="22203"/>
                    <a:pt x="14793" y="21785"/>
                    <a:pt x="14145" y="21325"/>
                  </a:cubicBezTo>
                  <a:lnTo>
                    <a:pt x="14124" y="21325"/>
                  </a:lnTo>
                  <a:cubicBezTo>
                    <a:pt x="13936" y="21199"/>
                    <a:pt x="13957" y="21199"/>
                    <a:pt x="14040" y="20990"/>
                  </a:cubicBezTo>
                  <a:cubicBezTo>
                    <a:pt x="14249" y="20571"/>
                    <a:pt x="14417" y="20153"/>
                    <a:pt x="14605" y="19734"/>
                  </a:cubicBezTo>
                  <a:cubicBezTo>
                    <a:pt x="14731" y="19483"/>
                    <a:pt x="14856" y="19190"/>
                    <a:pt x="14961" y="18960"/>
                  </a:cubicBezTo>
                  <a:cubicBezTo>
                    <a:pt x="15065" y="18709"/>
                    <a:pt x="15170" y="18458"/>
                    <a:pt x="15275" y="18228"/>
                  </a:cubicBezTo>
                  <a:lnTo>
                    <a:pt x="15379" y="17998"/>
                  </a:lnTo>
                  <a:close/>
                  <a:moveTo>
                    <a:pt x="17603" y="1"/>
                  </a:moveTo>
                  <a:cubicBezTo>
                    <a:pt x="17587" y="1"/>
                    <a:pt x="17571" y="2"/>
                    <a:pt x="17555" y="4"/>
                  </a:cubicBezTo>
                  <a:cubicBezTo>
                    <a:pt x="17388" y="24"/>
                    <a:pt x="17242" y="171"/>
                    <a:pt x="17242" y="359"/>
                  </a:cubicBezTo>
                  <a:cubicBezTo>
                    <a:pt x="17242" y="422"/>
                    <a:pt x="17262" y="464"/>
                    <a:pt x="17262" y="527"/>
                  </a:cubicBezTo>
                  <a:cubicBezTo>
                    <a:pt x="17283" y="610"/>
                    <a:pt x="17304" y="694"/>
                    <a:pt x="17304" y="778"/>
                  </a:cubicBezTo>
                  <a:cubicBezTo>
                    <a:pt x="17346" y="987"/>
                    <a:pt x="17367" y="1175"/>
                    <a:pt x="17409" y="1384"/>
                  </a:cubicBezTo>
                  <a:cubicBezTo>
                    <a:pt x="17472" y="1698"/>
                    <a:pt x="17493" y="2012"/>
                    <a:pt x="17472" y="2326"/>
                  </a:cubicBezTo>
                  <a:cubicBezTo>
                    <a:pt x="17430" y="2284"/>
                    <a:pt x="17388" y="2263"/>
                    <a:pt x="17367" y="2221"/>
                  </a:cubicBezTo>
                  <a:cubicBezTo>
                    <a:pt x="17221" y="2012"/>
                    <a:pt x="17053" y="1761"/>
                    <a:pt x="16928" y="1573"/>
                  </a:cubicBezTo>
                  <a:cubicBezTo>
                    <a:pt x="16781" y="1384"/>
                    <a:pt x="16656" y="1196"/>
                    <a:pt x="16509" y="1008"/>
                  </a:cubicBezTo>
                  <a:cubicBezTo>
                    <a:pt x="16437" y="912"/>
                    <a:pt x="16332" y="864"/>
                    <a:pt x="16223" y="864"/>
                  </a:cubicBezTo>
                  <a:cubicBezTo>
                    <a:pt x="16141" y="864"/>
                    <a:pt x="16058" y="891"/>
                    <a:pt x="15986" y="945"/>
                  </a:cubicBezTo>
                  <a:cubicBezTo>
                    <a:pt x="15819" y="1071"/>
                    <a:pt x="15798" y="1322"/>
                    <a:pt x="15944" y="1489"/>
                  </a:cubicBezTo>
                  <a:cubicBezTo>
                    <a:pt x="16258" y="1908"/>
                    <a:pt x="16572" y="2347"/>
                    <a:pt x="16865" y="2786"/>
                  </a:cubicBezTo>
                  <a:cubicBezTo>
                    <a:pt x="16970" y="2933"/>
                    <a:pt x="17053" y="3121"/>
                    <a:pt x="17137" y="3289"/>
                  </a:cubicBezTo>
                  <a:lnTo>
                    <a:pt x="16551" y="3519"/>
                  </a:lnTo>
                  <a:cubicBezTo>
                    <a:pt x="16384" y="3581"/>
                    <a:pt x="16174" y="3665"/>
                    <a:pt x="16007" y="3728"/>
                  </a:cubicBezTo>
                  <a:cubicBezTo>
                    <a:pt x="15819" y="3812"/>
                    <a:pt x="15651" y="3895"/>
                    <a:pt x="15484" y="4000"/>
                  </a:cubicBezTo>
                  <a:cubicBezTo>
                    <a:pt x="15317" y="4084"/>
                    <a:pt x="15128" y="4188"/>
                    <a:pt x="14961" y="4272"/>
                  </a:cubicBezTo>
                  <a:cubicBezTo>
                    <a:pt x="14773" y="4377"/>
                    <a:pt x="14605" y="4502"/>
                    <a:pt x="14438" y="4607"/>
                  </a:cubicBezTo>
                  <a:cubicBezTo>
                    <a:pt x="14270" y="4711"/>
                    <a:pt x="14103" y="4816"/>
                    <a:pt x="13936" y="4921"/>
                  </a:cubicBezTo>
                  <a:lnTo>
                    <a:pt x="13936" y="4418"/>
                  </a:lnTo>
                  <a:cubicBezTo>
                    <a:pt x="14082" y="4377"/>
                    <a:pt x="14208" y="4314"/>
                    <a:pt x="14312" y="4209"/>
                  </a:cubicBezTo>
                  <a:cubicBezTo>
                    <a:pt x="14459" y="4063"/>
                    <a:pt x="14647" y="3937"/>
                    <a:pt x="14814" y="3791"/>
                  </a:cubicBezTo>
                  <a:cubicBezTo>
                    <a:pt x="14898" y="3728"/>
                    <a:pt x="14982" y="3665"/>
                    <a:pt x="15065" y="3602"/>
                  </a:cubicBezTo>
                  <a:cubicBezTo>
                    <a:pt x="15170" y="3540"/>
                    <a:pt x="15212" y="3435"/>
                    <a:pt x="15233" y="3330"/>
                  </a:cubicBezTo>
                  <a:cubicBezTo>
                    <a:pt x="15254" y="3205"/>
                    <a:pt x="15212" y="3079"/>
                    <a:pt x="15107" y="3017"/>
                  </a:cubicBezTo>
                  <a:cubicBezTo>
                    <a:pt x="15048" y="2958"/>
                    <a:pt x="14976" y="2932"/>
                    <a:pt x="14902" y="2932"/>
                  </a:cubicBezTo>
                  <a:cubicBezTo>
                    <a:pt x="14844" y="2932"/>
                    <a:pt x="14785" y="2947"/>
                    <a:pt x="14731" y="2975"/>
                  </a:cubicBezTo>
                  <a:cubicBezTo>
                    <a:pt x="14647" y="3017"/>
                    <a:pt x="14563" y="3058"/>
                    <a:pt x="14480" y="3142"/>
                  </a:cubicBezTo>
                  <a:cubicBezTo>
                    <a:pt x="14291" y="3268"/>
                    <a:pt x="14124" y="3414"/>
                    <a:pt x="13915" y="3561"/>
                  </a:cubicBezTo>
                  <a:cubicBezTo>
                    <a:pt x="13936" y="3435"/>
                    <a:pt x="13873" y="3330"/>
                    <a:pt x="13977" y="3226"/>
                  </a:cubicBezTo>
                  <a:lnTo>
                    <a:pt x="15086" y="2180"/>
                  </a:lnTo>
                  <a:cubicBezTo>
                    <a:pt x="15128" y="2159"/>
                    <a:pt x="15170" y="2096"/>
                    <a:pt x="15212" y="2054"/>
                  </a:cubicBezTo>
                  <a:cubicBezTo>
                    <a:pt x="15317" y="1908"/>
                    <a:pt x="15275" y="1698"/>
                    <a:pt x="15128" y="1573"/>
                  </a:cubicBezTo>
                  <a:cubicBezTo>
                    <a:pt x="15062" y="1526"/>
                    <a:pt x="14988" y="1504"/>
                    <a:pt x="14914" y="1504"/>
                  </a:cubicBezTo>
                  <a:cubicBezTo>
                    <a:pt x="14825" y="1504"/>
                    <a:pt x="14737" y="1536"/>
                    <a:pt x="14668" y="1594"/>
                  </a:cubicBezTo>
                  <a:cubicBezTo>
                    <a:pt x="14438" y="1824"/>
                    <a:pt x="14208" y="2054"/>
                    <a:pt x="13998" y="2284"/>
                  </a:cubicBezTo>
                  <a:cubicBezTo>
                    <a:pt x="13852" y="2431"/>
                    <a:pt x="13705" y="2577"/>
                    <a:pt x="13559" y="2724"/>
                  </a:cubicBezTo>
                  <a:lnTo>
                    <a:pt x="13120" y="2284"/>
                  </a:lnTo>
                  <a:cubicBezTo>
                    <a:pt x="12910" y="2054"/>
                    <a:pt x="12680" y="1824"/>
                    <a:pt x="12450" y="1594"/>
                  </a:cubicBezTo>
                  <a:cubicBezTo>
                    <a:pt x="12380" y="1538"/>
                    <a:pt x="12283" y="1501"/>
                    <a:pt x="12188" y="1501"/>
                  </a:cubicBezTo>
                  <a:cubicBezTo>
                    <a:pt x="12141" y="1501"/>
                    <a:pt x="12094" y="1510"/>
                    <a:pt x="12052" y="1531"/>
                  </a:cubicBezTo>
                  <a:cubicBezTo>
                    <a:pt x="11906" y="1594"/>
                    <a:pt x="11843" y="1740"/>
                    <a:pt x="11864" y="1866"/>
                  </a:cubicBezTo>
                  <a:cubicBezTo>
                    <a:pt x="11864" y="1970"/>
                    <a:pt x="11885" y="2075"/>
                    <a:pt x="11969" y="2138"/>
                  </a:cubicBezTo>
                  <a:cubicBezTo>
                    <a:pt x="12324" y="2493"/>
                    <a:pt x="12659" y="2870"/>
                    <a:pt x="13036" y="3205"/>
                  </a:cubicBezTo>
                  <a:cubicBezTo>
                    <a:pt x="13140" y="3309"/>
                    <a:pt x="13182" y="3456"/>
                    <a:pt x="13140" y="3602"/>
                  </a:cubicBezTo>
                  <a:cubicBezTo>
                    <a:pt x="12931" y="3435"/>
                    <a:pt x="12764" y="3309"/>
                    <a:pt x="12596" y="3163"/>
                  </a:cubicBezTo>
                  <a:cubicBezTo>
                    <a:pt x="12513" y="3121"/>
                    <a:pt x="12429" y="3058"/>
                    <a:pt x="12345" y="3017"/>
                  </a:cubicBezTo>
                  <a:cubicBezTo>
                    <a:pt x="12294" y="2991"/>
                    <a:pt x="12240" y="2979"/>
                    <a:pt x="12187" y="2979"/>
                  </a:cubicBezTo>
                  <a:cubicBezTo>
                    <a:pt x="12025" y="2979"/>
                    <a:pt x="11875" y="3089"/>
                    <a:pt x="11843" y="3247"/>
                  </a:cubicBezTo>
                  <a:cubicBezTo>
                    <a:pt x="11822" y="3414"/>
                    <a:pt x="11885" y="3581"/>
                    <a:pt x="12011" y="3644"/>
                  </a:cubicBezTo>
                  <a:cubicBezTo>
                    <a:pt x="12241" y="3812"/>
                    <a:pt x="12471" y="4000"/>
                    <a:pt x="12680" y="4167"/>
                  </a:cubicBezTo>
                  <a:cubicBezTo>
                    <a:pt x="12806" y="4314"/>
                    <a:pt x="12973" y="4418"/>
                    <a:pt x="13140" y="4460"/>
                  </a:cubicBezTo>
                  <a:lnTo>
                    <a:pt x="13140" y="4900"/>
                  </a:lnTo>
                  <a:cubicBezTo>
                    <a:pt x="13140" y="4921"/>
                    <a:pt x="13140" y="4921"/>
                    <a:pt x="13120" y="4962"/>
                  </a:cubicBezTo>
                  <a:cubicBezTo>
                    <a:pt x="12136" y="4272"/>
                    <a:pt x="11069" y="3728"/>
                    <a:pt x="9939" y="3330"/>
                  </a:cubicBezTo>
                  <a:cubicBezTo>
                    <a:pt x="10127" y="2933"/>
                    <a:pt x="10358" y="2556"/>
                    <a:pt x="10630" y="2221"/>
                  </a:cubicBezTo>
                  <a:cubicBezTo>
                    <a:pt x="10797" y="1970"/>
                    <a:pt x="10985" y="1740"/>
                    <a:pt x="11153" y="1489"/>
                  </a:cubicBezTo>
                  <a:cubicBezTo>
                    <a:pt x="11389" y="1222"/>
                    <a:pt x="11140" y="883"/>
                    <a:pt x="10868" y="883"/>
                  </a:cubicBezTo>
                  <a:cubicBezTo>
                    <a:pt x="10778" y="883"/>
                    <a:pt x="10687" y="920"/>
                    <a:pt x="10609" y="1008"/>
                  </a:cubicBezTo>
                  <a:cubicBezTo>
                    <a:pt x="10567" y="1071"/>
                    <a:pt x="10525" y="1112"/>
                    <a:pt x="10483" y="1175"/>
                  </a:cubicBezTo>
                  <a:lnTo>
                    <a:pt x="9730" y="2221"/>
                  </a:lnTo>
                  <a:cubicBezTo>
                    <a:pt x="9709" y="2263"/>
                    <a:pt x="9688" y="2326"/>
                    <a:pt x="9604" y="2347"/>
                  </a:cubicBezTo>
                  <a:cubicBezTo>
                    <a:pt x="9625" y="2096"/>
                    <a:pt x="9625" y="1845"/>
                    <a:pt x="9667" y="1594"/>
                  </a:cubicBezTo>
                  <a:cubicBezTo>
                    <a:pt x="9709" y="1280"/>
                    <a:pt x="9772" y="987"/>
                    <a:pt x="9793" y="673"/>
                  </a:cubicBezTo>
                  <a:cubicBezTo>
                    <a:pt x="9814" y="589"/>
                    <a:pt x="9835" y="506"/>
                    <a:pt x="9835" y="401"/>
                  </a:cubicBezTo>
                  <a:cubicBezTo>
                    <a:pt x="9846" y="177"/>
                    <a:pt x="9665" y="45"/>
                    <a:pt x="9482" y="45"/>
                  </a:cubicBezTo>
                  <a:cubicBezTo>
                    <a:pt x="9341" y="45"/>
                    <a:pt x="9199" y="123"/>
                    <a:pt x="9144" y="296"/>
                  </a:cubicBezTo>
                  <a:cubicBezTo>
                    <a:pt x="9123" y="401"/>
                    <a:pt x="9102" y="506"/>
                    <a:pt x="9081" y="610"/>
                  </a:cubicBezTo>
                  <a:cubicBezTo>
                    <a:pt x="9060" y="799"/>
                    <a:pt x="9039" y="987"/>
                    <a:pt x="9019" y="1154"/>
                  </a:cubicBezTo>
                  <a:cubicBezTo>
                    <a:pt x="8935" y="1468"/>
                    <a:pt x="8893" y="1782"/>
                    <a:pt x="8893" y="2096"/>
                  </a:cubicBezTo>
                  <a:cubicBezTo>
                    <a:pt x="8914" y="2159"/>
                    <a:pt x="8893" y="2200"/>
                    <a:pt x="8893" y="2284"/>
                  </a:cubicBezTo>
                  <a:cubicBezTo>
                    <a:pt x="8830" y="2221"/>
                    <a:pt x="8788" y="2180"/>
                    <a:pt x="8747" y="2138"/>
                  </a:cubicBezTo>
                  <a:cubicBezTo>
                    <a:pt x="8558" y="1949"/>
                    <a:pt x="8370" y="1782"/>
                    <a:pt x="8140" y="1656"/>
                  </a:cubicBezTo>
                  <a:cubicBezTo>
                    <a:pt x="7993" y="1552"/>
                    <a:pt x="7826" y="1426"/>
                    <a:pt x="7659" y="1301"/>
                  </a:cubicBezTo>
                  <a:cubicBezTo>
                    <a:pt x="7554" y="1217"/>
                    <a:pt x="7428" y="1133"/>
                    <a:pt x="7303" y="1050"/>
                  </a:cubicBezTo>
                  <a:cubicBezTo>
                    <a:pt x="7242" y="1019"/>
                    <a:pt x="7182" y="1006"/>
                    <a:pt x="7126" y="1006"/>
                  </a:cubicBezTo>
                  <a:cubicBezTo>
                    <a:pt x="6834" y="1006"/>
                    <a:pt x="6639" y="1369"/>
                    <a:pt x="6884" y="1615"/>
                  </a:cubicBezTo>
                  <a:cubicBezTo>
                    <a:pt x="6926" y="1656"/>
                    <a:pt x="6968" y="1698"/>
                    <a:pt x="7010" y="1719"/>
                  </a:cubicBezTo>
                  <a:lnTo>
                    <a:pt x="7240" y="1887"/>
                  </a:lnTo>
                  <a:lnTo>
                    <a:pt x="7742" y="2242"/>
                  </a:lnTo>
                  <a:cubicBezTo>
                    <a:pt x="7826" y="2305"/>
                    <a:pt x="7931" y="2368"/>
                    <a:pt x="8014" y="2452"/>
                  </a:cubicBezTo>
                  <a:cubicBezTo>
                    <a:pt x="8161" y="2577"/>
                    <a:pt x="8328" y="2724"/>
                    <a:pt x="8454" y="2891"/>
                  </a:cubicBezTo>
                  <a:lnTo>
                    <a:pt x="8286" y="2849"/>
                  </a:lnTo>
                  <a:lnTo>
                    <a:pt x="6842" y="2619"/>
                  </a:lnTo>
                  <a:cubicBezTo>
                    <a:pt x="6815" y="2614"/>
                    <a:pt x="6789" y="2611"/>
                    <a:pt x="6763" y="2611"/>
                  </a:cubicBezTo>
                  <a:cubicBezTo>
                    <a:pt x="6587" y="2611"/>
                    <a:pt x="6442" y="2730"/>
                    <a:pt x="6424" y="2912"/>
                  </a:cubicBezTo>
                  <a:cubicBezTo>
                    <a:pt x="6382" y="3121"/>
                    <a:pt x="6550" y="3309"/>
                    <a:pt x="6759" y="3330"/>
                  </a:cubicBezTo>
                  <a:cubicBezTo>
                    <a:pt x="6905" y="3351"/>
                    <a:pt x="7052" y="3351"/>
                    <a:pt x="7198" y="3393"/>
                  </a:cubicBezTo>
                  <a:cubicBezTo>
                    <a:pt x="7721" y="3456"/>
                    <a:pt x="8244" y="3581"/>
                    <a:pt x="8767" y="3728"/>
                  </a:cubicBezTo>
                  <a:lnTo>
                    <a:pt x="8872" y="3770"/>
                  </a:lnTo>
                  <a:cubicBezTo>
                    <a:pt x="8349" y="4858"/>
                    <a:pt x="7993" y="5988"/>
                    <a:pt x="7784" y="7180"/>
                  </a:cubicBezTo>
                  <a:cubicBezTo>
                    <a:pt x="7763" y="7159"/>
                    <a:pt x="7742" y="7138"/>
                    <a:pt x="7721" y="7118"/>
                  </a:cubicBezTo>
                  <a:lnTo>
                    <a:pt x="7407" y="6825"/>
                  </a:lnTo>
                  <a:cubicBezTo>
                    <a:pt x="7491" y="6720"/>
                    <a:pt x="7533" y="6574"/>
                    <a:pt x="7533" y="6448"/>
                  </a:cubicBezTo>
                  <a:cubicBezTo>
                    <a:pt x="7533" y="6260"/>
                    <a:pt x="7554" y="6030"/>
                    <a:pt x="7575" y="5883"/>
                  </a:cubicBezTo>
                  <a:cubicBezTo>
                    <a:pt x="7596" y="5737"/>
                    <a:pt x="7617" y="5590"/>
                    <a:pt x="7638" y="5423"/>
                  </a:cubicBezTo>
                  <a:cubicBezTo>
                    <a:pt x="7679" y="5234"/>
                    <a:pt x="7554" y="5067"/>
                    <a:pt x="7366" y="5004"/>
                  </a:cubicBezTo>
                  <a:cubicBezTo>
                    <a:pt x="7341" y="4999"/>
                    <a:pt x="7316" y="4996"/>
                    <a:pt x="7292" y="4996"/>
                  </a:cubicBezTo>
                  <a:cubicBezTo>
                    <a:pt x="7131" y="4996"/>
                    <a:pt x="6983" y="5112"/>
                    <a:pt x="6947" y="5276"/>
                  </a:cubicBezTo>
                  <a:cubicBezTo>
                    <a:pt x="6926" y="5339"/>
                    <a:pt x="6905" y="5402"/>
                    <a:pt x="6905" y="5486"/>
                  </a:cubicBezTo>
                  <a:cubicBezTo>
                    <a:pt x="6863" y="5716"/>
                    <a:pt x="6842" y="5946"/>
                    <a:pt x="6801" y="6218"/>
                  </a:cubicBezTo>
                  <a:lnTo>
                    <a:pt x="6612" y="6030"/>
                  </a:lnTo>
                  <a:lnTo>
                    <a:pt x="6612" y="5632"/>
                  </a:lnTo>
                  <a:lnTo>
                    <a:pt x="6591" y="4314"/>
                  </a:lnTo>
                  <a:lnTo>
                    <a:pt x="6591" y="4293"/>
                  </a:lnTo>
                  <a:cubicBezTo>
                    <a:pt x="6591" y="4105"/>
                    <a:pt x="6424" y="3958"/>
                    <a:pt x="6257" y="3958"/>
                  </a:cubicBezTo>
                  <a:cubicBezTo>
                    <a:pt x="6068" y="3958"/>
                    <a:pt x="5901" y="4084"/>
                    <a:pt x="5880" y="4272"/>
                  </a:cubicBezTo>
                  <a:cubicBezTo>
                    <a:pt x="5880" y="4314"/>
                    <a:pt x="5880" y="4356"/>
                    <a:pt x="5880" y="4397"/>
                  </a:cubicBezTo>
                  <a:cubicBezTo>
                    <a:pt x="5901" y="4816"/>
                    <a:pt x="5901" y="5234"/>
                    <a:pt x="5901" y="5674"/>
                  </a:cubicBezTo>
                  <a:cubicBezTo>
                    <a:pt x="5901" y="5737"/>
                    <a:pt x="5901" y="5820"/>
                    <a:pt x="5880" y="5904"/>
                  </a:cubicBezTo>
                  <a:lnTo>
                    <a:pt x="5650" y="5904"/>
                  </a:lnTo>
                  <a:lnTo>
                    <a:pt x="4353" y="5883"/>
                  </a:lnTo>
                  <a:cubicBezTo>
                    <a:pt x="4332" y="5880"/>
                    <a:pt x="4311" y="5878"/>
                    <a:pt x="4292" y="5878"/>
                  </a:cubicBezTo>
                  <a:cubicBezTo>
                    <a:pt x="4193" y="5878"/>
                    <a:pt x="4112" y="5921"/>
                    <a:pt x="4060" y="6009"/>
                  </a:cubicBezTo>
                  <a:cubicBezTo>
                    <a:pt x="3955" y="6092"/>
                    <a:pt x="3934" y="6239"/>
                    <a:pt x="3997" y="6364"/>
                  </a:cubicBezTo>
                  <a:cubicBezTo>
                    <a:pt x="4039" y="6511"/>
                    <a:pt x="4185" y="6594"/>
                    <a:pt x="4332" y="6594"/>
                  </a:cubicBezTo>
                  <a:cubicBezTo>
                    <a:pt x="4666" y="6594"/>
                    <a:pt x="5001" y="6604"/>
                    <a:pt x="5336" y="6604"/>
                  </a:cubicBezTo>
                  <a:cubicBezTo>
                    <a:pt x="5503" y="6604"/>
                    <a:pt x="5671" y="6601"/>
                    <a:pt x="5838" y="6594"/>
                  </a:cubicBezTo>
                  <a:cubicBezTo>
                    <a:pt x="5985" y="6594"/>
                    <a:pt x="6131" y="6678"/>
                    <a:pt x="6215" y="6804"/>
                  </a:cubicBezTo>
                  <a:cubicBezTo>
                    <a:pt x="6047" y="6825"/>
                    <a:pt x="5922" y="6825"/>
                    <a:pt x="5754" y="6846"/>
                  </a:cubicBezTo>
                  <a:cubicBezTo>
                    <a:pt x="5587" y="6866"/>
                    <a:pt x="5420" y="6887"/>
                    <a:pt x="5273" y="6929"/>
                  </a:cubicBezTo>
                  <a:cubicBezTo>
                    <a:pt x="5085" y="6971"/>
                    <a:pt x="4980" y="7138"/>
                    <a:pt x="5001" y="7327"/>
                  </a:cubicBezTo>
                  <a:cubicBezTo>
                    <a:pt x="5022" y="7494"/>
                    <a:pt x="5190" y="7641"/>
                    <a:pt x="5378" y="7641"/>
                  </a:cubicBezTo>
                  <a:lnTo>
                    <a:pt x="5503" y="7641"/>
                  </a:lnTo>
                  <a:lnTo>
                    <a:pt x="6278" y="7536"/>
                  </a:lnTo>
                  <a:cubicBezTo>
                    <a:pt x="6466" y="7515"/>
                    <a:pt x="6654" y="7557"/>
                    <a:pt x="6801" y="7410"/>
                  </a:cubicBezTo>
                  <a:lnTo>
                    <a:pt x="7177" y="7787"/>
                  </a:lnTo>
                  <a:cubicBezTo>
                    <a:pt x="5985" y="7996"/>
                    <a:pt x="4834" y="8352"/>
                    <a:pt x="3767" y="8875"/>
                  </a:cubicBezTo>
                  <a:cubicBezTo>
                    <a:pt x="3746" y="8833"/>
                    <a:pt x="3725" y="8812"/>
                    <a:pt x="3725" y="8771"/>
                  </a:cubicBezTo>
                  <a:cubicBezTo>
                    <a:pt x="3557" y="8268"/>
                    <a:pt x="3453" y="7745"/>
                    <a:pt x="3390" y="7201"/>
                  </a:cubicBezTo>
                  <a:cubicBezTo>
                    <a:pt x="3348" y="7055"/>
                    <a:pt x="3327" y="6908"/>
                    <a:pt x="3327" y="6762"/>
                  </a:cubicBezTo>
                  <a:cubicBezTo>
                    <a:pt x="3306" y="6553"/>
                    <a:pt x="3139" y="6385"/>
                    <a:pt x="2930" y="6385"/>
                  </a:cubicBezTo>
                  <a:cubicBezTo>
                    <a:pt x="2721" y="6406"/>
                    <a:pt x="2574" y="6594"/>
                    <a:pt x="2595" y="6783"/>
                  </a:cubicBezTo>
                  <a:cubicBezTo>
                    <a:pt x="2616" y="6971"/>
                    <a:pt x="2637" y="7138"/>
                    <a:pt x="2679" y="7306"/>
                  </a:cubicBezTo>
                  <a:cubicBezTo>
                    <a:pt x="2721" y="7620"/>
                    <a:pt x="2783" y="7913"/>
                    <a:pt x="2846" y="8226"/>
                  </a:cubicBezTo>
                  <a:cubicBezTo>
                    <a:pt x="2867" y="8268"/>
                    <a:pt x="2867" y="8331"/>
                    <a:pt x="2867" y="8415"/>
                  </a:cubicBezTo>
                  <a:cubicBezTo>
                    <a:pt x="2595" y="8185"/>
                    <a:pt x="2365" y="7913"/>
                    <a:pt x="2177" y="7620"/>
                  </a:cubicBezTo>
                  <a:cubicBezTo>
                    <a:pt x="2009" y="7390"/>
                    <a:pt x="1821" y="7138"/>
                    <a:pt x="1653" y="6908"/>
                  </a:cubicBezTo>
                  <a:lnTo>
                    <a:pt x="1612" y="6866"/>
                  </a:lnTo>
                  <a:cubicBezTo>
                    <a:pt x="1546" y="6801"/>
                    <a:pt x="1457" y="6770"/>
                    <a:pt x="1370" y="6770"/>
                  </a:cubicBezTo>
                  <a:cubicBezTo>
                    <a:pt x="1290" y="6770"/>
                    <a:pt x="1211" y="6796"/>
                    <a:pt x="1151" y="6846"/>
                  </a:cubicBezTo>
                  <a:cubicBezTo>
                    <a:pt x="1005" y="6950"/>
                    <a:pt x="963" y="7138"/>
                    <a:pt x="1047" y="7285"/>
                  </a:cubicBezTo>
                  <a:cubicBezTo>
                    <a:pt x="1088" y="7369"/>
                    <a:pt x="1130" y="7431"/>
                    <a:pt x="1172" y="7494"/>
                  </a:cubicBezTo>
                  <a:cubicBezTo>
                    <a:pt x="1381" y="7787"/>
                    <a:pt x="1591" y="8080"/>
                    <a:pt x="1821" y="8373"/>
                  </a:cubicBezTo>
                  <a:cubicBezTo>
                    <a:pt x="1905" y="8499"/>
                    <a:pt x="2009" y="8603"/>
                    <a:pt x="2114" y="8729"/>
                  </a:cubicBezTo>
                  <a:cubicBezTo>
                    <a:pt x="2156" y="8771"/>
                    <a:pt x="2197" y="8812"/>
                    <a:pt x="2281" y="8896"/>
                  </a:cubicBezTo>
                  <a:lnTo>
                    <a:pt x="2030" y="8896"/>
                  </a:lnTo>
                  <a:cubicBezTo>
                    <a:pt x="1842" y="8896"/>
                    <a:pt x="1674" y="8896"/>
                    <a:pt x="1486" y="8938"/>
                  </a:cubicBezTo>
                  <a:cubicBezTo>
                    <a:pt x="1172" y="9001"/>
                    <a:pt x="879" y="9043"/>
                    <a:pt x="565" y="9063"/>
                  </a:cubicBezTo>
                  <a:cubicBezTo>
                    <a:pt x="461" y="9084"/>
                    <a:pt x="377" y="9105"/>
                    <a:pt x="272" y="9126"/>
                  </a:cubicBezTo>
                  <a:cubicBezTo>
                    <a:pt x="105" y="9189"/>
                    <a:pt x="0" y="9356"/>
                    <a:pt x="42" y="9545"/>
                  </a:cubicBezTo>
                  <a:cubicBezTo>
                    <a:pt x="63" y="9712"/>
                    <a:pt x="210" y="9838"/>
                    <a:pt x="377" y="9838"/>
                  </a:cubicBezTo>
                  <a:cubicBezTo>
                    <a:pt x="440" y="9838"/>
                    <a:pt x="503" y="9817"/>
                    <a:pt x="544" y="9817"/>
                  </a:cubicBezTo>
                  <a:lnTo>
                    <a:pt x="858" y="9754"/>
                  </a:lnTo>
                  <a:cubicBezTo>
                    <a:pt x="1026" y="9733"/>
                    <a:pt x="1214" y="9712"/>
                    <a:pt x="1381" y="9670"/>
                  </a:cubicBezTo>
                  <a:cubicBezTo>
                    <a:pt x="1633" y="9623"/>
                    <a:pt x="1884" y="9600"/>
                    <a:pt x="2126" y="9600"/>
                  </a:cubicBezTo>
                  <a:cubicBezTo>
                    <a:pt x="2207" y="9600"/>
                    <a:pt x="2286" y="9602"/>
                    <a:pt x="2365" y="9607"/>
                  </a:cubicBezTo>
                  <a:lnTo>
                    <a:pt x="2260" y="9691"/>
                  </a:lnTo>
                  <a:cubicBezTo>
                    <a:pt x="2030" y="9859"/>
                    <a:pt x="1779" y="10026"/>
                    <a:pt x="1591" y="10172"/>
                  </a:cubicBezTo>
                  <a:cubicBezTo>
                    <a:pt x="1402" y="10298"/>
                    <a:pt x="1214" y="10423"/>
                    <a:pt x="1026" y="10570"/>
                  </a:cubicBezTo>
                  <a:cubicBezTo>
                    <a:pt x="858" y="10695"/>
                    <a:pt x="837" y="10947"/>
                    <a:pt x="984" y="11093"/>
                  </a:cubicBezTo>
                  <a:cubicBezTo>
                    <a:pt x="1066" y="11175"/>
                    <a:pt x="1173" y="11217"/>
                    <a:pt x="1278" y="11217"/>
                  </a:cubicBezTo>
                  <a:cubicBezTo>
                    <a:pt x="1361" y="11217"/>
                    <a:pt x="1442" y="11190"/>
                    <a:pt x="1507" y="11135"/>
                  </a:cubicBezTo>
                  <a:cubicBezTo>
                    <a:pt x="1925" y="10821"/>
                    <a:pt x="2365" y="10507"/>
                    <a:pt x="2783" y="10214"/>
                  </a:cubicBezTo>
                  <a:cubicBezTo>
                    <a:pt x="2972" y="10110"/>
                    <a:pt x="3139" y="10005"/>
                    <a:pt x="3306" y="9921"/>
                  </a:cubicBezTo>
                  <a:cubicBezTo>
                    <a:pt x="3704" y="11072"/>
                    <a:pt x="4269" y="12139"/>
                    <a:pt x="4959" y="13123"/>
                  </a:cubicBezTo>
                  <a:lnTo>
                    <a:pt x="4457" y="13123"/>
                  </a:lnTo>
                  <a:cubicBezTo>
                    <a:pt x="4436" y="13039"/>
                    <a:pt x="4394" y="12955"/>
                    <a:pt x="4332" y="12872"/>
                  </a:cubicBezTo>
                  <a:cubicBezTo>
                    <a:pt x="4101" y="12558"/>
                    <a:pt x="3850" y="12265"/>
                    <a:pt x="3599" y="11972"/>
                  </a:cubicBezTo>
                  <a:cubicBezTo>
                    <a:pt x="3537" y="11872"/>
                    <a:pt x="3437" y="11824"/>
                    <a:pt x="3331" y="11824"/>
                  </a:cubicBezTo>
                  <a:cubicBezTo>
                    <a:pt x="3260" y="11824"/>
                    <a:pt x="3186" y="11846"/>
                    <a:pt x="3118" y="11888"/>
                  </a:cubicBezTo>
                  <a:cubicBezTo>
                    <a:pt x="2951" y="11993"/>
                    <a:pt x="2909" y="12202"/>
                    <a:pt x="3013" y="12369"/>
                  </a:cubicBezTo>
                  <a:cubicBezTo>
                    <a:pt x="3055" y="12453"/>
                    <a:pt x="3118" y="12516"/>
                    <a:pt x="3160" y="12600"/>
                  </a:cubicBezTo>
                  <a:cubicBezTo>
                    <a:pt x="3306" y="12767"/>
                    <a:pt x="3432" y="12934"/>
                    <a:pt x="3578" y="13123"/>
                  </a:cubicBezTo>
                  <a:cubicBezTo>
                    <a:pt x="3542" y="13133"/>
                    <a:pt x="3505" y="13138"/>
                    <a:pt x="3469" y="13138"/>
                  </a:cubicBezTo>
                  <a:cubicBezTo>
                    <a:pt x="3361" y="13138"/>
                    <a:pt x="3259" y="13091"/>
                    <a:pt x="3181" y="12997"/>
                  </a:cubicBezTo>
                  <a:cubicBezTo>
                    <a:pt x="2846" y="12641"/>
                    <a:pt x="2469" y="12286"/>
                    <a:pt x="2114" y="11930"/>
                  </a:cubicBezTo>
                  <a:lnTo>
                    <a:pt x="2093" y="11909"/>
                  </a:lnTo>
                  <a:cubicBezTo>
                    <a:pt x="2019" y="11853"/>
                    <a:pt x="1932" y="11827"/>
                    <a:pt x="1848" y="11827"/>
                  </a:cubicBezTo>
                  <a:cubicBezTo>
                    <a:pt x="1742" y="11827"/>
                    <a:pt x="1640" y="11869"/>
                    <a:pt x="1570" y="11951"/>
                  </a:cubicBezTo>
                  <a:cubicBezTo>
                    <a:pt x="1444" y="12097"/>
                    <a:pt x="1444" y="12328"/>
                    <a:pt x="1591" y="12453"/>
                  </a:cubicBezTo>
                  <a:cubicBezTo>
                    <a:pt x="1821" y="12683"/>
                    <a:pt x="2051" y="12892"/>
                    <a:pt x="2302" y="13123"/>
                  </a:cubicBezTo>
                  <a:cubicBezTo>
                    <a:pt x="2428" y="13269"/>
                    <a:pt x="2553" y="13395"/>
                    <a:pt x="2700" y="13541"/>
                  </a:cubicBezTo>
                  <a:cubicBezTo>
                    <a:pt x="2637" y="13604"/>
                    <a:pt x="2595" y="13646"/>
                    <a:pt x="2553" y="13688"/>
                  </a:cubicBezTo>
                  <a:lnTo>
                    <a:pt x="1612" y="14608"/>
                  </a:lnTo>
                  <a:cubicBezTo>
                    <a:pt x="1343" y="14793"/>
                    <a:pt x="1653" y="15220"/>
                    <a:pt x="1916" y="15220"/>
                  </a:cubicBezTo>
                  <a:cubicBezTo>
                    <a:pt x="1981" y="15220"/>
                    <a:pt x="2043" y="15193"/>
                    <a:pt x="2093" y="15131"/>
                  </a:cubicBezTo>
                  <a:cubicBezTo>
                    <a:pt x="2469" y="14776"/>
                    <a:pt x="2846" y="14420"/>
                    <a:pt x="3181" y="14043"/>
                  </a:cubicBezTo>
                  <a:cubicBezTo>
                    <a:pt x="3252" y="13972"/>
                    <a:pt x="3343" y="13939"/>
                    <a:pt x="3434" y="13939"/>
                  </a:cubicBezTo>
                  <a:cubicBezTo>
                    <a:pt x="3476" y="13939"/>
                    <a:pt x="3518" y="13946"/>
                    <a:pt x="3557" y="13960"/>
                  </a:cubicBezTo>
                  <a:cubicBezTo>
                    <a:pt x="3537" y="13980"/>
                    <a:pt x="3516" y="14001"/>
                    <a:pt x="3516" y="14022"/>
                  </a:cubicBezTo>
                  <a:cubicBezTo>
                    <a:pt x="3369" y="14190"/>
                    <a:pt x="3244" y="14378"/>
                    <a:pt x="3118" y="14545"/>
                  </a:cubicBezTo>
                  <a:cubicBezTo>
                    <a:pt x="3055" y="14629"/>
                    <a:pt x="3013" y="14713"/>
                    <a:pt x="2972" y="14797"/>
                  </a:cubicBezTo>
                  <a:cubicBezTo>
                    <a:pt x="2909" y="14985"/>
                    <a:pt x="3034" y="15194"/>
                    <a:pt x="3244" y="15236"/>
                  </a:cubicBezTo>
                  <a:cubicBezTo>
                    <a:pt x="3269" y="15243"/>
                    <a:pt x="3295" y="15247"/>
                    <a:pt x="3322" y="15247"/>
                  </a:cubicBezTo>
                  <a:cubicBezTo>
                    <a:pt x="3446" y="15247"/>
                    <a:pt x="3572" y="15169"/>
                    <a:pt x="3641" y="15048"/>
                  </a:cubicBezTo>
                  <a:cubicBezTo>
                    <a:pt x="3809" y="14838"/>
                    <a:pt x="3955" y="14650"/>
                    <a:pt x="4122" y="14441"/>
                  </a:cubicBezTo>
                  <a:cubicBezTo>
                    <a:pt x="4248" y="14294"/>
                    <a:pt x="4415" y="14169"/>
                    <a:pt x="4436" y="13939"/>
                  </a:cubicBezTo>
                  <a:lnTo>
                    <a:pt x="4959" y="13939"/>
                  </a:lnTo>
                  <a:cubicBezTo>
                    <a:pt x="4625" y="14441"/>
                    <a:pt x="4311" y="14964"/>
                    <a:pt x="4018" y="15487"/>
                  </a:cubicBezTo>
                  <a:cubicBezTo>
                    <a:pt x="3746" y="16010"/>
                    <a:pt x="3537" y="16575"/>
                    <a:pt x="3306" y="17140"/>
                  </a:cubicBezTo>
                  <a:cubicBezTo>
                    <a:pt x="3202" y="17077"/>
                    <a:pt x="3097" y="17035"/>
                    <a:pt x="2993" y="16973"/>
                  </a:cubicBezTo>
                  <a:cubicBezTo>
                    <a:pt x="2553" y="16680"/>
                    <a:pt x="2093" y="16366"/>
                    <a:pt x="1633" y="16073"/>
                  </a:cubicBezTo>
                  <a:cubicBezTo>
                    <a:pt x="1570" y="16010"/>
                    <a:pt x="1528" y="15947"/>
                    <a:pt x="1444" y="15905"/>
                  </a:cubicBezTo>
                  <a:cubicBezTo>
                    <a:pt x="1389" y="15866"/>
                    <a:pt x="1325" y="15847"/>
                    <a:pt x="1259" y="15847"/>
                  </a:cubicBezTo>
                  <a:cubicBezTo>
                    <a:pt x="1152" y="15847"/>
                    <a:pt x="1041" y="15898"/>
                    <a:pt x="963" y="15989"/>
                  </a:cubicBezTo>
                  <a:cubicBezTo>
                    <a:pt x="858" y="16136"/>
                    <a:pt x="858" y="16345"/>
                    <a:pt x="1005" y="16470"/>
                  </a:cubicBezTo>
                  <a:cubicBezTo>
                    <a:pt x="1047" y="16512"/>
                    <a:pt x="1088" y="16554"/>
                    <a:pt x="1130" y="16596"/>
                  </a:cubicBezTo>
                  <a:lnTo>
                    <a:pt x="2156" y="17307"/>
                  </a:lnTo>
                  <a:cubicBezTo>
                    <a:pt x="2239" y="17349"/>
                    <a:pt x="2302" y="17412"/>
                    <a:pt x="2365" y="17475"/>
                  </a:cubicBezTo>
                  <a:cubicBezTo>
                    <a:pt x="2072" y="17475"/>
                    <a:pt x="1800" y="17475"/>
                    <a:pt x="1528" y="17412"/>
                  </a:cubicBezTo>
                  <a:cubicBezTo>
                    <a:pt x="1277" y="17370"/>
                    <a:pt x="1026" y="17328"/>
                    <a:pt x="775" y="17307"/>
                  </a:cubicBezTo>
                  <a:cubicBezTo>
                    <a:pt x="649" y="17265"/>
                    <a:pt x="524" y="17245"/>
                    <a:pt x="377" y="17245"/>
                  </a:cubicBezTo>
                  <a:cubicBezTo>
                    <a:pt x="210" y="17245"/>
                    <a:pt x="63" y="17370"/>
                    <a:pt x="21" y="17538"/>
                  </a:cubicBezTo>
                  <a:cubicBezTo>
                    <a:pt x="0" y="17705"/>
                    <a:pt x="105" y="17893"/>
                    <a:pt x="272" y="17935"/>
                  </a:cubicBezTo>
                  <a:cubicBezTo>
                    <a:pt x="377" y="17956"/>
                    <a:pt x="482" y="17977"/>
                    <a:pt x="586" y="17998"/>
                  </a:cubicBezTo>
                  <a:cubicBezTo>
                    <a:pt x="837" y="18040"/>
                    <a:pt x="1088" y="18082"/>
                    <a:pt x="1360" y="18123"/>
                  </a:cubicBezTo>
                  <a:cubicBezTo>
                    <a:pt x="1549" y="18144"/>
                    <a:pt x="1758" y="18165"/>
                    <a:pt x="1967" y="18186"/>
                  </a:cubicBezTo>
                  <a:lnTo>
                    <a:pt x="2281" y="18186"/>
                  </a:lnTo>
                  <a:cubicBezTo>
                    <a:pt x="2197" y="18249"/>
                    <a:pt x="2156" y="18291"/>
                    <a:pt x="2114" y="18354"/>
                  </a:cubicBezTo>
                  <a:cubicBezTo>
                    <a:pt x="1967" y="18521"/>
                    <a:pt x="1821" y="18688"/>
                    <a:pt x="1674" y="18877"/>
                  </a:cubicBezTo>
                  <a:cubicBezTo>
                    <a:pt x="1528" y="19065"/>
                    <a:pt x="1381" y="19253"/>
                    <a:pt x="1256" y="19462"/>
                  </a:cubicBezTo>
                  <a:cubicBezTo>
                    <a:pt x="1172" y="19567"/>
                    <a:pt x="1088" y="19672"/>
                    <a:pt x="1026" y="19776"/>
                  </a:cubicBezTo>
                  <a:cubicBezTo>
                    <a:pt x="963" y="19944"/>
                    <a:pt x="1005" y="20111"/>
                    <a:pt x="1130" y="20216"/>
                  </a:cubicBezTo>
                  <a:cubicBezTo>
                    <a:pt x="1193" y="20268"/>
                    <a:pt x="1272" y="20294"/>
                    <a:pt x="1350" y="20294"/>
                  </a:cubicBezTo>
                  <a:cubicBezTo>
                    <a:pt x="1428" y="20294"/>
                    <a:pt x="1507" y="20268"/>
                    <a:pt x="1570" y="20216"/>
                  </a:cubicBezTo>
                  <a:cubicBezTo>
                    <a:pt x="1633" y="20174"/>
                    <a:pt x="1674" y="20132"/>
                    <a:pt x="1695" y="20090"/>
                  </a:cubicBezTo>
                  <a:cubicBezTo>
                    <a:pt x="1779" y="19986"/>
                    <a:pt x="1842" y="19902"/>
                    <a:pt x="1925" y="19776"/>
                  </a:cubicBezTo>
                  <a:cubicBezTo>
                    <a:pt x="2009" y="19672"/>
                    <a:pt x="2093" y="19546"/>
                    <a:pt x="2177" y="19421"/>
                  </a:cubicBezTo>
                  <a:cubicBezTo>
                    <a:pt x="2344" y="19149"/>
                    <a:pt x="2532" y="18918"/>
                    <a:pt x="2741" y="18730"/>
                  </a:cubicBezTo>
                  <a:cubicBezTo>
                    <a:pt x="2783" y="18709"/>
                    <a:pt x="2804" y="18688"/>
                    <a:pt x="2846" y="18667"/>
                  </a:cubicBezTo>
                  <a:lnTo>
                    <a:pt x="2846" y="18667"/>
                  </a:lnTo>
                  <a:cubicBezTo>
                    <a:pt x="2783" y="18960"/>
                    <a:pt x="2741" y="19211"/>
                    <a:pt x="2700" y="19483"/>
                  </a:cubicBezTo>
                  <a:cubicBezTo>
                    <a:pt x="2658" y="19734"/>
                    <a:pt x="2616" y="20027"/>
                    <a:pt x="2574" y="20278"/>
                  </a:cubicBezTo>
                  <a:cubicBezTo>
                    <a:pt x="2553" y="20488"/>
                    <a:pt x="2721" y="20655"/>
                    <a:pt x="2909" y="20676"/>
                  </a:cubicBezTo>
                  <a:cubicBezTo>
                    <a:pt x="3118" y="20676"/>
                    <a:pt x="3285" y="20530"/>
                    <a:pt x="3306" y="20320"/>
                  </a:cubicBezTo>
                  <a:cubicBezTo>
                    <a:pt x="3306" y="20278"/>
                    <a:pt x="3306" y="20237"/>
                    <a:pt x="3306" y="20195"/>
                  </a:cubicBezTo>
                  <a:cubicBezTo>
                    <a:pt x="3390" y="19734"/>
                    <a:pt x="3474" y="19274"/>
                    <a:pt x="3557" y="18835"/>
                  </a:cubicBezTo>
                  <a:cubicBezTo>
                    <a:pt x="3599" y="18605"/>
                    <a:pt x="3662" y="18416"/>
                    <a:pt x="3725" y="18186"/>
                  </a:cubicBezTo>
                  <a:cubicBezTo>
                    <a:pt x="4813" y="18709"/>
                    <a:pt x="5964" y="19065"/>
                    <a:pt x="7135" y="19274"/>
                  </a:cubicBezTo>
                  <a:lnTo>
                    <a:pt x="6759" y="19651"/>
                  </a:lnTo>
                  <a:cubicBezTo>
                    <a:pt x="6689" y="19581"/>
                    <a:pt x="6591" y="19541"/>
                    <a:pt x="6488" y="19541"/>
                  </a:cubicBezTo>
                  <a:cubicBezTo>
                    <a:pt x="6467" y="19541"/>
                    <a:pt x="6446" y="19543"/>
                    <a:pt x="6424" y="19546"/>
                  </a:cubicBezTo>
                  <a:cubicBezTo>
                    <a:pt x="6089" y="19525"/>
                    <a:pt x="5754" y="19483"/>
                    <a:pt x="5441" y="19421"/>
                  </a:cubicBezTo>
                  <a:cubicBezTo>
                    <a:pt x="5414" y="19415"/>
                    <a:pt x="5387" y="19413"/>
                    <a:pt x="5360" y="19413"/>
                  </a:cubicBezTo>
                  <a:cubicBezTo>
                    <a:pt x="5180" y="19413"/>
                    <a:pt x="5017" y="19531"/>
                    <a:pt x="4980" y="19714"/>
                  </a:cubicBezTo>
                  <a:cubicBezTo>
                    <a:pt x="4938" y="19923"/>
                    <a:pt x="5085" y="20111"/>
                    <a:pt x="5273" y="20132"/>
                  </a:cubicBezTo>
                  <a:cubicBezTo>
                    <a:pt x="5545" y="20174"/>
                    <a:pt x="5796" y="20195"/>
                    <a:pt x="6068" y="20237"/>
                  </a:cubicBezTo>
                  <a:lnTo>
                    <a:pt x="6173" y="20258"/>
                  </a:lnTo>
                  <a:cubicBezTo>
                    <a:pt x="6090" y="20374"/>
                    <a:pt x="6006" y="20464"/>
                    <a:pt x="5891" y="20464"/>
                  </a:cubicBezTo>
                  <a:cubicBezTo>
                    <a:pt x="5862" y="20464"/>
                    <a:pt x="5830" y="20459"/>
                    <a:pt x="5796" y="20446"/>
                  </a:cubicBezTo>
                  <a:lnTo>
                    <a:pt x="5692" y="20446"/>
                  </a:lnTo>
                  <a:lnTo>
                    <a:pt x="4311" y="20467"/>
                  </a:lnTo>
                  <a:lnTo>
                    <a:pt x="4248" y="20467"/>
                  </a:lnTo>
                  <a:cubicBezTo>
                    <a:pt x="4185" y="20488"/>
                    <a:pt x="4143" y="20509"/>
                    <a:pt x="4101" y="20530"/>
                  </a:cubicBezTo>
                  <a:cubicBezTo>
                    <a:pt x="3976" y="20613"/>
                    <a:pt x="3913" y="20760"/>
                    <a:pt x="3934" y="20906"/>
                  </a:cubicBezTo>
                  <a:cubicBezTo>
                    <a:pt x="3976" y="21053"/>
                    <a:pt x="4101" y="21178"/>
                    <a:pt x="4269" y="21178"/>
                  </a:cubicBezTo>
                  <a:cubicBezTo>
                    <a:pt x="4604" y="21178"/>
                    <a:pt x="4938" y="21157"/>
                    <a:pt x="5273" y="21157"/>
                  </a:cubicBezTo>
                  <a:lnTo>
                    <a:pt x="5734" y="21157"/>
                  </a:lnTo>
                  <a:cubicBezTo>
                    <a:pt x="5838" y="21178"/>
                    <a:pt x="5880" y="21199"/>
                    <a:pt x="5880" y="21304"/>
                  </a:cubicBezTo>
                  <a:lnTo>
                    <a:pt x="5880" y="21764"/>
                  </a:lnTo>
                  <a:cubicBezTo>
                    <a:pt x="5859" y="22099"/>
                    <a:pt x="5859" y="22434"/>
                    <a:pt x="5859" y="22789"/>
                  </a:cubicBezTo>
                  <a:cubicBezTo>
                    <a:pt x="5859" y="22936"/>
                    <a:pt x="6006" y="23082"/>
                    <a:pt x="6173" y="23103"/>
                  </a:cubicBezTo>
                  <a:cubicBezTo>
                    <a:pt x="6185" y="23105"/>
                    <a:pt x="6198" y="23106"/>
                    <a:pt x="6211" y="23106"/>
                  </a:cubicBezTo>
                  <a:cubicBezTo>
                    <a:pt x="6344" y="23106"/>
                    <a:pt x="6471" y="23007"/>
                    <a:pt x="6529" y="22873"/>
                  </a:cubicBezTo>
                  <a:cubicBezTo>
                    <a:pt x="6550" y="22831"/>
                    <a:pt x="6570" y="22768"/>
                    <a:pt x="6570" y="22706"/>
                  </a:cubicBezTo>
                  <a:lnTo>
                    <a:pt x="6570" y="21952"/>
                  </a:lnTo>
                  <a:cubicBezTo>
                    <a:pt x="6570" y="21659"/>
                    <a:pt x="6591" y="21367"/>
                    <a:pt x="6591" y="21032"/>
                  </a:cubicBezTo>
                  <a:cubicBezTo>
                    <a:pt x="6633" y="20990"/>
                    <a:pt x="6675" y="20906"/>
                    <a:pt x="6801" y="20864"/>
                  </a:cubicBezTo>
                  <a:lnTo>
                    <a:pt x="6801" y="20969"/>
                  </a:lnTo>
                  <a:cubicBezTo>
                    <a:pt x="6822" y="21241"/>
                    <a:pt x="6863" y="21513"/>
                    <a:pt x="6905" y="21785"/>
                  </a:cubicBezTo>
                  <a:cubicBezTo>
                    <a:pt x="6926" y="21911"/>
                    <a:pt x="7010" y="21994"/>
                    <a:pt x="7135" y="22036"/>
                  </a:cubicBezTo>
                  <a:cubicBezTo>
                    <a:pt x="7174" y="22048"/>
                    <a:pt x="7212" y="22054"/>
                    <a:pt x="7249" y="22054"/>
                  </a:cubicBezTo>
                  <a:cubicBezTo>
                    <a:pt x="7472" y="22054"/>
                    <a:pt x="7650" y="21851"/>
                    <a:pt x="7596" y="21618"/>
                  </a:cubicBezTo>
                  <a:cubicBezTo>
                    <a:pt x="7575" y="21346"/>
                    <a:pt x="7554" y="21074"/>
                    <a:pt x="7491" y="20802"/>
                  </a:cubicBezTo>
                  <a:cubicBezTo>
                    <a:pt x="7470" y="20613"/>
                    <a:pt x="7512" y="20404"/>
                    <a:pt x="7366" y="20237"/>
                  </a:cubicBezTo>
                  <a:cubicBezTo>
                    <a:pt x="7491" y="20111"/>
                    <a:pt x="7617" y="19986"/>
                    <a:pt x="7742" y="19881"/>
                  </a:cubicBezTo>
                  <a:cubicBezTo>
                    <a:pt x="7951" y="21053"/>
                    <a:pt x="8307" y="22224"/>
                    <a:pt x="8851" y="23291"/>
                  </a:cubicBezTo>
                  <a:cubicBezTo>
                    <a:pt x="8705" y="23354"/>
                    <a:pt x="8579" y="23396"/>
                    <a:pt x="8433" y="23417"/>
                  </a:cubicBezTo>
                  <a:cubicBezTo>
                    <a:pt x="7868" y="23564"/>
                    <a:pt x="7282" y="23668"/>
                    <a:pt x="6696" y="23731"/>
                  </a:cubicBezTo>
                  <a:cubicBezTo>
                    <a:pt x="6243" y="23793"/>
                    <a:pt x="6276" y="24464"/>
                    <a:pt x="6738" y="24464"/>
                  </a:cubicBezTo>
                  <a:cubicBezTo>
                    <a:pt x="6745" y="24464"/>
                    <a:pt x="6752" y="24464"/>
                    <a:pt x="6759" y="24463"/>
                  </a:cubicBezTo>
                  <a:cubicBezTo>
                    <a:pt x="6905" y="24442"/>
                    <a:pt x="7052" y="24421"/>
                    <a:pt x="7198" y="24400"/>
                  </a:cubicBezTo>
                  <a:cubicBezTo>
                    <a:pt x="7596" y="24338"/>
                    <a:pt x="7993" y="24254"/>
                    <a:pt x="8391" y="24191"/>
                  </a:cubicBezTo>
                  <a:lnTo>
                    <a:pt x="8391" y="24191"/>
                  </a:lnTo>
                  <a:cubicBezTo>
                    <a:pt x="8203" y="24421"/>
                    <a:pt x="7993" y="24610"/>
                    <a:pt x="7742" y="24777"/>
                  </a:cubicBezTo>
                  <a:cubicBezTo>
                    <a:pt x="7533" y="24924"/>
                    <a:pt x="7345" y="25070"/>
                    <a:pt x="7135" y="25216"/>
                  </a:cubicBezTo>
                  <a:cubicBezTo>
                    <a:pt x="7052" y="25279"/>
                    <a:pt x="6968" y="25321"/>
                    <a:pt x="6884" y="25384"/>
                  </a:cubicBezTo>
                  <a:cubicBezTo>
                    <a:pt x="6717" y="25509"/>
                    <a:pt x="6675" y="25719"/>
                    <a:pt x="6801" y="25886"/>
                  </a:cubicBezTo>
                  <a:cubicBezTo>
                    <a:pt x="6867" y="25992"/>
                    <a:pt x="6975" y="26048"/>
                    <a:pt x="7088" y="26048"/>
                  </a:cubicBezTo>
                  <a:cubicBezTo>
                    <a:pt x="7153" y="26048"/>
                    <a:pt x="7220" y="26029"/>
                    <a:pt x="7282" y="25991"/>
                  </a:cubicBezTo>
                  <a:cubicBezTo>
                    <a:pt x="7407" y="25928"/>
                    <a:pt x="7512" y="25844"/>
                    <a:pt x="7617" y="25760"/>
                  </a:cubicBezTo>
                  <a:cubicBezTo>
                    <a:pt x="7721" y="25677"/>
                    <a:pt x="7826" y="25593"/>
                    <a:pt x="7931" y="25530"/>
                  </a:cubicBezTo>
                  <a:cubicBezTo>
                    <a:pt x="8223" y="25342"/>
                    <a:pt x="8495" y="25133"/>
                    <a:pt x="8747" y="24861"/>
                  </a:cubicBezTo>
                  <a:cubicBezTo>
                    <a:pt x="8788" y="24840"/>
                    <a:pt x="8809" y="24819"/>
                    <a:pt x="8851" y="24798"/>
                  </a:cubicBezTo>
                  <a:lnTo>
                    <a:pt x="8851" y="25112"/>
                  </a:lnTo>
                  <a:cubicBezTo>
                    <a:pt x="8872" y="25321"/>
                    <a:pt x="8893" y="25488"/>
                    <a:pt x="8914" y="25719"/>
                  </a:cubicBezTo>
                  <a:cubicBezTo>
                    <a:pt x="8956" y="25970"/>
                    <a:pt x="8998" y="26221"/>
                    <a:pt x="9039" y="26451"/>
                  </a:cubicBezTo>
                  <a:cubicBezTo>
                    <a:pt x="9039" y="26577"/>
                    <a:pt x="9081" y="26681"/>
                    <a:pt x="9102" y="26807"/>
                  </a:cubicBezTo>
                  <a:cubicBezTo>
                    <a:pt x="9160" y="26921"/>
                    <a:pt x="9269" y="27019"/>
                    <a:pt x="9400" y="27019"/>
                  </a:cubicBezTo>
                  <a:cubicBezTo>
                    <a:pt x="9412" y="27019"/>
                    <a:pt x="9424" y="27018"/>
                    <a:pt x="9437" y="27016"/>
                  </a:cubicBezTo>
                  <a:cubicBezTo>
                    <a:pt x="9583" y="27016"/>
                    <a:pt x="9709" y="26932"/>
                    <a:pt x="9772" y="26807"/>
                  </a:cubicBezTo>
                  <a:cubicBezTo>
                    <a:pt x="9793" y="26723"/>
                    <a:pt x="9793" y="26618"/>
                    <a:pt x="9772" y="26535"/>
                  </a:cubicBezTo>
                  <a:cubicBezTo>
                    <a:pt x="9730" y="26137"/>
                    <a:pt x="9646" y="25760"/>
                    <a:pt x="9583" y="25363"/>
                  </a:cubicBezTo>
                  <a:cubicBezTo>
                    <a:pt x="9563" y="25133"/>
                    <a:pt x="9563" y="24924"/>
                    <a:pt x="9583" y="24714"/>
                  </a:cubicBezTo>
                  <a:cubicBezTo>
                    <a:pt x="9604" y="24735"/>
                    <a:pt x="9646" y="24756"/>
                    <a:pt x="9667" y="24798"/>
                  </a:cubicBezTo>
                  <a:cubicBezTo>
                    <a:pt x="9814" y="25007"/>
                    <a:pt x="9981" y="25279"/>
                    <a:pt x="10127" y="25468"/>
                  </a:cubicBezTo>
                  <a:cubicBezTo>
                    <a:pt x="10253" y="25656"/>
                    <a:pt x="10399" y="25844"/>
                    <a:pt x="10546" y="26012"/>
                  </a:cubicBezTo>
                  <a:cubicBezTo>
                    <a:pt x="10609" y="26074"/>
                    <a:pt x="10672" y="26137"/>
                    <a:pt x="10755" y="26137"/>
                  </a:cubicBezTo>
                  <a:cubicBezTo>
                    <a:pt x="10785" y="26146"/>
                    <a:pt x="10816" y="26150"/>
                    <a:pt x="10846" y="26150"/>
                  </a:cubicBezTo>
                  <a:cubicBezTo>
                    <a:pt x="10966" y="26150"/>
                    <a:pt x="11082" y="26086"/>
                    <a:pt x="11132" y="25970"/>
                  </a:cubicBezTo>
                  <a:cubicBezTo>
                    <a:pt x="11216" y="25823"/>
                    <a:pt x="11174" y="25656"/>
                    <a:pt x="11069" y="25530"/>
                  </a:cubicBezTo>
                  <a:cubicBezTo>
                    <a:pt x="10755" y="25091"/>
                    <a:pt x="10441" y="24652"/>
                    <a:pt x="10148" y="24212"/>
                  </a:cubicBezTo>
                  <a:cubicBezTo>
                    <a:pt x="10044" y="24066"/>
                    <a:pt x="9981" y="23898"/>
                    <a:pt x="9876" y="23731"/>
                  </a:cubicBezTo>
                  <a:cubicBezTo>
                    <a:pt x="11027" y="23333"/>
                    <a:pt x="12094" y="22789"/>
                    <a:pt x="13078" y="22078"/>
                  </a:cubicBezTo>
                  <a:lnTo>
                    <a:pt x="13078" y="22580"/>
                  </a:lnTo>
                  <a:cubicBezTo>
                    <a:pt x="12973" y="22643"/>
                    <a:pt x="12868" y="22706"/>
                    <a:pt x="12764" y="22789"/>
                  </a:cubicBezTo>
                  <a:cubicBezTo>
                    <a:pt x="12492" y="22999"/>
                    <a:pt x="12241" y="23208"/>
                    <a:pt x="11969" y="23417"/>
                  </a:cubicBezTo>
                  <a:cubicBezTo>
                    <a:pt x="11927" y="23438"/>
                    <a:pt x="11906" y="23459"/>
                    <a:pt x="11885" y="23501"/>
                  </a:cubicBezTo>
                  <a:cubicBezTo>
                    <a:pt x="11667" y="23756"/>
                    <a:pt x="11876" y="24089"/>
                    <a:pt x="12154" y="24089"/>
                  </a:cubicBezTo>
                  <a:cubicBezTo>
                    <a:pt x="12196" y="24089"/>
                    <a:pt x="12239" y="24082"/>
                    <a:pt x="12283" y="24066"/>
                  </a:cubicBezTo>
                  <a:cubicBezTo>
                    <a:pt x="12366" y="24024"/>
                    <a:pt x="12429" y="23982"/>
                    <a:pt x="12492" y="23940"/>
                  </a:cubicBezTo>
                  <a:cubicBezTo>
                    <a:pt x="12659" y="23815"/>
                    <a:pt x="12827" y="23668"/>
                    <a:pt x="12994" y="23543"/>
                  </a:cubicBezTo>
                  <a:cubicBezTo>
                    <a:pt x="13015" y="23522"/>
                    <a:pt x="13057" y="23501"/>
                    <a:pt x="13099" y="23480"/>
                  </a:cubicBezTo>
                  <a:lnTo>
                    <a:pt x="13099" y="23480"/>
                  </a:lnTo>
                  <a:cubicBezTo>
                    <a:pt x="13120" y="23731"/>
                    <a:pt x="13099" y="23731"/>
                    <a:pt x="13036" y="23815"/>
                  </a:cubicBezTo>
                  <a:cubicBezTo>
                    <a:pt x="12659" y="24170"/>
                    <a:pt x="12304" y="24547"/>
                    <a:pt x="11927" y="24924"/>
                  </a:cubicBezTo>
                  <a:lnTo>
                    <a:pt x="11885" y="24965"/>
                  </a:lnTo>
                  <a:cubicBezTo>
                    <a:pt x="11760" y="25112"/>
                    <a:pt x="11780" y="25321"/>
                    <a:pt x="11906" y="25468"/>
                  </a:cubicBezTo>
                  <a:cubicBezTo>
                    <a:pt x="11974" y="25536"/>
                    <a:pt x="12060" y="25567"/>
                    <a:pt x="12147" y="25567"/>
                  </a:cubicBezTo>
                  <a:cubicBezTo>
                    <a:pt x="12248" y="25567"/>
                    <a:pt x="12351" y="25525"/>
                    <a:pt x="12429" y="25447"/>
                  </a:cubicBezTo>
                  <a:cubicBezTo>
                    <a:pt x="12659" y="25216"/>
                    <a:pt x="12868" y="24986"/>
                    <a:pt x="13099" y="24756"/>
                  </a:cubicBezTo>
                  <a:cubicBezTo>
                    <a:pt x="13224" y="24610"/>
                    <a:pt x="13350" y="24484"/>
                    <a:pt x="13496" y="24317"/>
                  </a:cubicBezTo>
                  <a:cubicBezTo>
                    <a:pt x="13580" y="24400"/>
                    <a:pt x="13622" y="24442"/>
                    <a:pt x="13664" y="24484"/>
                  </a:cubicBezTo>
                  <a:lnTo>
                    <a:pt x="14563" y="25405"/>
                  </a:lnTo>
                  <a:cubicBezTo>
                    <a:pt x="14626" y="25499"/>
                    <a:pt x="14724" y="25546"/>
                    <a:pt x="14831" y="25546"/>
                  </a:cubicBezTo>
                  <a:cubicBezTo>
                    <a:pt x="14867" y="25546"/>
                    <a:pt x="14903" y="25541"/>
                    <a:pt x="14940" y="25530"/>
                  </a:cubicBezTo>
                  <a:cubicBezTo>
                    <a:pt x="15212" y="25468"/>
                    <a:pt x="15317" y="25133"/>
                    <a:pt x="15107" y="24924"/>
                  </a:cubicBezTo>
                  <a:cubicBezTo>
                    <a:pt x="14752" y="24568"/>
                    <a:pt x="14396" y="24191"/>
                    <a:pt x="14019" y="23836"/>
                  </a:cubicBezTo>
                  <a:cubicBezTo>
                    <a:pt x="13915" y="23752"/>
                    <a:pt x="13873" y="23605"/>
                    <a:pt x="13915" y="23459"/>
                  </a:cubicBezTo>
                  <a:lnTo>
                    <a:pt x="13915" y="23459"/>
                  </a:lnTo>
                  <a:lnTo>
                    <a:pt x="14480" y="23877"/>
                  </a:lnTo>
                  <a:cubicBezTo>
                    <a:pt x="14542" y="23940"/>
                    <a:pt x="14626" y="23982"/>
                    <a:pt x="14710" y="24024"/>
                  </a:cubicBezTo>
                  <a:cubicBezTo>
                    <a:pt x="14767" y="24060"/>
                    <a:pt x="14827" y="24076"/>
                    <a:pt x="14885" y="24076"/>
                  </a:cubicBezTo>
                  <a:cubicBezTo>
                    <a:pt x="14996" y="24076"/>
                    <a:pt x="15101" y="24016"/>
                    <a:pt x="15170" y="23919"/>
                  </a:cubicBezTo>
                  <a:cubicBezTo>
                    <a:pt x="15254" y="23773"/>
                    <a:pt x="15233" y="23584"/>
                    <a:pt x="15107" y="23459"/>
                  </a:cubicBezTo>
                  <a:cubicBezTo>
                    <a:pt x="15086" y="23438"/>
                    <a:pt x="15045" y="23396"/>
                    <a:pt x="15003" y="23375"/>
                  </a:cubicBezTo>
                  <a:cubicBezTo>
                    <a:pt x="14773" y="23187"/>
                    <a:pt x="14542" y="22999"/>
                    <a:pt x="14312" y="22810"/>
                  </a:cubicBezTo>
                  <a:cubicBezTo>
                    <a:pt x="14208" y="22706"/>
                    <a:pt x="14061" y="22622"/>
                    <a:pt x="13915" y="22580"/>
                  </a:cubicBezTo>
                  <a:lnTo>
                    <a:pt x="13915" y="22057"/>
                  </a:lnTo>
                  <a:cubicBezTo>
                    <a:pt x="14898" y="22768"/>
                    <a:pt x="15986" y="23333"/>
                    <a:pt x="17116" y="23731"/>
                  </a:cubicBezTo>
                  <a:cubicBezTo>
                    <a:pt x="16928" y="24128"/>
                    <a:pt x="16698" y="24484"/>
                    <a:pt x="16446" y="24840"/>
                  </a:cubicBezTo>
                  <a:cubicBezTo>
                    <a:pt x="16258" y="25091"/>
                    <a:pt x="16091" y="25321"/>
                    <a:pt x="15902" y="25572"/>
                  </a:cubicBezTo>
                  <a:cubicBezTo>
                    <a:pt x="15819" y="25698"/>
                    <a:pt x="15798" y="25865"/>
                    <a:pt x="15881" y="25991"/>
                  </a:cubicBezTo>
                  <a:cubicBezTo>
                    <a:pt x="15955" y="26100"/>
                    <a:pt x="16060" y="26162"/>
                    <a:pt x="16182" y="26162"/>
                  </a:cubicBezTo>
                  <a:cubicBezTo>
                    <a:pt x="16200" y="26162"/>
                    <a:pt x="16219" y="26161"/>
                    <a:pt x="16237" y="26158"/>
                  </a:cubicBezTo>
                  <a:cubicBezTo>
                    <a:pt x="16342" y="26137"/>
                    <a:pt x="16446" y="26074"/>
                    <a:pt x="16488" y="25991"/>
                  </a:cubicBezTo>
                  <a:cubicBezTo>
                    <a:pt x="16760" y="25635"/>
                    <a:pt x="17011" y="25279"/>
                    <a:pt x="17262" y="24924"/>
                  </a:cubicBezTo>
                  <a:cubicBezTo>
                    <a:pt x="17325" y="24840"/>
                    <a:pt x="17367" y="24756"/>
                    <a:pt x="17451" y="24672"/>
                  </a:cubicBezTo>
                  <a:cubicBezTo>
                    <a:pt x="17451" y="24861"/>
                    <a:pt x="17451" y="25049"/>
                    <a:pt x="17451" y="25216"/>
                  </a:cubicBezTo>
                  <a:cubicBezTo>
                    <a:pt x="17388" y="25656"/>
                    <a:pt x="17304" y="26095"/>
                    <a:pt x="17221" y="26556"/>
                  </a:cubicBezTo>
                  <a:cubicBezTo>
                    <a:pt x="17221" y="26597"/>
                    <a:pt x="17221" y="26639"/>
                    <a:pt x="17221" y="26660"/>
                  </a:cubicBezTo>
                  <a:cubicBezTo>
                    <a:pt x="17242" y="26849"/>
                    <a:pt x="17367" y="26995"/>
                    <a:pt x="17534" y="27016"/>
                  </a:cubicBezTo>
                  <a:cubicBezTo>
                    <a:pt x="17549" y="27018"/>
                    <a:pt x="17563" y="27019"/>
                    <a:pt x="17577" y="27019"/>
                  </a:cubicBezTo>
                  <a:cubicBezTo>
                    <a:pt x="17730" y="27019"/>
                    <a:pt x="17875" y="26920"/>
                    <a:pt x="17932" y="26786"/>
                  </a:cubicBezTo>
                  <a:cubicBezTo>
                    <a:pt x="17953" y="26702"/>
                    <a:pt x="17953" y="26639"/>
                    <a:pt x="17974" y="26577"/>
                  </a:cubicBezTo>
                  <a:cubicBezTo>
                    <a:pt x="17995" y="26367"/>
                    <a:pt x="18016" y="26158"/>
                    <a:pt x="18058" y="25949"/>
                  </a:cubicBezTo>
                  <a:cubicBezTo>
                    <a:pt x="18141" y="25614"/>
                    <a:pt x="18183" y="25258"/>
                    <a:pt x="18183" y="24903"/>
                  </a:cubicBezTo>
                  <a:cubicBezTo>
                    <a:pt x="18183" y="24861"/>
                    <a:pt x="18183" y="24819"/>
                    <a:pt x="18204" y="24777"/>
                  </a:cubicBezTo>
                  <a:cubicBezTo>
                    <a:pt x="18476" y="25091"/>
                    <a:pt x="18811" y="25342"/>
                    <a:pt x="19187" y="25551"/>
                  </a:cubicBezTo>
                  <a:cubicBezTo>
                    <a:pt x="19229" y="25572"/>
                    <a:pt x="19271" y="25614"/>
                    <a:pt x="19313" y="25656"/>
                  </a:cubicBezTo>
                  <a:cubicBezTo>
                    <a:pt x="19459" y="25760"/>
                    <a:pt x="19606" y="25886"/>
                    <a:pt x="19752" y="25970"/>
                  </a:cubicBezTo>
                  <a:cubicBezTo>
                    <a:pt x="19815" y="26012"/>
                    <a:pt x="19883" y="26032"/>
                    <a:pt x="19951" y="26032"/>
                  </a:cubicBezTo>
                  <a:cubicBezTo>
                    <a:pt x="20019" y="26032"/>
                    <a:pt x="20087" y="26012"/>
                    <a:pt x="20150" y="25970"/>
                  </a:cubicBezTo>
                  <a:cubicBezTo>
                    <a:pt x="20255" y="25886"/>
                    <a:pt x="20317" y="25740"/>
                    <a:pt x="20275" y="25614"/>
                  </a:cubicBezTo>
                  <a:cubicBezTo>
                    <a:pt x="20255" y="25509"/>
                    <a:pt x="20192" y="25405"/>
                    <a:pt x="20087" y="25342"/>
                  </a:cubicBezTo>
                  <a:lnTo>
                    <a:pt x="19878" y="25196"/>
                  </a:lnTo>
                  <a:lnTo>
                    <a:pt x="19313" y="24798"/>
                  </a:lnTo>
                  <a:cubicBezTo>
                    <a:pt x="19229" y="24735"/>
                    <a:pt x="19125" y="24672"/>
                    <a:pt x="19062" y="24610"/>
                  </a:cubicBezTo>
                  <a:cubicBezTo>
                    <a:pt x="18915" y="24484"/>
                    <a:pt x="18769" y="24338"/>
                    <a:pt x="18602" y="24170"/>
                  </a:cubicBezTo>
                  <a:lnTo>
                    <a:pt x="18602" y="24170"/>
                  </a:lnTo>
                  <a:cubicBezTo>
                    <a:pt x="18936" y="24233"/>
                    <a:pt x="19250" y="24296"/>
                    <a:pt x="19501" y="24338"/>
                  </a:cubicBezTo>
                  <a:cubicBezTo>
                    <a:pt x="19752" y="24380"/>
                    <a:pt x="20003" y="24421"/>
                    <a:pt x="20275" y="24463"/>
                  </a:cubicBezTo>
                  <a:cubicBezTo>
                    <a:pt x="20287" y="24465"/>
                    <a:pt x="20299" y="24465"/>
                    <a:pt x="20311" y="24465"/>
                  </a:cubicBezTo>
                  <a:cubicBezTo>
                    <a:pt x="20487" y="24465"/>
                    <a:pt x="20653" y="24324"/>
                    <a:pt x="20673" y="24128"/>
                  </a:cubicBezTo>
                  <a:cubicBezTo>
                    <a:pt x="20673" y="23919"/>
                    <a:pt x="20506" y="23731"/>
                    <a:pt x="20296" y="23731"/>
                  </a:cubicBezTo>
                  <a:lnTo>
                    <a:pt x="20171" y="23731"/>
                  </a:lnTo>
                  <a:cubicBezTo>
                    <a:pt x="19669" y="23647"/>
                    <a:pt x="19187" y="23564"/>
                    <a:pt x="18685" y="23480"/>
                  </a:cubicBezTo>
                  <a:cubicBezTo>
                    <a:pt x="18518" y="23438"/>
                    <a:pt x="18330" y="23375"/>
                    <a:pt x="18162" y="23312"/>
                  </a:cubicBezTo>
                  <a:cubicBezTo>
                    <a:pt x="18392" y="22747"/>
                    <a:pt x="18643" y="22203"/>
                    <a:pt x="18832" y="21639"/>
                  </a:cubicBezTo>
                  <a:cubicBezTo>
                    <a:pt x="18999" y="21074"/>
                    <a:pt x="19146" y="20488"/>
                    <a:pt x="19250" y="19902"/>
                  </a:cubicBezTo>
                  <a:lnTo>
                    <a:pt x="19606" y="20258"/>
                  </a:lnTo>
                  <a:cubicBezTo>
                    <a:pt x="19585" y="20320"/>
                    <a:pt x="19543" y="20383"/>
                    <a:pt x="19522" y="20446"/>
                  </a:cubicBezTo>
                  <a:cubicBezTo>
                    <a:pt x="19522" y="20509"/>
                    <a:pt x="19501" y="20592"/>
                    <a:pt x="19501" y="20676"/>
                  </a:cubicBezTo>
                  <a:cubicBezTo>
                    <a:pt x="19459" y="20990"/>
                    <a:pt x="19439" y="21283"/>
                    <a:pt x="19397" y="21597"/>
                  </a:cubicBezTo>
                  <a:cubicBezTo>
                    <a:pt x="19397" y="21659"/>
                    <a:pt x="19397" y="21701"/>
                    <a:pt x="19397" y="21743"/>
                  </a:cubicBezTo>
                  <a:cubicBezTo>
                    <a:pt x="19418" y="21911"/>
                    <a:pt x="19522" y="22036"/>
                    <a:pt x="19690" y="22057"/>
                  </a:cubicBezTo>
                  <a:cubicBezTo>
                    <a:pt x="19716" y="22064"/>
                    <a:pt x="19741" y="22068"/>
                    <a:pt x="19767" y="22068"/>
                  </a:cubicBezTo>
                  <a:cubicBezTo>
                    <a:pt x="19886" y="22068"/>
                    <a:pt x="19997" y="21993"/>
                    <a:pt x="20066" y="21890"/>
                  </a:cubicBezTo>
                  <a:cubicBezTo>
                    <a:pt x="20087" y="21827"/>
                    <a:pt x="20108" y="21785"/>
                    <a:pt x="20108" y="21722"/>
                  </a:cubicBezTo>
                  <a:cubicBezTo>
                    <a:pt x="20150" y="21450"/>
                    <a:pt x="20192" y="21157"/>
                    <a:pt x="20234" y="20864"/>
                  </a:cubicBezTo>
                  <a:lnTo>
                    <a:pt x="20443" y="21053"/>
                  </a:lnTo>
                  <a:lnTo>
                    <a:pt x="20443" y="22727"/>
                  </a:lnTo>
                  <a:cubicBezTo>
                    <a:pt x="20422" y="22936"/>
                    <a:pt x="20589" y="23103"/>
                    <a:pt x="20799" y="23103"/>
                  </a:cubicBezTo>
                  <a:cubicBezTo>
                    <a:pt x="21008" y="23103"/>
                    <a:pt x="21175" y="22936"/>
                    <a:pt x="21154" y="22727"/>
                  </a:cubicBezTo>
                  <a:lnTo>
                    <a:pt x="21154" y="21890"/>
                  </a:lnTo>
                  <a:lnTo>
                    <a:pt x="21154" y="21325"/>
                  </a:lnTo>
                  <a:cubicBezTo>
                    <a:pt x="21154" y="21199"/>
                    <a:pt x="21133" y="21178"/>
                    <a:pt x="21301" y="21178"/>
                  </a:cubicBezTo>
                  <a:lnTo>
                    <a:pt x="22744" y="21178"/>
                  </a:lnTo>
                  <a:cubicBezTo>
                    <a:pt x="22933" y="21178"/>
                    <a:pt x="23079" y="21011"/>
                    <a:pt x="23079" y="20823"/>
                  </a:cubicBezTo>
                  <a:cubicBezTo>
                    <a:pt x="23079" y="20634"/>
                    <a:pt x="22933" y="20488"/>
                    <a:pt x="22744" y="20467"/>
                  </a:cubicBezTo>
                  <a:cubicBezTo>
                    <a:pt x="22396" y="20467"/>
                    <a:pt x="22047" y="20458"/>
                    <a:pt x="21698" y="20458"/>
                  </a:cubicBezTo>
                  <a:cubicBezTo>
                    <a:pt x="21524" y="20458"/>
                    <a:pt x="21350" y="20460"/>
                    <a:pt x="21175" y="20467"/>
                  </a:cubicBezTo>
                  <a:cubicBezTo>
                    <a:pt x="21050" y="20467"/>
                    <a:pt x="20903" y="20383"/>
                    <a:pt x="20840" y="20258"/>
                  </a:cubicBezTo>
                  <a:cubicBezTo>
                    <a:pt x="21154" y="20216"/>
                    <a:pt x="21447" y="20195"/>
                    <a:pt x="21761" y="20132"/>
                  </a:cubicBezTo>
                  <a:cubicBezTo>
                    <a:pt x="21949" y="20090"/>
                    <a:pt x="22075" y="19902"/>
                    <a:pt x="22033" y="19714"/>
                  </a:cubicBezTo>
                  <a:cubicBezTo>
                    <a:pt x="21997" y="19531"/>
                    <a:pt x="21833" y="19413"/>
                    <a:pt x="21667" y="19413"/>
                  </a:cubicBezTo>
                  <a:cubicBezTo>
                    <a:pt x="21643" y="19413"/>
                    <a:pt x="21618" y="19415"/>
                    <a:pt x="21594" y="19421"/>
                  </a:cubicBezTo>
                  <a:cubicBezTo>
                    <a:pt x="21322" y="19462"/>
                    <a:pt x="21050" y="19483"/>
                    <a:pt x="20778" y="19525"/>
                  </a:cubicBezTo>
                  <a:cubicBezTo>
                    <a:pt x="20589" y="19567"/>
                    <a:pt x="20380" y="19525"/>
                    <a:pt x="20234" y="19630"/>
                  </a:cubicBezTo>
                  <a:lnTo>
                    <a:pt x="19878" y="19274"/>
                  </a:lnTo>
                  <a:cubicBezTo>
                    <a:pt x="21050" y="19086"/>
                    <a:pt x="22200" y="18709"/>
                    <a:pt x="23268" y="18186"/>
                  </a:cubicBezTo>
                  <a:cubicBezTo>
                    <a:pt x="23288" y="18207"/>
                    <a:pt x="23309" y="18228"/>
                    <a:pt x="23309" y="18249"/>
                  </a:cubicBezTo>
                  <a:cubicBezTo>
                    <a:pt x="23393" y="18584"/>
                    <a:pt x="23498" y="18939"/>
                    <a:pt x="23581" y="19295"/>
                  </a:cubicBezTo>
                  <a:cubicBezTo>
                    <a:pt x="23644" y="19630"/>
                    <a:pt x="23686" y="19986"/>
                    <a:pt x="23728" y="20341"/>
                  </a:cubicBezTo>
                  <a:cubicBezTo>
                    <a:pt x="23765" y="20526"/>
                    <a:pt x="23916" y="20662"/>
                    <a:pt x="24081" y="20662"/>
                  </a:cubicBezTo>
                  <a:cubicBezTo>
                    <a:pt x="24103" y="20662"/>
                    <a:pt x="24125" y="20660"/>
                    <a:pt x="24146" y="20655"/>
                  </a:cubicBezTo>
                  <a:cubicBezTo>
                    <a:pt x="24356" y="20634"/>
                    <a:pt x="24481" y="20446"/>
                    <a:pt x="24439" y="20237"/>
                  </a:cubicBezTo>
                  <a:cubicBezTo>
                    <a:pt x="24376" y="19755"/>
                    <a:pt x="24293" y="19274"/>
                    <a:pt x="24209" y="18793"/>
                  </a:cubicBezTo>
                  <a:cubicBezTo>
                    <a:pt x="24209" y="18751"/>
                    <a:pt x="24188" y="18709"/>
                    <a:pt x="24188" y="18646"/>
                  </a:cubicBezTo>
                  <a:cubicBezTo>
                    <a:pt x="24209" y="18646"/>
                    <a:pt x="24230" y="18667"/>
                    <a:pt x="24251" y="18667"/>
                  </a:cubicBezTo>
                  <a:cubicBezTo>
                    <a:pt x="24481" y="18877"/>
                    <a:pt x="24669" y="19128"/>
                    <a:pt x="24837" y="19379"/>
                  </a:cubicBezTo>
                  <a:cubicBezTo>
                    <a:pt x="25004" y="19651"/>
                    <a:pt x="25192" y="19881"/>
                    <a:pt x="25402" y="20132"/>
                  </a:cubicBezTo>
                  <a:cubicBezTo>
                    <a:pt x="25468" y="20238"/>
                    <a:pt x="25576" y="20294"/>
                    <a:pt x="25689" y="20294"/>
                  </a:cubicBezTo>
                  <a:cubicBezTo>
                    <a:pt x="25755" y="20294"/>
                    <a:pt x="25822" y="20275"/>
                    <a:pt x="25883" y="20237"/>
                  </a:cubicBezTo>
                  <a:cubicBezTo>
                    <a:pt x="26050" y="20132"/>
                    <a:pt x="26092" y="19902"/>
                    <a:pt x="25988" y="19734"/>
                  </a:cubicBezTo>
                  <a:cubicBezTo>
                    <a:pt x="25904" y="19630"/>
                    <a:pt x="25841" y="19504"/>
                    <a:pt x="25737" y="19400"/>
                  </a:cubicBezTo>
                  <a:cubicBezTo>
                    <a:pt x="25674" y="19274"/>
                    <a:pt x="25569" y="19190"/>
                    <a:pt x="25506" y="19065"/>
                  </a:cubicBezTo>
                  <a:cubicBezTo>
                    <a:pt x="25339" y="18772"/>
                    <a:pt x="25130" y="18521"/>
                    <a:pt x="24879" y="18291"/>
                  </a:cubicBezTo>
                  <a:cubicBezTo>
                    <a:pt x="24858" y="18249"/>
                    <a:pt x="24816" y="18207"/>
                    <a:pt x="24795" y="18165"/>
                  </a:cubicBezTo>
                  <a:lnTo>
                    <a:pt x="25067" y="18165"/>
                  </a:lnTo>
                  <a:cubicBezTo>
                    <a:pt x="25255" y="18165"/>
                    <a:pt x="25444" y="18144"/>
                    <a:pt x="25653" y="18102"/>
                  </a:cubicBezTo>
                  <a:cubicBezTo>
                    <a:pt x="25925" y="18061"/>
                    <a:pt x="26197" y="18019"/>
                    <a:pt x="26469" y="17977"/>
                  </a:cubicBezTo>
                  <a:cubicBezTo>
                    <a:pt x="26573" y="17977"/>
                    <a:pt x="26699" y="17956"/>
                    <a:pt x="26804" y="17914"/>
                  </a:cubicBezTo>
                  <a:cubicBezTo>
                    <a:pt x="26929" y="17851"/>
                    <a:pt x="27013" y="17726"/>
                    <a:pt x="27013" y="17600"/>
                  </a:cubicBezTo>
                  <a:cubicBezTo>
                    <a:pt x="27034" y="17454"/>
                    <a:pt x="26950" y="17307"/>
                    <a:pt x="26825" y="17265"/>
                  </a:cubicBezTo>
                  <a:cubicBezTo>
                    <a:pt x="26741" y="17224"/>
                    <a:pt x="26636" y="17224"/>
                    <a:pt x="26553" y="17224"/>
                  </a:cubicBezTo>
                  <a:cubicBezTo>
                    <a:pt x="26197" y="17286"/>
                    <a:pt x="25841" y="17349"/>
                    <a:pt x="25485" y="17412"/>
                  </a:cubicBezTo>
                  <a:cubicBezTo>
                    <a:pt x="25286" y="17443"/>
                    <a:pt x="25087" y="17462"/>
                    <a:pt x="24888" y="17462"/>
                  </a:cubicBezTo>
                  <a:cubicBezTo>
                    <a:pt x="24815" y="17462"/>
                    <a:pt x="24742" y="17459"/>
                    <a:pt x="24669" y="17454"/>
                  </a:cubicBezTo>
                  <a:cubicBezTo>
                    <a:pt x="24732" y="17391"/>
                    <a:pt x="24753" y="17370"/>
                    <a:pt x="24774" y="17370"/>
                  </a:cubicBezTo>
                  <a:cubicBezTo>
                    <a:pt x="25004" y="17203"/>
                    <a:pt x="25255" y="17035"/>
                    <a:pt x="25444" y="16889"/>
                  </a:cubicBezTo>
                  <a:cubicBezTo>
                    <a:pt x="25653" y="16763"/>
                    <a:pt x="25841" y="16617"/>
                    <a:pt x="26029" y="16449"/>
                  </a:cubicBezTo>
                  <a:cubicBezTo>
                    <a:pt x="26218" y="16303"/>
                    <a:pt x="26197" y="15989"/>
                    <a:pt x="25967" y="15885"/>
                  </a:cubicBezTo>
                  <a:cubicBezTo>
                    <a:pt x="25906" y="15850"/>
                    <a:pt x="25841" y="15833"/>
                    <a:pt x="25778" y="15833"/>
                  </a:cubicBezTo>
                  <a:cubicBezTo>
                    <a:pt x="25691" y="15833"/>
                    <a:pt x="25609" y="15865"/>
                    <a:pt x="25548" y="15926"/>
                  </a:cubicBezTo>
                  <a:cubicBezTo>
                    <a:pt x="25465" y="15989"/>
                    <a:pt x="25402" y="16052"/>
                    <a:pt x="25318" y="16115"/>
                  </a:cubicBezTo>
                  <a:cubicBezTo>
                    <a:pt x="24983" y="16345"/>
                    <a:pt x="24648" y="16575"/>
                    <a:pt x="24293" y="16805"/>
                  </a:cubicBezTo>
                  <a:cubicBezTo>
                    <a:pt x="24125" y="16931"/>
                    <a:pt x="23916" y="17014"/>
                    <a:pt x="23749" y="17119"/>
                  </a:cubicBezTo>
                  <a:cubicBezTo>
                    <a:pt x="23498" y="16554"/>
                    <a:pt x="23309" y="16010"/>
                    <a:pt x="23016" y="15487"/>
                  </a:cubicBezTo>
                  <a:cubicBezTo>
                    <a:pt x="22744" y="14943"/>
                    <a:pt x="22431" y="14420"/>
                    <a:pt x="22096" y="13939"/>
                  </a:cubicBezTo>
                  <a:lnTo>
                    <a:pt x="22619" y="13939"/>
                  </a:lnTo>
                  <a:cubicBezTo>
                    <a:pt x="22619" y="14064"/>
                    <a:pt x="22703" y="14211"/>
                    <a:pt x="22807" y="14294"/>
                  </a:cubicBezTo>
                  <a:cubicBezTo>
                    <a:pt x="22996" y="14525"/>
                    <a:pt x="23184" y="14755"/>
                    <a:pt x="23351" y="14964"/>
                  </a:cubicBezTo>
                  <a:cubicBezTo>
                    <a:pt x="23393" y="15006"/>
                    <a:pt x="23414" y="15069"/>
                    <a:pt x="23456" y="15110"/>
                  </a:cubicBezTo>
                  <a:cubicBezTo>
                    <a:pt x="23527" y="15182"/>
                    <a:pt x="23625" y="15219"/>
                    <a:pt x="23724" y="15219"/>
                  </a:cubicBezTo>
                  <a:cubicBezTo>
                    <a:pt x="23799" y="15219"/>
                    <a:pt x="23874" y="15197"/>
                    <a:pt x="23937" y="15152"/>
                  </a:cubicBezTo>
                  <a:cubicBezTo>
                    <a:pt x="24084" y="15048"/>
                    <a:pt x="24125" y="14859"/>
                    <a:pt x="24042" y="14692"/>
                  </a:cubicBezTo>
                  <a:cubicBezTo>
                    <a:pt x="23979" y="14608"/>
                    <a:pt x="23937" y="14545"/>
                    <a:pt x="23874" y="14462"/>
                  </a:cubicBezTo>
                  <a:cubicBezTo>
                    <a:pt x="23749" y="14294"/>
                    <a:pt x="23623" y="14127"/>
                    <a:pt x="23477" y="13939"/>
                  </a:cubicBezTo>
                  <a:cubicBezTo>
                    <a:pt x="23540" y="13939"/>
                    <a:pt x="23597" y="13928"/>
                    <a:pt x="23649" y="13928"/>
                  </a:cubicBezTo>
                  <a:cubicBezTo>
                    <a:pt x="23702" y="13928"/>
                    <a:pt x="23749" y="13939"/>
                    <a:pt x="23791" y="13980"/>
                  </a:cubicBezTo>
                  <a:cubicBezTo>
                    <a:pt x="24167" y="14357"/>
                    <a:pt x="24523" y="14713"/>
                    <a:pt x="24900" y="15089"/>
                  </a:cubicBezTo>
                  <a:cubicBezTo>
                    <a:pt x="24920" y="15110"/>
                    <a:pt x="24941" y="15131"/>
                    <a:pt x="24962" y="15152"/>
                  </a:cubicBezTo>
                  <a:cubicBezTo>
                    <a:pt x="25033" y="15202"/>
                    <a:pt x="25108" y="15224"/>
                    <a:pt x="25179" y="15224"/>
                  </a:cubicBezTo>
                  <a:cubicBezTo>
                    <a:pt x="25464" y="15224"/>
                    <a:pt x="25695" y="14876"/>
                    <a:pt x="25444" y="14608"/>
                  </a:cubicBezTo>
                  <a:cubicBezTo>
                    <a:pt x="25213" y="14378"/>
                    <a:pt x="24983" y="14148"/>
                    <a:pt x="24753" y="13939"/>
                  </a:cubicBezTo>
                  <a:cubicBezTo>
                    <a:pt x="24607" y="13792"/>
                    <a:pt x="24481" y="13667"/>
                    <a:pt x="24335" y="13520"/>
                  </a:cubicBezTo>
                  <a:lnTo>
                    <a:pt x="24774" y="13081"/>
                  </a:lnTo>
                  <a:cubicBezTo>
                    <a:pt x="25004" y="12851"/>
                    <a:pt x="25234" y="12641"/>
                    <a:pt x="25465" y="12411"/>
                  </a:cubicBezTo>
                  <a:cubicBezTo>
                    <a:pt x="25689" y="12139"/>
                    <a:pt x="25447" y="11805"/>
                    <a:pt x="25180" y="11805"/>
                  </a:cubicBezTo>
                  <a:cubicBezTo>
                    <a:pt x="25098" y="11805"/>
                    <a:pt x="25015" y="11836"/>
                    <a:pt x="24941" y="11909"/>
                  </a:cubicBezTo>
                  <a:cubicBezTo>
                    <a:pt x="24565" y="12286"/>
                    <a:pt x="24188" y="12641"/>
                    <a:pt x="23832" y="12997"/>
                  </a:cubicBezTo>
                  <a:cubicBezTo>
                    <a:pt x="23779" y="13078"/>
                    <a:pt x="23699" y="13115"/>
                    <a:pt x="23616" y="13115"/>
                  </a:cubicBezTo>
                  <a:cubicBezTo>
                    <a:pt x="23570" y="13115"/>
                    <a:pt x="23522" y="13103"/>
                    <a:pt x="23477" y="13081"/>
                  </a:cubicBezTo>
                  <a:cubicBezTo>
                    <a:pt x="23623" y="12892"/>
                    <a:pt x="23770" y="12725"/>
                    <a:pt x="23895" y="12537"/>
                  </a:cubicBezTo>
                  <a:cubicBezTo>
                    <a:pt x="23958" y="12453"/>
                    <a:pt x="24000" y="12390"/>
                    <a:pt x="24042" y="12307"/>
                  </a:cubicBezTo>
                  <a:cubicBezTo>
                    <a:pt x="24125" y="12139"/>
                    <a:pt x="24084" y="11972"/>
                    <a:pt x="23937" y="11867"/>
                  </a:cubicBezTo>
                  <a:cubicBezTo>
                    <a:pt x="23881" y="11820"/>
                    <a:pt x="23807" y="11798"/>
                    <a:pt x="23732" y="11798"/>
                  </a:cubicBezTo>
                  <a:cubicBezTo>
                    <a:pt x="23640" y="11798"/>
                    <a:pt x="23546" y="11831"/>
                    <a:pt x="23477" y="11888"/>
                  </a:cubicBezTo>
                  <a:cubicBezTo>
                    <a:pt x="23456" y="11930"/>
                    <a:pt x="23414" y="11972"/>
                    <a:pt x="23393" y="12014"/>
                  </a:cubicBezTo>
                  <a:cubicBezTo>
                    <a:pt x="23205" y="12244"/>
                    <a:pt x="23016" y="12474"/>
                    <a:pt x="22828" y="12704"/>
                  </a:cubicBezTo>
                  <a:cubicBezTo>
                    <a:pt x="22724" y="12809"/>
                    <a:pt x="22640" y="12934"/>
                    <a:pt x="22598" y="13081"/>
                  </a:cubicBezTo>
                  <a:cubicBezTo>
                    <a:pt x="22514" y="13102"/>
                    <a:pt x="22431" y="13112"/>
                    <a:pt x="22347" y="13112"/>
                  </a:cubicBezTo>
                  <a:cubicBezTo>
                    <a:pt x="22263" y="13112"/>
                    <a:pt x="22179" y="13102"/>
                    <a:pt x="22096" y="13081"/>
                  </a:cubicBezTo>
                  <a:cubicBezTo>
                    <a:pt x="22786" y="12097"/>
                    <a:pt x="23351" y="11009"/>
                    <a:pt x="23749" y="9879"/>
                  </a:cubicBezTo>
                  <a:cubicBezTo>
                    <a:pt x="24063" y="10068"/>
                    <a:pt x="24356" y="10235"/>
                    <a:pt x="24648" y="10444"/>
                  </a:cubicBezTo>
                  <a:cubicBezTo>
                    <a:pt x="24962" y="10654"/>
                    <a:pt x="25255" y="10884"/>
                    <a:pt x="25569" y="11114"/>
                  </a:cubicBezTo>
                  <a:cubicBezTo>
                    <a:pt x="25632" y="11168"/>
                    <a:pt x="25710" y="11195"/>
                    <a:pt x="25789" y="11195"/>
                  </a:cubicBezTo>
                  <a:cubicBezTo>
                    <a:pt x="25894" y="11195"/>
                    <a:pt x="26000" y="11147"/>
                    <a:pt x="26071" y="11051"/>
                  </a:cubicBezTo>
                  <a:cubicBezTo>
                    <a:pt x="26197" y="10905"/>
                    <a:pt x="26176" y="10695"/>
                    <a:pt x="26029" y="10549"/>
                  </a:cubicBezTo>
                  <a:cubicBezTo>
                    <a:pt x="25988" y="10528"/>
                    <a:pt x="25946" y="10486"/>
                    <a:pt x="25904" y="10465"/>
                  </a:cubicBezTo>
                  <a:lnTo>
                    <a:pt x="24879" y="9733"/>
                  </a:lnTo>
                  <a:cubicBezTo>
                    <a:pt x="24816" y="9691"/>
                    <a:pt x="24732" y="9649"/>
                    <a:pt x="24690" y="9566"/>
                  </a:cubicBezTo>
                  <a:cubicBezTo>
                    <a:pt x="24764" y="9560"/>
                    <a:pt x="24837" y="9558"/>
                    <a:pt x="24910" y="9558"/>
                  </a:cubicBezTo>
                  <a:cubicBezTo>
                    <a:pt x="25130" y="9558"/>
                    <a:pt x="25349" y="9581"/>
                    <a:pt x="25569" y="9628"/>
                  </a:cubicBezTo>
                  <a:cubicBezTo>
                    <a:pt x="25799" y="9670"/>
                    <a:pt x="26029" y="9712"/>
                    <a:pt x="26260" y="9754"/>
                  </a:cubicBezTo>
                  <a:lnTo>
                    <a:pt x="26490" y="9775"/>
                  </a:lnTo>
                  <a:cubicBezTo>
                    <a:pt x="26553" y="9775"/>
                    <a:pt x="26615" y="9796"/>
                    <a:pt x="26678" y="9796"/>
                  </a:cubicBezTo>
                  <a:cubicBezTo>
                    <a:pt x="27076" y="9796"/>
                    <a:pt x="27180" y="9210"/>
                    <a:pt x="26783" y="9105"/>
                  </a:cubicBezTo>
                  <a:cubicBezTo>
                    <a:pt x="26657" y="9063"/>
                    <a:pt x="26532" y="9043"/>
                    <a:pt x="26427" y="9022"/>
                  </a:cubicBezTo>
                  <a:cubicBezTo>
                    <a:pt x="26239" y="9001"/>
                    <a:pt x="26029" y="8980"/>
                    <a:pt x="25841" y="8938"/>
                  </a:cubicBezTo>
                  <a:cubicBezTo>
                    <a:pt x="25617" y="8886"/>
                    <a:pt x="25379" y="8849"/>
                    <a:pt x="25139" y="8849"/>
                  </a:cubicBezTo>
                  <a:cubicBezTo>
                    <a:pt x="25087" y="8849"/>
                    <a:pt x="25035" y="8850"/>
                    <a:pt x="24983" y="8854"/>
                  </a:cubicBezTo>
                  <a:lnTo>
                    <a:pt x="24774" y="8854"/>
                  </a:lnTo>
                  <a:cubicBezTo>
                    <a:pt x="24858" y="8771"/>
                    <a:pt x="24900" y="8729"/>
                    <a:pt x="24941" y="8687"/>
                  </a:cubicBezTo>
                  <a:cubicBezTo>
                    <a:pt x="25088" y="8499"/>
                    <a:pt x="25234" y="8331"/>
                    <a:pt x="25381" y="8143"/>
                  </a:cubicBezTo>
                  <a:cubicBezTo>
                    <a:pt x="25527" y="7954"/>
                    <a:pt x="25653" y="7766"/>
                    <a:pt x="25799" y="7578"/>
                  </a:cubicBezTo>
                  <a:cubicBezTo>
                    <a:pt x="25883" y="7473"/>
                    <a:pt x="25946" y="7348"/>
                    <a:pt x="26009" y="7243"/>
                  </a:cubicBezTo>
                  <a:cubicBezTo>
                    <a:pt x="26071" y="7118"/>
                    <a:pt x="26071" y="6971"/>
                    <a:pt x="25988" y="6866"/>
                  </a:cubicBezTo>
                  <a:cubicBezTo>
                    <a:pt x="25918" y="6779"/>
                    <a:pt x="25819" y="6736"/>
                    <a:pt x="25703" y="6736"/>
                  </a:cubicBezTo>
                  <a:cubicBezTo>
                    <a:pt x="25680" y="6736"/>
                    <a:pt x="25656" y="6737"/>
                    <a:pt x="25632" y="6741"/>
                  </a:cubicBezTo>
                  <a:cubicBezTo>
                    <a:pt x="25527" y="6741"/>
                    <a:pt x="25444" y="6804"/>
                    <a:pt x="25381" y="6908"/>
                  </a:cubicBezTo>
                  <a:cubicBezTo>
                    <a:pt x="25151" y="7201"/>
                    <a:pt x="24941" y="7515"/>
                    <a:pt x="24732" y="7808"/>
                  </a:cubicBezTo>
                  <a:cubicBezTo>
                    <a:pt x="24565" y="8017"/>
                    <a:pt x="24397" y="8226"/>
                    <a:pt x="24188" y="8394"/>
                  </a:cubicBezTo>
                  <a:cubicBezTo>
                    <a:pt x="24209" y="8310"/>
                    <a:pt x="24209" y="8268"/>
                    <a:pt x="24209" y="8226"/>
                  </a:cubicBezTo>
                  <a:cubicBezTo>
                    <a:pt x="24293" y="7745"/>
                    <a:pt x="24376" y="7264"/>
                    <a:pt x="24460" y="6783"/>
                  </a:cubicBezTo>
                  <a:cubicBezTo>
                    <a:pt x="24481" y="6574"/>
                    <a:pt x="24356" y="6385"/>
                    <a:pt x="24167" y="6364"/>
                  </a:cubicBezTo>
                  <a:cubicBezTo>
                    <a:pt x="24143" y="6359"/>
                    <a:pt x="24119" y="6357"/>
                    <a:pt x="24095" y="6357"/>
                  </a:cubicBezTo>
                  <a:cubicBezTo>
                    <a:pt x="23916" y="6357"/>
                    <a:pt x="23767" y="6491"/>
                    <a:pt x="23749" y="6657"/>
                  </a:cubicBezTo>
                  <a:lnTo>
                    <a:pt x="23749" y="6825"/>
                  </a:lnTo>
                  <a:cubicBezTo>
                    <a:pt x="23644" y="7348"/>
                    <a:pt x="23540" y="7892"/>
                    <a:pt x="23435" y="8415"/>
                  </a:cubicBezTo>
                  <a:cubicBezTo>
                    <a:pt x="23393" y="8561"/>
                    <a:pt x="23351" y="8708"/>
                    <a:pt x="23309" y="8833"/>
                  </a:cubicBezTo>
                  <a:cubicBezTo>
                    <a:pt x="22221" y="8310"/>
                    <a:pt x="21071" y="7934"/>
                    <a:pt x="19878" y="7745"/>
                  </a:cubicBezTo>
                  <a:lnTo>
                    <a:pt x="20255" y="7390"/>
                  </a:lnTo>
                  <a:cubicBezTo>
                    <a:pt x="20338" y="7431"/>
                    <a:pt x="20443" y="7473"/>
                    <a:pt x="20527" y="7494"/>
                  </a:cubicBezTo>
                  <a:cubicBezTo>
                    <a:pt x="20840" y="7536"/>
                    <a:pt x="21154" y="7557"/>
                    <a:pt x="21447" y="7578"/>
                  </a:cubicBezTo>
                  <a:cubicBezTo>
                    <a:pt x="21531" y="7578"/>
                    <a:pt x="21594" y="7620"/>
                    <a:pt x="21656" y="7620"/>
                  </a:cubicBezTo>
                  <a:cubicBezTo>
                    <a:pt x="21676" y="7622"/>
                    <a:pt x="21696" y="7624"/>
                    <a:pt x="21714" y="7624"/>
                  </a:cubicBezTo>
                  <a:cubicBezTo>
                    <a:pt x="22127" y="7624"/>
                    <a:pt x="22222" y="6988"/>
                    <a:pt x="21782" y="6908"/>
                  </a:cubicBezTo>
                  <a:cubicBezTo>
                    <a:pt x="21698" y="6887"/>
                    <a:pt x="21635" y="6866"/>
                    <a:pt x="21552" y="6866"/>
                  </a:cubicBezTo>
                  <a:lnTo>
                    <a:pt x="20861" y="6783"/>
                  </a:lnTo>
                  <a:lnTo>
                    <a:pt x="21091" y="6574"/>
                  </a:lnTo>
                  <a:lnTo>
                    <a:pt x="22765" y="6574"/>
                  </a:lnTo>
                  <a:cubicBezTo>
                    <a:pt x="22975" y="6553"/>
                    <a:pt x="23121" y="6406"/>
                    <a:pt x="23100" y="6197"/>
                  </a:cubicBezTo>
                  <a:cubicBezTo>
                    <a:pt x="23100" y="6009"/>
                    <a:pt x="22954" y="5862"/>
                    <a:pt x="22765" y="5862"/>
                  </a:cubicBezTo>
                  <a:lnTo>
                    <a:pt x="21322" y="5862"/>
                  </a:lnTo>
                  <a:cubicBezTo>
                    <a:pt x="21196" y="5862"/>
                    <a:pt x="21175" y="5862"/>
                    <a:pt x="21175" y="5716"/>
                  </a:cubicBezTo>
                  <a:lnTo>
                    <a:pt x="21175" y="5297"/>
                  </a:lnTo>
                  <a:lnTo>
                    <a:pt x="21175" y="4293"/>
                  </a:lnTo>
                  <a:cubicBezTo>
                    <a:pt x="21175" y="4096"/>
                    <a:pt x="21026" y="3935"/>
                    <a:pt x="20851" y="3935"/>
                  </a:cubicBezTo>
                  <a:cubicBezTo>
                    <a:pt x="20841" y="3935"/>
                    <a:pt x="20830" y="3936"/>
                    <a:pt x="20819" y="3937"/>
                  </a:cubicBezTo>
                  <a:cubicBezTo>
                    <a:pt x="20610" y="3958"/>
                    <a:pt x="20464" y="4125"/>
                    <a:pt x="20464" y="4314"/>
                  </a:cubicBezTo>
                  <a:lnTo>
                    <a:pt x="20464" y="5988"/>
                  </a:lnTo>
                  <a:lnTo>
                    <a:pt x="20255" y="6176"/>
                  </a:lnTo>
                  <a:cubicBezTo>
                    <a:pt x="20234" y="5946"/>
                    <a:pt x="20213" y="5716"/>
                    <a:pt x="20171" y="5506"/>
                  </a:cubicBezTo>
                  <a:cubicBezTo>
                    <a:pt x="20171" y="5402"/>
                    <a:pt x="20150" y="5297"/>
                    <a:pt x="20108" y="5193"/>
                  </a:cubicBezTo>
                  <a:cubicBezTo>
                    <a:pt x="20056" y="5054"/>
                    <a:pt x="19932" y="4973"/>
                    <a:pt x="19796" y="4973"/>
                  </a:cubicBezTo>
                  <a:cubicBezTo>
                    <a:pt x="19768" y="4973"/>
                    <a:pt x="19739" y="4976"/>
                    <a:pt x="19711" y="4983"/>
                  </a:cubicBezTo>
                  <a:cubicBezTo>
                    <a:pt x="19564" y="5004"/>
                    <a:pt x="19439" y="5151"/>
                    <a:pt x="19439" y="5318"/>
                  </a:cubicBezTo>
                  <a:cubicBezTo>
                    <a:pt x="19418" y="5360"/>
                    <a:pt x="19418" y="5402"/>
                    <a:pt x="19439" y="5465"/>
                  </a:cubicBezTo>
                  <a:cubicBezTo>
                    <a:pt x="19459" y="5737"/>
                    <a:pt x="19501" y="6030"/>
                    <a:pt x="19522" y="6322"/>
                  </a:cubicBezTo>
                  <a:cubicBezTo>
                    <a:pt x="19543" y="6490"/>
                    <a:pt x="19522" y="6657"/>
                    <a:pt x="19627" y="6762"/>
                  </a:cubicBezTo>
                  <a:lnTo>
                    <a:pt x="19271" y="7159"/>
                  </a:lnTo>
                  <a:cubicBezTo>
                    <a:pt x="19166" y="6553"/>
                    <a:pt x="19020" y="5967"/>
                    <a:pt x="18853" y="5381"/>
                  </a:cubicBezTo>
                  <a:cubicBezTo>
                    <a:pt x="18664" y="4816"/>
                    <a:pt x="18413" y="4293"/>
                    <a:pt x="18183" y="3728"/>
                  </a:cubicBezTo>
                  <a:cubicBezTo>
                    <a:pt x="18539" y="3602"/>
                    <a:pt x="18915" y="3519"/>
                    <a:pt x="19271" y="3456"/>
                  </a:cubicBezTo>
                  <a:cubicBezTo>
                    <a:pt x="19627" y="3393"/>
                    <a:pt x="20003" y="3351"/>
                    <a:pt x="20359" y="3289"/>
                  </a:cubicBezTo>
                  <a:cubicBezTo>
                    <a:pt x="20547" y="3268"/>
                    <a:pt x="20694" y="3079"/>
                    <a:pt x="20652" y="2870"/>
                  </a:cubicBezTo>
                  <a:cubicBezTo>
                    <a:pt x="20634" y="2704"/>
                    <a:pt x="20484" y="2570"/>
                    <a:pt x="20320" y="2570"/>
                  </a:cubicBezTo>
                  <a:cubicBezTo>
                    <a:pt x="20298" y="2570"/>
                    <a:pt x="20276" y="2572"/>
                    <a:pt x="20255" y="2577"/>
                  </a:cubicBezTo>
                  <a:cubicBezTo>
                    <a:pt x="19794" y="2640"/>
                    <a:pt x="19334" y="2724"/>
                    <a:pt x="18874" y="2807"/>
                  </a:cubicBezTo>
                  <a:lnTo>
                    <a:pt x="18622" y="2849"/>
                  </a:lnTo>
                  <a:cubicBezTo>
                    <a:pt x="18853" y="2577"/>
                    <a:pt x="19125" y="2347"/>
                    <a:pt x="19418" y="2180"/>
                  </a:cubicBezTo>
                  <a:cubicBezTo>
                    <a:pt x="19669" y="1991"/>
                    <a:pt x="19920" y="1824"/>
                    <a:pt x="20150" y="1636"/>
                  </a:cubicBezTo>
                  <a:cubicBezTo>
                    <a:pt x="20317" y="1510"/>
                    <a:pt x="20338" y="1301"/>
                    <a:pt x="20234" y="1133"/>
                  </a:cubicBezTo>
                  <a:cubicBezTo>
                    <a:pt x="20165" y="1037"/>
                    <a:pt x="20051" y="986"/>
                    <a:pt x="19934" y="986"/>
                  </a:cubicBezTo>
                  <a:cubicBezTo>
                    <a:pt x="19872" y="986"/>
                    <a:pt x="19810" y="1000"/>
                    <a:pt x="19752" y="1029"/>
                  </a:cubicBezTo>
                  <a:cubicBezTo>
                    <a:pt x="19606" y="1133"/>
                    <a:pt x="19480" y="1238"/>
                    <a:pt x="19334" y="1343"/>
                  </a:cubicBezTo>
                  <a:cubicBezTo>
                    <a:pt x="19229" y="1426"/>
                    <a:pt x="19125" y="1489"/>
                    <a:pt x="19020" y="1552"/>
                  </a:cubicBezTo>
                  <a:cubicBezTo>
                    <a:pt x="18769" y="1719"/>
                    <a:pt x="18539" y="1908"/>
                    <a:pt x="18309" y="2117"/>
                  </a:cubicBezTo>
                  <a:cubicBezTo>
                    <a:pt x="18288" y="2159"/>
                    <a:pt x="18246" y="2180"/>
                    <a:pt x="18183" y="2242"/>
                  </a:cubicBezTo>
                  <a:lnTo>
                    <a:pt x="18183" y="2075"/>
                  </a:lnTo>
                  <a:cubicBezTo>
                    <a:pt x="18204" y="1782"/>
                    <a:pt x="18162" y="1468"/>
                    <a:pt x="18078" y="1175"/>
                  </a:cubicBezTo>
                  <a:cubicBezTo>
                    <a:pt x="18058" y="1008"/>
                    <a:pt x="18037" y="861"/>
                    <a:pt x="18016" y="694"/>
                  </a:cubicBezTo>
                  <a:cubicBezTo>
                    <a:pt x="17995" y="548"/>
                    <a:pt x="17974" y="401"/>
                    <a:pt x="17932" y="255"/>
                  </a:cubicBezTo>
                  <a:cubicBezTo>
                    <a:pt x="17894" y="101"/>
                    <a:pt x="17768" y="1"/>
                    <a:pt x="17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00" name="Google Shape;600;p40"/>
          <p:cNvPicPr preferRelativeResize="0"/>
          <p:nvPr/>
        </p:nvPicPr>
        <p:blipFill>
          <a:blip r:embed="rId3">
            <a:alphaModFix/>
          </a:blip>
          <a:stretch>
            <a:fillRect/>
          </a:stretch>
        </p:blipFill>
        <p:spPr>
          <a:xfrm>
            <a:off x="3076025" y="395000"/>
            <a:ext cx="2386850" cy="1591225"/>
          </a:xfrm>
          <a:prstGeom prst="rect">
            <a:avLst/>
          </a:prstGeom>
          <a:noFill/>
          <a:ln>
            <a:noFill/>
          </a:ln>
        </p:spPr>
      </p:pic>
      <p:pic>
        <p:nvPicPr>
          <p:cNvPr id="601" name="Google Shape;601;p40"/>
          <p:cNvPicPr preferRelativeResize="0"/>
          <p:nvPr/>
        </p:nvPicPr>
        <p:blipFill>
          <a:blip r:embed="rId4">
            <a:alphaModFix amt="30000"/>
          </a:blip>
          <a:stretch>
            <a:fillRect/>
          </a:stretch>
        </p:blipFill>
        <p:spPr>
          <a:xfrm>
            <a:off x="5615250" y="0"/>
            <a:ext cx="3429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id="606" name="Google Shape;606;p41"/>
          <p:cNvPicPr preferRelativeResize="0"/>
          <p:nvPr/>
        </p:nvPicPr>
        <p:blipFill>
          <a:blip r:embed="rId3">
            <a:alphaModFix/>
          </a:blip>
          <a:stretch>
            <a:fillRect/>
          </a:stretch>
        </p:blipFill>
        <p:spPr>
          <a:xfrm>
            <a:off x="590463" y="-341800"/>
            <a:ext cx="7963076" cy="55840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alling Snowflakes in Winter by Slidesgo">
  <a:themeElements>
    <a:clrScheme name="Simple Light">
      <a:dk1>
        <a:srgbClr val="33436F"/>
      </a:dk1>
      <a:lt1>
        <a:srgbClr val="AFC0EE"/>
      </a:lt1>
      <a:dk2>
        <a:srgbClr val="FFFFFF"/>
      </a:dk2>
      <a:lt2>
        <a:srgbClr val="6B7DB8"/>
      </a:lt2>
      <a:accent1>
        <a:srgbClr val="495EA5"/>
      </a:accent1>
      <a:accent2>
        <a:srgbClr val="FFFFFF"/>
      </a:accent2>
      <a:accent3>
        <a:srgbClr val="FFFFFF"/>
      </a:accent3>
      <a:accent4>
        <a:srgbClr val="FFFFFF"/>
      </a:accent4>
      <a:accent5>
        <a:srgbClr val="FFFFFF"/>
      </a:accent5>
      <a:accent6>
        <a:srgbClr val="FFFFFF"/>
      </a:accent6>
      <a:hlink>
        <a:srgbClr val="33436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