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4"/>
    <p:sldMasterId id="2147483681" r:id="rId5"/>
  </p:sldMasterIdLst>
  <p:notesMasterIdLst>
    <p:notesMasterId r:id="rId55"/>
  </p:notesMasterIdLst>
  <p:sldIdLst>
    <p:sldId id="256" r:id="rId6"/>
    <p:sldId id="257" r:id="rId7"/>
    <p:sldId id="258" r:id="rId8"/>
    <p:sldId id="259" r:id="rId9"/>
    <p:sldId id="260" r:id="rId10"/>
    <p:sldId id="261" r:id="rId11"/>
    <p:sldId id="262" r:id="rId12"/>
    <p:sldId id="268" r:id="rId13"/>
    <p:sldId id="269" r:id="rId14"/>
    <p:sldId id="271" r:id="rId15"/>
    <p:sldId id="272" r:id="rId16"/>
    <p:sldId id="273" r:id="rId17"/>
    <p:sldId id="274" r:id="rId18"/>
    <p:sldId id="275" r:id="rId19"/>
    <p:sldId id="276" r:id="rId20"/>
    <p:sldId id="277" r:id="rId21"/>
    <p:sldId id="279" r:id="rId22"/>
    <p:sldId id="280" r:id="rId23"/>
    <p:sldId id="281" r:id="rId24"/>
    <p:sldId id="283" r:id="rId25"/>
    <p:sldId id="284" r:id="rId26"/>
    <p:sldId id="285" r:id="rId27"/>
    <p:sldId id="286" r:id="rId28"/>
    <p:sldId id="287" r:id="rId29"/>
    <p:sldId id="288" r:id="rId30"/>
    <p:sldId id="289" r:id="rId31"/>
    <p:sldId id="291" r:id="rId32"/>
    <p:sldId id="292" r:id="rId33"/>
    <p:sldId id="294" r:id="rId34"/>
    <p:sldId id="295" r:id="rId35"/>
    <p:sldId id="297" r:id="rId36"/>
    <p:sldId id="298" r:id="rId37"/>
    <p:sldId id="300" r:id="rId38"/>
    <p:sldId id="301" r:id="rId39"/>
    <p:sldId id="303" r:id="rId40"/>
    <p:sldId id="304" r:id="rId41"/>
    <p:sldId id="305" r:id="rId42"/>
    <p:sldId id="307" r:id="rId43"/>
    <p:sldId id="308" r:id="rId44"/>
    <p:sldId id="309" r:id="rId45"/>
    <p:sldId id="310" r:id="rId46"/>
    <p:sldId id="311" r:id="rId47"/>
    <p:sldId id="312" r:id="rId48"/>
    <p:sldId id="313" r:id="rId49"/>
    <p:sldId id="315" r:id="rId50"/>
    <p:sldId id="316" r:id="rId51"/>
    <p:sldId id="317" r:id="rId52"/>
    <p:sldId id="319" r:id="rId53"/>
    <p:sldId id="320" r:id="rId54"/>
  </p:sldIdLst>
  <p:sldSz cx="12192000" cy="6858000"/>
  <p:notesSz cx="6858000" cy="9144000"/>
  <p:embeddedFontLst>
    <p:embeddedFont>
      <p:font typeface="Montserrat" panose="00000500000000000000" pitchFamily="2" charset="0"/>
      <p:regular r:id="rId56"/>
      <p:bold r:id="rId57"/>
      <p:italic r:id="rId58"/>
      <p:boldItalic r:id="rId59"/>
    </p:embeddedFont>
    <p:embeddedFont>
      <p:font typeface="Montserrat Black" panose="00000A00000000000000" pitchFamily="2" charset="0"/>
      <p:bold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3.fntdata"/><Relationship Id="rId5" Type="http://schemas.openxmlformats.org/officeDocument/2006/relationships/slideMaster" Target="slideMasters/slideMaster2.xml"/><Relationship Id="rId61" Type="http://schemas.openxmlformats.org/officeDocument/2006/relationships/font" Target="fonts/font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bad58ba0af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3bad58ba0af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bad58ba0af_5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g3bad58ba0af_5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bad58ba0af_5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bad58ba0af_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bad58ba0af_5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g3bad58ba0af_5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b90f68cbee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g3b90f68cbee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b90f68cbee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3b90f68cbee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b90f68cbee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3b90f68cbee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bad58ba0af_5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g3bad58ba0af_5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bad58ba0af_5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3bad58ba0af_5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bad58ba0af_5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3bad58ba0af_5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SLIDES_API206961681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SLIDES_API2069616817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SLIDES_API2069616817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bad58ba0af_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g3bad58ba0af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bad58ba0af_6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g3bad58ba0af_6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bad58ba0af_6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g3bad58ba0af_6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SLIDES_API46869939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SLIDES_API46869939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SLIDES_API46869939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bad58ba0af_6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g3bad58ba0af_6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bad58ba0af_6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3bad58ba0af_6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bad58ba0af_6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g3bad58ba0af_6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bad58ba0af_6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3bad58ba0af_6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bad58ba0af_6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g3bad58ba0af_6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bad58ba0af_6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g3bad58ba0af_6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bad58ba0af_6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g3bad58ba0af_6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bad58ba0af_6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g3bad58ba0af_6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bad58ba0af_6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g3bad58ba0af_6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bad58ba0af_6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g3bad58ba0af_6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bad58ba0af_6_1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g3bad58ba0af_6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bad58ba0af_6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3bad58ba0af_6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SLIDES_API40294002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SLIDES_API40294002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SLIDES_API40294002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b90f68cbe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g3b90f68cbe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b90f68cbee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b90f68cbee_0_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b90f68cbe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b90f68cbee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b90f68cbee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b90f68cbee_0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b96b57e22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b96b57e22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b96b57e225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b96b57e225_0_1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SLIDES_API93909915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SLIDES_API93909915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https://docs.google.com/document/d/10B3ZLcaUtGEykQlUgJlTy7oEP4_52K3g-wJdh_X-mrk/edit?usp=sharing</a:t>
            </a:r>
          </a:p>
          <a:p>
            <a:pPr marL="0" lvl="0" indent="0" algn="l" rtl="0">
              <a:spcBef>
                <a:spcPts val="0"/>
              </a:spcBef>
              <a:spcAft>
                <a:spcPts val="0"/>
              </a:spcAft>
              <a:buNone/>
            </a:pPr>
            <a:endParaRPr dirty="0"/>
          </a:p>
        </p:txBody>
      </p:sp>
      <p:sp>
        <p:nvSpPr>
          <p:cNvPr id="571" name="Google Shape;571;SLIDES_API93909915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b90f68cbee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https://docs.google.com/presentation/d/1Jc6gkUlmiKgBmf_HB_7wZQI-S-PNOAaAKJxnjHTlkMw/edit?usp=sharing</a:t>
            </a:r>
            <a:endParaRPr dirty="0"/>
          </a:p>
        </p:txBody>
      </p:sp>
      <p:sp>
        <p:nvSpPr>
          <p:cNvPr id="584" name="Google Shape;584;g3b90f68cbee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b90f68cbee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https://docs.google.com/presentation/d/1Jc6gkUlmiKgBmf_HB_7wZQI-S-PNOAaAKJxnjHTlkMw/edit?usp=sharing</a:t>
            </a:r>
            <a:endParaRPr dirty="0"/>
          </a:p>
        </p:txBody>
      </p:sp>
      <p:sp>
        <p:nvSpPr>
          <p:cNvPr id="591" name="Google Shape;591;g3b90f68cbee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b90f68cbee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https://docs.google.com/presentation/d/1Jc6gkUlmiKgBmf_HB_7wZQI-S-PNOAaAKJxnjHTlkMw/edit?usp=sharing</a:t>
            </a:r>
            <a:endParaRPr dirty="0"/>
          </a:p>
        </p:txBody>
      </p:sp>
      <p:sp>
        <p:nvSpPr>
          <p:cNvPr id="598" name="Google Shape;598;g3b90f68cbee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bad58ba0af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g3bad58ba0a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and Text">
  <p:cSld name="2_Title and Text">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812800" y="506678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400"/>
              <a:buFont typeface="Calibri"/>
              <a:buNone/>
              <a:defRPr sz="3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2"/>
          <p:cNvSpPr txBox="1">
            <a:spLocks noGrp="1"/>
          </p:cNvSpPr>
          <p:nvPr>
            <p:ph type="body" idx="1"/>
          </p:nvPr>
        </p:nvSpPr>
        <p:spPr>
          <a:xfrm>
            <a:off x="812800" y="4146550"/>
            <a:ext cx="10515600" cy="914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5400"/>
              <a:buFont typeface="Arial"/>
              <a:buNone/>
              <a:defRPr sz="5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1"/>
        <p:cNvGrpSpPr/>
        <p:nvPr/>
      </p:nvGrpSpPr>
      <p:grpSpPr>
        <a:xfrm>
          <a:off x="0" y="0"/>
          <a:ext cx="0" cy="0"/>
          <a:chOff x="0" y="0"/>
          <a:chExt cx="0" cy="0"/>
        </a:xfrm>
      </p:grpSpPr>
      <p:sp>
        <p:nvSpPr>
          <p:cNvPr id="52" name="Google Shape;52;p11"/>
          <p:cNvSpPr txBox="1">
            <a:spLocks noGrp="1"/>
          </p:cNvSpPr>
          <p:nvPr>
            <p:ph type="ctrTitle"/>
          </p:nvPr>
        </p:nvSpPr>
        <p:spPr>
          <a:xfrm>
            <a:off x="699053" y="274224"/>
            <a:ext cx="9144000" cy="67993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11"/>
          <p:cNvSpPr txBox="1">
            <a:spLocks noGrp="1"/>
          </p:cNvSpPr>
          <p:nvPr>
            <p:ph type="subTitle" idx="1"/>
          </p:nvPr>
        </p:nvSpPr>
        <p:spPr>
          <a:xfrm>
            <a:off x="732183" y="861391"/>
            <a:ext cx="9144000" cy="6162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4" name="Google Shape;54;p11"/>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11"/>
          <p:cNvSpPr txBox="1">
            <a:spLocks noGrp="1"/>
          </p:cNvSpPr>
          <p:nvPr>
            <p:ph type="body" idx="2"/>
          </p:nvPr>
        </p:nvSpPr>
        <p:spPr>
          <a:xfrm>
            <a:off x="699053" y="2290418"/>
            <a:ext cx="10830339" cy="336363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11"/>
          <p:cNvSpPr txBox="1">
            <a:spLocks noGrp="1"/>
          </p:cNvSpPr>
          <p:nvPr>
            <p:ph type="body" idx="3"/>
          </p:nvPr>
        </p:nvSpPr>
        <p:spPr>
          <a:xfrm>
            <a:off x="699053" y="1477618"/>
            <a:ext cx="10830339" cy="10350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Inter Light"/>
                <a:ea typeface="Inter Light"/>
                <a:cs typeface="Inter Light"/>
                <a:sym typeface="Inter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689113" y="543339"/>
            <a:ext cx="10664687" cy="827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 name="Google Shape;59;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12"/>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689113" y="543339"/>
            <a:ext cx="10664687" cy="827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13"/>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p1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spcBef>
                <a:spcPts val="0"/>
              </a:spcBef>
              <a:spcAft>
                <a:spcPts val="0"/>
              </a:spcAft>
              <a:buSzPts val="6900"/>
              <a:buChar char="●"/>
              <a:defRPr sz="6900"/>
            </a:lvl1pPr>
            <a:lvl2pPr lvl="1" algn="ctr">
              <a:spcBef>
                <a:spcPts val="0"/>
              </a:spcBef>
              <a:spcAft>
                <a:spcPts val="0"/>
              </a:spcAft>
              <a:buSzPts val="6900"/>
              <a:buChar char="○"/>
              <a:defRPr sz="6900"/>
            </a:lvl2pPr>
            <a:lvl3pPr lvl="2" algn="ctr">
              <a:spcBef>
                <a:spcPts val="0"/>
              </a:spcBef>
              <a:spcAft>
                <a:spcPts val="0"/>
              </a:spcAft>
              <a:buSzPts val="6900"/>
              <a:buChar char="■"/>
              <a:defRPr sz="6900"/>
            </a:lvl3pPr>
            <a:lvl4pPr lvl="3" algn="ctr">
              <a:spcBef>
                <a:spcPts val="0"/>
              </a:spcBef>
              <a:spcAft>
                <a:spcPts val="0"/>
              </a:spcAft>
              <a:buSzPts val="6900"/>
              <a:buChar char="●"/>
              <a:defRPr sz="6900"/>
            </a:lvl4pPr>
            <a:lvl5pPr lvl="4" algn="ctr">
              <a:spcBef>
                <a:spcPts val="0"/>
              </a:spcBef>
              <a:spcAft>
                <a:spcPts val="0"/>
              </a:spcAft>
              <a:buSzPts val="6900"/>
              <a:buChar char="○"/>
              <a:defRPr sz="6900"/>
            </a:lvl5pPr>
            <a:lvl6pPr lvl="5" algn="ctr">
              <a:spcBef>
                <a:spcPts val="0"/>
              </a:spcBef>
              <a:spcAft>
                <a:spcPts val="0"/>
              </a:spcAft>
              <a:buSzPts val="6900"/>
              <a:buChar char="■"/>
              <a:defRPr sz="6900"/>
            </a:lvl6pPr>
            <a:lvl7pPr lvl="6" algn="ctr">
              <a:spcBef>
                <a:spcPts val="0"/>
              </a:spcBef>
              <a:spcAft>
                <a:spcPts val="0"/>
              </a:spcAft>
              <a:buSzPts val="6900"/>
              <a:buChar char="●"/>
              <a:defRPr sz="6900"/>
            </a:lvl7pPr>
            <a:lvl8pPr lvl="7" algn="ctr">
              <a:spcBef>
                <a:spcPts val="0"/>
              </a:spcBef>
              <a:spcAft>
                <a:spcPts val="0"/>
              </a:spcAft>
              <a:buSzPts val="6900"/>
              <a:buChar char="○"/>
              <a:defRPr sz="6900"/>
            </a:lvl8pPr>
            <a:lvl9pPr lvl="8" algn="ctr">
              <a:spcBef>
                <a:spcPts val="0"/>
              </a:spcBef>
              <a:spcAft>
                <a:spcPts val="0"/>
              </a:spcAft>
              <a:buSzPts val="6900"/>
              <a:buChar char="■"/>
              <a:defRPr sz="6900"/>
            </a:lvl9pPr>
          </a:lstStyle>
          <a:p>
            <a:endParaRPr/>
          </a:p>
        </p:txBody>
      </p:sp>
      <p:sp>
        <p:nvSpPr>
          <p:cNvPr id="69" name="Google Shape;69;p1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70" name="Google Shape;70;p1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71"/>
        <p:cNvGrpSpPr/>
        <p:nvPr/>
      </p:nvGrpSpPr>
      <p:grpSpPr>
        <a:xfrm>
          <a:off x="0" y="0"/>
          <a:ext cx="0" cy="0"/>
          <a:chOff x="0" y="0"/>
          <a:chExt cx="0" cy="0"/>
        </a:xfrm>
      </p:grpSpPr>
      <p:sp>
        <p:nvSpPr>
          <p:cNvPr id="72" name="Google Shape;72;p15"/>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8"/>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80" name="Google Shape;80;p18"/>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81" name="Google Shape;81;p1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84" name="Google Shape;84;p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7" name="Google Shape;87;p2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88" name="Google Shape;88;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91" name="Google Shape;91;p21"/>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92" name="Google Shape;92;p21"/>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93" name="Google Shape;93;p2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Text">
  <p:cSld name="1_Title and Text">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414A58"/>
                </a:solidFill>
                <a:latin typeface="Calibri"/>
                <a:ea typeface="Calibri"/>
                <a:cs typeface="Calibri"/>
                <a:sym typeface="Calibri"/>
              </a:defRPr>
            </a:lvl1pPr>
            <a:lvl2pPr marL="0" lvl="1" indent="0" algn="r">
              <a:spcBef>
                <a:spcPts val="0"/>
              </a:spcBef>
              <a:buNone/>
              <a:defRPr sz="1000" b="0" i="0" u="none" strike="noStrike" cap="none">
                <a:solidFill>
                  <a:srgbClr val="414A58"/>
                </a:solidFill>
                <a:latin typeface="Calibri"/>
                <a:ea typeface="Calibri"/>
                <a:cs typeface="Calibri"/>
                <a:sym typeface="Calibri"/>
              </a:defRPr>
            </a:lvl2pPr>
            <a:lvl3pPr marL="0" lvl="2" indent="0" algn="r">
              <a:spcBef>
                <a:spcPts val="0"/>
              </a:spcBef>
              <a:buNone/>
              <a:defRPr sz="1000" b="0" i="0" u="none" strike="noStrike" cap="none">
                <a:solidFill>
                  <a:srgbClr val="414A58"/>
                </a:solidFill>
                <a:latin typeface="Calibri"/>
                <a:ea typeface="Calibri"/>
                <a:cs typeface="Calibri"/>
                <a:sym typeface="Calibri"/>
              </a:defRPr>
            </a:lvl3pPr>
            <a:lvl4pPr marL="0" lvl="3" indent="0" algn="r">
              <a:spcBef>
                <a:spcPts val="0"/>
              </a:spcBef>
              <a:buNone/>
              <a:defRPr sz="1000" b="0" i="0" u="none" strike="noStrike" cap="none">
                <a:solidFill>
                  <a:srgbClr val="414A58"/>
                </a:solidFill>
                <a:latin typeface="Calibri"/>
                <a:ea typeface="Calibri"/>
                <a:cs typeface="Calibri"/>
                <a:sym typeface="Calibri"/>
              </a:defRPr>
            </a:lvl4pPr>
            <a:lvl5pPr marL="0" lvl="4" indent="0" algn="r">
              <a:spcBef>
                <a:spcPts val="0"/>
              </a:spcBef>
              <a:buNone/>
              <a:defRPr sz="1000" b="0" i="0" u="none" strike="noStrike" cap="none">
                <a:solidFill>
                  <a:srgbClr val="414A58"/>
                </a:solidFill>
                <a:latin typeface="Calibri"/>
                <a:ea typeface="Calibri"/>
                <a:cs typeface="Calibri"/>
                <a:sym typeface="Calibri"/>
              </a:defRPr>
            </a:lvl5pPr>
            <a:lvl6pPr marL="0" lvl="5" indent="0" algn="r">
              <a:spcBef>
                <a:spcPts val="0"/>
              </a:spcBef>
              <a:buNone/>
              <a:defRPr sz="1000" b="0" i="0" u="none" strike="noStrike" cap="none">
                <a:solidFill>
                  <a:srgbClr val="414A58"/>
                </a:solidFill>
                <a:latin typeface="Calibri"/>
                <a:ea typeface="Calibri"/>
                <a:cs typeface="Calibri"/>
                <a:sym typeface="Calibri"/>
              </a:defRPr>
            </a:lvl6pPr>
            <a:lvl7pPr marL="0" lvl="6" indent="0" algn="r">
              <a:spcBef>
                <a:spcPts val="0"/>
              </a:spcBef>
              <a:buNone/>
              <a:defRPr sz="1000" b="0" i="0" u="none" strike="noStrike" cap="none">
                <a:solidFill>
                  <a:srgbClr val="414A58"/>
                </a:solidFill>
                <a:latin typeface="Calibri"/>
                <a:ea typeface="Calibri"/>
                <a:cs typeface="Calibri"/>
                <a:sym typeface="Calibri"/>
              </a:defRPr>
            </a:lvl7pPr>
            <a:lvl8pPr marL="0" lvl="7" indent="0" algn="r">
              <a:spcBef>
                <a:spcPts val="0"/>
              </a:spcBef>
              <a:buNone/>
              <a:defRPr sz="1000" b="0" i="0" u="none" strike="noStrike" cap="none">
                <a:solidFill>
                  <a:srgbClr val="414A58"/>
                </a:solidFill>
                <a:latin typeface="Calibri"/>
                <a:ea typeface="Calibri"/>
                <a:cs typeface="Calibri"/>
                <a:sym typeface="Calibri"/>
              </a:defRPr>
            </a:lvl8pPr>
            <a:lvl9pPr marL="0" lvl="8" indent="0" algn="r">
              <a:spcBef>
                <a:spcPts val="0"/>
              </a:spcBef>
              <a:buNone/>
              <a:defRPr sz="1000" b="0" i="0" u="none" strike="noStrike" cap="none">
                <a:solidFill>
                  <a:srgbClr val="414A5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96" name="Google Shape;96;p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99" name="Google Shape;99;p23"/>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100" name="Google Shape;100;p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
        <p:cNvGrpSpPr/>
        <p:nvPr/>
      </p:nvGrpSpPr>
      <p:grpSpPr>
        <a:xfrm>
          <a:off x="0" y="0"/>
          <a:ext cx="0" cy="0"/>
          <a:chOff x="0" y="0"/>
          <a:chExt cx="0" cy="0"/>
        </a:xfrm>
      </p:grpSpPr>
      <p:sp>
        <p:nvSpPr>
          <p:cNvPr id="102" name="Google Shape;102;p24"/>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103" name="Google Shape;103;p2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4"/>
        <p:cNvGrpSpPr/>
        <p:nvPr/>
      </p:nvGrpSpPr>
      <p:grpSpPr>
        <a:xfrm>
          <a:off x="0" y="0"/>
          <a:ext cx="0" cy="0"/>
          <a:chOff x="0" y="0"/>
          <a:chExt cx="0" cy="0"/>
        </a:xfrm>
      </p:grpSpPr>
      <p:sp>
        <p:nvSpPr>
          <p:cNvPr id="105" name="Google Shape;105;p2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 name="Google Shape;106;p25"/>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107" name="Google Shape;107;p25"/>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8" name="Google Shape;108;p25"/>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109" name="Google Shape;109;p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0"/>
        <p:cNvGrpSpPr/>
        <p:nvPr/>
      </p:nvGrpSpPr>
      <p:grpSpPr>
        <a:xfrm>
          <a:off x="0" y="0"/>
          <a:ext cx="0" cy="0"/>
          <a:chOff x="0" y="0"/>
          <a:chExt cx="0" cy="0"/>
        </a:xfrm>
      </p:grpSpPr>
      <p:sp>
        <p:nvSpPr>
          <p:cNvPr id="111" name="Google Shape;111;p26"/>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112" name="Google Shape;112;p2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sp>
        <p:nvSpPr>
          <p:cNvPr id="114" name="Google Shape;114;p27"/>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115" name="Google Shape;115;p27"/>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116" name="Google Shape;116;p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2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TITLE_ONLY_1">
    <p:spTree>
      <p:nvGrpSpPr>
        <p:cNvPr id="1" name="Shape 119"/>
        <p:cNvGrpSpPr/>
        <p:nvPr/>
      </p:nvGrpSpPr>
      <p:grpSpPr>
        <a:xfrm>
          <a:off x="0" y="0"/>
          <a:ext cx="0" cy="0"/>
          <a:chOff x="0" y="0"/>
          <a:chExt cx="0" cy="0"/>
        </a:xfrm>
      </p:grpSpPr>
      <p:sp>
        <p:nvSpPr>
          <p:cNvPr id="120" name="Google Shape;120;p29"/>
          <p:cNvSpPr/>
          <p:nvPr/>
        </p:nvSpPr>
        <p:spPr>
          <a:xfrm>
            <a:off x="-23232" y="0"/>
            <a:ext cx="12224920" cy="6863440"/>
          </a:xfrm>
          <a:custGeom>
            <a:avLst/>
            <a:gdLst/>
            <a:ahLst/>
            <a:cxnLst/>
            <a:rect l="l" t="t" r="r" b="b"/>
            <a:pathLst>
              <a:path w="8988912" h="5046647" extrusionOk="0">
                <a:moveTo>
                  <a:pt x="0" y="0"/>
                </a:moveTo>
                <a:lnTo>
                  <a:pt x="8988912" y="0"/>
                </a:lnTo>
                <a:lnTo>
                  <a:pt x="8988912" y="5046647"/>
                </a:lnTo>
                <a:lnTo>
                  <a:pt x="0" y="5046647"/>
                </a:lnTo>
                <a:close/>
              </a:path>
            </a:pathLst>
          </a:custGeom>
          <a:solidFill>
            <a:srgbClr val="0C48BB"/>
          </a:solidFill>
          <a:ln>
            <a:noFill/>
          </a:ln>
        </p:spPr>
      </p:sp>
      <p:sp>
        <p:nvSpPr>
          <p:cNvPr id="121" name="Google Shape;121;p29"/>
          <p:cNvSpPr txBox="1">
            <a:spLocks noGrp="1"/>
          </p:cNvSpPr>
          <p:nvPr>
            <p:ph type="body" idx="1"/>
          </p:nvPr>
        </p:nvSpPr>
        <p:spPr>
          <a:xfrm>
            <a:off x="2975333" y="2869800"/>
            <a:ext cx="6309600" cy="3017700"/>
          </a:xfrm>
          <a:prstGeom prst="rect">
            <a:avLst/>
          </a:prstGeom>
          <a:noFill/>
          <a:ln>
            <a:noFill/>
          </a:ln>
        </p:spPr>
        <p:txBody>
          <a:bodyPr spcFirstLastPara="1" wrap="square" lIns="60975" tIns="30475" rIns="60975" bIns="30475" anchor="t" anchorCtr="0">
            <a:normAutofit/>
          </a:bodyPr>
          <a:lstStyle>
            <a:lvl1pPr marL="457200" lvl="0" indent="-381000" algn="l">
              <a:spcBef>
                <a:spcPts val="300"/>
              </a:spcBef>
              <a:spcAft>
                <a:spcPts val="0"/>
              </a:spcAft>
              <a:buClr>
                <a:schemeClr val="lt1"/>
              </a:buClr>
              <a:buSzPts val="2400"/>
              <a:buFont typeface="Assistant"/>
              <a:buChar char="●"/>
              <a:defRPr sz="2400">
                <a:solidFill>
                  <a:schemeClr val="lt1"/>
                </a:solidFill>
                <a:latin typeface="Assistant"/>
                <a:ea typeface="Assistant"/>
                <a:cs typeface="Assistant"/>
                <a:sym typeface="Assistant"/>
              </a:defRPr>
            </a:lvl1pPr>
            <a:lvl2pPr marL="914400" lvl="1" indent="-381000" algn="l">
              <a:spcBef>
                <a:spcPts val="1600"/>
              </a:spcBef>
              <a:spcAft>
                <a:spcPts val="0"/>
              </a:spcAft>
              <a:buClr>
                <a:schemeClr val="lt1"/>
              </a:buClr>
              <a:buSzPts val="2400"/>
              <a:buFont typeface="Assistant"/>
              <a:buChar char="○"/>
              <a:defRPr sz="2400">
                <a:solidFill>
                  <a:schemeClr val="lt1"/>
                </a:solidFill>
                <a:latin typeface="Assistant"/>
                <a:ea typeface="Assistant"/>
                <a:cs typeface="Assistant"/>
                <a:sym typeface="Assistant"/>
              </a:defRPr>
            </a:lvl2pPr>
            <a:lvl3pPr marL="1371600" lvl="2" indent="-381000" algn="l">
              <a:spcBef>
                <a:spcPts val="1600"/>
              </a:spcBef>
              <a:spcAft>
                <a:spcPts val="0"/>
              </a:spcAft>
              <a:buClr>
                <a:schemeClr val="lt1"/>
              </a:buClr>
              <a:buSzPts val="2400"/>
              <a:buFont typeface="Assistant"/>
              <a:buChar char="■"/>
              <a:defRPr sz="2400">
                <a:solidFill>
                  <a:schemeClr val="lt1"/>
                </a:solidFill>
                <a:latin typeface="Assistant"/>
                <a:ea typeface="Assistant"/>
                <a:cs typeface="Assistant"/>
                <a:sym typeface="Assistant"/>
              </a:defRPr>
            </a:lvl3pPr>
            <a:lvl4pPr marL="1828800" lvl="3" indent="-381000" algn="l">
              <a:spcBef>
                <a:spcPts val="1600"/>
              </a:spcBef>
              <a:spcAft>
                <a:spcPts val="0"/>
              </a:spcAft>
              <a:buClr>
                <a:schemeClr val="lt1"/>
              </a:buClr>
              <a:buSzPts val="2400"/>
              <a:buFont typeface="Assistant"/>
              <a:buChar char="●"/>
              <a:defRPr sz="2400">
                <a:solidFill>
                  <a:schemeClr val="lt1"/>
                </a:solidFill>
                <a:latin typeface="Assistant"/>
                <a:ea typeface="Assistant"/>
                <a:cs typeface="Assistant"/>
                <a:sym typeface="Assistant"/>
              </a:defRPr>
            </a:lvl4pPr>
            <a:lvl5pPr marL="2286000" lvl="4" indent="-381000" algn="l">
              <a:spcBef>
                <a:spcPts val="1600"/>
              </a:spcBef>
              <a:spcAft>
                <a:spcPts val="0"/>
              </a:spcAft>
              <a:buClr>
                <a:schemeClr val="lt1"/>
              </a:buClr>
              <a:buSzPts val="2400"/>
              <a:buFont typeface="Assistant"/>
              <a:buChar char="○"/>
              <a:defRPr sz="2400">
                <a:solidFill>
                  <a:schemeClr val="lt1"/>
                </a:solidFill>
                <a:latin typeface="Assistant"/>
                <a:ea typeface="Assistant"/>
                <a:cs typeface="Assistant"/>
                <a:sym typeface="Assistant"/>
              </a:defRPr>
            </a:lvl5pPr>
            <a:lvl6pPr marL="2743200" lvl="5" indent="-381000" algn="l">
              <a:spcBef>
                <a:spcPts val="1600"/>
              </a:spcBef>
              <a:spcAft>
                <a:spcPts val="0"/>
              </a:spcAft>
              <a:buClr>
                <a:schemeClr val="lt1"/>
              </a:buClr>
              <a:buSzPts val="2400"/>
              <a:buFont typeface="Assistant"/>
              <a:buChar char="■"/>
              <a:defRPr sz="2400">
                <a:solidFill>
                  <a:schemeClr val="lt1"/>
                </a:solidFill>
                <a:latin typeface="Assistant"/>
                <a:ea typeface="Assistant"/>
                <a:cs typeface="Assistant"/>
                <a:sym typeface="Assistant"/>
              </a:defRPr>
            </a:lvl6pPr>
            <a:lvl7pPr marL="3200400" lvl="6" indent="-381000" algn="l">
              <a:spcBef>
                <a:spcPts val="1600"/>
              </a:spcBef>
              <a:spcAft>
                <a:spcPts val="0"/>
              </a:spcAft>
              <a:buClr>
                <a:schemeClr val="lt1"/>
              </a:buClr>
              <a:buSzPts val="2400"/>
              <a:buFont typeface="Assistant"/>
              <a:buChar char="●"/>
              <a:defRPr sz="2400">
                <a:solidFill>
                  <a:schemeClr val="lt1"/>
                </a:solidFill>
                <a:latin typeface="Assistant"/>
                <a:ea typeface="Assistant"/>
                <a:cs typeface="Assistant"/>
                <a:sym typeface="Assistant"/>
              </a:defRPr>
            </a:lvl7pPr>
            <a:lvl8pPr marL="3657600" lvl="7" indent="-381000" algn="l">
              <a:spcBef>
                <a:spcPts val="1600"/>
              </a:spcBef>
              <a:spcAft>
                <a:spcPts val="0"/>
              </a:spcAft>
              <a:buClr>
                <a:schemeClr val="lt1"/>
              </a:buClr>
              <a:buSzPts val="2400"/>
              <a:buFont typeface="Assistant"/>
              <a:buChar char="○"/>
              <a:defRPr sz="2400">
                <a:solidFill>
                  <a:schemeClr val="lt1"/>
                </a:solidFill>
                <a:latin typeface="Assistant"/>
                <a:ea typeface="Assistant"/>
                <a:cs typeface="Assistant"/>
                <a:sym typeface="Assistant"/>
              </a:defRPr>
            </a:lvl8pPr>
            <a:lvl9pPr marL="4114800" lvl="8" indent="-381000" algn="l">
              <a:spcBef>
                <a:spcPts val="1600"/>
              </a:spcBef>
              <a:spcAft>
                <a:spcPts val="1600"/>
              </a:spcAft>
              <a:buClr>
                <a:schemeClr val="lt1"/>
              </a:buClr>
              <a:buSzPts val="2400"/>
              <a:buFont typeface="Assistant"/>
              <a:buChar char="■"/>
              <a:defRPr sz="2400">
                <a:solidFill>
                  <a:schemeClr val="lt1"/>
                </a:solidFill>
                <a:latin typeface="Assistant"/>
                <a:ea typeface="Assistant"/>
                <a:cs typeface="Assistant"/>
                <a:sym typeface="Assistant"/>
              </a:defRPr>
            </a:lvl9pPr>
          </a:lstStyle>
          <a:p>
            <a:endParaRPr/>
          </a:p>
        </p:txBody>
      </p:sp>
      <p:sp>
        <p:nvSpPr>
          <p:cNvPr id="122" name="Google Shape;122;p29"/>
          <p:cNvSpPr txBox="1">
            <a:spLocks noGrp="1"/>
          </p:cNvSpPr>
          <p:nvPr>
            <p:ph type="title"/>
          </p:nvPr>
        </p:nvSpPr>
        <p:spPr>
          <a:xfrm>
            <a:off x="1584733" y="1834950"/>
            <a:ext cx="9215700" cy="9081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5100"/>
              <a:buFont typeface="Montserrat SemiBold"/>
              <a:buNone/>
              <a:defRPr sz="5100">
                <a:solidFill>
                  <a:schemeClr val="lt1"/>
                </a:solidFill>
                <a:latin typeface="Montserrat SemiBold"/>
                <a:ea typeface="Montserrat SemiBold"/>
                <a:cs typeface="Montserrat SemiBold"/>
                <a:sym typeface="Montserrat SemiBold"/>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3"/>
        <p:cNvGrpSpPr/>
        <p:nvPr/>
      </p:nvGrpSpPr>
      <p:grpSpPr>
        <a:xfrm>
          <a:off x="0" y="0"/>
          <a:ext cx="0" cy="0"/>
          <a:chOff x="0" y="0"/>
          <a:chExt cx="0" cy="0"/>
        </a:xfrm>
      </p:grpSpPr>
      <p:sp>
        <p:nvSpPr>
          <p:cNvPr id="124" name="Google Shape;124;p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DEDED"/>
              </a:buClr>
              <a:buSzPts val="19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25" name="Google Shape;125;p30"/>
          <p:cNvSpPr txBox="1">
            <a:spLocks noGrp="1"/>
          </p:cNvSpPr>
          <p:nvPr>
            <p:ph type="body" idx="1"/>
          </p:nvPr>
        </p:nvSpPr>
        <p:spPr>
          <a:xfrm>
            <a:off x="1120000" y="1825625"/>
            <a:ext cx="102339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EDEDED"/>
              </a:buClr>
              <a:buSzPts val="1900"/>
              <a:buChar char="●"/>
              <a:defRPr/>
            </a:lvl1pPr>
            <a:lvl2pPr marL="914400" lvl="1" indent="-349250" algn="l">
              <a:lnSpc>
                <a:spcPct val="90000"/>
              </a:lnSpc>
              <a:spcBef>
                <a:spcPts val="1600"/>
              </a:spcBef>
              <a:spcAft>
                <a:spcPts val="0"/>
              </a:spcAft>
              <a:buClr>
                <a:srgbClr val="EDEDED"/>
              </a:buClr>
              <a:buSzPts val="1900"/>
              <a:buChar char="○"/>
              <a:defRPr/>
            </a:lvl2pPr>
            <a:lvl3pPr marL="1371600" lvl="2" indent="-349250" algn="l">
              <a:lnSpc>
                <a:spcPct val="90000"/>
              </a:lnSpc>
              <a:spcBef>
                <a:spcPts val="1600"/>
              </a:spcBef>
              <a:spcAft>
                <a:spcPts val="0"/>
              </a:spcAft>
              <a:buClr>
                <a:srgbClr val="EDEDED"/>
              </a:buClr>
              <a:buSzPts val="1900"/>
              <a:buChar char="■"/>
              <a:defRPr/>
            </a:lvl3pPr>
            <a:lvl4pPr marL="1828800" lvl="3" indent="-349250" algn="l">
              <a:lnSpc>
                <a:spcPct val="90000"/>
              </a:lnSpc>
              <a:spcBef>
                <a:spcPts val="1600"/>
              </a:spcBef>
              <a:spcAft>
                <a:spcPts val="0"/>
              </a:spcAft>
              <a:buClr>
                <a:srgbClr val="EDEDED"/>
              </a:buClr>
              <a:buSzPts val="1900"/>
              <a:buChar char="●"/>
              <a:defRPr/>
            </a:lvl4pPr>
            <a:lvl5pPr marL="2286000" lvl="4" indent="-349250" algn="l">
              <a:lnSpc>
                <a:spcPct val="90000"/>
              </a:lnSpc>
              <a:spcBef>
                <a:spcPts val="1600"/>
              </a:spcBef>
              <a:spcAft>
                <a:spcPts val="0"/>
              </a:spcAft>
              <a:buClr>
                <a:srgbClr val="EDEDED"/>
              </a:buClr>
              <a:buSzPts val="1900"/>
              <a:buChar char="○"/>
              <a:defRPr/>
            </a:lvl5pPr>
            <a:lvl6pPr marL="2743200" lvl="5" indent="-349250" algn="l">
              <a:lnSpc>
                <a:spcPct val="90000"/>
              </a:lnSpc>
              <a:spcBef>
                <a:spcPts val="1600"/>
              </a:spcBef>
              <a:spcAft>
                <a:spcPts val="0"/>
              </a:spcAft>
              <a:buClr>
                <a:schemeClr val="lt1"/>
              </a:buClr>
              <a:buSzPts val="1900"/>
              <a:buChar char="■"/>
              <a:defRPr/>
            </a:lvl6pPr>
            <a:lvl7pPr marL="3200400" lvl="6" indent="-349250" algn="l">
              <a:lnSpc>
                <a:spcPct val="90000"/>
              </a:lnSpc>
              <a:spcBef>
                <a:spcPts val="1600"/>
              </a:spcBef>
              <a:spcAft>
                <a:spcPts val="0"/>
              </a:spcAft>
              <a:buClr>
                <a:schemeClr val="lt1"/>
              </a:buClr>
              <a:buSzPts val="1900"/>
              <a:buChar char="●"/>
              <a:defRPr/>
            </a:lvl7pPr>
            <a:lvl8pPr marL="3657600" lvl="7" indent="-349250" algn="l">
              <a:lnSpc>
                <a:spcPct val="90000"/>
              </a:lnSpc>
              <a:spcBef>
                <a:spcPts val="1600"/>
              </a:spcBef>
              <a:spcAft>
                <a:spcPts val="0"/>
              </a:spcAft>
              <a:buClr>
                <a:schemeClr val="lt1"/>
              </a:buClr>
              <a:buSzPts val="1900"/>
              <a:buChar char="○"/>
              <a:defRPr/>
            </a:lvl8pPr>
            <a:lvl9pPr marL="4114800" lvl="8" indent="-349250" algn="l">
              <a:lnSpc>
                <a:spcPct val="90000"/>
              </a:lnSpc>
              <a:spcBef>
                <a:spcPts val="1600"/>
              </a:spcBef>
              <a:spcAft>
                <a:spcPts val="1600"/>
              </a:spcAft>
              <a:buClr>
                <a:schemeClr val="lt1"/>
              </a:buClr>
              <a:buSzPts val="1900"/>
              <a:buChar char="■"/>
              <a:defRPr/>
            </a:lvl9pPr>
          </a:lstStyle>
          <a:p>
            <a:endParaRPr/>
          </a:p>
        </p:txBody>
      </p:sp>
      <p:sp>
        <p:nvSpPr>
          <p:cNvPr id="126" name="Google Shape;126;p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500"/>
              <a:buNone/>
              <a:defRPr sz="1500"/>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a:endParaRPr/>
          </a:p>
        </p:txBody>
      </p:sp>
      <p:sp>
        <p:nvSpPr>
          <p:cNvPr id="127" name="Google Shape;127;p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500"/>
              <a:buNone/>
              <a:defRPr sz="1500"/>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a:endParaRPr/>
          </a:p>
        </p:txBody>
      </p:sp>
      <p:sp>
        <p:nvSpPr>
          <p:cNvPr id="128" name="Google Shape;128;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Points">
  <p:cSld name="BLANK_1">
    <p:spTree>
      <p:nvGrpSpPr>
        <p:cNvPr id="1" name="Shape 129"/>
        <p:cNvGrpSpPr/>
        <p:nvPr/>
      </p:nvGrpSpPr>
      <p:grpSpPr>
        <a:xfrm>
          <a:off x="0" y="0"/>
          <a:ext cx="0" cy="0"/>
          <a:chOff x="0" y="0"/>
          <a:chExt cx="0" cy="0"/>
        </a:xfrm>
      </p:grpSpPr>
      <p:sp>
        <p:nvSpPr>
          <p:cNvPr id="130" name="Google Shape;130;p31"/>
          <p:cNvSpPr txBox="1">
            <a:spLocks noGrp="1"/>
          </p:cNvSpPr>
          <p:nvPr>
            <p:ph type="title"/>
          </p:nvPr>
        </p:nvSpPr>
        <p:spPr>
          <a:xfrm>
            <a:off x="1210200" y="616833"/>
            <a:ext cx="9771600" cy="1040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3100"/>
              <a:buFont typeface="Arial"/>
              <a:buNone/>
              <a:defRPr sz="4000" b="1">
                <a:latin typeface="Arial"/>
                <a:ea typeface="Arial"/>
                <a:cs typeface="Arial"/>
                <a:sym typeface="Arial"/>
              </a:defRPr>
            </a:lvl1pPr>
            <a:lvl2pPr lvl="1" algn="l">
              <a:lnSpc>
                <a:spcPct val="100000"/>
              </a:lnSpc>
              <a:spcBef>
                <a:spcPts val="0"/>
              </a:spcBef>
              <a:spcAft>
                <a:spcPts val="0"/>
              </a:spcAft>
              <a:buSzPts val="2800"/>
              <a:buNone/>
              <a:defRPr>
                <a:latin typeface="Arial"/>
                <a:ea typeface="Arial"/>
                <a:cs typeface="Arial"/>
                <a:sym typeface="Arial"/>
              </a:defRPr>
            </a:lvl2pPr>
            <a:lvl3pPr lvl="2" algn="l">
              <a:lnSpc>
                <a:spcPct val="100000"/>
              </a:lnSpc>
              <a:spcBef>
                <a:spcPts val="0"/>
              </a:spcBef>
              <a:spcAft>
                <a:spcPts val="0"/>
              </a:spcAft>
              <a:buSzPts val="2800"/>
              <a:buNone/>
              <a:defRPr>
                <a:latin typeface="Arial"/>
                <a:ea typeface="Arial"/>
                <a:cs typeface="Arial"/>
                <a:sym typeface="Arial"/>
              </a:defRPr>
            </a:lvl3pPr>
            <a:lvl4pPr lvl="3" algn="l">
              <a:lnSpc>
                <a:spcPct val="100000"/>
              </a:lnSpc>
              <a:spcBef>
                <a:spcPts val="0"/>
              </a:spcBef>
              <a:spcAft>
                <a:spcPts val="0"/>
              </a:spcAft>
              <a:buSzPts val="2800"/>
              <a:buNone/>
              <a:defRPr>
                <a:latin typeface="Arial"/>
                <a:ea typeface="Arial"/>
                <a:cs typeface="Arial"/>
                <a:sym typeface="Arial"/>
              </a:defRPr>
            </a:lvl4pPr>
            <a:lvl5pPr lvl="4" algn="l">
              <a:lnSpc>
                <a:spcPct val="100000"/>
              </a:lnSpc>
              <a:spcBef>
                <a:spcPts val="0"/>
              </a:spcBef>
              <a:spcAft>
                <a:spcPts val="0"/>
              </a:spcAft>
              <a:buSzPts val="2800"/>
              <a:buNone/>
              <a:defRPr>
                <a:latin typeface="Arial"/>
                <a:ea typeface="Arial"/>
                <a:cs typeface="Arial"/>
                <a:sym typeface="Arial"/>
              </a:defRPr>
            </a:lvl5pPr>
            <a:lvl6pPr lvl="5" algn="l">
              <a:lnSpc>
                <a:spcPct val="100000"/>
              </a:lnSpc>
              <a:spcBef>
                <a:spcPts val="0"/>
              </a:spcBef>
              <a:spcAft>
                <a:spcPts val="0"/>
              </a:spcAft>
              <a:buSzPts val="2800"/>
              <a:buNone/>
              <a:defRPr>
                <a:latin typeface="Arial"/>
                <a:ea typeface="Arial"/>
                <a:cs typeface="Arial"/>
                <a:sym typeface="Arial"/>
              </a:defRPr>
            </a:lvl6pPr>
            <a:lvl7pPr lvl="6" algn="l">
              <a:lnSpc>
                <a:spcPct val="100000"/>
              </a:lnSpc>
              <a:spcBef>
                <a:spcPts val="0"/>
              </a:spcBef>
              <a:spcAft>
                <a:spcPts val="0"/>
              </a:spcAft>
              <a:buSzPts val="2800"/>
              <a:buNone/>
              <a:defRPr>
                <a:latin typeface="Arial"/>
                <a:ea typeface="Arial"/>
                <a:cs typeface="Arial"/>
                <a:sym typeface="Arial"/>
              </a:defRPr>
            </a:lvl7pPr>
            <a:lvl8pPr lvl="7" algn="l">
              <a:lnSpc>
                <a:spcPct val="100000"/>
              </a:lnSpc>
              <a:spcBef>
                <a:spcPts val="0"/>
              </a:spcBef>
              <a:spcAft>
                <a:spcPts val="0"/>
              </a:spcAft>
              <a:buSzPts val="2800"/>
              <a:buNone/>
              <a:defRPr>
                <a:latin typeface="Arial"/>
                <a:ea typeface="Arial"/>
                <a:cs typeface="Arial"/>
                <a:sym typeface="Arial"/>
              </a:defRPr>
            </a:lvl8pPr>
            <a:lvl9pPr lvl="8" algn="l">
              <a:lnSpc>
                <a:spcPct val="100000"/>
              </a:lnSpc>
              <a:spcBef>
                <a:spcPts val="0"/>
              </a:spcBef>
              <a:spcAft>
                <a:spcPts val="0"/>
              </a:spcAft>
              <a:buSzPts val="2800"/>
              <a:buNone/>
              <a:defRPr>
                <a:latin typeface="Arial"/>
                <a:ea typeface="Arial"/>
                <a:cs typeface="Arial"/>
                <a:sym typeface="Arial"/>
              </a:defRPr>
            </a:lvl9pPr>
          </a:lstStyle>
          <a:p>
            <a:endParaRPr/>
          </a:p>
        </p:txBody>
      </p:sp>
      <p:sp>
        <p:nvSpPr>
          <p:cNvPr id="131" name="Google Shape;131;p31"/>
          <p:cNvSpPr txBox="1">
            <a:spLocks noGrp="1"/>
          </p:cNvSpPr>
          <p:nvPr>
            <p:ph type="subTitle" idx="1"/>
          </p:nvPr>
        </p:nvSpPr>
        <p:spPr>
          <a:xfrm>
            <a:off x="868433" y="5086567"/>
            <a:ext cx="2837700" cy="1358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900"/>
              <a:buFont typeface="Arial"/>
              <a:buNone/>
              <a:defRPr>
                <a:latin typeface="Arial"/>
                <a:ea typeface="Arial"/>
                <a:cs typeface="Arial"/>
                <a:sym typeface="Arial"/>
              </a:defRPr>
            </a:lvl1pPr>
            <a:lvl2pPr lvl="1" algn="ctr">
              <a:lnSpc>
                <a:spcPct val="115000"/>
              </a:lnSpc>
              <a:spcBef>
                <a:spcPts val="0"/>
              </a:spcBef>
              <a:spcAft>
                <a:spcPts val="0"/>
              </a:spcAft>
              <a:buSzPts val="1500"/>
              <a:buNone/>
              <a:defRPr/>
            </a:lvl2pPr>
            <a:lvl3pPr lvl="2" algn="ctr">
              <a:lnSpc>
                <a:spcPct val="115000"/>
              </a:lnSpc>
              <a:spcBef>
                <a:spcPts val="0"/>
              </a:spcBef>
              <a:spcAft>
                <a:spcPts val="0"/>
              </a:spcAft>
              <a:buSzPts val="1500"/>
              <a:buNone/>
              <a:defRPr/>
            </a:lvl3pPr>
            <a:lvl4pPr lvl="3" algn="ctr">
              <a:lnSpc>
                <a:spcPct val="115000"/>
              </a:lnSpc>
              <a:spcBef>
                <a:spcPts val="0"/>
              </a:spcBef>
              <a:spcAft>
                <a:spcPts val="0"/>
              </a:spcAft>
              <a:buSzPts val="1500"/>
              <a:buNone/>
              <a:defRPr/>
            </a:lvl4pPr>
            <a:lvl5pPr lvl="4" algn="ctr">
              <a:lnSpc>
                <a:spcPct val="115000"/>
              </a:lnSpc>
              <a:spcBef>
                <a:spcPts val="0"/>
              </a:spcBef>
              <a:spcAft>
                <a:spcPts val="0"/>
              </a:spcAft>
              <a:buSzPts val="1500"/>
              <a:buNone/>
              <a:defRPr/>
            </a:lvl5pPr>
            <a:lvl6pPr lvl="5" algn="ctr">
              <a:lnSpc>
                <a:spcPct val="115000"/>
              </a:lnSpc>
              <a:spcBef>
                <a:spcPts val="0"/>
              </a:spcBef>
              <a:spcAft>
                <a:spcPts val="0"/>
              </a:spcAft>
              <a:buSzPts val="1500"/>
              <a:buNone/>
              <a:defRPr/>
            </a:lvl6pPr>
            <a:lvl7pPr lvl="6" algn="ctr">
              <a:lnSpc>
                <a:spcPct val="115000"/>
              </a:lnSpc>
              <a:spcBef>
                <a:spcPts val="0"/>
              </a:spcBef>
              <a:spcAft>
                <a:spcPts val="0"/>
              </a:spcAft>
              <a:buSzPts val="1500"/>
              <a:buNone/>
              <a:defRPr/>
            </a:lvl7pPr>
            <a:lvl8pPr lvl="7" algn="ctr">
              <a:lnSpc>
                <a:spcPct val="115000"/>
              </a:lnSpc>
              <a:spcBef>
                <a:spcPts val="0"/>
              </a:spcBef>
              <a:spcAft>
                <a:spcPts val="0"/>
              </a:spcAft>
              <a:buSzPts val="1500"/>
              <a:buNone/>
              <a:defRPr/>
            </a:lvl8pPr>
            <a:lvl9pPr lvl="8" algn="ctr">
              <a:lnSpc>
                <a:spcPct val="115000"/>
              </a:lnSpc>
              <a:spcBef>
                <a:spcPts val="0"/>
              </a:spcBef>
              <a:spcAft>
                <a:spcPts val="0"/>
              </a:spcAft>
              <a:buSzPts val="1500"/>
              <a:buNone/>
              <a:defRPr/>
            </a:lvl9pPr>
          </a:lstStyle>
          <a:p>
            <a:endParaRPr/>
          </a:p>
        </p:txBody>
      </p:sp>
      <p:sp>
        <p:nvSpPr>
          <p:cNvPr id="132" name="Google Shape;132;p31"/>
          <p:cNvSpPr txBox="1">
            <a:spLocks noGrp="1"/>
          </p:cNvSpPr>
          <p:nvPr>
            <p:ph type="subTitle" idx="2"/>
          </p:nvPr>
        </p:nvSpPr>
        <p:spPr>
          <a:xfrm>
            <a:off x="4677200" y="5086567"/>
            <a:ext cx="2837700" cy="1358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900"/>
              <a:buFont typeface="Arial"/>
              <a:buNone/>
              <a:defRPr>
                <a:latin typeface="Arial"/>
                <a:ea typeface="Arial"/>
                <a:cs typeface="Arial"/>
                <a:sym typeface="Arial"/>
              </a:defRPr>
            </a:lvl1pPr>
            <a:lvl2pPr lvl="1" algn="ctr">
              <a:lnSpc>
                <a:spcPct val="115000"/>
              </a:lnSpc>
              <a:spcBef>
                <a:spcPts val="0"/>
              </a:spcBef>
              <a:spcAft>
                <a:spcPts val="0"/>
              </a:spcAft>
              <a:buSzPts val="1500"/>
              <a:buNone/>
              <a:defRPr/>
            </a:lvl2pPr>
            <a:lvl3pPr lvl="2" algn="ctr">
              <a:lnSpc>
                <a:spcPct val="115000"/>
              </a:lnSpc>
              <a:spcBef>
                <a:spcPts val="0"/>
              </a:spcBef>
              <a:spcAft>
                <a:spcPts val="0"/>
              </a:spcAft>
              <a:buSzPts val="1500"/>
              <a:buNone/>
              <a:defRPr/>
            </a:lvl3pPr>
            <a:lvl4pPr lvl="3" algn="ctr">
              <a:lnSpc>
                <a:spcPct val="115000"/>
              </a:lnSpc>
              <a:spcBef>
                <a:spcPts val="0"/>
              </a:spcBef>
              <a:spcAft>
                <a:spcPts val="0"/>
              </a:spcAft>
              <a:buSzPts val="1500"/>
              <a:buNone/>
              <a:defRPr/>
            </a:lvl4pPr>
            <a:lvl5pPr lvl="4" algn="ctr">
              <a:lnSpc>
                <a:spcPct val="115000"/>
              </a:lnSpc>
              <a:spcBef>
                <a:spcPts val="0"/>
              </a:spcBef>
              <a:spcAft>
                <a:spcPts val="0"/>
              </a:spcAft>
              <a:buSzPts val="1500"/>
              <a:buNone/>
              <a:defRPr/>
            </a:lvl5pPr>
            <a:lvl6pPr lvl="5" algn="ctr">
              <a:lnSpc>
                <a:spcPct val="115000"/>
              </a:lnSpc>
              <a:spcBef>
                <a:spcPts val="0"/>
              </a:spcBef>
              <a:spcAft>
                <a:spcPts val="0"/>
              </a:spcAft>
              <a:buSzPts val="1500"/>
              <a:buNone/>
              <a:defRPr/>
            </a:lvl6pPr>
            <a:lvl7pPr lvl="6" algn="ctr">
              <a:lnSpc>
                <a:spcPct val="115000"/>
              </a:lnSpc>
              <a:spcBef>
                <a:spcPts val="0"/>
              </a:spcBef>
              <a:spcAft>
                <a:spcPts val="0"/>
              </a:spcAft>
              <a:buSzPts val="1500"/>
              <a:buNone/>
              <a:defRPr/>
            </a:lvl7pPr>
            <a:lvl8pPr lvl="7" algn="ctr">
              <a:lnSpc>
                <a:spcPct val="115000"/>
              </a:lnSpc>
              <a:spcBef>
                <a:spcPts val="0"/>
              </a:spcBef>
              <a:spcAft>
                <a:spcPts val="0"/>
              </a:spcAft>
              <a:buSzPts val="1500"/>
              <a:buNone/>
              <a:defRPr/>
            </a:lvl8pPr>
            <a:lvl9pPr lvl="8" algn="ctr">
              <a:lnSpc>
                <a:spcPct val="115000"/>
              </a:lnSpc>
              <a:spcBef>
                <a:spcPts val="0"/>
              </a:spcBef>
              <a:spcAft>
                <a:spcPts val="0"/>
              </a:spcAft>
              <a:buSzPts val="1500"/>
              <a:buNone/>
              <a:defRPr/>
            </a:lvl9pPr>
          </a:lstStyle>
          <a:p>
            <a:endParaRPr/>
          </a:p>
        </p:txBody>
      </p:sp>
      <p:sp>
        <p:nvSpPr>
          <p:cNvPr id="133" name="Google Shape;133;p31"/>
          <p:cNvSpPr txBox="1">
            <a:spLocks noGrp="1"/>
          </p:cNvSpPr>
          <p:nvPr>
            <p:ph type="subTitle" idx="3"/>
          </p:nvPr>
        </p:nvSpPr>
        <p:spPr>
          <a:xfrm>
            <a:off x="8538312" y="5086567"/>
            <a:ext cx="2837700" cy="1358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900"/>
              <a:buFont typeface="Arial"/>
              <a:buNone/>
              <a:defRPr>
                <a:latin typeface="Arial"/>
                <a:ea typeface="Arial"/>
                <a:cs typeface="Arial"/>
                <a:sym typeface="Arial"/>
              </a:defRPr>
            </a:lvl1pPr>
            <a:lvl2pPr lvl="1" algn="ctr">
              <a:lnSpc>
                <a:spcPct val="115000"/>
              </a:lnSpc>
              <a:spcBef>
                <a:spcPts val="0"/>
              </a:spcBef>
              <a:spcAft>
                <a:spcPts val="0"/>
              </a:spcAft>
              <a:buSzPts val="1500"/>
              <a:buNone/>
              <a:defRPr/>
            </a:lvl2pPr>
            <a:lvl3pPr lvl="2" algn="ctr">
              <a:lnSpc>
                <a:spcPct val="115000"/>
              </a:lnSpc>
              <a:spcBef>
                <a:spcPts val="0"/>
              </a:spcBef>
              <a:spcAft>
                <a:spcPts val="0"/>
              </a:spcAft>
              <a:buSzPts val="1500"/>
              <a:buNone/>
              <a:defRPr/>
            </a:lvl3pPr>
            <a:lvl4pPr lvl="3" algn="ctr">
              <a:lnSpc>
                <a:spcPct val="115000"/>
              </a:lnSpc>
              <a:spcBef>
                <a:spcPts val="0"/>
              </a:spcBef>
              <a:spcAft>
                <a:spcPts val="0"/>
              </a:spcAft>
              <a:buSzPts val="1500"/>
              <a:buNone/>
              <a:defRPr/>
            </a:lvl4pPr>
            <a:lvl5pPr lvl="4" algn="ctr">
              <a:lnSpc>
                <a:spcPct val="115000"/>
              </a:lnSpc>
              <a:spcBef>
                <a:spcPts val="0"/>
              </a:spcBef>
              <a:spcAft>
                <a:spcPts val="0"/>
              </a:spcAft>
              <a:buSzPts val="1500"/>
              <a:buNone/>
              <a:defRPr/>
            </a:lvl5pPr>
            <a:lvl6pPr lvl="5" algn="ctr">
              <a:lnSpc>
                <a:spcPct val="115000"/>
              </a:lnSpc>
              <a:spcBef>
                <a:spcPts val="0"/>
              </a:spcBef>
              <a:spcAft>
                <a:spcPts val="0"/>
              </a:spcAft>
              <a:buSzPts val="1500"/>
              <a:buNone/>
              <a:defRPr/>
            </a:lvl6pPr>
            <a:lvl7pPr lvl="6" algn="ctr">
              <a:lnSpc>
                <a:spcPct val="115000"/>
              </a:lnSpc>
              <a:spcBef>
                <a:spcPts val="0"/>
              </a:spcBef>
              <a:spcAft>
                <a:spcPts val="0"/>
              </a:spcAft>
              <a:buSzPts val="1500"/>
              <a:buNone/>
              <a:defRPr/>
            </a:lvl7pPr>
            <a:lvl8pPr lvl="7" algn="ctr">
              <a:lnSpc>
                <a:spcPct val="115000"/>
              </a:lnSpc>
              <a:spcBef>
                <a:spcPts val="0"/>
              </a:spcBef>
              <a:spcAft>
                <a:spcPts val="0"/>
              </a:spcAft>
              <a:buSzPts val="1500"/>
              <a:buNone/>
              <a:defRPr/>
            </a:lvl8pPr>
            <a:lvl9pPr lvl="8" algn="ctr">
              <a:lnSpc>
                <a:spcPct val="115000"/>
              </a:lnSpc>
              <a:spcBef>
                <a:spcPts val="0"/>
              </a:spcBef>
              <a:spcAft>
                <a:spcPts val="0"/>
              </a:spcAft>
              <a:buSzPts val="1500"/>
              <a:buNone/>
              <a:defRPr/>
            </a:lvl9pPr>
          </a:lstStyle>
          <a:p>
            <a:endParaRPr/>
          </a:p>
        </p:txBody>
      </p:sp>
      <p:sp>
        <p:nvSpPr>
          <p:cNvPr id="134" name="Google Shape;134;p31"/>
          <p:cNvSpPr txBox="1"/>
          <p:nvPr/>
        </p:nvSpPr>
        <p:spPr>
          <a:xfrm>
            <a:off x="7554379" y="6218003"/>
            <a:ext cx="4520700" cy="4770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rgbClr val="666666"/>
                </a:solidFill>
                <a:latin typeface="Arial"/>
                <a:ea typeface="Arial"/>
                <a:cs typeface="Arial"/>
                <a:sym typeface="Arial"/>
              </a:rPr>
              <a:t>Stanford Graduate School of Business</a:t>
            </a:r>
            <a:endParaRPr sz="1500" b="0" i="0" u="none" strike="noStrike" cap="none">
              <a:solidFill>
                <a:srgbClr val="666666"/>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
        <p:cNvGrpSpPr/>
        <p:nvPr/>
      </p:nvGrpSpPr>
      <p:grpSpPr>
        <a:xfrm>
          <a:off x="0" y="0"/>
          <a:ext cx="0" cy="0"/>
          <a:chOff x="0" y="0"/>
          <a:chExt cx="0" cy="0"/>
        </a:xfrm>
      </p:grpSpPr>
      <p:sp>
        <p:nvSpPr>
          <p:cNvPr id="19" name="Google Shape;19;p4"/>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414A58"/>
                </a:solidFill>
                <a:latin typeface="Calibri"/>
                <a:ea typeface="Calibri"/>
                <a:cs typeface="Calibri"/>
                <a:sym typeface="Calibri"/>
              </a:defRPr>
            </a:lvl1pPr>
            <a:lvl2pPr marL="0" lvl="1" indent="0" algn="r">
              <a:spcBef>
                <a:spcPts val="0"/>
              </a:spcBef>
              <a:buNone/>
              <a:defRPr sz="1000" b="0" i="0" u="none" strike="noStrike" cap="none">
                <a:solidFill>
                  <a:srgbClr val="414A58"/>
                </a:solidFill>
                <a:latin typeface="Calibri"/>
                <a:ea typeface="Calibri"/>
                <a:cs typeface="Calibri"/>
                <a:sym typeface="Calibri"/>
              </a:defRPr>
            </a:lvl2pPr>
            <a:lvl3pPr marL="0" lvl="2" indent="0" algn="r">
              <a:spcBef>
                <a:spcPts val="0"/>
              </a:spcBef>
              <a:buNone/>
              <a:defRPr sz="1000" b="0" i="0" u="none" strike="noStrike" cap="none">
                <a:solidFill>
                  <a:srgbClr val="414A58"/>
                </a:solidFill>
                <a:latin typeface="Calibri"/>
                <a:ea typeface="Calibri"/>
                <a:cs typeface="Calibri"/>
                <a:sym typeface="Calibri"/>
              </a:defRPr>
            </a:lvl3pPr>
            <a:lvl4pPr marL="0" lvl="3" indent="0" algn="r">
              <a:spcBef>
                <a:spcPts val="0"/>
              </a:spcBef>
              <a:buNone/>
              <a:defRPr sz="1000" b="0" i="0" u="none" strike="noStrike" cap="none">
                <a:solidFill>
                  <a:srgbClr val="414A58"/>
                </a:solidFill>
                <a:latin typeface="Calibri"/>
                <a:ea typeface="Calibri"/>
                <a:cs typeface="Calibri"/>
                <a:sym typeface="Calibri"/>
              </a:defRPr>
            </a:lvl4pPr>
            <a:lvl5pPr marL="0" lvl="4" indent="0" algn="r">
              <a:spcBef>
                <a:spcPts val="0"/>
              </a:spcBef>
              <a:buNone/>
              <a:defRPr sz="1000" b="0" i="0" u="none" strike="noStrike" cap="none">
                <a:solidFill>
                  <a:srgbClr val="414A58"/>
                </a:solidFill>
                <a:latin typeface="Calibri"/>
                <a:ea typeface="Calibri"/>
                <a:cs typeface="Calibri"/>
                <a:sym typeface="Calibri"/>
              </a:defRPr>
            </a:lvl5pPr>
            <a:lvl6pPr marL="0" lvl="5" indent="0" algn="r">
              <a:spcBef>
                <a:spcPts val="0"/>
              </a:spcBef>
              <a:buNone/>
              <a:defRPr sz="1000" b="0" i="0" u="none" strike="noStrike" cap="none">
                <a:solidFill>
                  <a:srgbClr val="414A58"/>
                </a:solidFill>
                <a:latin typeface="Calibri"/>
                <a:ea typeface="Calibri"/>
                <a:cs typeface="Calibri"/>
                <a:sym typeface="Calibri"/>
              </a:defRPr>
            </a:lvl6pPr>
            <a:lvl7pPr marL="0" lvl="6" indent="0" algn="r">
              <a:spcBef>
                <a:spcPts val="0"/>
              </a:spcBef>
              <a:buNone/>
              <a:defRPr sz="1000" b="0" i="0" u="none" strike="noStrike" cap="none">
                <a:solidFill>
                  <a:srgbClr val="414A58"/>
                </a:solidFill>
                <a:latin typeface="Calibri"/>
                <a:ea typeface="Calibri"/>
                <a:cs typeface="Calibri"/>
                <a:sym typeface="Calibri"/>
              </a:defRPr>
            </a:lvl7pPr>
            <a:lvl8pPr marL="0" lvl="7" indent="0" algn="r">
              <a:spcBef>
                <a:spcPts val="0"/>
              </a:spcBef>
              <a:buNone/>
              <a:defRPr sz="1000" b="0" i="0" u="none" strike="noStrike" cap="none">
                <a:solidFill>
                  <a:srgbClr val="414A58"/>
                </a:solidFill>
                <a:latin typeface="Calibri"/>
                <a:ea typeface="Calibri"/>
                <a:cs typeface="Calibri"/>
                <a:sym typeface="Calibri"/>
              </a:defRPr>
            </a:lvl8pPr>
            <a:lvl9pPr marL="0" lvl="8" indent="0" algn="r">
              <a:spcBef>
                <a:spcPts val="0"/>
              </a:spcBef>
              <a:buNone/>
              <a:defRPr sz="1000" b="0" i="0" u="none" strike="noStrike" cap="none">
                <a:solidFill>
                  <a:srgbClr val="414A5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ree Points 1">
  <p:cSld name="BLANK_2">
    <p:spTree>
      <p:nvGrpSpPr>
        <p:cNvPr id="1" name="Shape 135"/>
        <p:cNvGrpSpPr/>
        <p:nvPr/>
      </p:nvGrpSpPr>
      <p:grpSpPr>
        <a:xfrm>
          <a:off x="0" y="0"/>
          <a:ext cx="0" cy="0"/>
          <a:chOff x="0" y="0"/>
          <a:chExt cx="0" cy="0"/>
        </a:xfrm>
      </p:grpSpPr>
      <p:sp>
        <p:nvSpPr>
          <p:cNvPr id="136" name="Google Shape;136;p32"/>
          <p:cNvSpPr txBox="1">
            <a:spLocks noGrp="1"/>
          </p:cNvSpPr>
          <p:nvPr>
            <p:ph type="title"/>
          </p:nvPr>
        </p:nvSpPr>
        <p:spPr>
          <a:xfrm>
            <a:off x="1210200" y="616833"/>
            <a:ext cx="9771600" cy="1040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3100"/>
              <a:buFont typeface="Arial"/>
              <a:buNone/>
              <a:defRPr sz="4000" b="1">
                <a:latin typeface="Arial"/>
                <a:ea typeface="Arial"/>
                <a:cs typeface="Arial"/>
                <a:sym typeface="Arial"/>
              </a:defRPr>
            </a:lvl1pPr>
            <a:lvl2pPr lvl="1" algn="l">
              <a:lnSpc>
                <a:spcPct val="100000"/>
              </a:lnSpc>
              <a:spcBef>
                <a:spcPts val="0"/>
              </a:spcBef>
              <a:spcAft>
                <a:spcPts val="0"/>
              </a:spcAft>
              <a:buSzPts val="2800"/>
              <a:buNone/>
              <a:defRPr>
                <a:latin typeface="Arial"/>
                <a:ea typeface="Arial"/>
                <a:cs typeface="Arial"/>
                <a:sym typeface="Arial"/>
              </a:defRPr>
            </a:lvl2pPr>
            <a:lvl3pPr lvl="2" algn="l">
              <a:lnSpc>
                <a:spcPct val="100000"/>
              </a:lnSpc>
              <a:spcBef>
                <a:spcPts val="0"/>
              </a:spcBef>
              <a:spcAft>
                <a:spcPts val="0"/>
              </a:spcAft>
              <a:buSzPts val="2800"/>
              <a:buNone/>
              <a:defRPr>
                <a:latin typeface="Arial"/>
                <a:ea typeface="Arial"/>
                <a:cs typeface="Arial"/>
                <a:sym typeface="Arial"/>
              </a:defRPr>
            </a:lvl3pPr>
            <a:lvl4pPr lvl="3" algn="l">
              <a:lnSpc>
                <a:spcPct val="100000"/>
              </a:lnSpc>
              <a:spcBef>
                <a:spcPts val="0"/>
              </a:spcBef>
              <a:spcAft>
                <a:spcPts val="0"/>
              </a:spcAft>
              <a:buSzPts val="2800"/>
              <a:buNone/>
              <a:defRPr>
                <a:latin typeface="Arial"/>
                <a:ea typeface="Arial"/>
                <a:cs typeface="Arial"/>
                <a:sym typeface="Arial"/>
              </a:defRPr>
            </a:lvl4pPr>
            <a:lvl5pPr lvl="4" algn="l">
              <a:lnSpc>
                <a:spcPct val="100000"/>
              </a:lnSpc>
              <a:spcBef>
                <a:spcPts val="0"/>
              </a:spcBef>
              <a:spcAft>
                <a:spcPts val="0"/>
              </a:spcAft>
              <a:buSzPts val="2800"/>
              <a:buNone/>
              <a:defRPr>
                <a:latin typeface="Arial"/>
                <a:ea typeface="Arial"/>
                <a:cs typeface="Arial"/>
                <a:sym typeface="Arial"/>
              </a:defRPr>
            </a:lvl5pPr>
            <a:lvl6pPr lvl="5" algn="l">
              <a:lnSpc>
                <a:spcPct val="100000"/>
              </a:lnSpc>
              <a:spcBef>
                <a:spcPts val="0"/>
              </a:spcBef>
              <a:spcAft>
                <a:spcPts val="0"/>
              </a:spcAft>
              <a:buSzPts val="2800"/>
              <a:buNone/>
              <a:defRPr>
                <a:latin typeface="Arial"/>
                <a:ea typeface="Arial"/>
                <a:cs typeface="Arial"/>
                <a:sym typeface="Arial"/>
              </a:defRPr>
            </a:lvl6pPr>
            <a:lvl7pPr lvl="6" algn="l">
              <a:lnSpc>
                <a:spcPct val="100000"/>
              </a:lnSpc>
              <a:spcBef>
                <a:spcPts val="0"/>
              </a:spcBef>
              <a:spcAft>
                <a:spcPts val="0"/>
              </a:spcAft>
              <a:buSzPts val="2800"/>
              <a:buNone/>
              <a:defRPr>
                <a:latin typeface="Arial"/>
                <a:ea typeface="Arial"/>
                <a:cs typeface="Arial"/>
                <a:sym typeface="Arial"/>
              </a:defRPr>
            </a:lvl7pPr>
            <a:lvl8pPr lvl="7" algn="l">
              <a:lnSpc>
                <a:spcPct val="100000"/>
              </a:lnSpc>
              <a:spcBef>
                <a:spcPts val="0"/>
              </a:spcBef>
              <a:spcAft>
                <a:spcPts val="0"/>
              </a:spcAft>
              <a:buSzPts val="2800"/>
              <a:buNone/>
              <a:defRPr>
                <a:latin typeface="Arial"/>
                <a:ea typeface="Arial"/>
                <a:cs typeface="Arial"/>
                <a:sym typeface="Arial"/>
              </a:defRPr>
            </a:lvl8pPr>
            <a:lvl9pPr lvl="8" algn="l">
              <a:lnSpc>
                <a:spcPct val="100000"/>
              </a:lnSpc>
              <a:spcBef>
                <a:spcPts val="0"/>
              </a:spcBef>
              <a:spcAft>
                <a:spcPts val="0"/>
              </a:spcAft>
              <a:buSzPts val="2800"/>
              <a:buNone/>
              <a:defRPr>
                <a:latin typeface="Arial"/>
                <a:ea typeface="Arial"/>
                <a:cs typeface="Arial"/>
                <a:sym typeface="Arial"/>
              </a:defRPr>
            </a:lvl9pPr>
          </a:lstStyle>
          <a:p>
            <a:endParaRPr/>
          </a:p>
        </p:txBody>
      </p:sp>
      <p:sp>
        <p:nvSpPr>
          <p:cNvPr id="137" name="Google Shape;137;p32"/>
          <p:cNvSpPr txBox="1">
            <a:spLocks noGrp="1"/>
          </p:cNvSpPr>
          <p:nvPr>
            <p:ph type="subTitle" idx="1"/>
          </p:nvPr>
        </p:nvSpPr>
        <p:spPr>
          <a:xfrm>
            <a:off x="868433" y="5086567"/>
            <a:ext cx="2837700" cy="1358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900"/>
              <a:buFont typeface="Arial"/>
              <a:buNone/>
              <a:defRPr>
                <a:latin typeface="Arial"/>
                <a:ea typeface="Arial"/>
                <a:cs typeface="Arial"/>
                <a:sym typeface="Arial"/>
              </a:defRPr>
            </a:lvl1pPr>
            <a:lvl2pPr lvl="1" algn="ctr">
              <a:lnSpc>
                <a:spcPct val="115000"/>
              </a:lnSpc>
              <a:spcBef>
                <a:spcPts val="0"/>
              </a:spcBef>
              <a:spcAft>
                <a:spcPts val="0"/>
              </a:spcAft>
              <a:buSzPts val="1500"/>
              <a:buNone/>
              <a:defRPr/>
            </a:lvl2pPr>
            <a:lvl3pPr lvl="2" algn="ctr">
              <a:lnSpc>
                <a:spcPct val="115000"/>
              </a:lnSpc>
              <a:spcBef>
                <a:spcPts val="0"/>
              </a:spcBef>
              <a:spcAft>
                <a:spcPts val="0"/>
              </a:spcAft>
              <a:buSzPts val="1500"/>
              <a:buNone/>
              <a:defRPr/>
            </a:lvl3pPr>
            <a:lvl4pPr lvl="3" algn="ctr">
              <a:lnSpc>
                <a:spcPct val="115000"/>
              </a:lnSpc>
              <a:spcBef>
                <a:spcPts val="0"/>
              </a:spcBef>
              <a:spcAft>
                <a:spcPts val="0"/>
              </a:spcAft>
              <a:buSzPts val="1500"/>
              <a:buNone/>
              <a:defRPr/>
            </a:lvl4pPr>
            <a:lvl5pPr lvl="4" algn="ctr">
              <a:lnSpc>
                <a:spcPct val="115000"/>
              </a:lnSpc>
              <a:spcBef>
                <a:spcPts val="0"/>
              </a:spcBef>
              <a:spcAft>
                <a:spcPts val="0"/>
              </a:spcAft>
              <a:buSzPts val="1500"/>
              <a:buNone/>
              <a:defRPr/>
            </a:lvl5pPr>
            <a:lvl6pPr lvl="5" algn="ctr">
              <a:lnSpc>
                <a:spcPct val="115000"/>
              </a:lnSpc>
              <a:spcBef>
                <a:spcPts val="0"/>
              </a:spcBef>
              <a:spcAft>
                <a:spcPts val="0"/>
              </a:spcAft>
              <a:buSzPts val="1500"/>
              <a:buNone/>
              <a:defRPr/>
            </a:lvl6pPr>
            <a:lvl7pPr lvl="6" algn="ctr">
              <a:lnSpc>
                <a:spcPct val="115000"/>
              </a:lnSpc>
              <a:spcBef>
                <a:spcPts val="0"/>
              </a:spcBef>
              <a:spcAft>
                <a:spcPts val="0"/>
              </a:spcAft>
              <a:buSzPts val="1500"/>
              <a:buNone/>
              <a:defRPr/>
            </a:lvl7pPr>
            <a:lvl8pPr lvl="7" algn="ctr">
              <a:lnSpc>
                <a:spcPct val="115000"/>
              </a:lnSpc>
              <a:spcBef>
                <a:spcPts val="0"/>
              </a:spcBef>
              <a:spcAft>
                <a:spcPts val="0"/>
              </a:spcAft>
              <a:buSzPts val="1500"/>
              <a:buNone/>
              <a:defRPr/>
            </a:lvl8pPr>
            <a:lvl9pPr lvl="8" algn="ctr">
              <a:lnSpc>
                <a:spcPct val="115000"/>
              </a:lnSpc>
              <a:spcBef>
                <a:spcPts val="0"/>
              </a:spcBef>
              <a:spcAft>
                <a:spcPts val="0"/>
              </a:spcAft>
              <a:buSzPts val="1500"/>
              <a:buNone/>
              <a:defRPr/>
            </a:lvl9pPr>
          </a:lstStyle>
          <a:p>
            <a:endParaRPr/>
          </a:p>
        </p:txBody>
      </p:sp>
      <p:sp>
        <p:nvSpPr>
          <p:cNvPr id="138" name="Google Shape;138;p32"/>
          <p:cNvSpPr txBox="1">
            <a:spLocks noGrp="1"/>
          </p:cNvSpPr>
          <p:nvPr>
            <p:ph type="subTitle" idx="2"/>
          </p:nvPr>
        </p:nvSpPr>
        <p:spPr>
          <a:xfrm>
            <a:off x="4677200" y="5086567"/>
            <a:ext cx="2837700" cy="1358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900"/>
              <a:buFont typeface="Arial"/>
              <a:buNone/>
              <a:defRPr>
                <a:latin typeface="Arial"/>
                <a:ea typeface="Arial"/>
                <a:cs typeface="Arial"/>
                <a:sym typeface="Arial"/>
              </a:defRPr>
            </a:lvl1pPr>
            <a:lvl2pPr lvl="1" algn="ctr">
              <a:lnSpc>
                <a:spcPct val="115000"/>
              </a:lnSpc>
              <a:spcBef>
                <a:spcPts val="0"/>
              </a:spcBef>
              <a:spcAft>
                <a:spcPts val="0"/>
              </a:spcAft>
              <a:buSzPts val="1500"/>
              <a:buNone/>
              <a:defRPr/>
            </a:lvl2pPr>
            <a:lvl3pPr lvl="2" algn="ctr">
              <a:lnSpc>
                <a:spcPct val="115000"/>
              </a:lnSpc>
              <a:spcBef>
                <a:spcPts val="0"/>
              </a:spcBef>
              <a:spcAft>
                <a:spcPts val="0"/>
              </a:spcAft>
              <a:buSzPts val="1500"/>
              <a:buNone/>
              <a:defRPr/>
            </a:lvl3pPr>
            <a:lvl4pPr lvl="3" algn="ctr">
              <a:lnSpc>
                <a:spcPct val="115000"/>
              </a:lnSpc>
              <a:spcBef>
                <a:spcPts val="0"/>
              </a:spcBef>
              <a:spcAft>
                <a:spcPts val="0"/>
              </a:spcAft>
              <a:buSzPts val="1500"/>
              <a:buNone/>
              <a:defRPr/>
            </a:lvl4pPr>
            <a:lvl5pPr lvl="4" algn="ctr">
              <a:lnSpc>
                <a:spcPct val="115000"/>
              </a:lnSpc>
              <a:spcBef>
                <a:spcPts val="0"/>
              </a:spcBef>
              <a:spcAft>
                <a:spcPts val="0"/>
              </a:spcAft>
              <a:buSzPts val="1500"/>
              <a:buNone/>
              <a:defRPr/>
            </a:lvl5pPr>
            <a:lvl6pPr lvl="5" algn="ctr">
              <a:lnSpc>
                <a:spcPct val="115000"/>
              </a:lnSpc>
              <a:spcBef>
                <a:spcPts val="0"/>
              </a:spcBef>
              <a:spcAft>
                <a:spcPts val="0"/>
              </a:spcAft>
              <a:buSzPts val="1500"/>
              <a:buNone/>
              <a:defRPr/>
            </a:lvl6pPr>
            <a:lvl7pPr lvl="6" algn="ctr">
              <a:lnSpc>
                <a:spcPct val="115000"/>
              </a:lnSpc>
              <a:spcBef>
                <a:spcPts val="0"/>
              </a:spcBef>
              <a:spcAft>
                <a:spcPts val="0"/>
              </a:spcAft>
              <a:buSzPts val="1500"/>
              <a:buNone/>
              <a:defRPr/>
            </a:lvl7pPr>
            <a:lvl8pPr lvl="7" algn="ctr">
              <a:lnSpc>
                <a:spcPct val="115000"/>
              </a:lnSpc>
              <a:spcBef>
                <a:spcPts val="0"/>
              </a:spcBef>
              <a:spcAft>
                <a:spcPts val="0"/>
              </a:spcAft>
              <a:buSzPts val="1500"/>
              <a:buNone/>
              <a:defRPr/>
            </a:lvl8pPr>
            <a:lvl9pPr lvl="8" algn="ctr">
              <a:lnSpc>
                <a:spcPct val="115000"/>
              </a:lnSpc>
              <a:spcBef>
                <a:spcPts val="0"/>
              </a:spcBef>
              <a:spcAft>
                <a:spcPts val="0"/>
              </a:spcAft>
              <a:buSzPts val="1500"/>
              <a:buNone/>
              <a:defRPr/>
            </a:lvl9pPr>
          </a:lstStyle>
          <a:p>
            <a:endParaRPr/>
          </a:p>
        </p:txBody>
      </p:sp>
      <p:sp>
        <p:nvSpPr>
          <p:cNvPr id="139" name="Google Shape;139;p32"/>
          <p:cNvSpPr txBox="1">
            <a:spLocks noGrp="1"/>
          </p:cNvSpPr>
          <p:nvPr>
            <p:ph type="subTitle" idx="3"/>
          </p:nvPr>
        </p:nvSpPr>
        <p:spPr>
          <a:xfrm>
            <a:off x="8538312" y="5086567"/>
            <a:ext cx="2837700" cy="1358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900"/>
              <a:buFont typeface="Arial"/>
              <a:buNone/>
              <a:defRPr>
                <a:latin typeface="Arial"/>
                <a:ea typeface="Arial"/>
                <a:cs typeface="Arial"/>
                <a:sym typeface="Arial"/>
              </a:defRPr>
            </a:lvl1pPr>
            <a:lvl2pPr lvl="1" algn="ctr">
              <a:lnSpc>
                <a:spcPct val="115000"/>
              </a:lnSpc>
              <a:spcBef>
                <a:spcPts val="0"/>
              </a:spcBef>
              <a:spcAft>
                <a:spcPts val="0"/>
              </a:spcAft>
              <a:buSzPts val="1500"/>
              <a:buNone/>
              <a:defRPr/>
            </a:lvl2pPr>
            <a:lvl3pPr lvl="2" algn="ctr">
              <a:lnSpc>
                <a:spcPct val="115000"/>
              </a:lnSpc>
              <a:spcBef>
                <a:spcPts val="0"/>
              </a:spcBef>
              <a:spcAft>
                <a:spcPts val="0"/>
              </a:spcAft>
              <a:buSzPts val="1500"/>
              <a:buNone/>
              <a:defRPr/>
            </a:lvl3pPr>
            <a:lvl4pPr lvl="3" algn="ctr">
              <a:lnSpc>
                <a:spcPct val="115000"/>
              </a:lnSpc>
              <a:spcBef>
                <a:spcPts val="0"/>
              </a:spcBef>
              <a:spcAft>
                <a:spcPts val="0"/>
              </a:spcAft>
              <a:buSzPts val="1500"/>
              <a:buNone/>
              <a:defRPr/>
            </a:lvl4pPr>
            <a:lvl5pPr lvl="4" algn="ctr">
              <a:lnSpc>
                <a:spcPct val="115000"/>
              </a:lnSpc>
              <a:spcBef>
                <a:spcPts val="0"/>
              </a:spcBef>
              <a:spcAft>
                <a:spcPts val="0"/>
              </a:spcAft>
              <a:buSzPts val="1500"/>
              <a:buNone/>
              <a:defRPr/>
            </a:lvl5pPr>
            <a:lvl6pPr lvl="5" algn="ctr">
              <a:lnSpc>
                <a:spcPct val="115000"/>
              </a:lnSpc>
              <a:spcBef>
                <a:spcPts val="0"/>
              </a:spcBef>
              <a:spcAft>
                <a:spcPts val="0"/>
              </a:spcAft>
              <a:buSzPts val="1500"/>
              <a:buNone/>
              <a:defRPr/>
            </a:lvl6pPr>
            <a:lvl7pPr lvl="6" algn="ctr">
              <a:lnSpc>
                <a:spcPct val="115000"/>
              </a:lnSpc>
              <a:spcBef>
                <a:spcPts val="0"/>
              </a:spcBef>
              <a:spcAft>
                <a:spcPts val="0"/>
              </a:spcAft>
              <a:buSzPts val="1500"/>
              <a:buNone/>
              <a:defRPr/>
            </a:lvl7pPr>
            <a:lvl8pPr lvl="7" algn="ctr">
              <a:lnSpc>
                <a:spcPct val="115000"/>
              </a:lnSpc>
              <a:spcBef>
                <a:spcPts val="0"/>
              </a:spcBef>
              <a:spcAft>
                <a:spcPts val="0"/>
              </a:spcAft>
              <a:buSzPts val="1500"/>
              <a:buNone/>
              <a:defRPr/>
            </a:lvl8pPr>
            <a:lvl9pPr lvl="8" algn="ctr">
              <a:lnSpc>
                <a:spcPct val="115000"/>
              </a:lnSpc>
              <a:spcBef>
                <a:spcPts val="0"/>
              </a:spcBef>
              <a:spcAft>
                <a:spcPts val="0"/>
              </a:spcAft>
              <a:buSzPts val="15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0"/>
        <p:cNvGrpSpPr/>
        <p:nvPr/>
      </p:nvGrpSpPr>
      <p:grpSpPr>
        <a:xfrm>
          <a:off x="0" y="0"/>
          <a:ext cx="0" cy="0"/>
          <a:chOff x="0" y="0"/>
          <a:chExt cx="0" cy="0"/>
        </a:xfrm>
      </p:grpSpPr>
      <p:sp>
        <p:nvSpPr>
          <p:cNvPr id="141" name="Google Shape;141;p33"/>
          <p:cNvSpPr txBox="1">
            <a:spLocks noGrp="1"/>
          </p:cNvSpPr>
          <p:nvPr>
            <p:ph type="title"/>
          </p:nvPr>
        </p:nvSpPr>
        <p:spPr>
          <a:xfrm>
            <a:off x="609600" y="274638"/>
            <a:ext cx="10972800" cy="1143300"/>
          </a:xfrm>
          <a:prstGeom prst="rect">
            <a:avLst/>
          </a:prstGeom>
          <a:noFill/>
          <a:ln>
            <a:noFill/>
          </a:ln>
        </p:spPr>
        <p:txBody>
          <a:bodyPr spcFirstLastPara="1" wrap="square" lIns="121900" tIns="60925" rIns="121900" bIns="60925" anchor="ctr" anchorCtr="0">
            <a:normAutofit/>
          </a:bodyPr>
          <a:lstStyle>
            <a:lvl1pPr lvl="0" algn="ctr">
              <a:spcBef>
                <a:spcPts val="0"/>
              </a:spcBef>
              <a:spcAft>
                <a:spcPts val="0"/>
              </a:spcAft>
              <a:buSzPts val="3700"/>
              <a:buNone/>
              <a:defRPr/>
            </a:lvl1pPr>
            <a:lvl2pPr lvl="1" algn="ctr">
              <a:spcBef>
                <a:spcPts val="0"/>
              </a:spcBef>
              <a:spcAft>
                <a:spcPts val="0"/>
              </a:spcAft>
              <a:buSzPts val="3700"/>
              <a:buNone/>
              <a:defRPr/>
            </a:lvl2pPr>
            <a:lvl3pPr lvl="2" algn="ctr">
              <a:spcBef>
                <a:spcPts val="0"/>
              </a:spcBef>
              <a:spcAft>
                <a:spcPts val="0"/>
              </a:spcAft>
              <a:buSzPts val="3700"/>
              <a:buNone/>
              <a:defRPr/>
            </a:lvl3pPr>
            <a:lvl4pPr lvl="3" algn="ctr">
              <a:spcBef>
                <a:spcPts val="0"/>
              </a:spcBef>
              <a:spcAft>
                <a:spcPts val="0"/>
              </a:spcAft>
              <a:buSzPts val="3700"/>
              <a:buNone/>
              <a:defRPr/>
            </a:lvl4pPr>
            <a:lvl5pPr lvl="4" algn="ctr">
              <a:spcBef>
                <a:spcPts val="0"/>
              </a:spcBef>
              <a:spcAft>
                <a:spcPts val="0"/>
              </a:spcAft>
              <a:buSzPts val="3700"/>
              <a:buNone/>
              <a:defRPr/>
            </a:lvl5pPr>
            <a:lvl6pPr lvl="5" algn="ctr">
              <a:spcBef>
                <a:spcPts val="0"/>
              </a:spcBef>
              <a:spcAft>
                <a:spcPts val="0"/>
              </a:spcAft>
              <a:buSzPts val="3700"/>
              <a:buNone/>
              <a:defRPr/>
            </a:lvl6pPr>
            <a:lvl7pPr lvl="6" algn="ctr">
              <a:spcBef>
                <a:spcPts val="0"/>
              </a:spcBef>
              <a:spcAft>
                <a:spcPts val="0"/>
              </a:spcAft>
              <a:buSzPts val="3700"/>
              <a:buNone/>
              <a:defRPr/>
            </a:lvl7pPr>
            <a:lvl8pPr lvl="7" algn="ctr">
              <a:spcBef>
                <a:spcPts val="0"/>
              </a:spcBef>
              <a:spcAft>
                <a:spcPts val="0"/>
              </a:spcAft>
              <a:buSzPts val="3700"/>
              <a:buNone/>
              <a:defRPr/>
            </a:lvl8pPr>
            <a:lvl9pPr lvl="8" algn="ctr">
              <a:spcBef>
                <a:spcPts val="0"/>
              </a:spcBef>
              <a:spcAft>
                <a:spcPts val="0"/>
              </a:spcAft>
              <a:buSzPts val="3700"/>
              <a:buNone/>
              <a:defRPr/>
            </a:lvl9pPr>
          </a:lstStyle>
          <a:p>
            <a:endParaRPr/>
          </a:p>
        </p:txBody>
      </p:sp>
      <p:sp>
        <p:nvSpPr>
          <p:cNvPr id="142" name="Google Shape;142;p33"/>
          <p:cNvSpPr txBox="1">
            <a:spLocks noGrp="1"/>
          </p:cNvSpPr>
          <p:nvPr>
            <p:ph type="body" idx="1"/>
          </p:nvPr>
        </p:nvSpPr>
        <p:spPr>
          <a:xfrm>
            <a:off x="609600" y="1600200"/>
            <a:ext cx="5384700" cy="4526100"/>
          </a:xfrm>
          <a:prstGeom prst="rect">
            <a:avLst/>
          </a:prstGeom>
          <a:noFill/>
          <a:ln>
            <a:noFill/>
          </a:ln>
        </p:spPr>
        <p:txBody>
          <a:bodyPr spcFirstLastPara="1" wrap="square" lIns="121900" tIns="60925" rIns="121900" bIns="60925" anchor="t" anchorCtr="0">
            <a:normAutofit/>
          </a:bodyPr>
          <a:lstStyle>
            <a:lvl1pPr marL="457200" lvl="0" indent="-463550" algn="l">
              <a:spcBef>
                <a:spcPts val="700"/>
              </a:spcBef>
              <a:spcAft>
                <a:spcPts val="0"/>
              </a:spcAft>
              <a:buClr>
                <a:schemeClr val="dk1"/>
              </a:buClr>
              <a:buSzPts val="3700"/>
              <a:buFont typeface="Arial"/>
              <a:buChar char="●"/>
              <a:defRPr sz="3700"/>
            </a:lvl1pPr>
            <a:lvl2pPr marL="914400" lvl="1" indent="-431800" algn="l">
              <a:spcBef>
                <a:spcPts val="600"/>
              </a:spcBef>
              <a:spcAft>
                <a:spcPts val="0"/>
              </a:spcAft>
              <a:buClr>
                <a:schemeClr val="dk1"/>
              </a:buClr>
              <a:buSzPts val="3200"/>
              <a:buFont typeface="Arial"/>
              <a:buChar char="○"/>
              <a:defRPr sz="3200"/>
            </a:lvl2pPr>
            <a:lvl3pPr marL="1371600" lvl="2" indent="-400050" algn="l">
              <a:spcBef>
                <a:spcPts val="500"/>
              </a:spcBef>
              <a:spcAft>
                <a:spcPts val="0"/>
              </a:spcAft>
              <a:buClr>
                <a:schemeClr val="dk1"/>
              </a:buClr>
              <a:buSzPts val="2700"/>
              <a:buFont typeface="Arial"/>
              <a:buChar char="■"/>
              <a:defRPr sz="2700"/>
            </a:lvl3pPr>
            <a:lvl4pPr marL="1828800" lvl="3" indent="-381000" algn="l">
              <a:spcBef>
                <a:spcPts val="500"/>
              </a:spcBef>
              <a:spcAft>
                <a:spcPts val="0"/>
              </a:spcAft>
              <a:buClr>
                <a:schemeClr val="dk1"/>
              </a:buClr>
              <a:buSzPts val="2400"/>
              <a:buFont typeface="Arial"/>
              <a:buChar char="●"/>
              <a:defRPr sz="2400"/>
            </a:lvl4pPr>
            <a:lvl5pPr marL="2286000" lvl="4" indent="-381000" algn="l">
              <a:spcBef>
                <a:spcPts val="500"/>
              </a:spcBef>
              <a:spcAft>
                <a:spcPts val="0"/>
              </a:spcAft>
              <a:buClr>
                <a:schemeClr val="dk1"/>
              </a:buClr>
              <a:buSzPts val="2400"/>
              <a:buFont typeface="Arial"/>
              <a:buChar char="○"/>
              <a:defRPr sz="2400"/>
            </a:lvl5pPr>
            <a:lvl6pPr marL="2743200" lvl="5" indent="-381000" algn="l">
              <a:spcBef>
                <a:spcPts val="500"/>
              </a:spcBef>
              <a:spcAft>
                <a:spcPts val="0"/>
              </a:spcAft>
              <a:buClr>
                <a:schemeClr val="dk1"/>
              </a:buClr>
              <a:buSzPts val="2400"/>
              <a:buFont typeface="Arial"/>
              <a:buChar char="■"/>
              <a:defRPr sz="2400"/>
            </a:lvl6pPr>
            <a:lvl7pPr marL="3200400" lvl="6" indent="-381000" algn="l">
              <a:spcBef>
                <a:spcPts val="500"/>
              </a:spcBef>
              <a:spcAft>
                <a:spcPts val="0"/>
              </a:spcAft>
              <a:buClr>
                <a:schemeClr val="dk1"/>
              </a:buClr>
              <a:buSzPts val="2400"/>
              <a:buFont typeface="Arial"/>
              <a:buChar char="●"/>
              <a:defRPr sz="2400"/>
            </a:lvl7pPr>
            <a:lvl8pPr marL="3657600" lvl="7" indent="-381000" algn="l">
              <a:spcBef>
                <a:spcPts val="500"/>
              </a:spcBef>
              <a:spcAft>
                <a:spcPts val="0"/>
              </a:spcAft>
              <a:buClr>
                <a:schemeClr val="dk1"/>
              </a:buClr>
              <a:buSzPts val="2400"/>
              <a:buFont typeface="Arial"/>
              <a:buChar char="○"/>
              <a:defRPr sz="2400"/>
            </a:lvl8pPr>
            <a:lvl9pPr marL="4114800" lvl="8" indent="-381000" algn="l">
              <a:spcBef>
                <a:spcPts val="500"/>
              </a:spcBef>
              <a:spcAft>
                <a:spcPts val="0"/>
              </a:spcAft>
              <a:buClr>
                <a:schemeClr val="dk1"/>
              </a:buClr>
              <a:buSzPts val="2400"/>
              <a:buFont typeface="Arial"/>
              <a:buChar char="■"/>
              <a:defRPr sz="2400"/>
            </a:lvl9pPr>
          </a:lstStyle>
          <a:p>
            <a:endParaRPr/>
          </a:p>
        </p:txBody>
      </p:sp>
      <p:sp>
        <p:nvSpPr>
          <p:cNvPr id="143" name="Google Shape;143;p33"/>
          <p:cNvSpPr txBox="1">
            <a:spLocks noGrp="1"/>
          </p:cNvSpPr>
          <p:nvPr>
            <p:ph type="body" idx="2"/>
          </p:nvPr>
        </p:nvSpPr>
        <p:spPr>
          <a:xfrm>
            <a:off x="6197600" y="1600200"/>
            <a:ext cx="5384700" cy="4526100"/>
          </a:xfrm>
          <a:prstGeom prst="rect">
            <a:avLst/>
          </a:prstGeom>
          <a:noFill/>
          <a:ln>
            <a:noFill/>
          </a:ln>
        </p:spPr>
        <p:txBody>
          <a:bodyPr spcFirstLastPara="1" wrap="square" lIns="121900" tIns="60925" rIns="121900" bIns="60925" anchor="t" anchorCtr="0">
            <a:normAutofit/>
          </a:bodyPr>
          <a:lstStyle>
            <a:lvl1pPr marL="457200" lvl="0" indent="-463550" algn="l">
              <a:spcBef>
                <a:spcPts val="700"/>
              </a:spcBef>
              <a:spcAft>
                <a:spcPts val="0"/>
              </a:spcAft>
              <a:buClr>
                <a:schemeClr val="dk1"/>
              </a:buClr>
              <a:buSzPts val="3700"/>
              <a:buFont typeface="Arial"/>
              <a:buChar char="●"/>
              <a:defRPr sz="3700"/>
            </a:lvl1pPr>
            <a:lvl2pPr marL="914400" lvl="1" indent="-431800" algn="l">
              <a:spcBef>
                <a:spcPts val="600"/>
              </a:spcBef>
              <a:spcAft>
                <a:spcPts val="0"/>
              </a:spcAft>
              <a:buClr>
                <a:schemeClr val="dk1"/>
              </a:buClr>
              <a:buSzPts val="3200"/>
              <a:buFont typeface="Arial"/>
              <a:buChar char="○"/>
              <a:defRPr sz="3200"/>
            </a:lvl2pPr>
            <a:lvl3pPr marL="1371600" lvl="2" indent="-400050" algn="l">
              <a:spcBef>
                <a:spcPts val="500"/>
              </a:spcBef>
              <a:spcAft>
                <a:spcPts val="0"/>
              </a:spcAft>
              <a:buClr>
                <a:schemeClr val="dk1"/>
              </a:buClr>
              <a:buSzPts val="2700"/>
              <a:buFont typeface="Arial"/>
              <a:buChar char="■"/>
              <a:defRPr sz="2700"/>
            </a:lvl3pPr>
            <a:lvl4pPr marL="1828800" lvl="3" indent="-381000" algn="l">
              <a:spcBef>
                <a:spcPts val="500"/>
              </a:spcBef>
              <a:spcAft>
                <a:spcPts val="0"/>
              </a:spcAft>
              <a:buClr>
                <a:schemeClr val="dk1"/>
              </a:buClr>
              <a:buSzPts val="2400"/>
              <a:buFont typeface="Arial"/>
              <a:buChar char="●"/>
              <a:defRPr sz="2400"/>
            </a:lvl4pPr>
            <a:lvl5pPr marL="2286000" lvl="4" indent="-381000" algn="l">
              <a:spcBef>
                <a:spcPts val="500"/>
              </a:spcBef>
              <a:spcAft>
                <a:spcPts val="0"/>
              </a:spcAft>
              <a:buClr>
                <a:schemeClr val="dk1"/>
              </a:buClr>
              <a:buSzPts val="2400"/>
              <a:buFont typeface="Arial"/>
              <a:buChar char="○"/>
              <a:defRPr sz="2400"/>
            </a:lvl5pPr>
            <a:lvl6pPr marL="2743200" lvl="5" indent="-381000" algn="l">
              <a:spcBef>
                <a:spcPts val="500"/>
              </a:spcBef>
              <a:spcAft>
                <a:spcPts val="0"/>
              </a:spcAft>
              <a:buClr>
                <a:schemeClr val="dk1"/>
              </a:buClr>
              <a:buSzPts val="2400"/>
              <a:buFont typeface="Arial"/>
              <a:buChar char="■"/>
              <a:defRPr sz="2400"/>
            </a:lvl6pPr>
            <a:lvl7pPr marL="3200400" lvl="6" indent="-381000" algn="l">
              <a:spcBef>
                <a:spcPts val="500"/>
              </a:spcBef>
              <a:spcAft>
                <a:spcPts val="0"/>
              </a:spcAft>
              <a:buClr>
                <a:schemeClr val="dk1"/>
              </a:buClr>
              <a:buSzPts val="2400"/>
              <a:buFont typeface="Arial"/>
              <a:buChar char="●"/>
              <a:defRPr sz="2400"/>
            </a:lvl7pPr>
            <a:lvl8pPr marL="3657600" lvl="7" indent="-381000" algn="l">
              <a:spcBef>
                <a:spcPts val="500"/>
              </a:spcBef>
              <a:spcAft>
                <a:spcPts val="0"/>
              </a:spcAft>
              <a:buClr>
                <a:schemeClr val="dk1"/>
              </a:buClr>
              <a:buSzPts val="2400"/>
              <a:buFont typeface="Arial"/>
              <a:buChar char="○"/>
              <a:defRPr sz="2400"/>
            </a:lvl8pPr>
            <a:lvl9pPr marL="4114800" lvl="8" indent="-381000" algn="l">
              <a:spcBef>
                <a:spcPts val="500"/>
              </a:spcBef>
              <a:spcAft>
                <a:spcPts val="0"/>
              </a:spcAft>
              <a:buClr>
                <a:schemeClr val="dk1"/>
              </a:buClr>
              <a:buSzPts val="2400"/>
              <a:buFont typeface="Arial"/>
              <a:buChar char="■"/>
              <a:defRPr sz="2400"/>
            </a:lvl9pPr>
          </a:lstStyle>
          <a:p>
            <a:endParaRPr/>
          </a:p>
        </p:txBody>
      </p:sp>
      <p:sp>
        <p:nvSpPr>
          <p:cNvPr id="144" name="Google Shape;144;p33"/>
          <p:cNvSpPr txBox="1">
            <a:spLocks noGrp="1"/>
          </p:cNvSpPr>
          <p:nvPr>
            <p:ph type="dt" idx="10"/>
          </p:nvPr>
        </p:nvSpPr>
        <p:spPr>
          <a:xfrm>
            <a:off x="609600" y="6245225"/>
            <a:ext cx="2844900" cy="476400"/>
          </a:xfrm>
          <a:prstGeom prst="rect">
            <a:avLst/>
          </a:prstGeom>
          <a:noFill/>
          <a:ln>
            <a:noFill/>
          </a:ln>
        </p:spPr>
        <p:txBody>
          <a:bodyPr spcFirstLastPara="1" wrap="square" lIns="121900" tIns="60925" rIns="121900" bIns="60925" anchor="t" anchorCtr="0">
            <a:noAutofit/>
          </a:bodyPr>
          <a:lstStyle>
            <a:lvl1pPr lvl="0" algn="l">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a:endParaRPr/>
          </a:p>
        </p:txBody>
      </p:sp>
      <p:sp>
        <p:nvSpPr>
          <p:cNvPr id="145" name="Google Shape;145;p33"/>
          <p:cNvSpPr txBox="1">
            <a:spLocks noGrp="1"/>
          </p:cNvSpPr>
          <p:nvPr>
            <p:ph type="ftr" idx="11"/>
          </p:nvPr>
        </p:nvSpPr>
        <p:spPr>
          <a:xfrm>
            <a:off x="4165600" y="6245225"/>
            <a:ext cx="3860700" cy="476400"/>
          </a:xfrm>
          <a:prstGeom prst="rect">
            <a:avLst/>
          </a:prstGeom>
          <a:noFill/>
          <a:ln>
            <a:noFill/>
          </a:ln>
        </p:spPr>
        <p:txBody>
          <a:bodyPr spcFirstLastPara="1" wrap="square" lIns="121900" tIns="60925" rIns="121900" bIns="60925" anchor="t" anchorCtr="0">
            <a:noAutofit/>
          </a:bodyPr>
          <a:lstStyle>
            <a:lvl1pPr lvl="0" algn="ctr">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a:endParaRPr/>
          </a:p>
        </p:txBody>
      </p:sp>
      <p:sp>
        <p:nvSpPr>
          <p:cNvPr id="146" name="Google Shape;146;p33"/>
          <p:cNvSpPr txBox="1">
            <a:spLocks noGrp="1"/>
          </p:cNvSpPr>
          <p:nvPr>
            <p:ph type="sldNum" idx="12"/>
          </p:nvPr>
        </p:nvSpPr>
        <p:spPr>
          <a:xfrm>
            <a:off x="8737600" y="6245225"/>
            <a:ext cx="2844900" cy="476400"/>
          </a:xfrm>
          <a:prstGeom prst="rect">
            <a:avLst/>
          </a:prstGeom>
          <a:noFill/>
          <a:ln>
            <a:noFill/>
          </a:ln>
        </p:spPr>
        <p:txBody>
          <a:bodyPr spcFirstLastPara="1" wrap="square" lIns="121900" tIns="60925" rIns="121900" bIns="60925" anchor="t" anchorCtr="0">
            <a:normAutofit/>
          </a:bodyPr>
          <a:lstStyle>
            <a:lvl1pPr marL="0" lvl="0" indent="0" algn="r">
              <a:spcBef>
                <a:spcPts val="0"/>
              </a:spcBef>
              <a:spcAft>
                <a:spcPts val="0"/>
              </a:spcAft>
              <a:buNone/>
              <a:defRPr sz="1900">
                <a:solidFill>
                  <a:schemeClr val="dk1"/>
                </a:solidFill>
                <a:latin typeface="Arial"/>
                <a:ea typeface="Arial"/>
                <a:cs typeface="Arial"/>
                <a:sym typeface="Arial"/>
              </a:defRPr>
            </a:lvl1pPr>
            <a:lvl2pPr marL="0" lvl="1" indent="0" algn="r">
              <a:spcBef>
                <a:spcPts val="0"/>
              </a:spcBef>
              <a:spcAft>
                <a:spcPts val="0"/>
              </a:spcAft>
              <a:buNone/>
              <a:defRPr sz="1900">
                <a:solidFill>
                  <a:schemeClr val="dk1"/>
                </a:solidFill>
                <a:latin typeface="Arial"/>
                <a:ea typeface="Arial"/>
                <a:cs typeface="Arial"/>
                <a:sym typeface="Arial"/>
              </a:defRPr>
            </a:lvl2pPr>
            <a:lvl3pPr marL="0" lvl="2" indent="0" algn="r">
              <a:spcBef>
                <a:spcPts val="0"/>
              </a:spcBef>
              <a:spcAft>
                <a:spcPts val="0"/>
              </a:spcAft>
              <a:buNone/>
              <a:defRPr sz="1900">
                <a:solidFill>
                  <a:schemeClr val="dk1"/>
                </a:solidFill>
                <a:latin typeface="Arial"/>
                <a:ea typeface="Arial"/>
                <a:cs typeface="Arial"/>
                <a:sym typeface="Arial"/>
              </a:defRPr>
            </a:lvl3pPr>
            <a:lvl4pPr marL="0" lvl="3" indent="0" algn="r">
              <a:spcBef>
                <a:spcPts val="0"/>
              </a:spcBef>
              <a:spcAft>
                <a:spcPts val="0"/>
              </a:spcAft>
              <a:buNone/>
              <a:defRPr sz="1900">
                <a:solidFill>
                  <a:schemeClr val="dk1"/>
                </a:solidFill>
                <a:latin typeface="Arial"/>
                <a:ea typeface="Arial"/>
                <a:cs typeface="Arial"/>
                <a:sym typeface="Arial"/>
              </a:defRPr>
            </a:lvl4pPr>
            <a:lvl5pPr marL="0" lvl="4" indent="0" algn="r">
              <a:spcBef>
                <a:spcPts val="0"/>
              </a:spcBef>
              <a:spcAft>
                <a:spcPts val="0"/>
              </a:spcAft>
              <a:buNone/>
              <a:defRPr sz="1900">
                <a:solidFill>
                  <a:schemeClr val="dk1"/>
                </a:solidFill>
                <a:latin typeface="Arial"/>
                <a:ea typeface="Arial"/>
                <a:cs typeface="Arial"/>
                <a:sym typeface="Arial"/>
              </a:defRPr>
            </a:lvl5pPr>
            <a:lvl6pPr marL="0" lvl="5" indent="0" algn="r">
              <a:spcBef>
                <a:spcPts val="0"/>
              </a:spcBef>
              <a:spcAft>
                <a:spcPts val="0"/>
              </a:spcAft>
              <a:buNone/>
              <a:defRPr sz="1900">
                <a:solidFill>
                  <a:schemeClr val="dk1"/>
                </a:solidFill>
                <a:latin typeface="Arial"/>
                <a:ea typeface="Arial"/>
                <a:cs typeface="Arial"/>
                <a:sym typeface="Arial"/>
              </a:defRPr>
            </a:lvl6pPr>
            <a:lvl7pPr marL="0" lvl="6" indent="0" algn="r">
              <a:spcBef>
                <a:spcPts val="0"/>
              </a:spcBef>
              <a:spcAft>
                <a:spcPts val="0"/>
              </a:spcAft>
              <a:buNone/>
              <a:defRPr sz="1900">
                <a:solidFill>
                  <a:schemeClr val="dk1"/>
                </a:solidFill>
                <a:latin typeface="Arial"/>
                <a:ea typeface="Arial"/>
                <a:cs typeface="Arial"/>
                <a:sym typeface="Arial"/>
              </a:defRPr>
            </a:lvl7pPr>
            <a:lvl8pPr marL="0" lvl="7" indent="0" algn="r">
              <a:spcBef>
                <a:spcPts val="0"/>
              </a:spcBef>
              <a:spcAft>
                <a:spcPts val="0"/>
              </a:spcAft>
              <a:buNone/>
              <a:defRPr sz="1900">
                <a:solidFill>
                  <a:schemeClr val="dk1"/>
                </a:solidFill>
                <a:latin typeface="Arial"/>
                <a:ea typeface="Arial"/>
                <a:cs typeface="Arial"/>
                <a:sym typeface="Arial"/>
              </a:defRPr>
            </a:lvl8pPr>
            <a:lvl9pPr marL="0" lvl="8" indent="0" algn="r">
              <a:spcBef>
                <a:spcPts val="0"/>
              </a:spcBef>
              <a:spcAft>
                <a:spcPts val="0"/>
              </a:spcAft>
              <a:buNone/>
              <a:defRPr sz="19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47"/>
        <p:cNvGrpSpPr/>
        <p:nvPr/>
      </p:nvGrpSpPr>
      <p:grpSpPr>
        <a:xfrm>
          <a:off x="0" y="0"/>
          <a:ext cx="0" cy="0"/>
          <a:chOff x="0" y="0"/>
          <a:chExt cx="0" cy="0"/>
        </a:xfrm>
      </p:grpSpPr>
      <p:sp>
        <p:nvSpPr>
          <p:cNvPr id="148" name="Google Shape;148;p34"/>
          <p:cNvSpPr txBox="1">
            <a:spLocks noGrp="1"/>
          </p:cNvSpPr>
          <p:nvPr>
            <p:ph type="dt" idx="10"/>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R="0" lvl="0"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9pPr>
          </a:lstStyle>
          <a:p>
            <a:endParaRPr/>
          </a:p>
        </p:txBody>
      </p:sp>
      <p:sp>
        <p:nvSpPr>
          <p:cNvPr id="149" name="Google Shape;149;p34"/>
          <p:cNvSpPr txBox="1">
            <a:spLocks noGrp="1"/>
          </p:cNvSpPr>
          <p:nvPr>
            <p:ph type="ftr" idx="11"/>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R="0" lvl="0"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9pPr>
          </a:lstStyle>
          <a:p>
            <a:endParaRPr/>
          </a:p>
        </p:txBody>
      </p:sp>
      <p:sp>
        <p:nvSpPr>
          <p:cNvPr id="150" name="Google Shape;150;p3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lvl="0" indent="0" algn="r">
              <a:lnSpc>
                <a:spcPct val="100000"/>
              </a:lnSpc>
              <a:spcBef>
                <a:spcPts val="0"/>
              </a:spcBef>
              <a:spcAft>
                <a:spcPts val="0"/>
              </a:spcAft>
              <a:buSzPts val="1300"/>
              <a:buNone/>
              <a:defRPr/>
            </a:lvl1pPr>
            <a:lvl2pPr marL="0" lvl="1" indent="0" algn="r">
              <a:lnSpc>
                <a:spcPct val="100000"/>
              </a:lnSpc>
              <a:spcBef>
                <a:spcPts val="0"/>
              </a:spcBef>
              <a:spcAft>
                <a:spcPts val="0"/>
              </a:spcAft>
              <a:buSzPts val="1300"/>
              <a:buNone/>
              <a:defRPr/>
            </a:lvl2pPr>
            <a:lvl3pPr marL="0" lvl="2" indent="0" algn="r">
              <a:lnSpc>
                <a:spcPct val="100000"/>
              </a:lnSpc>
              <a:spcBef>
                <a:spcPts val="0"/>
              </a:spcBef>
              <a:spcAft>
                <a:spcPts val="0"/>
              </a:spcAft>
              <a:buSzPts val="1300"/>
              <a:buNone/>
              <a:defRPr/>
            </a:lvl3pPr>
            <a:lvl4pPr marL="0" lvl="3" indent="0" algn="r">
              <a:lnSpc>
                <a:spcPct val="100000"/>
              </a:lnSpc>
              <a:spcBef>
                <a:spcPts val="0"/>
              </a:spcBef>
              <a:spcAft>
                <a:spcPts val="0"/>
              </a:spcAft>
              <a:buSzPts val="1300"/>
              <a:buNone/>
              <a:defRPr/>
            </a:lvl4pPr>
            <a:lvl5pPr marL="0" lvl="4" indent="0" algn="r">
              <a:lnSpc>
                <a:spcPct val="100000"/>
              </a:lnSpc>
              <a:spcBef>
                <a:spcPts val="0"/>
              </a:spcBef>
              <a:spcAft>
                <a:spcPts val="0"/>
              </a:spcAft>
              <a:buSzPts val="1300"/>
              <a:buNone/>
              <a:defRPr/>
            </a:lvl5pPr>
            <a:lvl6pPr marL="0" lvl="5" indent="0" algn="r">
              <a:lnSpc>
                <a:spcPct val="100000"/>
              </a:lnSpc>
              <a:spcBef>
                <a:spcPts val="0"/>
              </a:spcBef>
              <a:spcAft>
                <a:spcPts val="0"/>
              </a:spcAft>
              <a:buSzPts val="1300"/>
              <a:buNone/>
              <a:defRPr/>
            </a:lvl6pPr>
            <a:lvl7pPr marL="0" lvl="6" indent="0" algn="r">
              <a:lnSpc>
                <a:spcPct val="100000"/>
              </a:lnSpc>
              <a:spcBef>
                <a:spcPts val="0"/>
              </a:spcBef>
              <a:spcAft>
                <a:spcPts val="0"/>
              </a:spcAft>
              <a:buSzPts val="1300"/>
              <a:buNone/>
              <a:defRPr/>
            </a:lvl7pPr>
            <a:lvl8pPr marL="0" lvl="7" indent="0" algn="r">
              <a:lnSpc>
                <a:spcPct val="100000"/>
              </a:lnSpc>
              <a:spcBef>
                <a:spcPts val="0"/>
              </a:spcBef>
              <a:spcAft>
                <a:spcPts val="0"/>
              </a:spcAft>
              <a:buSzPts val="1300"/>
              <a:buNone/>
              <a:defRPr/>
            </a:lvl8pPr>
            <a:lvl9pPr marL="0" lvl="8" indent="0" algn="r">
              <a:lnSpc>
                <a:spcPct val="100000"/>
              </a:lnSpc>
              <a:spcBef>
                <a:spcPts val="0"/>
              </a:spcBef>
              <a:spcAft>
                <a:spcPts val="0"/>
              </a:spcAft>
              <a:buSzPts val="13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86076" y="529881"/>
            <a:ext cx="9213298" cy="8417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5"/>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5"/>
          <p:cNvSpPr txBox="1">
            <a:spLocks noGrp="1"/>
          </p:cNvSpPr>
          <p:nvPr>
            <p:ph type="body" idx="1"/>
          </p:nvPr>
        </p:nvSpPr>
        <p:spPr>
          <a:xfrm>
            <a:off x="750888" y="1552713"/>
            <a:ext cx="10691812" cy="47528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00"/>
              </a:spcBef>
              <a:spcAft>
                <a:spcPts val="0"/>
              </a:spcAft>
              <a:buClr>
                <a:schemeClr val="dk1"/>
              </a:buClr>
              <a:buSzPts val="2600"/>
              <a:buFont typeface="Arial"/>
              <a:buNone/>
              <a:defRPr sz="2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686076" y="529881"/>
            <a:ext cx="9213298" cy="8417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6"/>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6"/>
          <p:cNvSpPr txBox="1">
            <a:spLocks noGrp="1"/>
          </p:cNvSpPr>
          <p:nvPr>
            <p:ph type="body" idx="1"/>
          </p:nvPr>
        </p:nvSpPr>
        <p:spPr>
          <a:xfrm>
            <a:off x="750888" y="1552713"/>
            <a:ext cx="10691812" cy="47528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89113" y="470452"/>
            <a:ext cx="10664687" cy="90013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7"/>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7"/>
          <p:cNvSpPr txBox="1">
            <a:spLocks noGrp="1"/>
          </p:cNvSpPr>
          <p:nvPr>
            <p:ph type="body" idx="1"/>
          </p:nvPr>
        </p:nvSpPr>
        <p:spPr>
          <a:xfrm>
            <a:off x="699053" y="2290418"/>
            <a:ext cx="10830339" cy="336363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7"/>
          <p:cNvSpPr txBox="1">
            <a:spLocks noGrp="1"/>
          </p:cNvSpPr>
          <p:nvPr>
            <p:ph type="body" idx="2"/>
          </p:nvPr>
        </p:nvSpPr>
        <p:spPr>
          <a:xfrm>
            <a:off x="699053" y="1477618"/>
            <a:ext cx="10830339" cy="10350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Inter Light"/>
                <a:ea typeface="Inter Light"/>
                <a:cs typeface="Inter Light"/>
                <a:sym typeface="Inter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89113" y="470452"/>
            <a:ext cx="10664687" cy="90013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8"/>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8"/>
          <p:cNvSpPr txBox="1">
            <a:spLocks noGrp="1"/>
          </p:cNvSpPr>
          <p:nvPr>
            <p:ph type="body" idx="1"/>
          </p:nvPr>
        </p:nvSpPr>
        <p:spPr>
          <a:xfrm>
            <a:off x="699053" y="2290418"/>
            <a:ext cx="10830339" cy="336363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8"/>
          <p:cNvSpPr txBox="1">
            <a:spLocks noGrp="1"/>
          </p:cNvSpPr>
          <p:nvPr>
            <p:ph type="body" idx="2"/>
          </p:nvPr>
        </p:nvSpPr>
        <p:spPr>
          <a:xfrm>
            <a:off x="699053" y="1477618"/>
            <a:ext cx="10830339" cy="10350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Inter Light"/>
                <a:ea typeface="Inter Light"/>
                <a:cs typeface="Inter Light"/>
                <a:sym typeface="Inter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713894" y="510897"/>
            <a:ext cx="10515600" cy="98659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9"/>
          <p:cNvSpPr txBox="1">
            <a:spLocks noGrp="1"/>
          </p:cNvSpPr>
          <p:nvPr>
            <p:ph type="body" idx="1"/>
          </p:nvPr>
        </p:nvSpPr>
        <p:spPr>
          <a:xfrm>
            <a:off x="839788" y="1681163"/>
            <a:ext cx="5157787" cy="823912"/>
          </a:xfrm>
          <a:prstGeom prst="rect">
            <a:avLst/>
          </a:prstGeom>
          <a:solidFill>
            <a:schemeClr val="accent6"/>
          </a:solidFill>
          <a:ln w="127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Google Shape;41;p9"/>
          <p:cNvSpPr txBox="1">
            <a:spLocks noGrp="1"/>
          </p:cNvSpPr>
          <p:nvPr>
            <p:ph type="body" idx="2"/>
          </p:nvPr>
        </p:nvSpPr>
        <p:spPr>
          <a:xfrm>
            <a:off x="839788" y="2505075"/>
            <a:ext cx="5157787" cy="3684588"/>
          </a:xfrm>
          <a:prstGeom prst="rect">
            <a:avLst/>
          </a:prstGeom>
          <a:solidFill>
            <a:schemeClr val="lt1">
              <a:alpha val="20000"/>
            </a:schemeClr>
          </a:solidFill>
          <a:ln w="127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9"/>
          <p:cNvSpPr txBox="1">
            <a:spLocks noGrp="1"/>
          </p:cNvSpPr>
          <p:nvPr>
            <p:ph type="body" idx="3"/>
          </p:nvPr>
        </p:nvSpPr>
        <p:spPr>
          <a:xfrm>
            <a:off x="6172200" y="1681163"/>
            <a:ext cx="5183188" cy="823912"/>
          </a:xfrm>
          <a:prstGeom prst="rect">
            <a:avLst/>
          </a:prstGeom>
          <a:solidFill>
            <a:schemeClr val="accent6"/>
          </a:solidFill>
          <a:ln w="127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9"/>
          <p:cNvSpPr txBox="1">
            <a:spLocks noGrp="1"/>
          </p:cNvSpPr>
          <p:nvPr>
            <p:ph type="body" idx="4"/>
          </p:nvPr>
        </p:nvSpPr>
        <p:spPr>
          <a:xfrm>
            <a:off x="6172200" y="2505075"/>
            <a:ext cx="5183188" cy="3684588"/>
          </a:xfrm>
          <a:prstGeom prst="rect">
            <a:avLst/>
          </a:prstGeom>
          <a:solidFill>
            <a:schemeClr val="lt1">
              <a:alpha val="20000"/>
            </a:schemeClr>
          </a:solidFill>
          <a:ln w="127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9"/>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5"/>
        <p:cNvGrpSpPr/>
        <p:nvPr/>
      </p:nvGrpSpPr>
      <p:grpSpPr>
        <a:xfrm>
          <a:off x="0" y="0"/>
          <a:ext cx="0" cy="0"/>
          <a:chOff x="0" y="0"/>
          <a:chExt cx="0" cy="0"/>
        </a:xfrm>
      </p:grpSpPr>
      <p:sp>
        <p:nvSpPr>
          <p:cNvPr id="46" name="Google Shape;46;p10"/>
          <p:cNvSpPr txBox="1">
            <a:spLocks noGrp="1"/>
          </p:cNvSpPr>
          <p:nvPr>
            <p:ph type="ctrTitle"/>
          </p:nvPr>
        </p:nvSpPr>
        <p:spPr>
          <a:xfrm>
            <a:off x="699053" y="274224"/>
            <a:ext cx="9144000" cy="67993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10"/>
          <p:cNvSpPr txBox="1">
            <a:spLocks noGrp="1"/>
          </p:cNvSpPr>
          <p:nvPr>
            <p:ph type="subTitle" idx="1"/>
          </p:nvPr>
        </p:nvSpPr>
        <p:spPr>
          <a:xfrm>
            <a:off x="732183" y="861391"/>
            <a:ext cx="9144000" cy="6162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8" name="Google Shape;48;p10"/>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10"/>
          <p:cNvSpPr txBox="1">
            <a:spLocks noGrp="1"/>
          </p:cNvSpPr>
          <p:nvPr>
            <p:ph type="body" idx="2"/>
          </p:nvPr>
        </p:nvSpPr>
        <p:spPr>
          <a:xfrm>
            <a:off x="699053" y="2290418"/>
            <a:ext cx="10830339" cy="336363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10"/>
          <p:cNvSpPr txBox="1">
            <a:spLocks noGrp="1"/>
          </p:cNvSpPr>
          <p:nvPr>
            <p:ph type="body" idx="3"/>
          </p:nvPr>
        </p:nvSpPr>
        <p:spPr>
          <a:xfrm>
            <a:off x="699053" y="1477618"/>
            <a:ext cx="10830339" cy="10350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Inter Light"/>
                <a:ea typeface="Inter Light"/>
                <a:cs typeface="Inter Light"/>
                <a:sym typeface="Inter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rot="10800000" flipH="1">
            <a:off x="790414" y="1291710"/>
            <a:ext cx="10611172" cy="45719"/>
          </a:xfrm>
          <a:prstGeom prst="rect">
            <a:avLst/>
          </a:prstGeom>
          <a:solidFill>
            <a:srgbClr val="A7CE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rgbClr val="414A58"/>
                </a:solidFill>
                <a:latin typeface="Calibri"/>
                <a:ea typeface="Calibri"/>
                <a:cs typeface="Calibri"/>
                <a:sym typeface="Calibri"/>
              </a:defRPr>
            </a:lvl1pPr>
            <a:lvl2pPr marL="0" marR="0" lvl="1" indent="0" algn="r" rtl="0">
              <a:spcBef>
                <a:spcPts val="0"/>
              </a:spcBef>
              <a:buNone/>
              <a:defRPr sz="1000" b="0" i="0" u="none" strike="noStrike" cap="none">
                <a:solidFill>
                  <a:srgbClr val="414A58"/>
                </a:solidFill>
                <a:latin typeface="Calibri"/>
                <a:ea typeface="Calibri"/>
                <a:cs typeface="Calibri"/>
                <a:sym typeface="Calibri"/>
              </a:defRPr>
            </a:lvl2pPr>
            <a:lvl3pPr marL="0" marR="0" lvl="2" indent="0" algn="r" rtl="0">
              <a:spcBef>
                <a:spcPts val="0"/>
              </a:spcBef>
              <a:buNone/>
              <a:defRPr sz="1000" b="0" i="0" u="none" strike="noStrike" cap="none">
                <a:solidFill>
                  <a:srgbClr val="414A58"/>
                </a:solidFill>
                <a:latin typeface="Calibri"/>
                <a:ea typeface="Calibri"/>
                <a:cs typeface="Calibri"/>
                <a:sym typeface="Calibri"/>
              </a:defRPr>
            </a:lvl3pPr>
            <a:lvl4pPr marL="0" marR="0" lvl="3" indent="0" algn="r" rtl="0">
              <a:spcBef>
                <a:spcPts val="0"/>
              </a:spcBef>
              <a:buNone/>
              <a:defRPr sz="1000" b="0" i="0" u="none" strike="noStrike" cap="none">
                <a:solidFill>
                  <a:srgbClr val="414A58"/>
                </a:solidFill>
                <a:latin typeface="Calibri"/>
                <a:ea typeface="Calibri"/>
                <a:cs typeface="Calibri"/>
                <a:sym typeface="Calibri"/>
              </a:defRPr>
            </a:lvl4pPr>
            <a:lvl5pPr marL="0" marR="0" lvl="4" indent="0" algn="r" rtl="0">
              <a:spcBef>
                <a:spcPts val="0"/>
              </a:spcBef>
              <a:buNone/>
              <a:defRPr sz="1000" b="0" i="0" u="none" strike="noStrike" cap="none">
                <a:solidFill>
                  <a:srgbClr val="414A58"/>
                </a:solidFill>
                <a:latin typeface="Calibri"/>
                <a:ea typeface="Calibri"/>
                <a:cs typeface="Calibri"/>
                <a:sym typeface="Calibri"/>
              </a:defRPr>
            </a:lvl5pPr>
            <a:lvl6pPr marL="0" marR="0" lvl="5" indent="0" algn="r" rtl="0">
              <a:spcBef>
                <a:spcPts val="0"/>
              </a:spcBef>
              <a:buNone/>
              <a:defRPr sz="1000" b="0" i="0" u="none" strike="noStrike" cap="none">
                <a:solidFill>
                  <a:srgbClr val="414A58"/>
                </a:solidFill>
                <a:latin typeface="Calibri"/>
                <a:ea typeface="Calibri"/>
                <a:cs typeface="Calibri"/>
                <a:sym typeface="Calibri"/>
              </a:defRPr>
            </a:lvl6pPr>
            <a:lvl7pPr marL="0" marR="0" lvl="6" indent="0" algn="r" rtl="0">
              <a:spcBef>
                <a:spcPts val="0"/>
              </a:spcBef>
              <a:buNone/>
              <a:defRPr sz="1000" b="0" i="0" u="none" strike="noStrike" cap="none">
                <a:solidFill>
                  <a:srgbClr val="414A58"/>
                </a:solidFill>
                <a:latin typeface="Calibri"/>
                <a:ea typeface="Calibri"/>
                <a:cs typeface="Calibri"/>
                <a:sym typeface="Calibri"/>
              </a:defRPr>
            </a:lvl7pPr>
            <a:lvl8pPr marL="0" marR="0" lvl="7" indent="0" algn="r" rtl="0">
              <a:spcBef>
                <a:spcPts val="0"/>
              </a:spcBef>
              <a:buNone/>
              <a:defRPr sz="1000" b="0" i="0" u="none" strike="noStrike" cap="none">
                <a:solidFill>
                  <a:srgbClr val="414A58"/>
                </a:solidFill>
                <a:latin typeface="Calibri"/>
                <a:ea typeface="Calibri"/>
                <a:cs typeface="Calibri"/>
                <a:sym typeface="Calibri"/>
              </a:defRPr>
            </a:lvl8pPr>
            <a:lvl9pPr marL="0" marR="0" lvl="8" indent="0" algn="r" rtl="0">
              <a:spcBef>
                <a:spcPts val="0"/>
              </a:spcBef>
              <a:buNone/>
              <a:defRPr sz="1000" b="0" i="0" u="none" strike="noStrike" cap="none">
                <a:solidFill>
                  <a:srgbClr val="414A5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2" name="Google Shape;12;p1"/>
          <p:cNvPicPr preferRelativeResize="0"/>
          <p:nvPr/>
        </p:nvPicPr>
        <p:blipFill rotWithShape="1">
          <a:blip r:embed="rId17">
            <a:alphaModFix/>
          </a:blip>
          <a:srcRect/>
          <a:stretch/>
        </p:blipFill>
        <p:spPr>
          <a:xfrm>
            <a:off x="9909313" y="324519"/>
            <a:ext cx="1452594" cy="74142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EFEFEF"/>
        </a:solid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6" name="Google Shape;76;p1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77" name="Google Shape;77;p1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visualcapitalist.com/cp/how-china-overtook-u-s-in-global-trade-dominance-2000-202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s://www.visualcapitalist.com/cp/how-china-overtook-u-s-in-global-trade-dominance-2000-202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video" Target="https://www.youtube.com/embed/6d1XsGInzZc?feature=oembed" TargetMode="Externa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video" Target="https://www.youtube.com/embed/OmKncT3Zdoo?feature=oembed" TargetMode="Externa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econedlink.org/resources/u-s-farmers-and-the-cuban-embargo/?view=teacher"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cs.google.com/presentation/d/1Uu15j9ZT6TNOqpCCpjBllQ1JZCSGOJzWskT1jKO0FQ4/edit?usp=sharing"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3" Type="http://schemas.openxmlformats.org/officeDocument/2006/relationships/hyperlink" Target="https://docs.google.com/document/d/1vVHVPlWU-3dGE2_ztBDIOLcooGeALZ_B2PJ2_leE2Z4/edit?tab=t.0"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document/d/10B3ZLcaUtGEykQlUgJlTy7oEP4_52K3g-wJdh_X-mrk/edit?tab=t.0#heading=h.s1yvkqtva1nt" TargetMode="External"/><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hyperlink" Target="https://docs.google.com/presentation/d/1Jc6gkUlmiKgBmf_HB_7wZQI-S-PNOAaAKJxnjHTlkMw/edit?usp=sharin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hyperlink" Target="https://docs.google.com/presentation/d/1Jc6gkUlmiKgBmf_HB_7wZQI-S-PNOAaAKJxnjHTlkMw/edit?slide=id.g35b99987219_0_131#slide=id.g35b99987219_0_131"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hyperlink" Target="https://docs.google.com/presentation/d/1Jc6gkUlmiKgBmf_HB_7wZQI-S-PNOAaAKJxnjHTlkMw/edit?usp=sharin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councilforeconed.org/policy-advocacy/k-12-standar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councilforeconed.org/policy-advocacy/k-12-standard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ourworldindata.org/grapher/global-average-gdp-per-capita-over-the-long-ru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35"/>
          <p:cNvPicPr preferRelativeResize="0"/>
          <p:nvPr/>
        </p:nvPicPr>
        <p:blipFill rotWithShape="1">
          <a:blip r:embed="rId3">
            <a:alphaModFix/>
          </a:blip>
          <a:srcRect l="29" r="28"/>
          <a:stretch/>
        </p:blipFill>
        <p:spPr>
          <a:xfrm>
            <a:off x="0" y="0"/>
            <a:ext cx="9411909" cy="6896083"/>
          </a:xfrm>
          <a:prstGeom prst="rect">
            <a:avLst/>
          </a:prstGeom>
          <a:noFill/>
          <a:ln>
            <a:noFill/>
          </a:ln>
        </p:spPr>
      </p:pic>
      <p:sp>
        <p:nvSpPr>
          <p:cNvPr id="156" name="Google Shape;156;p35"/>
          <p:cNvSpPr txBox="1">
            <a:spLocks noGrp="1"/>
          </p:cNvSpPr>
          <p:nvPr>
            <p:ph type="body" idx="1"/>
          </p:nvPr>
        </p:nvSpPr>
        <p:spPr>
          <a:xfrm>
            <a:off x="489874" y="1079754"/>
            <a:ext cx="6161400" cy="914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5000">
                <a:solidFill>
                  <a:srgbClr val="414A58"/>
                </a:solidFill>
              </a:rPr>
              <a:t>Tariff-ic or Tariff-ying? Economics in the Modern World Through the New Standards</a:t>
            </a:r>
            <a:endParaRPr sz="5000">
              <a:solidFill>
                <a:srgbClr val="414A58"/>
              </a:solidFill>
            </a:endParaRPr>
          </a:p>
          <a:p>
            <a:pPr marL="0" lvl="0" indent="0" algn="l" rtl="0">
              <a:spcBef>
                <a:spcPts val="0"/>
              </a:spcBef>
              <a:spcAft>
                <a:spcPts val="0"/>
              </a:spcAft>
              <a:buClr>
                <a:schemeClr val="dk1"/>
              </a:buClr>
              <a:buSzPts val="1100"/>
              <a:buFont typeface="Arial"/>
              <a:buNone/>
            </a:pPr>
            <a:endParaRPr sz="5000">
              <a:solidFill>
                <a:srgbClr val="414A58"/>
              </a:solidFill>
            </a:endParaRPr>
          </a:p>
          <a:p>
            <a:pPr marL="0" lvl="0" indent="0" algn="l" rtl="0">
              <a:lnSpc>
                <a:spcPct val="90000"/>
              </a:lnSpc>
              <a:spcBef>
                <a:spcPts val="0"/>
              </a:spcBef>
              <a:spcAft>
                <a:spcPts val="0"/>
              </a:spcAft>
              <a:buClr>
                <a:srgbClr val="414A58"/>
              </a:buClr>
              <a:buSzPts val="5000"/>
              <a:buFont typeface="Calibri"/>
              <a:buNone/>
            </a:pPr>
            <a:endParaRPr sz="5000">
              <a:solidFill>
                <a:srgbClr val="414A58"/>
              </a:solidFill>
            </a:endParaRPr>
          </a:p>
        </p:txBody>
      </p:sp>
      <p:pic>
        <p:nvPicPr>
          <p:cNvPr id="157" name="Google Shape;157;p35"/>
          <p:cNvPicPr preferRelativeResize="0"/>
          <p:nvPr/>
        </p:nvPicPr>
        <p:blipFill rotWithShape="1">
          <a:blip r:embed="rId4">
            <a:alphaModFix/>
          </a:blip>
          <a:srcRect/>
          <a:stretch/>
        </p:blipFill>
        <p:spPr>
          <a:xfrm>
            <a:off x="708075" y="4860038"/>
            <a:ext cx="2597021" cy="1325562"/>
          </a:xfrm>
          <a:prstGeom prst="rect">
            <a:avLst/>
          </a:prstGeom>
          <a:noFill/>
          <a:ln>
            <a:noFill/>
          </a:ln>
        </p:spPr>
      </p:pic>
      <p:pic>
        <p:nvPicPr>
          <p:cNvPr id="158" name="Google Shape;158;p35"/>
          <p:cNvPicPr preferRelativeResize="0"/>
          <p:nvPr/>
        </p:nvPicPr>
        <p:blipFill>
          <a:blip r:embed="rId5">
            <a:alphaModFix/>
          </a:blip>
          <a:stretch>
            <a:fillRect/>
          </a:stretch>
        </p:blipFill>
        <p:spPr>
          <a:xfrm>
            <a:off x="6743700" y="1994150"/>
            <a:ext cx="5088324" cy="2671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50"/>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3600">
                <a:solidFill>
                  <a:srgbClr val="414A58"/>
                </a:solidFill>
                <a:latin typeface="Calibri"/>
                <a:ea typeface="Calibri"/>
                <a:cs typeface="Calibri"/>
                <a:sym typeface="Calibri"/>
              </a:rPr>
              <a:t>Why Have a Tariff?</a:t>
            </a:r>
            <a:endParaRPr sz="3600" b="0" i="0" u="none" strike="noStrike" cap="none">
              <a:solidFill>
                <a:srgbClr val="414A58"/>
              </a:solidFill>
              <a:latin typeface="Calibri"/>
              <a:ea typeface="Calibri"/>
              <a:cs typeface="Calibri"/>
              <a:sym typeface="Calibri"/>
            </a:endParaRPr>
          </a:p>
        </p:txBody>
      </p:sp>
      <p:sp>
        <p:nvSpPr>
          <p:cNvPr id="270" name="Google Shape;270;p50"/>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271" name="Google Shape;271;p50"/>
          <p:cNvPicPr preferRelativeResize="0"/>
          <p:nvPr/>
        </p:nvPicPr>
        <p:blipFill>
          <a:blip r:embed="rId3">
            <a:alphaModFix/>
          </a:blip>
          <a:stretch>
            <a:fillRect/>
          </a:stretch>
        </p:blipFill>
        <p:spPr>
          <a:xfrm>
            <a:off x="706213" y="1787652"/>
            <a:ext cx="10467975" cy="3095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51"/>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000" b="1">
                <a:solidFill>
                  <a:srgbClr val="414A58"/>
                </a:solidFill>
                <a:latin typeface="Calibri"/>
                <a:ea typeface="Calibri"/>
                <a:cs typeface="Calibri"/>
                <a:sym typeface="Calibri"/>
              </a:rPr>
              <a:t>World population living in extreme poverty, 1820 to 2015</a:t>
            </a:r>
            <a:endParaRPr sz="3000" b="1">
              <a:solidFill>
                <a:srgbClr val="414A58"/>
              </a:solidFill>
              <a:latin typeface="Calibri"/>
              <a:ea typeface="Calibri"/>
              <a:cs typeface="Calibri"/>
              <a:sym typeface="Calibri"/>
            </a:endParaRPr>
          </a:p>
          <a:p>
            <a:pPr marL="457200" marR="0" lvl="0" indent="0" algn="l" rtl="0">
              <a:lnSpc>
                <a:spcPct val="90000"/>
              </a:lnSpc>
              <a:spcBef>
                <a:spcPts val="0"/>
              </a:spcBef>
              <a:spcAft>
                <a:spcPts val="0"/>
              </a:spcAft>
              <a:buNone/>
            </a:pPr>
            <a:endParaRPr sz="3300" b="1">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endParaRPr sz="3600">
              <a:solidFill>
                <a:srgbClr val="414A58"/>
              </a:solidFill>
              <a:latin typeface="Calibri"/>
              <a:ea typeface="Calibri"/>
              <a:cs typeface="Calibri"/>
              <a:sym typeface="Calibri"/>
            </a:endParaRPr>
          </a:p>
        </p:txBody>
      </p:sp>
      <p:sp>
        <p:nvSpPr>
          <p:cNvPr id="277" name="Google Shape;277;p51"/>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278" name="Google Shape;278;p51"/>
          <p:cNvPicPr preferRelativeResize="0"/>
          <p:nvPr/>
        </p:nvPicPr>
        <p:blipFill>
          <a:blip r:embed="rId3">
            <a:alphaModFix/>
          </a:blip>
          <a:stretch>
            <a:fillRect/>
          </a:stretch>
        </p:blipFill>
        <p:spPr>
          <a:xfrm>
            <a:off x="1015063" y="1494201"/>
            <a:ext cx="9965125" cy="4820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2"/>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3600">
                <a:solidFill>
                  <a:srgbClr val="414A58"/>
                </a:solidFill>
                <a:latin typeface="Calibri"/>
                <a:ea typeface="Calibri"/>
                <a:cs typeface="Calibri"/>
                <a:sym typeface="Calibri"/>
              </a:rPr>
              <a:t>Since World War II …</a:t>
            </a:r>
            <a:endParaRPr sz="3600">
              <a:solidFill>
                <a:srgbClr val="414A58"/>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endParaRPr sz="3600">
              <a:solidFill>
                <a:srgbClr val="414A58"/>
              </a:solidFill>
              <a:latin typeface="Calibri"/>
              <a:ea typeface="Calibri"/>
              <a:cs typeface="Calibri"/>
              <a:sym typeface="Calibri"/>
            </a:endParaRPr>
          </a:p>
          <a:p>
            <a:pPr marL="457200" marR="0" lvl="0" indent="-393700" algn="l" rtl="0">
              <a:lnSpc>
                <a:spcPct val="90000"/>
              </a:lnSpc>
              <a:spcBef>
                <a:spcPts val="0"/>
              </a:spcBef>
              <a:spcAft>
                <a:spcPts val="0"/>
              </a:spcAft>
              <a:buClr>
                <a:srgbClr val="414A58"/>
              </a:buClr>
              <a:buSzPts val="2600"/>
              <a:buFont typeface="Calibri"/>
              <a:buChar char="●"/>
            </a:pPr>
            <a:r>
              <a:rPr lang="en-US" sz="2600">
                <a:solidFill>
                  <a:srgbClr val="414A58"/>
                </a:solidFill>
                <a:latin typeface="Calibri"/>
                <a:ea typeface="Calibri"/>
                <a:cs typeface="Calibri"/>
                <a:sym typeface="Calibri"/>
              </a:rPr>
              <a:t>Bretton Woods (1944)</a:t>
            </a:r>
            <a:endParaRPr sz="2600">
              <a:solidFill>
                <a:srgbClr val="414A58"/>
              </a:solidFill>
              <a:latin typeface="Calibri"/>
              <a:ea typeface="Calibri"/>
              <a:cs typeface="Calibri"/>
              <a:sym typeface="Calibri"/>
            </a:endParaRPr>
          </a:p>
          <a:p>
            <a:pPr marL="457200" marR="0" lvl="0" indent="-393700" algn="l" rtl="0">
              <a:lnSpc>
                <a:spcPct val="90000"/>
              </a:lnSpc>
              <a:spcBef>
                <a:spcPts val="0"/>
              </a:spcBef>
              <a:spcAft>
                <a:spcPts val="0"/>
              </a:spcAft>
              <a:buClr>
                <a:srgbClr val="414A58"/>
              </a:buClr>
              <a:buSzPts val="2600"/>
              <a:buFont typeface="Calibri"/>
              <a:buChar char="●"/>
            </a:pPr>
            <a:r>
              <a:rPr lang="en-US" sz="2600">
                <a:solidFill>
                  <a:srgbClr val="414A58"/>
                </a:solidFill>
                <a:latin typeface="Calibri"/>
                <a:ea typeface="Calibri"/>
                <a:cs typeface="Calibri"/>
                <a:sym typeface="Calibri"/>
              </a:rPr>
              <a:t>General Agreement of Trade and Tariffs (GATT)</a:t>
            </a:r>
            <a:endParaRPr sz="2600">
              <a:solidFill>
                <a:srgbClr val="414A58"/>
              </a:solidFill>
              <a:latin typeface="Calibri"/>
              <a:ea typeface="Calibri"/>
              <a:cs typeface="Calibri"/>
              <a:sym typeface="Calibri"/>
            </a:endParaRPr>
          </a:p>
          <a:p>
            <a:pPr marL="457200" marR="0" lvl="0" indent="-393700" algn="l" rtl="0">
              <a:lnSpc>
                <a:spcPct val="90000"/>
              </a:lnSpc>
              <a:spcBef>
                <a:spcPts val="0"/>
              </a:spcBef>
              <a:spcAft>
                <a:spcPts val="0"/>
              </a:spcAft>
              <a:buClr>
                <a:srgbClr val="414A58"/>
              </a:buClr>
              <a:buSzPts val="2600"/>
              <a:buFont typeface="Calibri"/>
              <a:buChar char="●"/>
            </a:pPr>
            <a:r>
              <a:rPr lang="en-US" sz="2600">
                <a:solidFill>
                  <a:srgbClr val="414A58"/>
                </a:solidFill>
                <a:latin typeface="Calibri"/>
                <a:ea typeface="Calibri"/>
                <a:cs typeface="Calibri"/>
                <a:sym typeface="Calibri"/>
              </a:rPr>
              <a:t>World Trade Organization</a:t>
            </a:r>
            <a:endParaRPr sz="2600">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endParaRPr sz="3600">
              <a:solidFill>
                <a:srgbClr val="414A58"/>
              </a:solidFill>
              <a:latin typeface="Calibri"/>
              <a:ea typeface="Calibri"/>
              <a:cs typeface="Calibri"/>
              <a:sym typeface="Calibri"/>
            </a:endParaRPr>
          </a:p>
        </p:txBody>
      </p:sp>
      <p:sp>
        <p:nvSpPr>
          <p:cNvPr id="284" name="Google Shape;284;p52"/>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285" name="Google Shape;285;p52"/>
          <p:cNvPicPr preferRelativeResize="0"/>
          <p:nvPr/>
        </p:nvPicPr>
        <p:blipFill>
          <a:blip r:embed="rId3">
            <a:alphaModFix/>
          </a:blip>
          <a:stretch>
            <a:fillRect/>
          </a:stretch>
        </p:blipFill>
        <p:spPr>
          <a:xfrm>
            <a:off x="232150" y="2743039"/>
            <a:ext cx="11887197" cy="39970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3"/>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0"/>
              </a:spcBef>
              <a:spcAft>
                <a:spcPts val="0"/>
              </a:spcAft>
              <a:buNone/>
            </a:pPr>
            <a:r>
              <a:rPr lang="en-US" sz="3300" b="1">
                <a:solidFill>
                  <a:srgbClr val="414A58"/>
                </a:solidFill>
                <a:latin typeface="Calibri"/>
                <a:ea typeface="Calibri"/>
                <a:cs typeface="Calibri"/>
                <a:sym typeface="Calibri"/>
              </a:rPr>
              <a:t>Trade as a share of GDP, 1960 to 2024</a:t>
            </a:r>
            <a:endParaRPr sz="3300" b="1">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endParaRPr sz="3600">
              <a:solidFill>
                <a:srgbClr val="414A58"/>
              </a:solidFill>
              <a:latin typeface="Calibri"/>
              <a:ea typeface="Calibri"/>
              <a:cs typeface="Calibri"/>
              <a:sym typeface="Calibri"/>
            </a:endParaRPr>
          </a:p>
        </p:txBody>
      </p:sp>
      <p:sp>
        <p:nvSpPr>
          <p:cNvPr id="291" name="Google Shape;291;p53"/>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292" name="Google Shape;292;p53"/>
          <p:cNvPicPr preferRelativeResize="0"/>
          <p:nvPr/>
        </p:nvPicPr>
        <p:blipFill>
          <a:blip r:embed="rId3">
            <a:alphaModFix/>
          </a:blip>
          <a:stretch>
            <a:fillRect/>
          </a:stretch>
        </p:blipFill>
        <p:spPr>
          <a:xfrm>
            <a:off x="1667550" y="1464239"/>
            <a:ext cx="8289199" cy="486256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4"/>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3600" b="1">
                <a:solidFill>
                  <a:srgbClr val="414A58"/>
                </a:solidFill>
                <a:latin typeface="Calibri"/>
                <a:ea typeface="Calibri"/>
                <a:cs typeface="Calibri"/>
                <a:sym typeface="Calibri"/>
              </a:rPr>
              <a:t>Top US trading partners</a:t>
            </a:r>
            <a:endParaRPr sz="3600" b="1">
              <a:solidFill>
                <a:srgbClr val="414A58"/>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endParaRPr sz="3600">
              <a:solidFill>
                <a:srgbClr val="414A58"/>
              </a:solidFill>
              <a:latin typeface="Calibri"/>
              <a:ea typeface="Calibri"/>
              <a:cs typeface="Calibri"/>
              <a:sym typeface="Calibri"/>
            </a:endParaRPr>
          </a:p>
          <a:p>
            <a:pPr marL="0" marR="0" lvl="0" indent="0" algn="l" rtl="0">
              <a:lnSpc>
                <a:spcPct val="90000"/>
              </a:lnSpc>
              <a:spcBef>
                <a:spcPts val="0"/>
              </a:spcBef>
              <a:spcAft>
                <a:spcPts val="0"/>
              </a:spcAft>
              <a:buNone/>
            </a:pPr>
            <a:endParaRPr sz="2600">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endParaRPr sz="3600">
              <a:solidFill>
                <a:srgbClr val="414A58"/>
              </a:solidFill>
              <a:latin typeface="Calibri"/>
              <a:ea typeface="Calibri"/>
              <a:cs typeface="Calibri"/>
              <a:sym typeface="Calibri"/>
            </a:endParaRPr>
          </a:p>
        </p:txBody>
      </p:sp>
      <p:sp>
        <p:nvSpPr>
          <p:cNvPr id="298" name="Google Shape;298;p54"/>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299" name="Google Shape;299;p54"/>
          <p:cNvPicPr preferRelativeResize="0"/>
          <p:nvPr/>
        </p:nvPicPr>
        <p:blipFill>
          <a:blip r:embed="rId3">
            <a:alphaModFix/>
          </a:blip>
          <a:stretch>
            <a:fillRect/>
          </a:stretch>
        </p:blipFill>
        <p:spPr>
          <a:xfrm>
            <a:off x="1347275" y="1521726"/>
            <a:ext cx="8864426" cy="50700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5"/>
          <p:cNvSpPr txBox="1"/>
          <p:nvPr/>
        </p:nvSpPr>
        <p:spPr>
          <a:xfrm>
            <a:off x="686150" y="0"/>
            <a:ext cx="9575700" cy="1221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endParaRPr sz="2900" b="1">
              <a:solidFill>
                <a:srgbClr val="414A58"/>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US" sz="3500" b="1">
                <a:solidFill>
                  <a:srgbClr val="414A58"/>
                </a:solidFill>
                <a:latin typeface="Calibri"/>
                <a:ea typeface="Calibri"/>
                <a:cs typeface="Calibri"/>
                <a:sym typeface="Calibri"/>
              </a:rPr>
              <a:t>Food Price Inflation Snapshot (April  2025)</a:t>
            </a:r>
            <a:endParaRPr sz="3500" b="1">
              <a:solidFill>
                <a:srgbClr val="414A58"/>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endParaRPr sz="3600" b="1">
              <a:solidFill>
                <a:srgbClr val="414A58"/>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endParaRPr sz="3600">
              <a:solidFill>
                <a:srgbClr val="414A58"/>
              </a:solidFill>
              <a:latin typeface="Calibri"/>
              <a:ea typeface="Calibri"/>
              <a:cs typeface="Calibri"/>
              <a:sym typeface="Calibri"/>
            </a:endParaRPr>
          </a:p>
          <a:p>
            <a:pPr marL="0" marR="0" lvl="0" indent="0" algn="l" rtl="0">
              <a:lnSpc>
                <a:spcPct val="90000"/>
              </a:lnSpc>
              <a:spcBef>
                <a:spcPts val="0"/>
              </a:spcBef>
              <a:spcAft>
                <a:spcPts val="0"/>
              </a:spcAft>
              <a:buNone/>
            </a:pPr>
            <a:endParaRPr sz="2600">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endParaRPr sz="3600">
              <a:solidFill>
                <a:srgbClr val="414A58"/>
              </a:solidFill>
              <a:latin typeface="Calibri"/>
              <a:ea typeface="Calibri"/>
              <a:cs typeface="Calibri"/>
              <a:sym typeface="Calibri"/>
            </a:endParaRPr>
          </a:p>
        </p:txBody>
      </p:sp>
      <p:sp>
        <p:nvSpPr>
          <p:cNvPr id="305" name="Google Shape;305;p55"/>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306" name="Google Shape;306;p55"/>
          <p:cNvPicPr preferRelativeResize="0"/>
          <p:nvPr/>
        </p:nvPicPr>
        <p:blipFill>
          <a:blip r:embed="rId3">
            <a:alphaModFix/>
          </a:blip>
          <a:stretch>
            <a:fillRect/>
          </a:stretch>
        </p:blipFill>
        <p:spPr>
          <a:xfrm>
            <a:off x="3191375" y="1620603"/>
            <a:ext cx="5463977" cy="4938399"/>
          </a:xfrm>
          <a:prstGeom prst="rect">
            <a:avLst/>
          </a:prstGeom>
          <a:noFill/>
          <a:ln w="38100" cap="flat" cmpd="sng">
            <a:solidFill>
              <a:srgbClr val="595959"/>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6"/>
          <p:cNvSpPr txBox="1"/>
          <p:nvPr/>
        </p:nvSpPr>
        <p:spPr>
          <a:xfrm>
            <a:off x="686150" y="0"/>
            <a:ext cx="9575700" cy="1221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2900" b="1">
                <a:solidFill>
                  <a:srgbClr val="414A58"/>
                </a:solidFill>
                <a:latin typeface="Calibri"/>
                <a:ea typeface="Calibri"/>
                <a:cs typeface="Calibri"/>
                <a:sym typeface="Calibri"/>
              </a:rPr>
              <a:t>62.7% of Americans believe they could raise $2,000 in an emergency—the lowest level since 2015—highlighting worsening financial resilience amid rising living costs.</a:t>
            </a:r>
            <a:endParaRPr sz="2900" b="1">
              <a:solidFill>
                <a:srgbClr val="414A58"/>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endParaRPr sz="3600" b="1">
              <a:solidFill>
                <a:srgbClr val="414A58"/>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endParaRPr sz="3600">
              <a:solidFill>
                <a:srgbClr val="414A58"/>
              </a:solidFill>
              <a:latin typeface="Calibri"/>
              <a:ea typeface="Calibri"/>
              <a:cs typeface="Calibri"/>
              <a:sym typeface="Calibri"/>
            </a:endParaRPr>
          </a:p>
          <a:p>
            <a:pPr marL="0" marR="0" lvl="0" indent="0" algn="l" rtl="0">
              <a:lnSpc>
                <a:spcPct val="90000"/>
              </a:lnSpc>
              <a:spcBef>
                <a:spcPts val="0"/>
              </a:spcBef>
              <a:spcAft>
                <a:spcPts val="0"/>
              </a:spcAft>
              <a:buNone/>
            </a:pPr>
            <a:endParaRPr sz="2600">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endParaRPr sz="3600">
              <a:solidFill>
                <a:srgbClr val="414A58"/>
              </a:solidFill>
              <a:latin typeface="Calibri"/>
              <a:ea typeface="Calibri"/>
              <a:cs typeface="Calibri"/>
              <a:sym typeface="Calibri"/>
            </a:endParaRPr>
          </a:p>
        </p:txBody>
      </p:sp>
      <p:sp>
        <p:nvSpPr>
          <p:cNvPr id="312" name="Google Shape;312;p56"/>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pic>
        <p:nvPicPr>
          <p:cNvPr id="313" name="Google Shape;313;p56"/>
          <p:cNvPicPr preferRelativeResize="0"/>
          <p:nvPr/>
        </p:nvPicPr>
        <p:blipFill>
          <a:blip r:embed="rId3">
            <a:alphaModFix/>
          </a:blip>
          <a:stretch>
            <a:fillRect/>
          </a:stretch>
        </p:blipFill>
        <p:spPr>
          <a:xfrm>
            <a:off x="1859100" y="1470750"/>
            <a:ext cx="7940926" cy="54686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8"/>
          <p:cNvSpPr txBox="1"/>
          <p:nvPr/>
        </p:nvSpPr>
        <p:spPr>
          <a:xfrm>
            <a:off x="804598" y="21278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000" b="1">
                <a:solidFill>
                  <a:srgbClr val="414A58"/>
                </a:solidFill>
                <a:latin typeface="Calibri"/>
                <a:ea typeface="Calibri"/>
                <a:cs typeface="Calibri"/>
                <a:sym typeface="Calibri"/>
              </a:rPr>
              <a:t>Mapped: How China Overtook the U.S. in Global Trade (2000–2024)</a:t>
            </a:r>
            <a:endParaRPr sz="3000" b="1">
              <a:solidFill>
                <a:srgbClr val="414A58"/>
              </a:solidFill>
              <a:latin typeface="Calibri"/>
              <a:ea typeface="Calibri"/>
              <a:cs typeface="Calibri"/>
              <a:sym typeface="Calibri"/>
            </a:endParaRPr>
          </a:p>
          <a:p>
            <a:pPr marL="457200" marR="0" lvl="0" indent="0" algn="l" rtl="0">
              <a:lnSpc>
                <a:spcPct val="90000"/>
              </a:lnSpc>
              <a:spcBef>
                <a:spcPts val="0"/>
              </a:spcBef>
              <a:spcAft>
                <a:spcPts val="0"/>
              </a:spcAft>
              <a:buNone/>
            </a:pPr>
            <a:endParaRPr sz="3300" b="1">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endParaRPr sz="3600">
              <a:solidFill>
                <a:srgbClr val="414A58"/>
              </a:solidFill>
              <a:latin typeface="Calibri"/>
              <a:ea typeface="Calibri"/>
              <a:cs typeface="Calibri"/>
              <a:sym typeface="Calibri"/>
            </a:endParaRPr>
          </a:p>
        </p:txBody>
      </p:sp>
      <p:sp>
        <p:nvSpPr>
          <p:cNvPr id="326" name="Google Shape;326;p58"/>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327" name="Google Shape;327;p58"/>
          <p:cNvPicPr preferRelativeResize="0"/>
          <p:nvPr/>
        </p:nvPicPr>
        <p:blipFill>
          <a:blip r:embed="rId3">
            <a:alphaModFix/>
          </a:blip>
          <a:stretch>
            <a:fillRect/>
          </a:stretch>
        </p:blipFill>
        <p:spPr>
          <a:xfrm>
            <a:off x="1547925" y="1516731"/>
            <a:ext cx="8833066" cy="47494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9"/>
          <p:cNvSpPr txBox="1"/>
          <p:nvPr/>
        </p:nvSpPr>
        <p:spPr>
          <a:xfrm>
            <a:off x="804598" y="21278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000" b="1" dirty="0">
                <a:solidFill>
                  <a:srgbClr val="414A58"/>
                </a:solidFill>
                <a:latin typeface="Calibri"/>
                <a:ea typeface="Calibri"/>
                <a:cs typeface="Calibri"/>
                <a:sym typeface="Calibri"/>
              </a:rPr>
              <a:t>Mapped: How China Overtook the U.S. in Global Trade </a:t>
            </a:r>
          </a:p>
          <a:p>
            <a:pPr marL="0" marR="0" lvl="0" indent="0" algn="l" rtl="0">
              <a:lnSpc>
                <a:spcPct val="90000"/>
              </a:lnSpc>
              <a:spcBef>
                <a:spcPts val="0"/>
              </a:spcBef>
              <a:spcAft>
                <a:spcPts val="0"/>
              </a:spcAft>
              <a:buNone/>
            </a:pPr>
            <a:r>
              <a:rPr lang="en-US" sz="3000" b="1" dirty="0">
                <a:solidFill>
                  <a:srgbClr val="414A58"/>
                </a:solidFill>
                <a:latin typeface="Calibri"/>
                <a:ea typeface="Calibri"/>
                <a:cs typeface="Calibri"/>
                <a:sym typeface="Calibri"/>
              </a:rPr>
              <a:t>(2000–2024)</a:t>
            </a:r>
            <a:endParaRPr sz="3000" b="1" dirty="0">
              <a:solidFill>
                <a:srgbClr val="414A58"/>
              </a:solidFill>
              <a:latin typeface="Calibri"/>
              <a:ea typeface="Calibri"/>
              <a:cs typeface="Calibri"/>
              <a:sym typeface="Calibri"/>
            </a:endParaRPr>
          </a:p>
          <a:p>
            <a:pPr marL="457200" marR="0" lvl="0" indent="0" algn="l" rtl="0">
              <a:lnSpc>
                <a:spcPct val="90000"/>
              </a:lnSpc>
              <a:spcBef>
                <a:spcPts val="0"/>
              </a:spcBef>
              <a:spcAft>
                <a:spcPts val="0"/>
              </a:spcAft>
              <a:buNone/>
            </a:pPr>
            <a:endParaRPr sz="3300" b="1" dirty="0">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endParaRPr sz="3600" dirty="0">
              <a:solidFill>
                <a:srgbClr val="414A58"/>
              </a:solidFill>
              <a:latin typeface="Calibri"/>
              <a:ea typeface="Calibri"/>
              <a:cs typeface="Calibri"/>
              <a:sym typeface="Calibri"/>
            </a:endParaRPr>
          </a:p>
        </p:txBody>
      </p:sp>
      <p:sp>
        <p:nvSpPr>
          <p:cNvPr id="333" name="Google Shape;333;p59"/>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pic>
        <p:nvPicPr>
          <p:cNvPr id="334" name="Google Shape;334;p59">
            <a:hlinkClick r:id="rId3"/>
          </p:cNvPr>
          <p:cNvPicPr preferRelativeResize="0"/>
          <p:nvPr/>
        </p:nvPicPr>
        <p:blipFill>
          <a:blip r:embed="rId4">
            <a:alphaModFix/>
          </a:blip>
          <a:stretch>
            <a:fillRect/>
          </a:stretch>
        </p:blipFill>
        <p:spPr>
          <a:xfrm>
            <a:off x="1791251" y="1434100"/>
            <a:ext cx="8609499" cy="5215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0"/>
          <p:cNvSpPr txBox="1"/>
          <p:nvPr/>
        </p:nvSpPr>
        <p:spPr>
          <a:xfrm>
            <a:off x="804598" y="21278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000" b="1" dirty="0">
                <a:solidFill>
                  <a:srgbClr val="414A58"/>
                </a:solidFill>
                <a:latin typeface="Calibri"/>
                <a:ea typeface="Calibri"/>
                <a:cs typeface="Calibri"/>
                <a:sym typeface="Calibri"/>
              </a:rPr>
              <a:t>Mapped: How China Overtook the U.S. in Global Trade </a:t>
            </a:r>
          </a:p>
          <a:p>
            <a:pPr marL="0" marR="0" lvl="0" indent="0" algn="l" rtl="0">
              <a:lnSpc>
                <a:spcPct val="90000"/>
              </a:lnSpc>
              <a:spcBef>
                <a:spcPts val="0"/>
              </a:spcBef>
              <a:spcAft>
                <a:spcPts val="0"/>
              </a:spcAft>
              <a:buNone/>
            </a:pPr>
            <a:r>
              <a:rPr lang="en-US" sz="3000" b="1" dirty="0">
                <a:solidFill>
                  <a:srgbClr val="414A58"/>
                </a:solidFill>
                <a:latin typeface="Calibri"/>
                <a:ea typeface="Calibri"/>
                <a:cs typeface="Calibri"/>
                <a:sym typeface="Calibri"/>
              </a:rPr>
              <a:t>(2000–2024)</a:t>
            </a:r>
            <a:endParaRPr sz="3000" b="1" dirty="0">
              <a:solidFill>
                <a:srgbClr val="414A58"/>
              </a:solidFill>
              <a:latin typeface="Calibri"/>
              <a:ea typeface="Calibri"/>
              <a:cs typeface="Calibri"/>
              <a:sym typeface="Calibri"/>
            </a:endParaRPr>
          </a:p>
          <a:p>
            <a:pPr marL="457200" marR="0" lvl="0" indent="0" algn="l" rtl="0">
              <a:lnSpc>
                <a:spcPct val="90000"/>
              </a:lnSpc>
              <a:spcBef>
                <a:spcPts val="0"/>
              </a:spcBef>
              <a:spcAft>
                <a:spcPts val="0"/>
              </a:spcAft>
              <a:buNone/>
            </a:pPr>
            <a:endParaRPr sz="3300" b="1" dirty="0">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endParaRPr sz="3600" dirty="0">
              <a:solidFill>
                <a:srgbClr val="414A58"/>
              </a:solidFill>
              <a:latin typeface="Calibri"/>
              <a:ea typeface="Calibri"/>
              <a:cs typeface="Calibri"/>
              <a:sym typeface="Calibri"/>
            </a:endParaRPr>
          </a:p>
        </p:txBody>
      </p:sp>
      <p:sp>
        <p:nvSpPr>
          <p:cNvPr id="340" name="Google Shape;340;p60"/>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pic>
        <p:nvPicPr>
          <p:cNvPr id="341" name="Google Shape;341;p60">
            <a:hlinkClick r:id="rId3"/>
          </p:cNvPr>
          <p:cNvPicPr preferRelativeResize="0"/>
          <p:nvPr/>
        </p:nvPicPr>
        <p:blipFill>
          <a:blip r:embed="rId4">
            <a:alphaModFix/>
          </a:blip>
          <a:stretch>
            <a:fillRect/>
          </a:stretch>
        </p:blipFill>
        <p:spPr>
          <a:xfrm>
            <a:off x="1814524" y="1434100"/>
            <a:ext cx="8562951" cy="5134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6"/>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Certificate Requirements</a:t>
            </a:r>
            <a:endParaRPr/>
          </a:p>
        </p:txBody>
      </p:sp>
      <p:sp>
        <p:nvSpPr>
          <p:cNvPr id="164" name="Google Shape;164;p36"/>
          <p:cNvSpPr txBox="1"/>
          <p:nvPr/>
        </p:nvSpPr>
        <p:spPr>
          <a:xfrm>
            <a:off x="770959" y="1825625"/>
            <a:ext cx="10517192"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r>
              <a:rPr lang="en-US" sz="2600" b="0" i="0" u="none" strike="noStrike" cap="none">
                <a:solidFill>
                  <a:schemeClr val="dk1"/>
                </a:solidFill>
                <a:latin typeface="Calibri"/>
                <a:ea typeface="Calibri"/>
                <a:cs typeface="Calibri"/>
                <a:sym typeface="Calibri"/>
              </a:rPr>
              <a:t>To earn professional development hours for webinars, you must:</a:t>
            </a:r>
            <a:endParaRPr/>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a:p>
            <a:pPr marL="457200" marR="0" lvl="0" indent="-457200" algn="l" rtl="0">
              <a:lnSpc>
                <a:spcPct val="90000"/>
              </a:lnSpc>
              <a:spcBef>
                <a:spcPts val="10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Watch a minimum of 75% for all sessions </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You will automatically receive a professional development certificate via e-mail within 24 to 48 hours.</a:t>
            </a: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sp>
        <p:nvSpPr>
          <p:cNvPr id="165" name="Google Shape;165;p36"/>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2" name="Online Media 1" title="How Tariffs Work">
            <a:hlinkClick r:id="" action="ppaction://media"/>
            <a:extLst>
              <a:ext uri="{FF2B5EF4-FFF2-40B4-BE49-F238E27FC236}">
                <a16:creationId xmlns:a16="http://schemas.microsoft.com/office/drawing/2014/main" id="{FCDF1385-FEAA-09E7-7069-BD567D7E44BF}"/>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3"/>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3600">
                <a:solidFill>
                  <a:srgbClr val="414A58"/>
                </a:solidFill>
                <a:latin typeface="Calibri"/>
                <a:ea typeface="Calibri"/>
                <a:cs typeface="Calibri"/>
                <a:sym typeface="Calibri"/>
              </a:rPr>
              <a:t>Trump vs. Expert Predictions on Tariffs</a:t>
            </a:r>
            <a:endParaRPr sz="3600" b="0" i="0" u="none" strike="noStrike" cap="none">
              <a:solidFill>
                <a:srgbClr val="414A58"/>
              </a:solidFill>
              <a:latin typeface="Calibri"/>
              <a:ea typeface="Calibri"/>
              <a:cs typeface="Calibri"/>
              <a:sym typeface="Calibri"/>
            </a:endParaRPr>
          </a:p>
        </p:txBody>
      </p:sp>
      <p:sp>
        <p:nvSpPr>
          <p:cNvPr id="360" name="Google Shape;360;p63"/>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361" name="Google Shape;361;p63"/>
          <p:cNvSpPr txBox="1"/>
          <p:nvPr/>
        </p:nvSpPr>
        <p:spPr>
          <a:xfrm>
            <a:off x="780901" y="1690650"/>
            <a:ext cx="5399100" cy="4351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a:solidFill>
                  <a:schemeClr val="dk1"/>
                </a:solidFill>
                <a:latin typeface="Calibri"/>
                <a:ea typeface="Calibri"/>
                <a:cs typeface="Calibri"/>
                <a:sym typeface="Calibri"/>
              </a:rPr>
              <a:t>Trump’s Promises About Tariffs</a:t>
            </a:r>
            <a:endParaRPr sz="2800" b="0"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More jobs</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Manufacturing revival</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Higher GDP</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Lower trade deficits</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Massive government revenue</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Foreign countries pay the cost</a:t>
            </a:r>
            <a:endParaRPr sz="260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sp>
        <p:nvSpPr>
          <p:cNvPr id="362" name="Google Shape;362;p63"/>
          <p:cNvSpPr txBox="1"/>
          <p:nvPr/>
        </p:nvSpPr>
        <p:spPr>
          <a:xfrm>
            <a:off x="6648677" y="1740025"/>
            <a:ext cx="5091000" cy="4351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a:solidFill>
                  <a:schemeClr val="dk1"/>
                </a:solidFill>
                <a:latin typeface="Calibri"/>
                <a:ea typeface="Calibri"/>
                <a:cs typeface="Calibri"/>
                <a:sym typeface="Calibri"/>
              </a:rPr>
              <a:t>Economists’ Predictions</a:t>
            </a:r>
            <a:endParaRPr sz="2800" b="0" i="0" u="none" strike="noStrike" cap="none">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Higher inflation</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Slower growth</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Possible recession</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Layoffs</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Supply chain disruption</a:t>
            </a:r>
            <a:endParaRPr sz="2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4"/>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3600">
                <a:solidFill>
                  <a:srgbClr val="414A58"/>
                </a:solidFill>
                <a:latin typeface="Calibri"/>
                <a:ea typeface="Calibri"/>
                <a:cs typeface="Calibri"/>
                <a:sym typeface="Calibri"/>
              </a:rPr>
              <a:t>Prediction vs Reality </a:t>
            </a:r>
            <a:endParaRPr sz="3600" b="0" i="0" u="none" strike="noStrike" cap="none">
              <a:solidFill>
                <a:srgbClr val="414A58"/>
              </a:solidFill>
              <a:latin typeface="Calibri"/>
              <a:ea typeface="Calibri"/>
              <a:cs typeface="Calibri"/>
              <a:sym typeface="Calibri"/>
            </a:endParaRPr>
          </a:p>
        </p:txBody>
      </p:sp>
      <p:sp>
        <p:nvSpPr>
          <p:cNvPr id="368" name="Google Shape;368;p64"/>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369" name="Google Shape;369;p64"/>
          <p:cNvSpPr txBox="1"/>
          <p:nvPr/>
        </p:nvSpPr>
        <p:spPr>
          <a:xfrm>
            <a:off x="804599" y="1531175"/>
            <a:ext cx="10582800" cy="4351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3700" b="1">
                <a:solidFill>
                  <a:schemeClr val="dk1"/>
                </a:solidFill>
                <a:latin typeface="Calibri"/>
                <a:ea typeface="Calibri"/>
                <a:cs typeface="Calibri"/>
                <a:sym typeface="Calibri"/>
              </a:rPr>
              <a:t> Let’s examine 6 areas:</a:t>
            </a:r>
            <a:endParaRPr sz="3900" b="0" i="0" u="none" strike="noStrike" cap="none">
              <a:solidFill>
                <a:schemeClr val="dk1"/>
              </a:solidFill>
              <a:latin typeface="Calibri"/>
              <a:ea typeface="Calibri"/>
              <a:cs typeface="Calibri"/>
              <a:sym typeface="Calibri"/>
            </a:endParaRPr>
          </a:p>
          <a:p>
            <a:pPr marL="457200" lvl="0" indent="-495300" algn="l" rtl="0">
              <a:lnSpc>
                <a:spcPct val="90000"/>
              </a:lnSpc>
              <a:spcBef>
                <a:spcPts val="0"/>
              </a:spcBef>
              <a:spcAft>
                <a:spcPts val="0"/>
              </a:spcAft>
              <a:buClr>
                <a:schemeClr val="dk1"/>
              </a:buClr>
              <a:buSzPts val="4200"/>
              <a:buFont typeface="Calibri"/>
              <a:buAutoNum type="arabicPeriod"/>
            </a:pPr>
            <a:r>
              <a:rPr lang="en-US" sz="4200">
                <a:solidFill>
                  <a:schemeClr val="dk1"/>
                </a:solidFill>
                <a:latin typeface="Calibri"/>
                <a:ea typeface="Calibri"/>
                <a:cs typeface="Calibri"/>
                <a:sym typeface="Calibri"/>
              </a:rPr>
              <a:t>Employment</a:t>
            </a:r>
            <a:endParaRPr sz="4200">
              <a:solidFill>
                <a:schemeClr val="dk1"/>
              </a:solidFill>
              <a:latin typeface="Calibri"/>
              <a:ea typeface="Calibri"/>
              <a:cs typeface="Calibri"/>
              <a:sym typeface="Calibri"/>
            </a:endParaRPr>
          </a:p>
          <a:p>
            <a:pPr marL="457200" lvl="0" indent="-495300" algn="l" rtl="0">
              <a:lnSpc>
                <a:spcPct val="90000"/>
              </a:lnSpc>
              <a:spcBef>
                <a:spcPts val="0"/>
              </a:spcBef>
              <a:spcAft>
                <a:spcPts val="0"/>
              </a:spcAft>
              <a:buClr>
                <a:schemeClr val="dk1"/>
              </a:buClr>
              <a:buSzPts val="4200"/>
              <a:buFont typeface="Calibri"/>
              <a:buAutoNum type="arabicPeriod"/>
            </a:pPr>
            <a:r>
              <a:rPr lang="en-US" sz="4200">
                <a:solidFill>
                  <a:schemeClr val="dk1"/>
                </a:solidFill>
                <a:latin typeface="Calibri"/>
                <a:ea typeface="Calibri"/>
                <a:cs typeface="Calibri"/>
                <a:sym typeface="Calibri"/>
              </a:rPr>
              <a:t>Prices</a:t>
            </a:r>
            <a:endParaRPr sz="4200">
              <a:solidFill>
                <a:schemeClr val="dk1"/>
              </a:solidFill>
              <a:latin typeface="Calibri"/>
              <a:ea typeface="Calibri"/>
              <a:cs typeface="Calibri"/>
              <a:sym typeface="Calibri"/>
            </a:endParaRPr>
          </a:p>
          <a:p>
            <a:pPr marL="457200" lvl="0" indent="-495300" algn="l" rtl="0">
              <a:lnSpc>
                <a:spcPct val="90000"/>
              </a:lnSpc>
              <a:spcBef>
                <a:spcPts val="0"/>
              </a:spcBef>
              <a:spcAft>
                <a:spcPts val="0"/>
              </a:spcAft>
              <a:buClr>
                <a:schemeClr val="dk1"/>
              </a:buClr>
              <a:buSzPts val="4200"/>
              <a:buFont typeface="Calibri"/>
              <a:buAutoNum type="arabicPeriod"/>
            </a:pPr>
            <a:r>
              <a:rPr lang="en-US" sz="4200">
                <a:solidFill>
                  <a:schemeClr val="dk1"/>
                </a:solidFill>
                <a:latin typeface="Calibri"/>
                <a:ea typeface="Calibri"/>
                <a:cs typeface="Calibri"/>
                <a:sym typeface="Calibri"/>
              </a:rPr>
              <a:t>GDP growth</a:t>
            </a:r>
            <a:endParaRPr sz="4200">
              <a:solidFill>
                <a:schemeClr val="dk1"/>
              </a:solidFill>
              <a:latin typeface="Calibri"/>
              <a:ea typeface="Calibri"/>
              <a:cs typeface="Calibri"/>
              <a:sym typeface="Calibri"/>
            </a:endParaRPr>
          </a:p>
          <a:p>
            <a:pPr marL="457200" lvl="0" indent="-495300" algn="l" rtl="0">
              <a:lnSpc>
                <a:spcPct val="90000"/>
              </a:lnSpc>
              <a:spcBef>
                <a:spcPts val="0"/>
              </a:spcBef>
              <a:spcAft>
                <a:spcPts val="0"/>
              </a:spcAft>
              <a:buClr>
                <a:schemeClr val="dk1"/>
              </a:buClr>
              <a:buSzPts val="4200"/>
              <a:buFont typeface="Calibri"/>
              <a:buAutoNum type="arabicPeriod"/>
            </a:pPr>
            <a:r>
              <a:rPr lang="en-US" sz="4200">
                <a:solidFill>
                  <a:schemeClr val="dk1"/>
                </a:solidFill>
                <a:latin typeface="Calibri"/>
                <a:ea typeface="Calibri"/>
                <a:cs typeface="Calibri"/>
                <a:sym typeface="Calibri"/>
              </a:rPr>
              <a:t>Tariff revenue</a:t>
            </a:r>
            <a:endParaRPr sz="4200">
              <a:solidFill>
                <a:schemeClr val="dk1"/>
              </a:solidFill>
              <a:latin typeface="Calibri"/>
              <a:ea typeface="Calibri"/>
              <a:cs typeface="Calibri"/>
              <a:sym typeface="Calibri"/>
            </a:endParaRPr>
          </a:p>
          <a:p>
            <a:pPr marL="457200" lvl="0" indent="-495300" algn="l" rtl="0">
              <a:lnSpc>
                <a:spcPct val="90000"/>
              </a:lnSpc>
              <a:spcBef>
                <a:spcPts val="0"/>
              </a:spcBef>
              <a:spcAft>
                <a:spcPts val="0"/>
              </a:spcAft>
              <a:buClr>
                <a:schemeClr val="dk1"/>
              </a:buClr>
              <a:buSzPts val="4200"/>
              <a:buFont typeface="Calibri"/>
              <a:buAutoNum type="arabicPeriod"/>
            </a:pPr>
            <a:r>
              <a:rPr lang="en-US" sz="4200">
                <a:solidFill>
                  <a:schemeClr val="dk1"/>
                </a:solidFill>
                <a:latin typeface="Calibri"/>
                <a:ea typeface="Calibri"/>
                <a:cs typeface="Calibri"/>
                <a:sym typeface="Calibri"/>
              </a:rPr>
              <a:t>Manufacturing</a:t>
            </a:r>
            <a:endParaRPr sz="4200">
              <a:solidFill>
                <a:schemeClr val="dk1"/>
              </a:solidFill>
              <a:latin typeface="Calibri"/>
              <a:ea typeface="Calibri"/>
              <a:cs typeface="Calibri"/>
              <a:sym typeface="Calibri"/>
            </a:endParaRPr>
          </a:p>
          <a:p>
            <a:pPr marL="457200" lvl="0" indent="-495300" algn="l" rtl="0">
              <a:lnSpc>
                <a:spcPct val="90000"/>
              </a:lnSpc>
              <a:spcBef>
                <a:spcPts val="0"/>
              </a:spcBef>
              <a:spcAft>
                <a:spcPts val="0"/>
              </a:spcAft>
              <a:buClr>
                <a:schemeClr val="dk1"/>
              </a:buClr>
              <a:buSzPts val="4200"/>
              <a:buFont typeface="Calibri"/>
              <a:buAutoNum type="arabicPeriod"/>
            </a:pPr>
            <a:r>
              <a:rPr lang="en-US" sz="4200">
                <a:solidFill>
                  <a:schemeClr val="dk1"/>
                </a:solidFill>
                <a:latin typeface="Calibri"/>
                <a:ea typeface="Calibri"/>
                <a:cs typeface="Calibri"/>
                <a:sym typeface="Calibri"/>
              </a:rPr>
              <a:t>Trade balance</a:t>
            </a:r>
            <a:endParaRPr sz="420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260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5"/>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600" b="1">
                <a:solidFill>
                  <a:srgbClr val="414A58"/>
                </a:solidFill>
                <a:latin typeface="Calibri"/>
                <a:ea typeface="Calibri"/>
                <a:cs typeface="Calibri"/>
                <a:sym typeface="Calibri"/>
              </a:rPr>
              <a:t>EMPLOYMENT</a:t>
            </a:r>
            <a:endParaRPr sz="4600" b="1" i="0" u="none" strike="noStrike" cap="none">
              <a:solidFill>
                <a:srgbClr val="414A58"/>
              </a:solidFill>
              <a:latin typeface="Calibri"/>
              <a:ea typeface="Calibri"/>
              <a:cs typeface="Calibri"/>
              <a:sym typeface="Calibri"/>
            </a:endParaRPr>
          </a:p>
        </p:txBody>
      </p:sp>
      <p:sp>
        <p:nvSpPr>
          <p:cNvPr id="375" name="Google Shape;375;p65"/>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376" name="Google Shape;376;p65"/>
          <p:cNvPicPr preferRelativeResize="0"/>
          <p:nvPr/>
        </p:nvPicPr>
        <p:blipFill>
          <a:blip r:embed="rId3">
            <a:alphaModFix/>
          </a:blip>
          <a:stretch>
            <a:fillRect/>
          </a:stretch>
        </p:blipFill>
        <p:spPr>
          <a:xfrm>
            <a:off x="152400" y="1843054"/>
            <a:ext cx="11757999" cy="2303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66"/>
          <p:cNvPicPr preferRelativeResize="0"/>
          <p:nvPr/>
        </p:nvPicPr>
        <p:blipFill>
          <a:blip r:embed="rId3">
            <a:alphaModFix/>
          </a:blip>
          <a:stretch>
            <a:fillRect/>
          </a:stretch>
        </p:blipFill>
        <p:spPr>
          <a:xfrm>
            <a:off x="1524000" y="0"/>
            <a:ext cx="9144000" cy="6858000"/>
          </a:xfrm>
          <a:prstGeom prst="rect">
            <a:avLst/>
          </a:prstGeom>
          <a:noFill/>
          <a:ln>
            <a:noFill/>
          </a:ln>
        </p:spPr>
      </p:pic>
      <p:pic>
        <p:nvPicPr>
          <p:cNvPr id="383" name="Google Shape;383;p66"/>
          <p:cNvPicPr preferRelativeResize="0"/>
          <p:nvPr/>
        </p:nvPicPr>
        <p:blipFill>
          <a:blip r:embed="rId4">
            <a:alphaModFix/>
          </a:blip>
          <a:stretch>
            <a:fillRect/>
          </a:stretch>
        </p:blipFill>
        <p:spPr>
          <a:xfrm>
            <a:off x="1524000" y="0"/>
            <a:ext cx="9144003" cy="68580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7"/>
          <p:cNvSpPr txBox="1"/>
          <p:nvPr/>
        </p:nvSpPr>
        <p:spPr>
          <a:xfrm>
            <a:off x="536773" y="2899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2900" b="1">
                <a:solidFill>
                  <a:srgbClr val="414A58"/>
                </a:solidFill>
                <a:latin typeface="Calibri"/>
                <a:ea typeface="Calibri"/>
                <a:cs typeface="Calibri"/>
                <a:sym typeface="Calibri"/>
              </a:rPr>
              <a:t>Tariffs have not produced major job gains so far, with mixed employment data and some manufacturing job losses.</a:t>
            </a:r>
            <a:endParaRPr sz="2900" b="1" i="0" u="none" strike="noStrike" cap="none">
              <a:solidFill>
                <a:srgbClr val="414A58"/>
              </a:solidFill>
              <a:latin typeface="Calibri"/>
              <a:ea typeface="Calibri"/>
              <a:cs typeface="Calibri"/>
              <a:sym typeface="Calibri"/>
            </a:endParaRPr>
          </a:p>
        </p:txBody>
      </p:sp>
      <p:sp>
        <p:nvSpPr>
          <p:cNvPr id="389" name="Google Shape;389;p67"/>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pic>
        <p:nvPicPr>
          <p:cNvPr id="390" name="Google Shape;390;p67"/>
          <p:cNvPicPr preferRelativeResize="0"/>
          <p:nvPr/>
        </p:nvPicPr>
        <p:blipFill>
          <a:blip r:embed="rId3">
            <a:alphaModFix/>
          </a:blip>
          <a:stretch>
            <a:fillRect/>
          </a:stretch>
        </p:blipFill>
        <p:spPr>
          <a:xfrm>
            <a:off x="2264584" y="1553989"/>
            <a:ext cx="7842282" cy="506191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8"/>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700" b="1">
                <a:solidFill>
                  <a:srgbClr val="414A58"/>
                </a:solidFill>
                <a:latin typeface="Calibri"/>
                <a:ea typeface="Calibri"/>
                <a:cs typeface="Calibri"/>
                <a:sym typeface="Calibri"/>
              </a:rPr>
              <a:t>Prices and Inflation</a:t>
            </a:r>
            <a:endParaRPr sz="4700" b="1" i="0" u="none" strike="noStrike" cap="none">
              <a:solidFill>
                <a:srgbClr val="414A58"/>
              </a:solidFill>
              <a:latin typeface="Calibri"/>
              <a:ea typeface="Calibri"/>
              <a:cs typeface="Calibri"/>
              <a:sym typeface="Calibri"/>
            </a:endParaRPr>
          </a:p>
        </p:txBody>
      </p:sp>
      <p:sp>
        <p:nvSpPr>
          <p:cNvPr id="396" name="Google Shape;396;p68"/>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397" name="Google Shape;397;p68"/>
          <p:cNvPicPr preferRelativeResize="0"/>
          <p:nvPr/>
        </p:nvPicPr>
        <p:blipFill>
          <a:blip r:embed="rId3">
            <a:alphaModFix/>
          </a:blip>
          <a:stretch>
            <a:fillRect/>
          </a:stretch>
        </p:blipFill>
        <p:spPr>
          <a:xfrm>
            <a:off x="152400" y="1843054"/>
            <a:ext cx="11523651" cy="2473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70"/>
          <p:cNvSpPr txBox="1"/>
          <p:nvPr/>
        </p:nvSpPr>
        <p:spPr>
          <a:xfrm>
            <a:off x="596573" y="200214"/>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3100" b="1">
                <a:solidFill>
                  <a:srgbClr val="414A58"/>
                </a:solidFill>
                <a:latin typeface="Calibri"/>
                <a:ea typeface="Calibri"/>
                <a:cs typeface="Calibri"/>
                <a:sym typeface="Calibri"/>
              </a:rPr>
              <a:t>Tariffs raised prices on some goods, but overall inflation </a:t>
            </a:r>
            <a:endParaRPr sz="3100" b="1">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r>
              <a:rPr lang="en-US" sz="3100" b="1">
                <a:solidFill>
                  <a:srgbClr val="414A58"/>
                </a:solidFill>
                <a:latin typeface="Calibri"/>
                <a:ea typeface="Calibri"/>
                <a:cs typeface="Calibri"/>
                <a:sym typeface="Calibri"/>
              </a:rPr>
              <a:t>stayed lower than many expected.</a:t>
            </a:r>
            <a:endParaRPr sz="3100" b="1" i="0" u="none" strike="noStrike" cap="none">
              <a:solidFill>
                <a:srgbClr val="414A58"/>
              </a:solidFill>
              <a:latin typeface="Calibri"/>
              <a:ea typeface="Calibri"/>
              <a:cs typeface="Calibri"/>
              <a:sym typeface="Calibri"/>
            </a:endParaRPr>
          </a:p>
        </p:txBody>
      </p:sp>
      <p:sp>
        <p:nvSpPr>
          <p:cNvPr id="410" name="Google Shape;410;p70"/>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pic>
        <p:nvPicPr>
          <p:cNvPr id="411" name="Google Shape;411;p70"/>
          <p:cNvPicPr preferRelativeResize="0"/>
          <p:nvPr/>
        </p:nvPicPr>
        <p:blipFill>
          <a:blip r:embed="rId3">
            <a:alphaModFix/>
          </a:blip>
          <a:stretch>
            <a:fillRect/>
          </a:stretch>
        </p:blipFill>
        <p:spPr>
          <a:xfrm>
            <a:off x="764337" y="1534076"/>
            <a:ext cx="10663326" cy="45962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71"/>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700" b="1">
                <a:solidFill>
                  <a:srgbClr val="414A58"/>
                </a:solidFill>
                <a:latin typeface="Calibri"/>
                <a:ea typeface="Calibri"/>
                <a:cs typeface="Calibri"/>
                <a:sym typeface="Calibri"/>
              </a:rPr>
              <a:t>Tariff Revenue</a:t>
            </a:r>
            <a:endParaRPr sz="4700" b="1" i="0" u="none" strike="noStrike" cap="none">
              <a:solidFill>
                <a:srgbClr val="414A58"/>
              </a:solidFill>
              <a:latin typeface="Calibri"/>
              <a:ea typeface="Calibri"/>
              <a:cs typeface="Calibri"/>
              <a:sym typeface="Calibri"/>
            </a:endParaRPr>
          </a:p>
        </p:txBody>
      </p:sp>
      <p:sp>
        <p:nvSpPr>
          <p:cNvPr id="417" name="Google Shape;417;p71"/>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pic>
        <p:nvPicPr>
          <p:cNvPr id="418" name="Google Shape;418;p71"/>
          <p:cNvPicPr preferRelativeResize="0"/>
          <p:nvPr/>
        </p:nvPicPr>
        <p:blipFill>
          <a:blip r:embed="rId3">
            <a:alphaModFix/>
          </a:blip>
          <a:stretch>
            <a:fillRect/>
          </a:stretch>
        </p:blipFill>
        <p:spPr>
          <a:xfrm>
            <a:off x="210963" y="1763305"/>
            <a:ext cx="11573325" cy="2512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3"/>
          <p:cNvSpPr txBox="1"/>
          <p:nvPr/>
        </p:nvSpPr>
        <p:spPr>
          <a:xfrm>
            <a:off x="596573" y="200214"/>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3100" b="1">
                <a:solidFill>
                  <a:srgbClr val="414A58"/>
                </a:solidFill>
                <a:latin typeface="Calibri"/>
                <a:ea typeface="Calibri"/>
                <a:cs typeface="Calibri"/>
                <a:sym typeface="Calibri"/>
              </a:rPr>
              <a:t>Tariffs generated significant revenue, but nowhere near </a:t>
            </a:r>
            <a:endParaRPr sz="3100" b="1">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r>
              <a:rPr lang="en-US" sz="3100" b="1">
                <a:solidFill>
                  <a:srgbClr val="414A58"/>
                </a:solidFill>
                <a:latin typeface="Calibri"/>
                <a:ea typeface="Calibri"/>
                <a:cs typeface="Calibri"/>
                <a:sym typeface="Calibri"/>
              </a:rPr>
              <a:t>enough to replace income taxes.</a:t>
            </a:r>
            <a:endParaRPr sz="3100" b="1" i="0" u="none" strike="noStrike" cap="none">
              <a:solidFill>
                <a:srgbClr val="414A58"/>
              </a:solidFill>
              <a:latin typeface="Calibri"/>
              <a:ea typeface="Calibri"/>
              <a:cs typeface="Calibri"/>
              <a:sym typeface="Calibri"/>
            </a:endParaRPr>
          </a:p>
        </p:txBody>
      </p:sp>
      <p:sp>
        <p:nvSpPr>
          <p:cNvPr id="431" name="Google Shape;431;p73"/>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pic>
        <p:nvPicPr>
          <p:cNvPr id="432" name="Google Shape;432;p73"/>
          <p:cNvPicPr preferRelativeResize="0"/>
          <p:nvPr/>
        </p:nvPicPr>
        <p:blipFill>
          <a:blip r:embed="rId3">
            <a:alphaModFix/>
          </a:blip>
          <a:stretch>
            <a:fillRect/>
          </a:stretch>
        </p:blipFill>
        <p:spPr>
          <a:xfrm>
            <a:off x="1946286" y="1573914"/>
            <a:ext cx="8299427" cy="491817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7"/>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Objectives</a:t>
            </a:r>
            <a:endParaRPr/>
          </a:p>
        </p:txBody>
      </p:sp>
      <p:sp>
        <p:nvSpPr>
          <p:cNvPr id="171" name="Google Shape;171;p37"/>
          <p:cNvSpPr txBox="1"/>
          <p:nvPr/>
        </p:nvSpPr>
        <p:spPr>
          <a:xfrm>
            <a:off x="770959" y="1825625"/>
            <a:ext cx="10517192"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700" b="0" i="0" u="none" strike="noStrike" cap="none">
                <a:solidFill>
                  <a:schemeClr val="dk1"/>
                </a:solidFill>
                <a:latin typeface="Calibri"/>
                <a:ea typeface="Calibri"/>
                <a:cs typeface="Calibri"/>
                <a:sym typeface="Calibri"/>
              </a:rPr>
              <a:t>You will be able to:</a:t>
            </a:r>
            <a:endParaRPr sz="1700"/>
          </a:p>
          <a:p>
            <a:pPr marL="0" marR="0" lvl="0" indent="0" algn="l" rtl="0">
              <a:lnSpc>
                <a:spcPct val="90000"/>
              </a:lnSpc>
              <a:spcBef>
                <a:spcPts val="1000"/>
              </a:spcBef>
              <a:spcAft>
                <a:spcPts val="0"/>
              </a:spcAft>
              <a:buClr>
                <a:schemeClr val="dk1"/>
              </a:buClr>
              <a:buSzPts val="2400"/>
              <a:buFont typeface="Arial"/>
              <a:buNone/>
            </a:pPr>
            <a:endParaRPr sz="2700" b="0" i="0" u="none" strike="noStrike" cap="none">
              <a:solidFill>
                <a:schemeClr val="dk1"/>
              </a:solidFill>
              <a:latin typeface="Calibri"/>
              <a:ea typeface="Calibri"/>
              <a:cs typeface="Calibri"/>
              <a:sym typeface="Calibri"/>
            </a:endParaRPr>
          </a:p>
          <a:p>
            <a:pPr marL="285750" marR="0" lvl="0" indent="-304800" algn="l" rtl="0">
              <a:lnSpc>
                <a:spcPct val="100000"/>
              </a:lnSpc>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Evaluate the real-world economic impacts of tariffs using data, not politics.</a:t>
            </a:r>
            <a:endParaRPr sz="2700">
              <a:solidFill>
                <a:schemeClr val="dk1"/>
              </a:solidFill>
              <a:latin typeface="Calibri"/>
              <a:ea typeface="Calibri"/>
              <a:cs typeface="Calibri"/>
              <a:sym typeface="Calibri"/>
            </a:endParaRPr>
          </a:p>
          <a:p>
            <a:pPr marL="285750" marR="0" lvl="0" indent="-304800" algn="l" rtl="0">
              <a:lnSpc>
                <a:spcPct val="100000"/>
              </a:lnSpc>
              <a:spcBef>
                <a:spcPts val="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Learn the basics of current trade situation in the US and world. </a:t>
            </a:r>
            <a:endParaRPr sz="2700">
              <a:solidFill>
                <a:schemeClr val="dk1"/>
              </a:solidFill>
              <a:latin typeface="Calibri"/>
              <a:ea typeface="Calibri"/>
              <a:cs typeface="Calibri"/>
              <a:sym typeface="Calibri"/>
            </a:endParaRPr>
          </a:p>
          <a:p>
            <a:pPr marL="285750" marR="0" lvl="0" indent="-304800" algn="l" rtl="0">
              <a:lnSpc>
                <a:spcPct val="100000"/>
              </a:lnSpc>
              <a:spcBef>
                <a:spcPts val="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Effectively implement lessons teaching tariffs</a:t>
            </a:r>
            <a:endParaRPr sz="27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sp>
        <p:nvSpPr>
          <p:cNvPr id="172" name="Google Shape;172;p37"/>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74"/>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700" b="1">
                <a:solidFill>
                  <a:srgbClr val="414A58"/>
                </a:solidFill>
                <a:latin typeface="Calibri"/>
                <a:ea typeface="Calibri"/>
                <a:cs typeface="Calibri"/>
                <a:sym typeface="Calibri"/>
              </a:rPr>
              <a:t>GDP and Economic Growth</a:t>
            </a:r>
            <a:endParaRPr sz="4700" b="1" i="0" u="none" strike="noStrike" cap="none">
              <a:solidFill>
                <a:srgbClr val="414A58"/>
              </a:solidFill>
              <a:latin typeface="Calibri"/>
              <a:ea typeface="Calibri"/>
              <a:cs typeface="Calibri"/>
              <a:sym typeface="Calibri"/>
            </a:endParaRPr>
          </a:p>
        </p:txBody>
      </p:sp>
      <p:sp>
        <p:nvSpPr>
          <p:cNvPr id="438" name="Google Shape;438;p74"/>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pic>
        <p:nvPicPr>
          <p:cNvPr id="439" name="Google Shape;439;p74"/>
          <p:cNvPicPr preferRelativeResize="0"/>
          <p:nvPr/>
        </p:nvPicPr>
        <p:blipFill>
          <a:blip r:embed="rId3">
            <a:alphaModFix/>
          </a:blip>
          <a:stretch>
            <a:fillRect/>
          </a:stretch>
        </p:blipFill>
        <p:spPr>
          <a:xfrm>
            <a:off x="152400" y="1843057"/>
            <a:ext cx="11608175" cy="2572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6"/>
          <p:cNvSpPr txBox="1"/>
          <p:nvPr/>
        </p:nvSpPr>
        <p:spPr>
          <a:xfrm>
            <a:off x="496898" y="170314"/>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3100" b="1">
                <a:solidFill>
                  <a:srgbClr val="414A58"/>
                </a:solidFill>
                <a:latin typeface="Calibri"/>
                <a:ea typeface="Calibri"/>
                <a:cs typeface="Calibri"/>
                <a:sym typeface="Calibri"/>
              </a:rPr>
              <a:t>Economic growth remained strong despite tariffs, driven </a:t>
            </a:r>
            <a:endParaRPr sz="3100" b="1">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r>
              <a:rPr lang="en-US" sz="3100" b="1">
                <a:solidFill>
                  <a:srgbClr val="414A58"/>
                </a:solidFill>
                <a:latin typeface="Calibri"/>
                <a:ea typeface="Calibri"/>
                <a:cs typeface="Calibri"/>
                <a:sym typeface="Calibri"/>
              </a:rPr>
              <a:t>largely by AI investment and consumer spending.</a:t>
            </a:r>
            <a:endParaRPr sz="3100" b="1" i="0" u="none" strike="noStrike" cap="none">
              <a:solidFill>
                <a:srgbClr val="414A58"/>
              </a:solidFill>
              <a:latin typeface="Calibri"/>
              <a:ea typeface="Calibri"/>
              <a:cs typeface="Calibri"/>
              <a:sym typeface="Calibri"/>
            </a:endParaRPr>
          </a:p>
        </p:txBody>
      </p:sp>
      <p:sp>
        <p:nvSpPr>
          <p:cNvPr id="452" name="Google Shape;452;p76"/>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pic>
        <p:nvPicPr>
          <p:cNvPr id="453" name="Google Shape;453;p76"/>
          <p:cNvPicPr preferRelativeResize="0"/>
          <p:nvPr/>
        </p:nvPicPr>
        <p:blipFill>
          <a:blip r:embed="rId3">
            <a:alphaModFix/>
          </a:blip>
          <a:stretch>
            <a:fillRect/>
          </a:stretch>
        </p:blipFill>
        <p:spPr>
          <a:xfrm>
            <a:off x="2205038" y="1573914"/>
            <a:ext cx="7781925" cy="4962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7"/>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700" b="1">
                <a:solidFill>
                  <a:srgbClr val="414A58"/>
                </a:solidFill>
                <a:latin typeface="Calibri"/>
                <a:ea typeface="Calibri"/>
                <a:cs typeface="Calibri"/>
                <a:sym typeface="Calibri"/>
              </a:rPr>
              <a:t>US Manufacturing</a:t>
            </a:r>
            <a:endParaRPr sz="4700" b="1" i="0" u="none" strike="noStrike" cap="none">
              <a:solidFill>
                <a:srgbClr val="414A58"/>
              </a:solidFill>
              <a:latin typeface="Calibri"/>
              <a:ea typeface="Calibri"/>
              <a:cs typeface="Calibri"/>
              <a:sym typeface="Calibri"/>
            </a:endParaRPr>
          </a:p>
        </p:txBody>
      </p:sp>
      <p:sp>
        <p:nvSpPr>
          <p:cNvPr id="459" name="Google Shape;459;p77"/>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pic>
        <p:nvPicPr>
          <p:cNvPr id="460" name="Google Shape;460;p77"/>
          <p:cNvPicPr preferRelativeResize="0"/>
          <p:nvPr/>
        </p:nvPicPr>
        <p:blipFill>
          <a:blip r:embed="rId3">
            <a:alphaModFix/>
          </a:blip>
          <a:stretch>
            <a:fillRect/>
          </a:stretch>
        </p:blipFill>
        <p:spPr>
          <a:xfrm>
            <a:off x="361725" y="1690657"/>
            <a:ext cx="11715225" cy="252835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9"/>
          <p:cNvSpPr txBox="1"/>
          <p:nvPr/>
        </p:nvSpPr>
        <p:spPr>
          <a:xfrm>
            <a:off x="496898" y="170314"/>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3100" b="1">
                <a:solidFill>
                  <a:srgbClr val="414A58"/>
                </a:solidFill>
                <a:latin typeface="Calibri"/>
                <a:ea typeface="Calibri"/>
                <a:cs typeface="Calibri"/>
                <a:sym typeface="Calibri"/>
              </a:rPr>
              <a:t>Manufacturing has continued to contract, with tariff uncertainty discouraging investment.</a:t>
            </a:r>
            <a:endParaRPr sz="3100" b="1" i="0" u="none" strike="noStrike" cap="none">
              <a:solidFill>
                <a:srgbClr val="414A58"/>
              </a:solidFill>
              <a:latin typeface="Calibri"/>
              <a:ea typeface="Calibri"/>
              <a:cs typeface="Calibri"/>
              <a:sym typeface="Calibri"/>
            </a:endParaRPr>
          </a:p>
        </p:txBody>
      </p:sp>
      <p:sp>
        <p:nvSpPr>
          <p:cNvPr id="473" name="Google Shape;473;p79"/>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pic>
        <p:nvPicPr>
          <p:cNvPr id="474" name="Google Shape;474;p79"/>
          <p:cNvPicPr preferRelativeResize="0"/>
          <p:nvPr/>
        </p:nvPicPr>
        <p:blipFill>
          <a:blip r:embed="rId3">
            <a:alphaModFix/>
          </a:blip>
          <a:stretch>
            <a:fillRect/>
          </a:stretch>
        </p:blipFill>
        <p:spPr>
          <a:xfrm>
            <a:off x="724063" y="1544027"/>
            <a:ext cx="10743875" cy="45065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80"/>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700" b="1">
                <a:solidFill>
                  <a:srgbClr val="414A58"/>
                </a:solidFill>
                <a:latin typeface="Calibri"/>
                <a:ea typeface="Calibri"/>
                <a:cs typeface="Calibri"/>
                <a:sym typeface="Calibri"/>
              </a:rPr>
              <a:t>US Trade Balance</a:t>
            </a:r>
            <a:endParaRPr sz="4700" b="1" i="0" u="none" strike="noStrike" cap="none">
              <a:solidFill>
                <a:srgbClr val="414A58"/>
              </a:solidFill>
              <a:latin typeface="Calibri"/>
              <a:ea typeface="Calibri"/>
              <a:cs typeface="Calibri"/>
              <a:sym typeface="Calibri"/>
            </a:endParaRPr>
          </a:p>
        </p:txBody>
      </p:sp>
      <p:sp>
        <p:nvSpPr>
          <p:cNvPr id="480" name="Google Shape;480;p80"/>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pic>
        <p:nvPicPr>
          <p:cNvPr id="481" name="Google Shape;481;p80"/>
          <p:cNvPicPr preferRelativeResize="0"/>
          <p:nvPr/>
        </p:nvPicPr>
        <p:blipFill>
          <a:blip r:embed="rId3">
            <a:alphaModFix/>
          </a:blip>
          <a:stretch>
            <a:fillRect/>
          </a:stretch>
        </p:blipFill>
        <p:spPr>
          <a:xfrm>
            <a:off x="152400" y="1843057"/>
            <a:ext cx="11481499" cy="2881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82"/>
          <p:cNvSpPr txBox="1"/>
          <p:nvPr/>
        </p:nvSpPr>
        <p:spPr>
          <a:xfrm>
            <a:off x="496898" y="170314"/>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3100" b="1">
                <a:solidFill>
                  <a:srgbClr val="414A58"/>
                </a:solidFill>
                <a:latin typeface="Calibri"/>
                <a:ea typeface="Calibri"/>
                <a:cs typeface="Calibri"/>
                <a:sym typeface="Calibri"/>
              </a:rPr>
              <a:t>Tariffs caused short-term swings in the trade deficit, </a:t>
            </a:r>
            <a:endParaRPr sz="3100" b="1">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r>
              <a:rPr lang="en-US" sz="3100" b="1">
                <a:solidFill>
                  <a:srgbClr val="414A58"/>
                </a:solidFill>
                <a:latin typeface="Calibri"/>
                <a:ea typeface="Calibri"/>
                <a:cs typeface="Calibri"/>
                <a:sym typeface="Calibri"/>
              </a:rPr>
              <a:t>but did not permanently eliminate it.</a:t>
            </a:r>
            <a:endParaRPr sz="3100" b="1" i="0" u="none" strike="noStrike" cap="none">
              <a:solidFill>
                <a:srgbClr val="414A58"/>
              </a:solidFill>
              <a:latin typeface="Calibri"/>
              <a:ea typeface="Calibri"/>
              <a:cs typeface="Calibri"/>
              <a:sym typeface="Calibri"/>
            </a:endParaRPr>
          </a:p>
        </p:txBody>
      </p:sp>
      <p:sp>
        <p:nvSpPr>
          <p:cNvPr id="494" name="Google Shape;494;p82"/>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pic>
        <p:nvPicPr>
          <p:cNvPr id="495" name="Google Shape;495;p82"/>
          <p:cNvPicPr preferRelativeResize="0"/>
          <p:nvPr/>
        </p:nvPicPr>
        <p:blipFill>
          <a:blip r:embed="rId3">
            <a:alphaModFix/>
          </a:blip>
          <a:stretch>
            <a:fillRect/>
          </a:stretch>
        </p:blipFill>
        <p:spPr>
          <a:xfrm>
            <a:off x="1946287" y="1544014"/>
            <a:ext cx="8299426" cy="496372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83"/>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600" b="1">
                <a:solidFill>
                  <a:srgbClr val="414A58"/>
                </a:solidFill>
                <a:latin typeface="Calibri"/>
                <a:ea typeface="Calibri"/>
                <a:cs typeface="Calibri"/>
                <a:sym typeface="Calibri"/>
              </a:rPr>
              <a:t>Why Everyone Got It Wrong</a:t>
            </a:r>
            <a:endParaRPr sz="4600" b="1" i="0" u="none" strike="noStrike" cap="none">
              <a:solidFill>
                <a:srgbClr val="414A58"/>
              </a:solidFill>
              <a:latin typeface="Calibri"/>
              <a:ea typeface="Calibri"/>
              <a:cs typeface="Calibri"/>
              <a:sym typeface="Calibri"/>
            </a:endParaRPr>
          </a:p>
        </p:txBody>
      </p:sp>
      <p:sp>
        <p:nvSpPr>
          <p:cNvPr id="501" name="Google Shape;501;p83"/>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502" name="Google Shape;502;p83"/>
          <p:cNvSpPr txBox="1"/>
          <p:nvPr/>
        </p:nvSpPr>
        <p:spPr>
          <a:xfrm>
            <a:off x="804599" y="1531175"/>
            <a:ext cx="10582800" cy="4351200"/>
          </a:xfrm>
          <a:prstGeom prst="rect">
            <a:avLst/>
          </a:prstGeom>
          <a:noFill/>
          <a:ln>
            <a:noFill/>
          </a:ln>
        </p:spPr>
        <p:txBody>
          <a:bodyPr spcFirstLastPara="1" wrap="square" lIns="91425" tIns="45700" rIns="91425" bIns="45700" anchor="t" anchorCtr="0">
            <a:noAutofit/>
          </a:bodyPr>
          <a:lstStyle/>
          <a:p>
            <a:pPr marL="457200" lvl="0" indent="-520700" algn="l" rtl="0">
              <a:lnSpc>
                <a:spcPct val="90000"/>
              </a:lnSpc>
              <a:spcBef>
                <a:spcPts val="0"/>
              </a:spcBef>
              <a:spcAft>
                <a:spcPts val="0"/>
              </a:spcAft>
              <a:buClr>
                <a:schemeClr val="dk1"/>
              </a:buClr>
              <a:buSzPts val="4600"/>
              <a:buFont typeface="Calibri"/>
              <a:buAutoNum type="arabicPeriod"/>
            </a:pPr>
            <a:r>
              <a:rPr lang="en-US" sz="4600">
                <a:solidFill>
                  <a:schemeClr val="dk1"/>
                </a:solidFill>
                <a:latin typeface="Calibri"/>
                <a:ea typeface="Calibri"/>
                <a:cs typeface="Calibri"/>
                <a:sym typeface="Calibri"/>
              </a:rPr>
              <a:t>Delayed data</a:t>
            </a:r>
            <a:endParaRPr sz="4600">
              <a:solidFill>
                <a:schemeClr val="dk1"/>
              </a:solidFill>
              <a:latin typeface="Calibri"/>
              <a:ea typeface="Calibri"/>
              <a:cs typeface="Calibri"/>
              <a:sym typeface="Calibri"/>
            </a:endParaRPr>
          </a:p>
          <a:p>
            <a:pPr marL="457200" lvl="0" indent="-520700" algn="l" rtl="0">
              <a:lnSpc>
                <a:spcPct val="90000"/>
              </a:lnSpc>
              <a:spcBef>
                <a:spcPts val="0"/>
              </a:spcBef>
              <a:spcAft>
                <a:spcPts val="0"/>
              </a:spcAft>
              <a:buClr>
                <a:schemeClr val="dk1"/>
              </a:buClr>
              <a:buSzPts val="4600"/>
              <a:buFont typeface="Calibri"/>
              <a:buAutoNum type="arabicPeriod"/>
            </a:pPr>
            <a:r>
              <a:rPr lang="en-US" sz="4600">
                <a:solidFill>
                  <a:schemeClr val="dk1"/>
                </a:solidFill>
                <a:latin typeface="Calibri"/>
                <a:ea typeface="Calibri"/>
                <a:cs typeface="Calibri"/>
                <a:sym typeface="Calibri"/>
              </a:rPr>
              <a:t>Policy reversals</a:t>
            </a:r>
            <a:endParaRPr sz="4600">
              <a:solidFill>
                <a:schemeClr val="dk1"/>
              </a:solidFill>
              <a:latin typeface="Calibri"/>
              <a:ea typeface="Calibri"/>
              <a:cs typeface="Calibri"/>
              <a:sym typeface="Calibri"/>
            </a:endParaRPr>
          </a:p>
          <a:p>
            <a:pPr marL="457200" lvl="0" indent="-520700" algn="l" rtl="0">
              <a:lnSpc>
                <a:spcPct val="90000"/>
              </a:lnSpc>
              <a:spcBef>
                <a:spcPts val="0"/>
              </a:spcBef>
              <a:spcAft>
                <a:spcPts val="0"/>
              </a:spcAft>
              <a:buClr>
                <a:schemeClr val="dk1"/>
              </a:buClr>
              <a:buSzPts val="4600"/>
              <a:buFont typeface="Calibri"/>
              <a:buAutoNum type="arabicPeriod"/>
            </a:pPr>
            <a:r>
              <a:rPr lang="en-US" sz="4600">
                <a:solidFill>
                  <a:schemeClr val="dk1"/>
                </a:solidFill>
                <a:latin typeface="Calibri"/>
                <a:ea typeface="Calibri"/>
                <a:cs typeface="Calibri"/>
                <a:sym typeface="Calibri"/>
              </a:rPr>
              <a:t>Substitution effects</a:t>
            </a:r>
            <a:endParaRPr sz="4600">
              <a:solidFill>
                <a:schemeClr val="dk1"/>
              </a:solidFill>
              <a:latin typeface="Calibri"/>
              <a:ea typeface="Calibri"/>
              <a:cs typeface="Calibri"/>
              <a:sym typeface="Calibri"/>
            </a:endParaRPr>
          </a:p>
          <a:p>
            <a:pPr marL="457200" lvl="0" indent="-520700" algn="l" rtl="0">
              <a:lnSpc>
                <a:spcPct val="90000"/>
              </a:lnSpc>
              <a:spcBef>
                <a:spcPts val="0"/>
              </a:spcBef>
              <a:spcAft>
                <a:spcPts val="0"/>
              </a:spcAft>
              <a:buClr>
                <a:schemeClr val="dk1"/>
              </a:buClr>
              <a:buSzPts val="4600"/>
              <a:buFont typeface="Calibri"/>
              <a:buAutoNum type="arabicPeriod"/>
            </a:pPr>
            <a:r>
              <a:rPr lang="en-US" sz="4600">
                <a:solidFill>
                  <a:schemeClr val="dk1"/>
                </a:solidFill>
                <a:latin typeface="Calibri"/>
                <a:ea typeface="Calibri"/>
                <a:cs typeface="Calibri"/>
                <a:sym typeface="Calibri"/>
              </a:rPr>
              <a:t>AI boom</a:t>
            </a:r>
            <a:endParaRPr sz="4600">
              <a:solidFill>
                <a:schemeClr val="dk1"/>
              </a:solidFill>
              <a:latin typeface="Calibri"/>
              <a:ea typeface="Calibri"/>
              <a:cs typeface="Calibri"/>
              <a:sym typeface="Calibri"/>
            </a:endParaRPr>
          </a:p>
          <a:p>
            <a:pPr marL="457200" lvl="0" indent="-520700" algn="l" rtl="0">
              <a:lnSpc>
                <a:spcPct val="90000"/>
              </a:lnSpc>
              <a:spcBef>
                <a:spcPts val="0"/>
              </a:spcBef>
              <a:spcAft>
                <a:spcPts val="0"/>
              </a:spcAft>
              <a:buClr>
                <a:schemeClr val="dk1"/>
              </a:buClr>
              <a:buSzPts val="4600"/>
              <a:buFont typeface="Calibri"/>
              <a:buAutoNum type="arabicPeriod"/>
            </a:pPr>
            <a:r>
              <a:rPr lang="en-US" sz="4600">
                <a:solidFill>
                  <a:schemeClr val="dk1"/>
                </a:solidFill>
                <a:latin typeface="Calibri"/>
                <a:ea typeface="Calibri"/>
                <a:cs typeface="Calibri"/>
                <a:sym typeface="Calibri"/>
              </a:rPr>
              <a:t>Companies adapting</a:t>
            </a:r>
            <a:endParaRPr sz="460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260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pic>
        <p:nvPicPr>
          <p:cNvPr id="503" name="Google Shape;503;p83"/>
          <p:cNvPicPr preferRelativeResize="0"/>
          <p:nvPr/>
        </p:nvPicPr>
        <p:blipFill>
          <a:blip r:embed="rId3">
            <a:alphaModFix/>
          </a:blip>
          <a:stretch>
            <a:fillRect/>
          </a:stretch>
        </p:blipFill>
        <p:spPr>
          <a:xfrm>
            <a:off x="6638747" y="1531172"/>
            <a:ext cx="5128726" cy="5084700"/>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2" name="Online Media 1" title="How Much Longer Can Grocery Stores Delay Trump’s Tariff Price Hikes? | WSJ">
            <a:hlinkClick r:id="" action="ppaction://media"/>
            <a:extLst>
              <a:ext uri="{FF2B5EF4-FFF2-40B4-BE49-F238E27FC236}">
                <a16:creationId xmlns:a16="http://schemas.microsoft.com/office/drawing/2014/main" id="{A97F365A-3571-252D-7634-131C2DEE511D}"/>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86"/>
          <p:cNvSpPr txBox="1"/>
          <p:nvPr/>
        </p:nvSpPr>
        <p:spPr>
          <a:xfrm>
            <a:off x="496898" y="170314"/>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endParaRPr sz="3100" b="1" i="0" u="none" strike="noStrike" cap="none">
              <a:solidFill>
                <a:srgbClr val="414A58"/>
              </a:solidFill>
              <a:latin typeface="Calibri"/>
              <a:ea typeface="Calibri"/>
              <a:cs typeface="Calibri"/>
              <a:sym typeface="Calibri"/>
            </a:endParaRPr>
          </a:p>
        </p:txBody>
      </p:sp>
      <p:sp>
        <p:nvSpPr>
          <p:cNvPr id="523" name="Google Shape;523;p86"/>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524" name="Google Shape;524;p86"/>
          <p:cNvSpPr txBox="1"/>
          <p:nvPr/>
        </p:nvSpPr>
        <p:spPr>
          <a:xfrm>
            <a:off x="1495800" y="1312500"/>
            <a:ext cx="9200400" cy="2844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9600" b="1">
                <a:solidFill>
                  <a:srgbClr val="414A58"/>
                </a:solidFill>
                <a:latin typeface="Calibri"/>
                <a:ea typeface="Calibri"/>
                <a:cs typeface="Calibri"/>
                <a:sym typeface="Calibri"/>
              </a:rPr>
              <a:t>TRADE LESSON EXPLORATION</a:t>
            </a:r>
            <a:endParaRPr sz="96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87"/>
          <p:cNvSpPr txBox="1"/>
          <p:nvPr/>
        </p:nvSpPr>
        <p:spPr>
          <a:xfrm>
            <a:off x="0" y="0"/>
            <a:ext cx="3999900" cy="46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a:p>
        </p:txBody>
      </p:sp>
      <p:pic>
        <p:nvPicPr>
          <p:cNvPr id="530" name="Google Shape;530;p87">
            <a:hlinkClick r:id="rId3"/>
          </p:cNvPr>
          <p:cNvPicPr preferRelativeResize="0"/>
          <p:nvPr/>
        </p:nvPicPr>
        <p:blipFill>
          <a:blip r:embed="rId4">
            <a:alphaModFix/>
          </a:blip>
          <a:stretch>
            <a:fillRect/>
          </a:stretch>
        </p:blipFill>
        <p:spPr>
          <a:xfrm>
            <a:off x="1176600" y="1695450"/>
            <a:ext cx="9600574" cy="4610300"/>
          </a:xfrm>
          <a:prstGeom prst="rect">
            <a:avLst/>
          </a:prstGeom>
          <a:noFill/>
          <a:ln>
            <a:noFill/>
          </a:ln>
        </p:spPr>
      </p:pic>
      <p:sp>
        <p:nvSpPr>
          <p:cNvPr id="531" name="Google Shape;531;p87"/>
          <p:cNvSpPr txBox="1"/>
          <p:nvPr/>
        </p:nvSpPr>
        <p:spPr>
          <a:xfrm>
            <a:off x="-1686925" y="552225"/>
            <a:ext cx="9539100" cy="7665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200" b="1">
                <a:solidFill>
                  <a:srgbClr val="414A58"/>
                </a:solidFill>
                <a:latin typeface="Calibri"/>
                <a:ea typeface="Calibri"/>
                <a:cs typeface="Calibri"/>
                <a:sym typeface="Calibri"/>
              </a:rPr>
              <a:t>TRADE LESSON #2</a:t>
            </a:r>
            <a:endParaRPr sz="42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8"/>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Presenter</a:t>
            </a:r>
            <a:endParaRPr sz="4400" b="0" i="0" u="none" strike="noStrike" cap="none">
              <a:solidFill>
                <a:schemeClr val="dk1"/>
              </a:solidFill>
              <a:latin typeface="Calibri"/>
              <a:ea typeface="Calibri"/>
              <a:cs typeface="Calibri"/>
              <a:sym typeface="Calibri"/>
            </a:endParaRPr>
          </a:p>
        </p:txBody>
      </p:sp>
      <p:sp>
        <p:nvSpPr>
          <p:cNvPr id="178" name="Google Shape;178;p38"/>
          <p:cNvSpPr txBox="1"/>
          <p:nvPr/>
        </p:nvSpPr>
        <p:spPr>
          <a:xfrm>
            <a:off x="3050184" y="1711105"/>
            <a:ext cx="7630354" cy="10354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a:solidFill>
                  <a:schemeClr val="dk1"/>
                </a:solidFill>
                <a:latin typeface="Calibri"/>
                <a:ea typeface="Calibri"/>
                <a:cs typeface="Calibri"/>
                <a:sym typeface="Calibri"/>
              </a:rPr>
              <a:t>James Redelsheimer</a:t>
            </a: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jred@fee.org</a:t>
            </a:r>
            <a:endParaRPr/>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sp>
        <p:nvSpPr>
          <p:cNvPr id="179" name="Google Shape;179;p38"/>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180" name="Google Shape;180;p38"/>
          <p:cNvPicPr preferRelativeResize="0"/>
          <p:nvPr/>
        </p:nvPicPr>
        <p:blipFill>
          <a:blip r:embed="rId3">
            <a:alphaModFix/>
          </a:blip>
          <a:stretch>
            <a:fillRect/>
          </a:stretch>
        </p:blipFill>
        <p:spPr>
          <a:xfrm>
            <a:off x="706225" y="1548250"/>
            <a:ext cx="1939475" cy="2421129"/>
          </a:xfrm>
          <a:prstGeom prst="rect">
            <a:avLst/>
          </a:prstGeom>
          <a:noFill/>
          <a:ln>
            <a:noFill/>
          </a:ln>
        </p:spPr>
      </p:pic>
      <p:sp>
        <p:nvSpPr>
          <p:cNvPr id="181" name="Google Shape;181;p38"/>
          <p:cNvSpPr txBox="1"/>
          <p:nvPr/>
        </p:nvSpPr>
        <p:spPr>
          <a:xfrm>
            <a:off x="3113775" y="3061850"/>
            <a:ext cx="88254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1700">
                <a:solidFill>
                  <a:schemeClr val="dk1"/>
                </a:solidFill>
                <a:latin typeface="Calibri"/>
                <a:ea typeface="Calibri"/>
                <a:cs typeface="Calibri"/>
                <a:sym typeface="Calibri"/>
              </a:rPr>
              <a:t>James Redelsheimer, Education Manager at the Foundation for Economic Education (FEE), has  20+ years of AP Economics and Personal Finance teaching experience at the High School level in Minnesota. He is the co-author of Barron’s AP Economics, and holds degrees from St. Olaf College and the University of St. Thomas. James has garnered numerous recognitions for his teaching, including the 3M Minnesota Economics Educator of the Year Award and the Thrivent Personal Finance Educator of the Year Award. James has published curriculum for numerous organizations and regularly shares his expertise on best practices in teaching economics, personal finance, and civil discourse at both local and national events. In his role at FEE, James creates award-winning curriculum for the 15,000 network of teachers at FEE’s Learning Center. </a:t>
            </a:r>
            <a:endParaRPr sz="17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8"/>
          <p:cNvSpPr txBox="1"/>
          <p:nvPr/>
        </p:nvSpPr>
        <p:spPr>
          <a:xfrm>
            <a:off x="0" y="0"/>
            <a:ext cx="3999900" cy="46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a:p>
        </p:txBody>
      </p:sp>
      <p:pic>
        <p:nvPicPr>
          <p:cNvPr id="537" name="Google Shape;537;p88">
            <a:hlinkClick r:id="rId3"/>
          </p:cNvPr>
          <p:cNvPicPr preferRelativeResize="0"/>
          <p:nvPr/>
        </p:nvPicPr>
        <p:blipFill>
          <a:blip r:embed="rId4">
            <a:alphaModFix/>
          </a:blip>
          <a:stretch>
            <a:fillRect/>
          </a:stretch>
        </p:blipFill>
        <p:spPr>
          <a:xfrm>
            <a:off x="1782263" y="1578297"/>
            <a:ext cx="8386474" cy="4717400"/>
          </a:xfrm>
          <a:prstGeom prst="rect">
            <a:avLst/>
          </a:prstGeom>
          <a:noFill/>
          <a:ln>
            <a:noFill/>
          </a:ln>
        </p:spPr>
      </p:pic>
      <p:sp>
        <p:nvSpPr>
          <p:cNvPr id="538" name="Google Shape;538;p88"/>
          <p:cNvSpPr txBox="1"/>
          <p:nvPr/>
        </p:nvSpPr>
        <p:spPr>
          <a:xfrm>
            <a:off x="632575" y="461700"/>
            <a:ext cx="5141100" cy="7665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200" b="1">
                <a:solidFill>
                  <a:srgbClr val="414A58"/>
                </a:solidFill>
                <a:latin typeface="Calibri"/>
                <a:ea typeface="Calibri"/>
                <a:cs typeface="Calibri"/>
                <a:sym typeface="Calibri"/>
              </a:rPr>
              <a:t>TRADE LESSON #1</a:t>
            </a:r>
            <a:endParaRPr sz="4200">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9"/>
          <p:cNvSpPr txBox="1"/>
          <p:nvPr/>
        </p:nvSpPr>
        <p:spPr>
          <a:xfrm>
            <a:off x="0" y="0"/>
            <a:ext cx="3999900" cy="46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a:p>
        </p:txBody>
      </p:sp>
      <p:sp>
        <p:nvSpPr>
          <p:cNvPr id="544" name="Google Shape;544;p89"/>
          <p:cNvSpPr txBox="1"/>
          <p:nvPr/>
        </p:nvSpPr>
        <p:spPr>
          <a:xfrm>
            <a:off x="-1686925" y="552225"/>
            <a:ext cx="9539100" cy="7665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200" b="1">
                <a:solidFill>
                  <a:srgbClr val="414A58"/>
                </a:solidFill>
                <a:latin typeface="Calibri"/>
                <a:ea typeface="Calibri"/>
                <a:cs typeface="Calibri"/>
                <a:sym typeface="Calibri"/>
              </a:rPr>
              <a:t>TRADE LESSON #3</a:t>
            </a:r>
            <a:endParaRPr sz="4200">
              <a:solidFill>
                <a:schemeClr val="dk1"/>
              </a:solidFill>
            </a:endParaRPr>
          </a:p>
        </p:txBody>
      </p:sp>
      <p:pic>
        <p:nvPicPr>
          <p:cNvPr id="545" name="Google Shape;545;p89">
            <a:hlinkClick r:id="rId3"/>
          </p:cNvPr>
          <p:cNvPicPr preferRelativeResize="0"/>
          <p:nvPr/>
        </p:nvPicPr>
        <p:blipFill>
          <a:blip r:embed="rId4">
            <a:alphaModFix/>
          </a:blip>
          <a:stretch>
            <a:fillRect/>
          </a:stretch>
        </p:blipFill>
        <p:spPr>
          <a:xfrm>
            <a:off x="3857625" y="3070400"/>
            <a:ext cx="4619599" cy="3442950"/>
          </a:xfrm>
          <a:prstGeom prst="rect">
            <a:avLst/>
          </a:prstGeom>
          <a:noFill/>
          <a:ln w="38100" cap="flat" cmpd="sng">
            <a:solidFill>
              <a:schemeClr val="dk2"/>
            </a:solidFill>
            <a:prstDash val="solid"/>
            <a:round/>
            <a:headEnd type="none" w="sm" len="sm"/>
            <a:tailEnd type="none" w="sm" len="sm"/>
          </a:ln>
        </p:spPr>
      </p:pic>
      <p:pic>
        <p:nvPicPr>
          <p:cNvPr id="546" name="Google Shape;546;p89">
            <a:hlinkClick r:id="rId3"/>
          </p:cNvPr>
          <p:cNvPicPr preferRelativeResize="0"/>
          <p:nvPr/>
        </p:nvPicPr>
        <p:blipFill>
          <a:blip r:embed="rId5">
            <a:alphaModFix/>
          </a:blip>
          <a:stretch>
            <a:fillRect/>
          </a:stretch>
        </p:blipFill>
        <p:spPr>
          <a:xfrm>
            <a:off x="3096701" y="1441275"/>
            <a:ext cx="6318400" cy="150657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550"/>
        <p:cNvGrpSpPr/>
        <p:nvPr/>
      </p:nvGrpSpPr>
      <p:grpSpPr>
        <a:xfrm>
          <a:off x="0" y="0"/>
          <a:ext cx="0" cy="0"/>
          <a:chOff x="0" y="0"/>
          <a:chExt cx="0" cy="0"/>
        </a:xfrm>
      </p:grpSpPr>
      <p:pic>
        <p:nvPicPr>
          <p:cNvPr id="551" name="Google Shape;551;p90"/>
          <p:cNvPicPr preferRelativeResize="0"/>
          <p:nvPr/>
        </p:nvPicPr>
        <p:blipFill>
          <a:blip r:embed="rId3">
            <a:alphaModFix/>
          </a:blip>
          <a:stretch>
            <a:fillRect/>
          </a:stretch>
        </p:blipFill>
        <p:spPr>
          <a:xfrm>
            <a:off x="184233" y="1142100"/>
            <a:ext cx="11912900" cy="4468833"/>
          </a:xfrm>
          <a:prstGeom prst="rect">
            <a:avLst/>
          </a:prstGeom>
          <a:noFill/>
          <a:ln w="38100" cap="flat" cmpd="sng">
            <a:solidFill>
              <a:srgbClr val="28ABE2"/>
            </a:solidFill>
            <a:prstDash val="solid"/>
            <a:round/>
            <a:headEnd type="none" w="sm" len="sm"/>
            <a:tailEnd type="none" w="sm" len="sm"/>
          </a:ln>
        </p:spPr>
      </p:pic>
      <p:sp>
        <p:nvSpPr>
          <p:cNvPr id="552" name="Google Shape;552;p90"/>
          <p:cNvSpPr txBox="1"/>
          <p:nvPr/>
        </p:nvSpPr>
        <p:spPr>
          <a:xfrm>
            <a:off x="238967" y="0"/>
            <a:ext cx="9327600" cy="571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6400">
                <a:solidFill>
                  <a:schemeClr val="lt1"/>
                </a:solidFill>
                <a:latin typeface="Montserrat Black"/>
                <a:ea typeface="Montserrat Black"/>
                <a:cs typeface="Montserrat Black"/>
                <a:sym typeface="Montserrat Black"/>
              </a:rPr>
              <a:t>TEACHERS.FEE.ORG</a:t>
            </a:r>
            <a:endParaRPr sz="6400">
              <a:solidFill>
                <a:schemeClr val="lt1"/>
              </a:solidFill>
              <a:latin typeface="Montserrat Black"/>
              <a:ea typeface="Montserrat Black"/>
              <a:cs typeface="Montserrat Black"/>
              <a:sym typeface="Montserrat Black"/>
            </a:endParaRPr>
          </a:p>
        </p:txBody>
      </p:sp>
      <p:pic>
        <p:nvPicPr>
          <p:cNvPr id="553" name="Google Shape;553;p90"/>
          <p:cNvPicPr preferRelativeResize="0"/>
          <p:nvPr/>
        </p:nvPicPr>
        <p:blipFill>
          <a:blip r:embed="rId4">
            <a:alphaModFix/>
          </a:blip>
          <a:stretch>
            <a:fillRect/>
          </a:stretch>
        </p:blipFill>
        <p:spPr>
          <a:xfrm>
            <a:off x="310267" y="5121433"/>
            <a:ext cx="1637253" cy="1643600"/>
          </a:xfrm>
          <a:prstGeom prst="rect">
            <a:avLst/>
          </a:prstGeom>
          <a:noFill/>
          <a:ln w="19075" cap="flat" cmpd="sng">
            <a:solidFill>
              <a:srgbClr val="595959"/>
            </a:solidFill>
            <a:prstDash val="solid"/>
            <a:round/>
            <a:headEnd type="none" w="sm" len="sm"/>
            <a:tailEnd type="none" w="sm" len="sm"/>
          </a:ln>
        </p:spPr>
      </p:pic>
      <p:sp>
        <p:nvSpPr>
          <p:cNvPr id="554" name="Google Shape;554;p90"/>
          <p:cNvSpPr/>
          <p:nvPr/>
        </p:nvSpPr>
        <p:spPr>
          <a:xfrm rot="2200649">
            <a:off x="1900585" y="4831538"/>
            <a:ext cx="375182" cy="360423"/>
          </a:xfrm>
          <a:prstGeom prst="downArrow">
            <a:avLst>
              <a:gd name="adj1" fmla="val 50000"/>
              <a:gd name="adj2" fmla="val 50000"/>
            </a:avLst>
          </a:prstGeom>
          <a:solidFill>
            <a:srgbClr val="FFFF00"/>
          </a:solidFill>
          <a:ln w="190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555" name="Google Shape;555;p90"/>
          <p:cNvPicPr preferRelativeResize="0"/>
          <p:nvPr/>
        </p:nvPicPr>
        <p:blipFill rotWithShape="1">
          <a:blip r:embed="rId5">
            <a:alphaModFix/>
          </a:blip>
          <a:srcRect r="16205"/>
          <a:stretch/>
        </p:blipFill>
        <p:spPr>
          <a:xfrm>
            <a:off x="7697133" y="3747767"/>
            <a:ext cx="4494869" cy="3017269"/>
          </a:xfrm>
          <a:prstGeom prst="rect">
            <a:avLst/>
          </a:prstGeom>
          <a:noFill/>
          <a:ln w="25400" cap="flat" cmpd="sng">
            <a:solidFill>
              <a:srgbClr val="214291"/>
            </a:solidFill>
            <a:prstDash val="solid"/>
            <a:round/>
            <a:headEnd type="none" w="sm" len="sm"/>
            <a:tailEnd type="none" w="sm" len="sm"/>
          </a:ln>
        </p:spPr>
      </p:pic>
      <p:sp>
        <p:nvSpPr>
          <p:cNvPr id="556" name="Google Shape;556;p90"/>
          <p:cNvSpPr txBox="1"/>
          <p:nvPr/>
        </p:nvSpPr>
        <p:spPr>
          <a:xfrm>
            <a:off x="2016722" y="5610925"/>
            <a:ext cx="5611200" cy="9081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2000" b="1">
                <a:solidFill>
                  <a:schemeClr val="lt1"/>
                </a:solidFill>
                <a:latin typeface="Montserrat"/>
                <a:ea typeface="Montserrat"/>
                <a:cs typeface="Montserrat"/>
                <a:sym typeface="Montserrat"/>
              </a:rPr>
              <a:t>Facebook: </a:t>
            </a:r>
            <a:r>
              <a:rPr lang="en-US" sz="2000">
                <a:solidFill>
                  <a:schemeClr val="lt1"/>
                </a:solidFill>
                <a:latin typeface="Montserrat"/>
                <a:ea typeface="Montserrat"/>
                <a:cs typeface="Montserrat"/>
                <a:sym typeface="Montserrat"/>
              </a:rPr>
              <a:t>@FEELearningCenter | </a:t>
            </a:r>
            <a:r>
              <a:rPr lang="en-US" sz="2000" b="1">
                <a:solidFill>
                  <a:schemeClr val="lt1"/>
                </a:solidFill>
                <a:latin typeface="Montserrat"/>
                <a:ea typeface="Montserrat"/>
                <a:cs typeface="Montserrat"/>
                <a:sym typeface="Montserrat"/>
              </a:rPr>
              <a:t>X and IG:</a:t>
            </a:r>
            <a:r>
              <a:rPr lang="en-US" sz="2000">
                <a:solidFill>
                  <a:schemeClr val="lt1"/>
                </a:solidFill>
                <a:latin typeface="Montserrat"/>
                <a:ea typeface="Montserrat"/>
                <a:cs typeface="Montserrat"/>
                <a:sym typeface="Montserrat"/>
              </a:rPr>
              <a:t> @FEE_Learning </a:t>
            </a:r>
            <a:r>
              <a:rPr lang="en-US" sz="2000" b="1">
                <a:solidFill>
                  <a:schemeClr val="lt1"/>
                </a:solidFill>
                <a:latin typeface="Montserrat"/>
                <a:ea typeface="Montserrat"/>
                <a:cs typeface="Montserrat"/>
                <a:sym typeface="Montserrat"/>
              </a:rPr>
              <a:t>LinkedIn:</a:t>
            </a:r>
            <a:r>
              <a:rPr lang="en-US" sz="2000">
                <a:solidFill>
                  <a:schemeClr val="lt1"/>
                </a:solidFill>
                <a:latin typeface="Montserrat"/>
                <a:ea typeface="Montserrat"/>
                <a:cs typeface="Montserrat"/>
                <a:sym typeface="Montserrat"/>
              </a:rPr>
              <a:t> @FEE-LC</a:t>
            </a:r>
            <a:endParaRPr sz="2000">
              <a:solidFill>
                <a:schemeClr val="lt1"/>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A324C"/>
        </a:solidFill>
        <a:effectLst/>
      </p:bgPr>
    </p:bg>
    <p:spTree>
      <p:nvGrpSpPr>
        <p:cNvPr id="1" name="Shape 560"/>
        <p:cNvGrpSpPr/>
        <p:nvPr/>
      </p:nvGrpSpPr>
      <p:grpSpPr>
        <a:xfrm>
          <a:off x="0" y="0"/>
          <a:ext cx="0" cy="0"/>
          <a:chOff x="0" y="0"/>
          <a:chExt cx="0" cy="0"/>
        </a:xfrm>
      </p:grpSpPr>
      <p:pic>
        <p:nvPicPr>
          <p:cNvPr id="561" name="Google Shape;561;p91"/>
          <p:cNvPicPr preferRelativeResize="0"/>
          <p:nvPr/>
        </p:nvPicPr>
        <p:blipFill>
          <a:blip r:embed="rId3">
            <a:alphaModFix/>
          </a:blip>
          <a:stretch>
            <a:fillRect/>
          </a:stretch>
        </p:blipFill>
        <p:spPr>
          <a:xfrm>
            <a:off x="1410900" y="1692033"/>
            <a:ext cx="9183979" cy="5165967"/>
          </a:xfrm>
          <a:prstGeom prst="rect">
            <a:avLst/>
          </a:prstGeom>
          <a:noFill/>
          <a:ln>
            <a:noFill/>
          </a:ln>
        </p:spPr>
      </p:pic>
      <p:pic>
        <p:nvPicPr>
          <p:cNvPr id="562" name="Google Shape;562;p91"/>
          <p:cNvPicPr preferRelativeResize="0"/>
          <p:nvPr/>
        </p:nvPicPr>
        <p:blipFill>
          <a:blip r:embed="rId4">
            <a:alphaModFix/>
          </a:blip>
          <a:stretch>
            <a:fillRect/>
          </a:stretch>
        </p:blipFill>
        <p:spPr>
          <a:xfrm>
            <a:off x="4694383" y="573567"/>
            <a:ext cx="2706067" cy="1506100"/>
          </a:xfrm>
          <a:prstGeom prst="rect">
            <a:avLst/>
          </a:prstGeom>
          <a:noFill/>
          <a:ln w="50800" cap="flat" cmpd="sng">
            <a:solidFill>
              <a:schemeClr val="dk1"/>
            </a:solidFill>
            <a:prstDash val="solid"/>
            <a:round/>
            <a:headEnd type="none" w="sm" len="sm"/>
            <a:tailEnd type="none" w="sm" len="sm"/>
          </a:ln>
        </p:spPr>
      </p:pic>
      <p:sp>
        <p:nvSpPr>
          <p:cNvPr id="563" name="Google Shape;563;p91"/>
          <p:cNvSpPr txBox="1"/>
          <p:nvPr/>
        </p:nvSpPr>
        <p:spPr>
          <a:xfrm>
            <a:off x="0" y="0"/>
            <a:ext cx="14092500" cy="1136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700" b="1" i="1">
                <a:solidFill>
                  <a:schemeClr val="lt1"/>
                </a:solidFill>
                <a:latin typeface="Montserrat"/>
                <a:ea typeface="Montserrat"/>
                <a:cs typeface="Montserrat"/>
                <a:sym typeface="Montserrat"/>
              </a:rPr>
              <a:t>FREE LESSONS EMAILED &amp; POSTED EVERY WEDNESDAY!</a:t>
            </a:r>
            <a:endParaRPr sz="2700" b="1" i="1">
              <a:solidFill>
                <a:schemeClr val="lt1"/>
              </a:solidFill>
              <a:latin typeface="Montserrat"/>
              <a:ea typeface="Montserrat"/>
              <a:cs typeface="Montserrat"/>
              <a:sym typeface="Montserrat"/>
            </a:endParaRPr>
          </a:p>
        </p:txBody>
      </p:sp>
      <p:pic>
        <p:nvPicPr>
          <p:cNvPr id="564" name="Google Shape;564;p91"/>
          <p:cNvPicPr preferRelativeResize="0"/>
          <p:nvPr/>
        </p:nvPicPr>
        <p:blipFill>
          <a:blip r:embed="rId5">
            <a:alphaModFix/>
          </a:blip>
          <a:stretch>
            <a:fillRect/>
          </a:stretch>
        </p:blipFill>
        <p:spPr>
          <a:xfrm rot="509162">
            <a:off x="221166" y="4038892"/>
            <a:ext cx="3718367" cy="2427093"/>
          </a:xfrm>
          <a:prstGeom prst="rect">
            <a:avLst/>
          </a:prstGeom>
          <a:noFill/>
          <a:ln w="50800" cap="flat" cmpd="sng">
            <a:solidFill>
              <a:schemeClr val="dk1"/>
            </a:solidFill>
            <a:prstDash val="solid"/>
            <a:round/>
            <a:headEnd type="none" w="sm" len="sm"/>
            <a:tailEnd type="none" w="sm" len="sm"/>
          </a:ln>
        </p:spPr>
      </p:pic>
      <p:pic>
        <p:nvPicPr>
          <p:cNvPr id="565" name="Google Shape;565;p91"/>
          <p:cNvPicPr preferRelativeResize="0"/>
          <p:nvPr/>
        </p:nvPicPr>
        <p:blipFill>
          <a:blip r:embed="rId6">
            <a:alphaModFix/>
          </a:blip>
          <a:stretch>
            <a:fillRect/>
          </a:stretch>
        </p:blipFill>
        <p:spPr>
          <a:xfrm rot="-1058900">
            <a:off x="255609" y="1027761"/>
            <a:ext cx="3222316" cy="1456179"/>
          </a:xfrm>
          <a:prstGeom prst="rect">
            <a:avLst/>
          </a:prstGeom>
          <a:noFill/>
          <a:ln w="50800" cap="flat" cmpd="sng">
            <a:solidFill>
              <a:schemeClr val="dk1"/>
            </a:solidFill>
            <a:prstDash val="solid"/>
            <a:round/>
            <a:headEnd type="none" w="sm" len="sm"/>
            <a:tailEnd type="none" w="sm" len="sm"/>
          </a:ln>
        </p:spPr>
      </p:pic>
      <p:pic>
        <p:nvPicPr>
          <p:cNvPr id="566" name="Google Shape;566;p91"/>
          <p:cNvPicPr preferRelativeResize="0"/>
          <p:nvPr/>
        </p:nvPicPr>
        <p:blipFill>
          <a:blip r:embed="rId7">
            <a:alphaModFix/>
          </a:blip>
          <a:stretch>
            <a:fillRect/>
          </a:stretch>
        </p:blipFill>
        <p:spPr>
          <a:xfrm rot="833576">
            <a:off x="8592595" y="946787"/>
            <a:ext cx="3279855" cy="1404001"/>
          </a:xfrm>
          <a:prstGeom prst="rect">
            <a:avLst/>
          </a:prstGeom>
          <a:noFill/>
          <a:ln w="50800" cap="flat" cmpd="sng">
            <a:solidFill>
              <a:schemeClr val="dk1"/>
            </a:solidFill>
            <a:prstDash val="solid"/>
            <a:round/>
            <a:headEnd type="none" w="sm" len="sm"/>
            <a:tailEnd type="none" w="sm" len="sm"/>
          </a:ln>
        </p:spPr>
      </p:pic>
      <p:pic>
        <p:nvPicPr>
          <p:cNvPr id="567" name="Google Shape;567;p91"/>
          <p:cNvPicPr preferRelativeResize="0"/>
          <p:nvPr/>
        </p:nvPicPr>
        <p:blipFill>
          <a:blip r:embed="rId8">
            <a:alphaModFix/>
          </a:blip>
          <a:stretch>
            <a:fillRect/>
          </a:stretch>
        </p:blipFill>
        <p:spPr>
          <a:xfrm rot="-1417990">
            <a:off x="8054419" y="4101830"/>
            <a:ext cx="3769695" cy="1973639"/>
          </a:xfrm>
          <a:prstGeom prst="rect">
            <a:avLst/>
          </a:prstGeom>
          <a:noFill/>
          <a:ln w="50800" cap="flat" cmpd="sng">
            <a:solidFill>
              <a:schemeClr val="dk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2AF41EFF-5AAB-6AAF-D8F0-6D05CF14A9CE}"/>
              </a:ext>
            </a:extLst>
          </p:cNvPr>
          <p:cNvPicPr>
            <a:picLocks noChangeAspect="1"/>
          </p:cNvPicPr>
          <p:nvPr/>
        </p:nvPicPr>
        <p:blipFill>
          <a:blip r:embed="rId4"/>
          <a:stretch>
            <a:fillRect/>
          </a:stretch>
        </p:blipFill>
        <p:spPr>
          <a:xfrm>
            <a:off x="2132564" y="301752"/>
            <a:ext cx="7342049" cy="5847015"/>
          </a:xfrm>
          <a:prstGeom prst="rect">
            <a:avLst/>
          </a:prstGeom>
          <a:ln w="12700">
            <a:solidFill>
              <a:schemeClr val="tx1"/>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94"/>
          <p:cNvSpPr txBox="1"/>
          <p:nvPr/>
        </p:nvSpPr>
        <p:spPr>
          <a:xfrm>
            <a:off x="657548" y="1301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endParaRPr sz="3100" b="1" dirty="0">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r>
              <a:rPr lang="en-US" sz="4800" b="1" dirty="0">
                <a:solidFill>
                  <a:srgbClr val="414A58"/>
                </a:solidFill>
                <a:latin typeface="Calibri"/>
                <a:ea typeface="Calibri"/>
                <a:cs typeface="Calibri"/>
                <a:sym typeface="Calibri"/>
              </a:rPr>
              <a:t>Activity! Trade Talk – Click for link</a:t>
            </a:r>
            <a:endParaRPr sz="4800" b="1" i="0" u="none" strike="noStrike" cap="none" dirty="0">
              <a:solidFill>
                <a:srgbClr val="414A58"/>
              </a:solidFill>
              <a:latin typeface="Calibri"/>
              <a:ea typeface="Calibri"/>
              <a:cs typeface="Calibri"/>
              <a:sym typeface="Calibri"/>
            </a:endParaRPr>
          </a:p>
        </p:txBody>
      </p:sp>
      <p:sp>
        <p:nvSpPr>
          <p:cNvPr id="587" name="Google Shape;587;p94"/>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pic>
        <p:nvPicPr>
          <p:cNvPr id="588" name="Google Shape;588;p94">
            <a:hlinkClick r:id="rId3"/>
          </p:cNvPr>
          <p:cNvPicPr preferRelativeResize="0"/>
          <p:nvPr/>
        </p:nvPicPr>
        <p:blipFill>
          <a:blip r:embed="rId4">
            <a:alphaModFix/>
          </a:blip>
          <a:stretch>
            <a:fillRect/>
          </a:stretch>
        </p:blipFill>
        <p:spPr>
          <a:xfrm>
            <a:off x="1358627" y="1544014"/>
            <a:ext cx="9474745" cy="46785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95"/>
          <p:cNvSpPr txBox="1"/>
          <p:nvPr/>
        </p:nvSpPr>
        <p:spPr>
          <a:xfrm>
            <a:off x="657548" y="1301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endParaRPr sz="3100" b="1">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r>
              <a:rPr lang="en-US" sz="4800" b="1">
                <a:solidFill>
                  <a:srgbClr val="414A58"/>
                </a:solidFill>
                <a:latin typeface="Calibri"/>
                <a:ea typeface="Calibri"/>
                <a:cs typeface="Calibri"/>
                <a:sym typeface="Calibri"/>
              </a:rPr>
              <a:t>Activity! Trade Talk</a:t>
            </a:r>
            <a:endParaRPr sz="4800" b="1" i="0" u="none" strike="noStrike" cap="none">
              <a:solidFill>
                <a:srgbClr val="414A58"/>
              </a:solidFill>
              <a:latin typeface="Calibri"/>
              <a:ea typeface="Calibri"/>
              <a:cs typeface="Calibri"/>
              <a:sym typeface="Calibri"/>
            </a:endParaRPr>
          </a:p>
        </p:txBody>
      </p:sp>
      <p:sp>
        <p:nvSpPr>
          <p:cNvPr id="594" name="Google Shape;594;p95"/>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pic>
        <p:nvPicPr>
          <p:cNvPr id="595" name="Google Shape;595;p95">
            <a:hlinkClick r:id="rId3"/>
          </p:cNvPr>
          <p:cNvPicPr preferRelativeResize="0"/>
          <p:nvPr/>
        </p:nvPicPr>
        <p:blipFill>
          <a:blip r:embed="rId4">
            <a:alphaModFix/>
          </a:blip>
          <a:stretch>
            <a:fillRect/>
          </a:stretch>
        </p:blipFill>
        <p:spPr>
          <a:xfrm>
            <a:off x="1355141" y="1503839"/>
            <a:ext cx="9481718" cy="47187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6"/>
          <p:cNvSpPr txBox="1"/>
          <p:nvPr/>
        </p:nvSpPr>
        <p:spPr>
          <a:xfrm>
            <a:off x="657548" y="130139"/>
            <a:ext cx="10582800" cy="12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endParaRPr sz="3100" b="1">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r>
              <a:rPr lang="en-US" sz="4800" b="1">
                <a:solidFill>
                  <a:srgbClr val="414A58"/>
                </a:solidFill>
                <a:latin typeface="Calibri"/>
                <a:ea typeface="Calibri"/>
                <a:cs typeface="Calibri"/>
                <a:sym typeface="Calibri"/>
              </a:rPr>
              <a:t>Activity! Trade Talk</a:t>
            </a:r>
            <a:endParaRPr sz="4800" b="1" i="0" u="none" strike="noStrike" cap="none">
              <a:solidFill>
                <a:srgbClr val="414A58"/>
              </a:solidFill>
              <a:latin typeface="Calibri"/>
              <a:ea typeface="Calibri"/>
              <a:cs typeface="Calibri"/>
              <a:sym typeface="Calibri"/>
            </a:endParaRPr>
          </a:p>
        </p:txBody>
      </p:sp>
      <p:sp>
        <p:nvSpPr>
          <p:cNvPr id="601" name="Google Shape;601;p96"/>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pic>
        <p:nvPicPr>
          <p:cNvPr id="602" name="Google Shape;602;p96">
            <a:hlinkClick r:id="rId3"/>
          </p:cNvPr>
          <p:cNvPicPr preferRelativeResize="0"/>
          <p:nvPr/>
        </p:nvPicPr>
        <p:blipFill>
          <a:blip r:embed="rId4">
            <a:alphaModFix/>
          </a:blip>
          <a:stretch>
            <a:fillRect/>
          </a:stretch>
        </p:blipFill>
        <p:spPr>
          <a:xfrm>
            <a:off x="1733636" y="1503839"/>
            <a:ext cx="8724728" cy="47187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98"/>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Contact Us</a:t>
            </a:r>
            <a:endParaRPr sz="4400" b="0" i="0" u="none" strike="noStrike" cap="none">
              <a:solidFill>
                <a:schemeClr val="dk1"/>
              </a:solidFill>
              <a:latin typeface="Calibri"/>
              <a:ea typeface="Calibri"/>
              <a:cs typeface="Calibri"/>
              <a:sym typeface="Calibri"/>
            </a:endParaRPr>
          </a:p>
        </p:txBody>
      </p:sp>
      <p:sp>
        <p:nvSpPr>
          <p:cNvPr id="615" name="Google Shape;615;p98"/>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
        <p:nvSpPr>
          <p:cNvPr id="616" name="Google Shape;616;p98"/>
          <p:cNvSpPr txBox="1"/>
          <p:nvPr/>
        </p:nvSpPr>
        <p:spPr>
          <a:xfrm>
            <a:off x="877159" y="1690705"/>
            <a:ext cx="7630500" cy="1035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6000" b="1">
                <a:solidFill>
                  <a:schemeClr val="dk1"/>
                </a:solidFill>
                <a:latin typeface="Calibri"/>
                <a:ea typeface="Calibri"/>
                <a:cs typeface="Calibri"/>
                <a:sym typeface="Calibri"/>
              </a:rPr>
              <a:t>James Redelsheimer</a:t>
            </a:r>
            <a:endParaRPr sz="60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en-US" sz="6000">
                <a:solidFill>
                  <a:schemeClr val="dk1"/>
                </a:solidFill>
                <a:latin typeface="Calibri"/>
                <a:ea typeface="Calibri"/>
                <a:cs typeface="Calibri"/>
                <a:sym typeface="Calibri"/>
              </a:rPr>
              <a:t>jred@fee.org</a:t>
            </a:r>
            <a:endParaRPr sz="6000"/>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99"/>
          <p:cNvPicPr preferRelativeResize="0"/>
          <p:nvPr/>
        </p:nvPicPr>
        <p:blipFill rotWithShape="1">
          <a:blip r:embed="rId3">
            <a:alphaModFix/>
          </a:blip>
          <a:srcRect l="29" r="28"/>
          <a:stretch/>
        </p:blipFill>
        <p:spPr>
          <a:xfrm>
            <a:off x="0" y="0"/>
            <a:ext cx="9411909" cy="6896083"/>
          </a:xfrm>
          <a:prstGeom prst="rect">
            <a:avLst/>
          </a:prstGeom>
          <a:noFill/>
          <a:ln>
            <a:noFill/>
          </a:ln>
        </p:spPr>
      </p:pic>
      <p:sp>
        <p:nvSpPr>
          <p:cNvPr id="622" name="Google Shape;622;p99"/>
          <p:cNvSpPr txBox="1">
            <a:spLocks noGrp="1"/>
          </p:cNvSpPr>
          <p:nvPr>
            <p:ph type="body" idx="1"/>
          </p:nvPr>
        </p:nvSpPr>
        <p:spPr>
          <a:xfrm>
            <a:off x="3015293" y="1901587"/>
            <a:ext cx="6161400" cy="91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14A58"/>
              </a:buClr>
              <a:buSzPts val="5000"/>
              <a:buFont typeface="Calibri"/>
              <a:buNone/>
            </a:pPr>
            <a:r>
              <a:rPr lang="en-US" sz="9600" b="1">
                <a:solidFill>
                  <a:srgbClr val="414A58"/>
                </a:solidFill>
              </a:rPr>
              <a:t>Thank you!</a:t>
            </a:r>
            <a:endParaRPr sz="9600" b="1">
              <a:solidFill>
                <a:srgbClr val="414A58"/>
              </a:solidFill>
            </a:endParaRPr>
          </a:p>
          <a:p>
            <a:pPr marL="0" lvl="0" indent="0" algn="l" rtl="0">
              <a:lnSpc>
                <a:spcPct val="90000"/>
              </a:lnSpc>
              <a:spcBef>
                <a:spcPts val="0"/>
              </a:spcBef>
              <a:spcAft>
                <a:spcPts val="0"/>
              </a:spcAft>
              <a:buClr>
                <a:srgbClr val="414A58"/>
              </a:buClr>
              <a:buSzPts val="5000"/>
              <a:buFont typeface="Calibri"/>
              <a:buNone/>
            </a:pPr>
            <a:endParaRPr sz="5000">
              <a:solidFill>
                <a:srgbClr val="414A58"/>
              </a:solidFill>
            </a:endParaRPr>
          </a:p>
        </p:txBody>
      </p:sp>
      <p:pic>
        <p:nvPicPr>
          <p:cNvPr id="623" name="Google Shape;623;p99"/>
          <p:cNvPicPr preferRelativeResize="0"/>
          <p:nvPr/>
        </p:nvPicPr>
        <p:blipFill rotWithShape="1">
          <a:blip r:embed="rId4">
            <a:alphaModFix/>
          </a:blip>
          <a:srcRect/>
          <a:stretch/>
        </p:blipFill>
        <p:spPr>
          <a:xfrm>
            <a:off x="708075" y="4860038"/>
            <a:ext cx="2597021" cy="13255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9"/>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Session Agenda</a:t>
            </a:r>
            <a:endParaRPr/>
          </a:p>
        </p:txBody>
      </p:sp>
      <p:sp>
        <p:nvSpPr>
          <p:cNvPr id="187" name="Google Shape;187;p39"/>
          <p:cNvSpPr txBox="1"/>
          <p:nvPr/>
        </p:nvSpPr>
        <p:spPr>
          <a:xfrm>
            <a:off x="770959" y="1825625"/>
            <a:ext cx="10517192" cy="4351338"/>
          </a:xfrm>
          <a:prstGeom prst="rect">
            <a:avLst/>
          </a:prstGeom>
          <a:noFill/>
          <a:ln>
            <a:noFill/>
          </a:ln>
        </p:spPr>
        <p:txBody>
          <a:bodyPr spcFirstLastPara="1" wrap="square" lIns="91425" tIns="45700" rIns="91425" bIns="45700" anchor="t" anchorCtr="0">
            <a:noAutofit/>
          </a:bodyPr>
          <a:lstStyle/>
          <a:p>
            <a:pPr marL="514350" marR="0" lvl="0" indent="-514350" algn="l" rtl="0">
              <a:lnSpc>
                <a:spcPct val="90000"/>
              </a:lnSpc>
              <a:spcBef>
                <a:spcPts val="0"/>
              </a:spcBef>
              <a:spcAft>
                <a:spcPts val="0"/>
              </a:spcAft>
              <a:buClr>
                <a:schemeClr val="dk1"/>
              </a:buClr>
              <a:buSzPts val="2600"/>
              <a:buFont typeface="Arial"/>
              <a:buAutoNum type="arabicPeriod"/>
            </a:pPr>
            <a:r>
              <a:rPr lang="en-US" sz="2600">
                <a:solidFill>
                  <a:schemeClr val="dk1"/>
                </a:solidFill>
                <a:latin typeface="Calibri"/>
                <a:ea typeface="Calibri"/>
                <a:cs typeface="Calibri"/>
                <a:sym typeface="Calibri"/>
              </a:rPr>
              <a:t>Understanding Tariffs and Global Trade</a:t>
            </a:r>
            <a:endParaRPr/>
          </a:p>
          <a:p>
            <a:pPr marL="514350" marR="0" lvl="0" indent="-514350" algn="l" rtl="0">
              <a:lnSpc>
                <a:spcPct val="90000"/>
              </a:lnSpc>
              <a:spcBef>
                <a:spcPts val="1000"/>
              </a:spcBef>
              <a:spcAft>
                <a:spcPts val="0"/>
              </a:spcAft>
              <a:buClr>
                <a:schemeClr val="dk1"/>
              </a:buClr>
              <a:buSzPts val="2600"/>
              <a:buFont typeface="Arial"/>
              <a:buAutoNum type="arabicPeriod"/>
            </a:pPr>
            <a:r>
              <a:rPr lang="en-US" sz="2600">
                <a:solidFill>
                  <a:schemeClr val="dk1"/>
                </a:solidFill>
                <a:latin typeface="Calibri"/>
                <a:ea typeface="Calibri"/>
                <a:cs typeface="Calibri"/>
                <a:sym typeface="Calibri"/>
              </a:rPr>
              <a:t>What are the effects so far of recent tariffs? </a:t>
            </a:r>
            <a:endParaRPr/>
          </a:p>
          <a:p>
            <a:pPr marL="514350" marR="0" lvl="0" indent="-514350" algn="l" rtl="0">
              <a:lnSpc>
                <a:spcPct val="90000"/>
              </a:lnSpc>
              <a:spcBef>
                <a:spcPts val="1000"/>
              </a:spcBef>
              <a:spcAft>
                <a:spcPts val="0"/>
              </a:spcAft>
              <a:buClr>
                <a:schemeClr val="dk1"/>
              </a:buClr>
              <a:buSzPts val="2600"/>
              <a:buFont typeface="Arial"/>
              <a:buAutoNum type="arabicPeriod"/>
            </a:pPr>
            <a:r>
              <a:rPr lang="en-US" sz="2600">
                <a:solidFill>
                  <a:schemeClr val="dk1"/>
                </a:solidFill>
                <a:latin typeface="Calibri"/>
                <a:ea typeface="Calibri"/>
                <a:cs typeface="Calibri"/>
                <a:sym typeface="Calibri"/>
              </a:rPr>
              <a:t>Trade lesson exploration</a:t>
            </a:r>
            <a:endParaRPr/>
          </a:p>
          <a:p>
            <a:pPr marL="514350" marR="0" lvl="0" indent="-514350" algn="l" rtl="0">
              <a:lnSpc>
                <a:spcPct val="90000"/>
              </a:lnSpc>
              <a:spcBef>
                <a:spcPts val="1000"/>
              </a:spcBef>
              <a:spcAft>
                <a:spcPts val="0"/>
              </a:spcAft>
              <a:buClr>
                <a:schemeClr val="dk1"/>
              </a:buClr>
              <a:buSzPts val="2600"/>
              <a:buFont typeface="Arial"/>
              <a:buAutoNum type="arabicPeriod"/>
            </a:pPr>
            <a:r>
              <a:rPr lang="en-US" sz="2600">
                <a:solidFill>
                  <a:schemeClr val="dk1"/>
                </a:solidFill>
                <a:latin typeface="Calibri"/>
                <a:ea typeface="Calibri"/>
                <a:cs typeface="Calibri"/>
                <a:sym typeface="Calibri"/>
              </a:rPr>
              <a:t>“Tariff talk” discussion strategy</a:t>
            </a:r>
            <a:endParaRPr/>
          </a:p>
          <a:p>
            <a:pPr marL="514350" marR="0" lvl="0" indent="-34925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a:p>
            <a:pPr marL="514350" marR="0" lvl="0" indent="-34925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sp>
        <p:nvSpPr>
          <p:cNvPr id="188" name="Google Shape;188;p39"/>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189" name="Google Shape;189;p39" descr="A cartoon character holding a book&#10;&#10;Description automatically generated"/>
          <p:cNvPicPr preferRelativeResize="0"/>
          <p:nvPr/>
        </p:nvPicPr>
        <p:blipFill rotWithShape="1">
          <a:blip r:embed="rId3">
            <a:alphaModFix/>
          </a:blip>
          <a:srcRect/>
          <a:stretch/>
        </p:blipFill>
        <p:spPr>
          <a:xfrm>
            <a:off x="9151283" y="2309531"/>
            <a:ext cx="2181786" cy="22389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0"/>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National Standards</a:t>
            </a:r>
            <a:endParaRPr sz="4400" b="0" i="0" u="none" strike="noStrike" cap="none">
              <a:solidFill>
                <a:schemeClr val="dk1"/>
              </a:solidFill>
              <a:latin typeface="Calibri"/>
              <a:ea typeface="Calibri"/>
              <a:cs typeface="Calibri"/>
              <a:sym typeface="Calibri"/>
            </a:endParaRPr>
          </a:p>
        </p:txBody>
      </p:sp>
      <p:sp>
        <p:nvSpPr>
          <p:cNvPr id="195" name="Google Shape;195;p40"/>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96" name="Google Shape;196;p40" descr="The Voluntary National Content Standard Doc"/>
          <p:cNvPicPr preferRelativeResize="0"/>
          <p:nvPr/>
        </p:nvPicPr>
        <p:blipFill rotWithShape="1">
          <a:blip r:embed="rId3">
            <a:alphaModFix/>
          </a:blip>
          <a:srcRect/>
          <a:stretch/>
        </p:blipFill>
        <p:spPr>
          <a:xfrm>
            <a:off x="1743635" y="1548022"/>
            <a:ext cx="3359523" cy="4367072"/>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97" name="Google Shape;197;p40"/>
          <p:cNvSpPr txBox="1"/>
          <p:nvPr/>
        </p:nvSpPr>
        <p:spPr>
          <a:xfrm>
            <a:off x="1451571" y="6183833"/>
            <a:ext cx="816684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https://www.councilforeconed.org/policy-advocacy/k-12-standards/</a:t>
            </a:r>
            <a:endParaRPr sz="1800" b="0" i="0" u="none" strike="noStrike" cap="none">
              <a:solidFill>
                <a:schemeClr val="dk1"/>
              </a:solidFill>
              <a:latin typeface="Calibri"/>
              <a:ea typeface="Calibri"/>
              <a:cs typeface="Calibri"/>
              <a:sym typeface="Calibri"/>
            </a:endParaRPr>
          </a:p>
        </p:txBody>
      </p:sp>
      <p:sp>
        <p:nvSpPr>
          <p:cNvPr id="198" name="Google Shape;198;p40"/>
          <p:cNvSpPr txBox="1"/>
          <p:nvPr/>
        </p:nvSpPr>
        <p:spPr>
          <a:xfrm>
            <a:off x="5634312" y="1713566"/>
            <a:ext cx="5653800" cy="436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2600" b="1">
                <a:solidFill>
                  <a:schemeClr val="dk1"/>
                </a:solidFill>
                <a:latin typeface="Calibri"/>
                <a:ea typeface="Calibri"/>
                <a:cs typeface="Calibri"/>
                <a:sym typeface="Calibri"/>
              </a:rPr>
              <a:t>Standard 9: International Trade</a:t>
            </a:r>
            <a:endParaRPr sz="2600" b="1">
              <a:solidFill>
                <a:schemeClr val="dk1"/>
              </a:solidFill>
              <a:latin typeface="Calibri"/>
              <a:ea typeface="Calibri"/>
              <a:cs typeface="Calibri"/>
              <a:sym typeface="Calibri"/>
            </a:endParaRPr>
          </a:p>
          <a:p>
            <a:pPr marL="457200" lvl="0" indent="-393700" algn="l" rtl="0">
              <a:lnSpc>
                <a:spcPct val="90000"/>
              </a:lnSpc>
              <a:spcBef>
                <a:spcPts val="1000"/>
              </a:spcBef>
              <a:spcAft>
                <a:spcPts val="0"/>
              </a:spcAft>
              <a:buClr>
                <a:schemeClr val="dk1"/>
              </a:buClr>
              <a:buSzPts val="2600"/>
              <a:buChar char="•"/>
            </a:pPr>
            <a:r>
              <a:rPr lang="en-US" sz="2600">
                <a:solidFill>
                  <a:schemeClr val="dk1"/>
                </a:solidFill>
                <a:latin typeface="Calibri"/>
                <a:ea typeface="Calibri"/>
                <a:cs typeface="Calibri"/>
                <a:sym typeface="Calibri"/>
              </a:rPr>
              <a:t>International trade can increase the total amount of goods and  services available, but these gains are not distributed equally between or within countries. Governments use trade policies such as tariffs or subsidies to change trade flows with different countries.</a:t>
            </a:r>
            <a:endParaRPr sz="2600">
              <a:solidFill>
                <a:schemeClr val="dk1"/>
              </a:solidFill>
              <a:latin typeface="Calibri"/>
              <a:ea typeface="Calibri"/>
              <a:cs typeface="Calibri"/>
              <a:sym typeface="Calibri"/>
            </a:endParaRPr>
          </a:p>
          <a:p>
            <a:pPr marL="514350" marR="0" lvl="0" indent="-34925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1"/>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National Standards</a:t>
            </a:r>
            <a:endParaRPr sz="4400" b="0" i="0" u="none" strike="noStrike" cap="none">
              <a:solidFill>
                <a:schemeClr val="dk1"/>
              </a:solidFill>
              <a:latin typeface="Calibri"/>
              <a:ea typeface="Calibri"/>
              <a:cs typeface="Calibri"/>
              <a:sym typeface="Calibri"/>
            </a:endParaRPr>
          </a:p>
        </p:txBody>
      </p:sp>
      <p:sp>
        <p:nvSpPr>
          <p:cNvPr id="204" name="Google Shape;204;p41"/>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205" name="Google Shape;205;p41" descr="A yellow and blue cover&#10;&#10;Description automatically generated"/>
          <p:cNvPicPr preferRelativeResize="0"/>
          <p:nvPr/>
        </p:nvPicPr>
        <p:blipFill rotWithShape="1">
          <a:blip r:embed="rId3">
            <a:alphaModFix/>
          </a:blip>
          <a:srcRect/>
          <a:stretch/>
        </p:blipFill>
        <p:spPr>
          <a:xfrm>
            <a:off x="1519328" y="1613648"/>
            <a:ext cx="3388478" cy="4356847"/>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06" name="Google Shape;206;p41"/>
          <p:cNvSpPr txBox="1"/>
          <p:nvPr/>
        </p:nvSpPr>
        <p:spPr>
          <a:xfrm>
            <a:off x="1451571" y="6183833"/>
            <a:ext cx="816684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https://www.councilforeconed.org/policy-advocacy/k-12-standards/</a:t>
            </a:r>
            <a:endParaRPr sz="1800" b="0" i="0" u="none" strike="noStrike" cap="none">
              <a:solidFill>
                <a:schemeClr val="dk1"/>
              </a:solidFill>
              <a:latin typeface="Calibri"/>
              <a:ea typeface="Calibri"/>
              <a:cs typeface="Calibri"/>
              <a:sym typeface="Calibri"/>
            </a:endParaRPr>
          </a:p>
        </p:txBody>
      </p:sp>
      <p:sp>
        <p:nvSpPr>
          <p:cNvPr id="207" name="Google Shape;207;p41"/>
          <p:cNvSpPr txBox="1"/>
          <p:nvPr/>
        </p:nvSpPr>
        <p:spPr>
          <a:xfrm>
            <a:off x="5922562" y="1690691"/>
            <a:ext cx="5653800" cy="436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26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600">
                <a:solidFill>
                  <a:schemeClr val="dk1"/>
                </a:solidFill>
                <a:latin typeface="Calibri"/>
                <a:ea typeface="Calibri"/>
                <a:cs typeface="Calibri"/>
                <a:sym typeface="Calibri"/>
              </a:rPr>
              <a:t>2. Spending</a:t>
            </a:r>
            <a:endParaRPr sz="26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600">
                <a:solidFill>
                  <a:schemeClr val="dk1"/>
                </a:solidFill>
                <a:latin typeface="Calibri"/>
                <a:ea typeface="Calibri"/>
                <a:cs typeface="Calibri"/>
                <a:sym typeface="Calibri"/>
              </a:rPr>
              <a:t>3. Saving</a:t>
            </a:r>
            <a:endParaRPr sz="26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600">
                <a:solidFill>
                  <a:schemeClr val="dk1"/>
                </a:solidFill>
                <a:latin typeface="Calibri"/>
                <a:ea typeface="Calibri"/>
                <a:cs typeface="Calibri"/>
                <a:sym typeface="Calibri"/>
              </a:rPr>
              <a:t>4. Investing</a:t>
            </a:r>
            <a:endParaRPr sz="2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endParaRPr sz="2600">
              <a:solidFill>
                <a:schemeClr val="dk1"/>
              </a:solidFill>
              <a:latin typeface="Calibri"/>
              <a:ea typeface="Calibri"/>
              <a:cs typeface="Calibri"/>
              <a:sym typeface="Calibri"/>
            </a:endParaRPr>
          </a:p>
          <a:p>
            <a:pPr marL="514350" marR="0" lvl="0" indent="-34925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7"/>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3600">
                <a:solidFill>
                  <a:srgbClr val="414A58"/>
                </a:solidFill>
                <a:latin typeface="Calibri"/>
                <a:ea typeface="Calibri"/>
                <a:cs typeface="Calibri"/>
                <a:sym typeface="Calibri"/>
              </a:rPr>
              <a:t>Within a Bigger Story: an Intellectual Revolution </a:t>
            </a:r>
            <a:endParaRPr sz="3600" b="0" i="0" u="none" strike="noStrike" cap="none">
              <a:solidFill>
                <a:srgbClr val="414A58"/>
              </a:solidFill>
              <a:latin typeface="Calibri"/>
              <a:ea typeface="Calibri"/>
              <a:cs typeface="Calibri"/>
              <a:sym typeface="Calibri"/>
            </a:endParaRPr>
          </a:p>
        </p:txBody>
      </p:sp>
      <p:sp>
        <p:nvSpPr>
          <p:cNvPr id="249" name="Google Shape;249;p47"/>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pic>
        <p:nvPicPr>
          <p:cNvPr id="250" name="Google Shape;250;p47"/>
          <p:cNvPicPr preferRelativeResize="0"/>
          <p:nvPr/>
        </p:nvPicPr>
        <p:blipFill>
          <a:blip r:embed="rId3">
            <a:alphaModFix/>
          </a:blip>
          <a:stretch>
            <a:fillRect/>
          </a:stretch>
        </p:blipFill>
        <p:spPr>
          <a:xfrm>
            <a:off x="1067225" y="1523514"/>
            <a:ext cx="10221844" cy="43794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8"/>
          <p:cNvSpPr txBox="1"/>
          <p:nvPr/>
        </p:nvSpPr>
        <p:spPr>
          <a:xfrm>
            <a:off x="706223" y="469339"/>
            <a:ext cx="10582800" cy="1221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3600">
                <a:solidFill>
                  <a:srgbClr val="414A58"/>
                </a:solidFill>
                <a:latin typeface="Calibri"/>
                <a:ea typeface="Calibri"/>
                <a:cs typeface="Calibri"/>
                <a:sym typeface="Calibri"/>
              </a:rPr>
              <a:t>Global average GDP per capita over the long run</a:t>
            </a:r>
            <a:endParaRPr sz="3600">
              <a:solidFill>
                <a:srgbClr val="414A58"/>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endParaRPr sz="3600">
              <a:solidFill>
                <a:srgbClr val="414A58"/>
              </a:solidFill>
              <a:latin typeface="Calibri"/>
              <a:ea typeface="Calibri"/>
              <a:cs typeface="Calibri"/>
              <a:sym typeface="Calibri"/>
            </a:endParaRPr>
          </a:p>
          <a:p>
            <a:pPr marL="0" marR="0" lvl="0" indent="0" algn="l" rtl="0">
              <a:lnSpc>
                <a:spcPct val="90000"/>
              </a:lnSpc>
              <a:spcBef>
                <a:spcPts val="0"/>
              </a:spcBef>
              <a:spcAft>
                <a:spcPts val="0"/>
              </a:spcAft>
              <a:buClr>
                <a:srgbClr val="414A58"/>
              </a:buClr>
              <a:buSzPts val="4400"/>
              <a:buFont typeface="Calibri"/>
              <a:buNone/>
            </a:pPr>
            <a:endParaRPr sz="3600">
              <a:solidFill>
                <a:srgbClr val="414A58"/>
              </a:solidFill>
              <a:latin typeface="Calibri"/>
              <a:ea typeface="Calibri"/>
              <a:cs typeface="Calibri"/>
              <a:sym typeface="Calibri"/>
            </a:endParaRPr>
          </a:p>
        </p:txBody>
      </p:sp>
      <p:sp>
        <p:nvSpPr>
          <p:cNvPr id="256" name="Google Shape;256;p48"/>
          <p:cNvSpPr txBox="1">
            <a:spLocks noGrp="1"/>
          </p:cNvSpPr>
          <p:nvPr>
            <p:ph type="sldNum" idx="12"/>
          </p:nvPr>
        </p:nvSpPr>
        <p:spPr>
          <a:xfrm>
            <a:off x="8604226" y="6374965"/>
            <a:ext cx="326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257" name="Google Shape;257;p48">
            <a:hlinkClick r:id="rId3"/>
          </p:cNvPr>
          <p:cNvPicPr preferRelativeResize="0"/>
          <p:nvPr/>
        </p:nvPicPr>
        <p:blipFill>
          <a:blip r:embed="rId4">
            <a:alphaModFix/>
          </a:blip>
          <a:stretch>
            <a:fillRect/>
          </a:stretch>
        </p:blipFill>
        <p:spPr>
          <a:xfrm>
            <a:off x="1285025" y="1624814"/>
            <a:ext cx="9901538" cy="4379527"/>
          </a:xfrm>
          <a:prstGeom prst="rect">
            <a:avLst/>
          </a:prstGeom>
          <a:noFill/>
          <a:ln>
            <a:noFill/>
          </a:ln>
        </p:spPr>
      </p:pic>
    </p:spTree>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475455f-c69b-4ff8-acf7-75612f4dc189" xsi:nil="true"/>
    <lcf76f155ced4ddcb4097134ff3c332f xmlns="aa0c1190-56bd-4797-9cf7-4990489609e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9" ma:contentTypeDescription="Create a new document." ma:contentTypeScope="" ma:versionID="20254f2f7cb79c46d5703cd45ea0de03">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33e2acd7f5a83e202fbb847578cccddb"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304502-387A-4001-A950-B9381DDCB4BF}">
  <ds:schemaRefs>
    <ds:schemaRef ds:uri="http://schemas.microsoft.com/sharepoint/v3/contenttype/forms"/>
  </ds:schemaRefs>
</ds:datastoreItem>
</file>

<file path=customXml/itemProps2.xml><?xml version="1.0" encoding="utf-8"?>
<ds:datastoreItem xmlns:ds="http://schemas.openxmlformats.org/officeDocument/2006/customXml" ds:itemID="{DC7DD3B5-41DE-40AD-A3C4-50FD02395637}">
  <ds:schemaRefs>
    <ds:schemaRef ds:uri="http://schemas.microsoft.com/office/2006/metadata/properties"/>
    <ds:schemaRef ds:uri="http://schemas.microsoft.com/office/infopath/2007/PartnerControls"/>
    <ds:schemaRef ds:uri="e475455f-c69b-4ff8-acf7-75612f4dc189"/>
    <ds:schemaRef ds:uri="aa0c1190-56bd-4797-9cf7-4990489609e0"/>
  </ds:schemaRefs>
</ds:datastoreItem>
</file>

<file path=customXml/itemProps3.xml><?xml version="1.0" encoding="utf-8"?>
<ds:datastoreItem xmlns:ds="http://schemas.openxmlformats.org/officeDocument/2006/customXml" ds:itemID="{C85806ED-38ED-419E-B1E6-196A772159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c1190-56bd-4797-9cf7-4990489609e0"/>
    <ds:schemaRef ds:uri="e475455f-c69b-4ff8-acf7-75612f4dc1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890</Words>
  <Application>Microsoft Office PowerPoint</Application>
  <PresentationFormat>Widescreen</PresentationFormat>
  <Paragraphs>166</Paragraphs>
  <Slides>49</Slides>
  <Notes>49</Notes>
  <HiddenSlides>0</HiddenSlides>
  <MMClips>2</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3_Office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James Redelsheimer</dc:creator>
  <cp:lastModifiedBy>James Redelsheimer</cp:lastModifiedBy>
  <cp:revision>3</cp:revision>
  <dcterms:modified xsi:type="dcterms:W3CDTF">2026-01-22T04:21:10Z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ies>
</file>