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8" r:id="rId4"/>
  </p:sldMasterIdLst>
  <p:notesMasterIdLst>
    <p:notesMasterId r:id="rId43"/>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3" r:id="rId40"/>
    <p:sldId id="291" r:id="rId41"/>
    <p:sldId id="292" r:id="rId42"/>
  </p:sldIdLst>
  <p:sldSz cx="9601200" cy="7315200"/>
  <p:notesSz cx="6858000" cy="9144000"/>
  <p:embeddedFontLst>
    <p:embeddedFont>
      <p:font typeface="Inter" panose="020B0604020202020204" charset="0"/>
      <p:regular r:id="rId44"/>
      <p:bold r:id="rId45"/>
      <p:italic r:id="rId46"/>
      <p:boldItalic r:id="rId47"/>
    </p:embeddedFont>
    <p:embeddedFont>
      <p:font typeface="Inter Light" panose="020B0604020202020204" charset="0"/>
      <p:regular r:id="rId48"/>
      <p:bold r:id="rId49"/>
      <p:italic r:id="rId50"/>
      <p:boldItalic r:id="rId51"/>
    </p:embeddedFont>
    <p:embeddedFont>
      <p:font typeface="Montserrat" panose="00000500000000000000" pitchFamily="2" charset="0"/>
      <p:regular r:id="rId52"/>
      <p:bold r:id="rId53"/>
      <p:italic r:id="rId54"/>
      <p:boldItalic r:id="rId55"/>
    </p:embeddedFont>
    <p:embeddedFont>
      <p:font typeface="Montserrat Medium" panose="00000600000000000000" pitchFamily="2" charset="0"/>
      <p:regular r:id="rId56"/>
      <p:bold r:id="rId57"/>
      <p:italic r:id="rId58"/>
      <p:boldItalic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304">
          <p15:clr>
            <a:srgbClr val="747775"/>
          </p15:clr>
        </p15:guide>
        <p15:guide id="2" pos="3024">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703"/>
    <p:restoredTop sz="94694"/>
  </p:normalViewPr>
  <p:slideViewPr>
    <p:cSldViewPr snapToGrid="0">
      <p:cViewPr varScale="1">
        <p:scale>
          <a:sx n="100" d="100"/>
          <a:sy n="100" d="100"/>
        </p:scale>
        <p:origin x="1336" y="480"/>
      </p:cViewPr>
      <p:guideLst>
        <p:guide orient="horz" pos="2304"/>
        <p:guide pos="302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font" Target="fonts/font12.fntdata"/><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font" Target="fonts/font15.fntdata"/><Relationship Id="rId5" Type="http://schemas.openxmlformats.org/officeDocument/2006/relationships/slide" Target="slides/slide1.xml"/><Relationship Id="rId61"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font" Target="fonts/font5.fntdata"/><Relationship Id="rId56" Type="http://schemas.openxmlformats.org/officeDocument/2006/relationships/font" Target="fonts/font13.fntdata"/><Relationship Id="rId8" Type="http://schemas.openxmlformats.org/officeDocument/2006/relationships/slide" Target="slides/slide4.xml"/><Relationship Id="rId51" Type="http://schemas.openxmlformats.org/officeDocument/2006/relationships/font" Target="fonts/font8.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3.fntdata"/><Relationship Id="rId59" Type="http://schemas.openxmlformats.org/officeDocument/2006/relationships/font" Target="fonts/font16.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11.fntdata"/><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6.fntdata"/><Relationship Id="rId57" Type="http://schemas.openxmlformats.org/officeDocument/2006/relationships/font" Target="fonts/font14.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1.fntdata"/><Relationship Id="rId52" Type="http://schemas.openxmlformats.org/officeDocument/2006/relationships/font" Target="fonts/font9.fntdata"/><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79036" y="685800"/>
            <a:ext cx="4500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34192e4542a_0_0:notes"/>
          <p:cNvSpPr>
            <a:spLocks noGrp="1" noRot="1" noChangeAspect="1"/>
          </p:cNvSpPr>
          <p:nvPr>
            <p:ph type="sldImg" idx="2"/>
          </p:nvPr>
        </p:nvSpPr>
        <p:spPr>
          <a:xfrm>
            <a:off x="1179513" y="685800"/>
            <a:ext cx="45005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34192e4542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396123f1de8_0_37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3" name="Google Shape;423;g396123f1de8_0_370:notes"/>
          <p:cNvSpPr>
            <a:spLocks noGrp="1" noRot="1" noChangeAspect="1"/>
          </p:cNvSpPr>
          <p:nvPr>
            <p:ph type="sldImg" idx="2"/>
          </p:nvPr>
        </p:nvSpPr>
        <p:spPr>
          <a:xfrm>
            <a:off x="1403711" y="1143000"/>
            <a:ext cx="40506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384d3338b10_0_17:notes"/>
          <p:cNvSpPr>
            <a:spLocks noGrp="1" noRot="1" noChangeAspect="1"/>
          </p:cNvSpPr>
          <p:nvPr>
            <p:ph type="sldImg" idx="2"/>
          </p:nvPr>
        </p:nvSpPr>
        <p:spPr>
          <a:xfrm>
            <a:off x="1179513" y="685800"/>
            <a:ext cx="45005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384d3338b10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38ebdcd1d66_0_16:notes"/>
          <p:cNvSpPr>
            <a:spLocks noGrp="1" noRot="1" noChangeAspect="1"/>
          </p:cNvSpPr>
          <p:nvPr>
            <p:ph type="sldImg" idx="2"/>
          </p:nvPr>
        </p:nvSpPr>
        <p:spPr>
          <a:xfrm>
            <a:off x="1179015" y="685800"/>
            <a:ext cx="4500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8" name="Google Shape;448;g38ebdcd1d66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g33970b3791e_0_101:notes"/>
          <p:cNvSpPr>
            <a:spLocks noGrp="1" noRot="1" noChangeAspect="1"/>
          </p:cNvSpPr>
          <p:nvPr>
            <p:ph type="sldImg" idx="2"/>
          </p:nvPr>
        </p:nvSpPr>
        <p:spPr>
          <a:xfrm>
            <a:off x="1179015" y="685800"/>
            <a:ext cx="4500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7" name="Google Shape;457;g33970b3791e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Avoiding disappointment today teaches you how to be good with money tomorrow</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384e24398b0_0_48:notes"/>
          <p:cNvSpPr>
            <a:spLocks noGrp="1" noRot="1" noChangeAspect="1"/>
          </p:cNvSpPr>
          <p:nvPr>
            <p:ph type="sldImg" idx="2"/>
          </p:nvPr>
        </p:nvSpPr>
        <p:spPr>
          <a:xfrm>
            <a:off x="1179513" y="685800"/>
            <a:ext cx="45005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3" name="Google Shape;473;g384e24398b0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Avoiding disappointment today teaches you how to be good with money tomorrow</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384d3338b10_0_59:notes"/>
          <p:cNvSpPr>
            <a:spLocks noGrp="1" noRot="1" noChangeAspect="1"/>
          </p:cNvSpPr>
          <p:nvPr>
            <p:ph type="sldImg" idx="2"/>
          </p:nvPr>
        </p:nvSpPr>
        <p:spPr>
          <a:xfrm>
            <a:off x="1179513" y="685800"/>
            <a:ext cx="45005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5" name="Google Shape;495;g384d3338b10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Avoiding disappointment today teaches you how to be good with money tomorrow</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g3964cd4c9cc_0_0:notes"/>
          <p:cNvSpPr>
            <a:spLocks noGrp="1" noRot="1" noChangeAspect="1"/>
          </p:cNvSpPr>
          <p:nvPr>
            <p:ph type="sldImg" idx="2"/>
          </p:nvPr>
        </p:nvSpPr>
        <p:spPr>
          <a:xfrm>
            <a:off x="1179513" y="685800"/>
            <a:ext cx="45005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8" name="Google Shape;508;g3964cd4c9c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g3966754a3d9_0_58:notes"/>
          <p:cNvSpPr>
            <a:spLocks noGrp="1" noRot="1" noChangeAspect="1"/>
          </p:cNvSpPr>
          <p:nvPr>
            <p:ph type="sldImg" idx="2"/>
          </p:nvPr>
        </p:nvSpPr>
        <p:spPr>
          <a:xfrm>
            <a:off x="1179015" y="685800"/>
            <a:ext cx="4500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2" name="Google Shape;522;g3966754a3d9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396123f1de8_0_3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5" name="Google Shape;545;g396123f1de8_0_37:notes"/>
          <p:cNvSpPr>
            <a:spLocks noGrp="1" noRot="1" noChangeAspect="1"/>
          </p:cNvSpPr>
          <p:nvPr>
            <p:ph type="sldImg" idx="2"/>
          </p:nvPr>
        </p:nvSpPr>
        <p:spPr>
          <a:xfrm>
            <a:off x="1403711" y="1143000"/>
            <a:ext cx="40506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g3966f12e978_0_583:notes"/>
          <p:cNvSpPr>
            <a:spLocks noGrp="1" noRot="1" noChangeAspect="1"/>
          </p:cNvSpPr>
          <p:nvPr>
            <p:ph type="sldImg" idx="2"/>
          </p:nvPr>
        </p:nvSpPr>
        <p:spPr>
          <a:xfrm>
            <a:off x="1179015" y="685800"/>
            <a:ext cx="4500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6" name="Google Shape;556;g3966f12e978_0_5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37da869fa07_0_6:notes"/>
          <p:cNvSpPr>
            <a:spLocks noGrp="1" noRot="1" noChangeAspect="1"/>
          </p:cNvSpPr>
          <p:nvPr>
            <p:ph type="sldImg" idx="2"/>
          </p:nvPr>
        </p:nvSpPr>
        <p:spPr>
          <a:xfrm>
            <a:off x="1179015" y="685800"/>
            <a:ext cx="4500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37da869fa0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Some of you might recognize our approach, we’re going to quickly give you some context and  instructions, and then let you practice.</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396123f1de8_0_23:notes"/>
          <p:cNvSpPr>
            <a:spLocks noGrp="1" noRot="1" noChangeAspect="1"/>
          </p:cNvSpPr>
          <p:nvPr>
            <p:ph type="sldImg" idx="2"/>
          </p:nvPr>
        </p:nvSpPr>
        <p:spPr>
          <a:xfrm>
            <a:off x="1179015" y="685800"/>
            <a:ext cx="4500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5" name="Google Shape;565;g396123f1de8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g37e0aa438db_1_53:notes"/>
          <p:cNvSpPr>
            <a:spLocks noGrp="1" noRot="1" noChangeAspect="1"/>
          </p:cNvSpPr>
          <p:nvPr>
            <p:ph type="sldImg" idx="2"/>
          </p:nvPr>
        </p:nvSpPr>
        <p:spPr>
          <a:xfrm>
            <a:off x="1179036" y="685800"/>
            <a:ext cx="4500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2" name="Google Shape;572;g37e0aa438db_1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first game of the 2026 FIFA World Cup - taking place in North America this year - is still 30 weeks and 5 days away - so you’ve got time to put a plan in place…Plan beats no plan, every…single…time!</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g37da869fa07_1_20:notes"/>
          <p:cNvSpPr>
            <a:spLocks noGrp="1" noRot="1" noChangeAspect="1"/>
          </p:cNvSpPr>
          <p:nvPr>
            <p:ph type="sldImg" idx="2"/>
          </p:nvPr>
        </p:nvSpPr>
        <p:spPr>
          <a:xfrm>
            <a:off x="1179513" y="685800"/>
            <a:ext cx="45005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9" name="Google Shape;579;g37da869fa07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g36cdc509218_0_0:notes"/>
          <p:cNvSpPr>
            <a:spLocks noGrp="1" noRot="1" noChangeAspect="1"/>
          </p:cNvSpPr>
          <p:nvPr>
            <p:ph type="sldImg" idx="2"/>
          </p:nvPr>
        </p:nvSpPr>
        <p:spPr>
          <a:xfrm>
            <a:off x="1403350" y="1143000"/>
            <a:ext cx="40513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0" name="Google Shape;590;g36cdc509218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Look at this slide, even it it just filled with words!</a:t>
            </a:r>
            <a:endParaRPr/>
          </a:p>
          <a:p>
            <a:pPr marL="0" lvl="0" indent="0" algn="l" rtl="0">
              <a:spcBef>
                <a:spcPts val="0"/>
              </a:spcBef>
              <a:spcAft>
                <a:spcPts val="0"/>
              </a:spcAft>
              <a:buNone/>
            </a:pPr>
            <a:endParaRPr/>
          </a:p>
          <a:p>
            <a:pPr marL="0" lvl="0" indent="0" algn="l" rtl="0">
              <a:spcBef>
                <a:spcPts val="0"/>
              </a:spcBef>
              <a:spcAft>
                <a:spcPts val="0"/>
              </a:spcAft>
              <a:buNone/>
            </a:pPr>
            <a:r>
              <a:rPr lang="en"/>
              <a:t>When I was a kid – back when dinosaurs roamed the earth, if you went to the store with $5 and something cost $20 – you know what happened? I went home empty handed!</a:t>
            </a:r>
            <a:endParaRPr/>
          </a:p>
        </p:txBody>
      </p:sp>
      <p:sp>
        <p:nvSpPr>
          <p:cNvPr id="591" name="Google Shape;591;g36cdc509218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g36cdc509218_0_338:notes"/>
          <p:cNvSpPr>
            <a:spLocks noGrp="1" noRot="1" noChangeAspect="1"/>
          </p:cNvSpPr>
          <p:nvPr>
            <p:ph type="sldImg" idx="2"/>
          </p:nvPr>
        </p:nvSpPr>
        <p:spPr>
          <a:xfrm>
            <a:off x="1403350" y="1143000"/>
            <a:ext cx="40513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2" name="Google Shape;602;g36cdc509218_0_3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Look at this slide, even it it just filled with words!</a:t>
            </a:r>
            <a:endParaRPr/>
          </a:p>
          <a:p>
            <a:pPr marL="0" lvl="0" indent="0" algn="l" rtl="0">
              <a:spcBef>
                <a:spcPts val="0"/>
              </a:spcBef>
              <a:spcAft>
                <a:spcPts val="0"/>
              </a:spcAft>
              <a:buNone/>
            </a:pPr>
            <a:endParaRPr/>
          </a:p>
          <a:p>
            <a:pPr marL="0" lvl="0" indent="0" algn="l" rtl="0">
              <a:spcBef>
                <a:spcPts val="0"/>
              </a:spcBef>
              <a:spcAft>
                <a:spcPts val="0"/>
              </a:spcAft>
              <a:buNone/>
            </a:pPr>
            <a:r>
              <a:rPr lang="en"/>
              <a:t>When I was a kid – back when dinosaurs roamed the earth, if you went to the store with $5 and something cost $20 – you know what happened? I went home empty handed!</a:t>
            </a:r>
            <a:endParaRPr/>
          </a:p>
        </p:txBody>
      </p:sp>
      <p:sp>
        <p:nvSpPr>
          <p:cNvPr id="603" name="Google Shape;603;g36cdc509218_0_33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g2d8c1bc398c_0_66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6" name="Google Shape;616;g2d8c1bc398c_0_660:notes"/>
          <p:cNvSpPr>
            <a:spLocks noGrp="1" noRot="1" noChangeAspect="1"/>
          </p:cNvSpPr>
          <p:nvPr>
            <p:ph type="sldImg" idx="2"/>
          </p:nvPr>
        </p:nvSpPr>
        <p:spPr>
          <a:xfrm>
            <a:off x="1403350" y="1143000"/>
            <a:ext cx="40513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g37da869fa07_0_23:notes"/>
          <p:cNvSpPr>
            <a:spLocks noGrp="1" noRot="1" noChangeAspect="1"/>
          </p:cNvSpPr>
          <p:nvPr>
            <p:ph type="sldImg" idx="2"/>
          </p:nvPr>
        </p:nvSpPr>
        <p:spPr>
          <a:xfrm>
            <a:off x="1179015" y="685800"/>
            <a:ext cx="4500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7" name="Google Shape;627;g37da869fa07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g3966f12e978_0_898:notes"/>
          <p:cNvSpPr>
            <a:spLocks noGrp="1" noRot="1" noChangeAspect="1"/>
          </p:cNvSpPr>
          <p:nvPr>
            <p:ph type="sldImg" idx="2"/>
          </p:nvPr>
        </p:nvSpPr>
        <p:spPr>
          <a:xfrm>
            <a:off x="1179036" y="685800"/>
            <a:ext cx="4500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6" name="Google Shape;636;g3966f12e978_0_8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g38ebdcd1d66_0_3:notes"/>
          <p:cNvSpPr>
            <a:spLocks noGrp="1" noRot="1" noChangeAspect="1"/>
          </p:cNvSpPr>
          <p:nvPr>
            <p:ph type="sldImg" idx="2"/>
          </p:nvPr>
        </p:nvSpPr>
        <p:spPr>
          <a:xfrm>
            <a:off x="1179513" y="685800"/>
            <a:ext cx="45005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7" name="Google Shape;647;g38ebdcd1d66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g3966f12e978_0_0:notes"/>
          <p:cNvSpPr>
            <a:spLocks noGrp="1" noRot="1" noChangeAspect="1"/>
          </p:cNvSpPr>
          <p:nvPr>
            <p:ph type="sldImg" idx="2"/>
          </p:nvPr>
        </p:nvSpPr>
        <p:spPr>
          <a:xfrm>
            <a:off x="1179513" y="685800"/>
            <a:ext cx="45005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0" name="Google Shape;660;g3966f12e97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384e24398b0_0_19:notes"/>
          <p:cNvSpPr>
            <a:spLocks noGrp="1" noRot="1" noChangeAspect="1"/>
          </p:cNvSpPr>
          <p:nvPr>
            <p:ph type="sldImg" idx="2"/>
          </p:nvPr>
        </p:nvSpPr>
        <p:spPr>
          <a:xfrm>
            <a:off x="1179513" y="685800"/>
            <a:ext cx="45005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384e24398b0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Avoiding disappointment today teaches you how to be good with money tomorrow</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Google Shape;673;g3966f12e978_0_26:notes"/>
          <p:cNvSpPr>
            <a:spLocks noGrp="1" noRot="1" noChangeAspect="1"/>
          </p:cNvSpPr>
          <p:nvPr>
            <p:ph type="sldImg" idx="2"/>
          </p:nvPr>
        </p:nvSpPr>
        <p:spPr>
          <a:xfrm>
            <a:off x="1179513" y="685800"/>
            <a:ext cx="45005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4" name="Google Shape;674;g3966f12e978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g3966f12e978_0_52:notes"/>
          <p:cNvSpPr>
            <a:spLocks noGrp="1" noRot="1" noChangeAspect="1"/>
          </p:cNvSpPr>
          <p:nvPr>
            <p:ph type="sldImg" idx="2"/>
          </p:nvPr>
        </p:nvSpPr>
        <p:spPr>
          <a:xfrm>
            <a:off x="1179513" y="685800"/>
            <a:ext cx="45005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8" name="Google Shape;688;g3966f12e978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g3966f12e978_0_78:notes"/>
          <p:cNvSpPr>
            <a:spLocks noGrp="1" noRot="1" noChangeAspect="1"/>
          </p:cNvSpPr>
          <p:nvPr>
            <p:ph type="sldImg" idx="2"/>
          </p:nvPr>
        </p:nvSpPr>
        <p:spPr>
          <a:xfrm>
            <a:off x="1179513" y="685800"/>
            <a:ext cx="45005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2" name="Google Shape;702;g3966f12e978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g3964cd4c9cc_0_339:notes"/>
          <p:cNvSpPr>
            <a:spLocks noGrp="1" noRot="1" noChangeAspect="1"/>
          </p:cNvSpPr>
          <p:nvPr>
            <p:ph type="sldImg" idx="2"/>
          </p:nvPr>
        </p:nvSpPr>
        <p:spPr>
          <a:xfrm>
            <a:off x="1179036" y="685800"/>
            <a:ext cx="4500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3" name="Google Shape;733;g3964cd4c9cc_0_3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Google Shape;744;g39de561aa57_1_0:notes"/>
          <p:cNvSpPr>
            <a:spLocks noGrp="1" noRot="1" noChangeAspect="1"/>
          </p:cNvSpPr>
          <p:nvPr>
            <p:ph type="sldImg" idx="2"/>
          </p:nvPr>
        </p:nvSpPr>
        <p:spPr>
          <a:xfrm>
            <a:off x="1179015" y="685800"/>
            <a:ext cx="4500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5" name="Google Shape;745;g39de561aa57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Google Shape;763;g36cdc509218_0_393:notes"/>
          <p:cNvSpPr>
            <a:spLocks noGrp="1" noRot="1" noChangeAspect="1"/>
          </p:cNvSpPr>
          <p:nvPr>
            <p:ph type="sldImg" idx="2"/>
          </p:nvPr>
        </p:nvSpPr>
        <p:spPr>
          <a:xfrm>
            <a:off x="1179513" y="685800"/>
            <a:ext cx="45005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4" name="Google Shape;764;g36cdc509218_0_3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4"/>
        <p:cNvGrpSpPr/>
        <p:nvPr/>
      </p:nvGrpSpPr>
      <p:grpSpPr>
        <a:xfrm>
          <a:off x="0" y="0"/>
          <a:ext cx="0" cy="0"/>
          <a:chOff x="0" y="0"/>
          <a:chExt cx="0" cy="0"/>
        </a:xfrm>
      </p:grpSpPr>
      <p:sp>
        <p:nvSpPr>
          <p:cNvPr id="775" name="Google Shape;775;g36cdc509218_0_36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76" name="Google Shape;776;g36cdc509218_0_365:notes"/>
          <p:cNvSpPr>
            <a:spLocks noGrp="1" noRot="1" noChangeAspect="1"/>
          </p:cNvSpPr>
          <p:nvPr>
            <p:ph type="sldImg" idx="2"/>
          </p:nvPr>
        </p:nvSpPr>
        <p:spPr>
          <a:xfrm>
            <a:off x="1403350" y="1143000"/>
            <a:ext cx="40513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4"/>
        <p:cNvGrpSpPr/>
        <p:nvPr/>
      </p:nvGrpSpPr>
      <p:grpSpPr>
        <a:xfrm>
          <a:off x="0" y="0"/>
          <a:ext cx="0" cy="0"/>
          <a:chOff x="0" y="0"/>
          <a:chExt cx="0" cy="0"/>
        </a:xfrm>
      </p:grpSpPr>
      <p:sp>
        <p:nvSpPr>
          <p:cNvPr id="775" name="Google Shape;775;g36cdc509218_0_36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76" name="Google Shape;776;g36cdc509218_0_365:notes"/>
          <p:cNvSpPr>
            <a:spLocks noGrp="1" noRot="1" noChangeAspect="1"/>
          </p:cNvSpPr>
          <p:nvPr>
            <p:ph type="sldImg" idx="2"/>
          </p:nvPr>
        </p:nvSpPr>
        <p:spPr>
          <a:xfrm>
            <a:off x="1403350" y="1143000"/>
            <a:ext cx="40513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5"/>
        <p:cNvGrpSpPr/>
        <p:nvPr/>
      </p:nvGrpSpPr>
      <p:grpSpPr>
        <a:xfrm>
          <a:off x="0" y="0"/>
          <a:ext cx="0" cy="0"/>
          <a:chOff x="0" y="0"/>
          <a:chExt cx="0" cy="0"/>
        </a:xfrm>
      </p:grpSpPr>
      <p:sp>
        <p:nvSpPr>
          <p:cNvPr id="786" name="Google Shape;786;g37da869fa07_1_25:notes"/>
          <p:cNvSpPr>
            <a:spLocks noGrp="1" noRot="1" noChangeAspect="1"/>
          </p:cNvSpPr>
          <p:nvPr>
            <p:ph type="sldImg" idx="2"/>
          </p:nvPr>
        </p:nvSpPr>
        <p:spPr>
          <a:xfrm>
            <a:off x="1179036" y="685800"/>
            <a:ext cx="4500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7" name="Google Shape;787;g37da869fa07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384e24398b0_1_998:notes"/>
          <p:cNvSpPr>
            <a:spLocks noGrp="1" noRot="1" noChangeAspect="1"/>
          </p:cNvSpPr>
          <p:nvPr>
            <p:ph type="sldImg" idx="2"/>
          </p:nvPr>
        </p:nvSpPr>
        <p:spPr>
          <a:xfrm>
            <a:off x="1179513" y="685800"/>
            <a:ext cx="45005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384e24398b0_1_9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39d7d59a8d0_0_0:notes"/>
          <p:cNvSpPr>
            <a:spLocks noGrp="1" noRot="1" noChangeAspect="1"/>
          </p:cNvSpPr>
          <p:nvPr>
            <p:ph type="sldImg" idx="2"/>
          </p:nvPr>
        </p:nvSpPr>
        <p:spPr>
          <a:xfrm>
            <a:off x="1179513" y="685800"/>
            <a:ext cx="45005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39d7d59a8d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37da869fa07_1_6:notes"/>
          <p:cNvSpPr>
            <a:spLocks noGrp="1" noRot="1" noChangeAspect="1"/>
          </p:cNvSpPr>
          <p:nvPr>
            <p:ph type="sldImg" idx="2"/>
          </p:nvPr>
        </p:nvSpPr>
        <p:spPr>
          <a:xfrm>
            <a:off x="1179015" y="685800"/>
            <a:ext cx="4500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37da869fa07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384e24398b0_1_977:notes"/>
          <p:cNvSpPr>
            <a:spLocks noGrp="1" noRot="1" noChangeAspect="1"/>
          </p:cNvSpPr>
          <p:nvPr>
            <p:ph type="sldImg" idx="2"/>
          </p:nvPr>
        </p:nvSpPr>
        <p:spPr>
          <a:xfrm>
            <a:off x="1179513" y="685800"/>
            <a:ext cx="45005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 name="Google Shape;382;g384e24398b0_1_9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3966f12e978_0_21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3" name="Google Shape;393;g3966f12e978_0_211:notes"/>
          <p:cNvSpPr>
            <a:spLocks noGrp="1" noRot="1" noChangeAspect="1"/>
          </p:cNvSpPr>
          <p:nvPr>
            <p:ph type="sldImg" idx="2"/>
          </p:nvPr>
        </p:nvSpPr>
        <p:spPr>
          <a:xfrm>
            <a:off x="1403350" y="1143000"/>
            <a:ext cx="40513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396123f1de8_0_35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1" name="Google Shape;411;g396123f1de8_0_358:notes"/>
          <p:cNvSpPr>
            <a:spLocks noGrp="1" noRot="1" noChangeAspect="1"/>
          </p:cNvSpPr>
          <p:nvPr>
            <p:ph type="sldImg" idx="2"/>
          </p:nvPr>
        </p:nvSpPr>
        <p:spPr>
          <a:xfrm>
            <a:off x="1403711" y="1143000"/>
            <a:ext cx="40506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title"/>
          </p:nvPr>
        </p:nvSpPr>
        <p:spPr>
          <a:xfrm>
            <a:off x="441919" y="1993956"/>
            <a:ext cx="4541100" cy="34599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Clr>
                <a:schemeClr val="lt1"/>
              </a:buClr>
              <a:buSzPts val="6000"/>
              <a:buFont typeface="Inter"/>
              <a:buNone/>
              <a:defRPr sz="6000">
                <a:solidFill>
                  <a:schemeClr val="lt1"/>
                </a:solidFill>
              </a:defRPr>
            </a:lvl1pPr>
            <a:lvl2pPr lvl="1">
              <a:lnSpc>
                <a:spcPct val="80000"/>
              </a:lnSpc>
              <a:spcBef>
                <a:spcPts val="0"/>
              </a:spcBef>
              <a:spcAft>
                <a:spcPts val="0"/>
              </a:spcAft>
              <a:buClr>
                <a:schemeClr val="lt1"/>
              </a:buClr>
              <a:buSzPts val="6000"/>
              <a:buFont typeface="Inter"/>
              <a:buNone/>
              <a:defRPr sz="6000" b="1">
                <a:solidFill>
                  <a:schemeClr val="lt1"/>
                </a:solidFill>
              </a:defRPr>
            </a:lvl2pPr>
            <a:lvl3pPr lvl="2">
              <a:lnSpc>
                <a:spcPct val="80000"/>
              </a:lnSpc>
              <a:spcBef>
                <a:spcPts val="0"/>
              </a:spcBef>
              <a:spcAft>
                <a:spcPts val="0"/>
              </a:spcAft>
              <a:buClr>
                <a:schemeClr val="lt1"/>
              </a:buClr>
              <a:buSzPts val="6000"/>
              <a:buFont typeface="Inter"/>
              <a:buNone/>
              <a:defRPr sz="6000" b="1">
                <a:solidFill>
                  <a:schemeClr val="lt1"/>
                </a:solidFill>
              </a:defRPr>
            </a:lvl3pPr>
            <a:lvl4pPr lvl="3">
              <a:lnSpc>
                <a:spcPct val="80000"/>
              </a:lnSpc>
              <a:spcBef>
                <a:spcPts val="0"/>
              </a:spcBef>
              <a:spcAft>
                <a:spcPts val="0"/>
              </a:spcAft>
              <a:buClr>
                <a:schemeClr val="lt1"/>
              </a:buClr>
              <a:buSzPts val="6000"/>
              <a:buFont typeface="Inter"/>
              <a:buNone/>
              <a:defRPr sz="6000" b="1">
                <a:solidFill>
                  <a:schemeClr val="lt1"/>
                </a:solidFill>
              </a:defRPr>
            </a:lvl4pPr>
            <a:lvl5pPr lvl="4">
              <a:lnSpc>
                <a:spcPct val="80000"/>
              </a:lnSpc>
              <a:spcBef>
                <a:spcPts val="0"/>
              </a:spcBef>
              <a:spcAft>
                <a:spcPts val="0"/>
              </a:spcAft>
              <a:buClr>
                <a:schemeClr val="lt1"/>
              </a:buClr>
              <a:buSzPts val="6000"/>
              <a:buFont typeface="Inter"/>
              <a:buNone/>
              <a:defRPr sz="6000" b="1">
                <a:solidFill>
                  <a:schemeClr val="lt1"/>
                </a:solidFill>
              </a:defRPr>
            </a:lvl5pPr>
            <a:lvl6pPr lvl="5">
              <a:lnSpc>
                <a:spcPct val="80000"/>
              </a:lnSpc>
              <a:spcBef>
                <a:spcPts val="0"/>
              </a:spcBef>
              <a:spcAft>
                <a:spcPts val="0"/>
              </a:spcAft>
              <a:buClr>
                <a:schemeClr val="lt1"/>
              </a:buClr>
              <a:buSzPts val="6000"/>
              <a:buFont typeface="Inter"/>
              <a:buNone/>
              <a:defRPr sz="6000" b="1">
                <a:solidFill>
                  <a:schemeClr val="lt1"/>
                </a:solidFill>
              </a:defRPr>
            </a:lvl6pPr>
            <a:lvl7pPr lvl="6">
              <a:lnSpc>
                <a:spcPct val="80000"/>
              </a:lnSpc>
              <a:spcBef>
                <a:spcPts val="0"/>
              </a:spcBef>
              <a:spcAft>
                <a:spcPts val="0"/>
              </a:spcAft>
              <a:buClr>
                <a:schemeClr val="lt1"/>
              </a:buClr>
              <a:buSzPts val="6000"/>
              <a:buFont typeface="Inter"/>
              <a:buNone/>
              <a:defRPr sz="6000" b="1">
                <a:solidFill>
                  <a:schemeClr val="lt1"/>
                </a:solidFill>
              </a:defRPr>
            </a:lvl7pPr>
            <a:lvl8pPr lvl="7">
              <a:lnSpc>
                <a:spcPct val="80000"/>
              </a:lnSpc>
              <a:spcBef>
                <a:spcPts val="0"/>
              </a:spcBef>
              <a:spcAft>
                <a:spcPts val="0"/>
              </a:spcAft>
              <a:buClr>
                <a:schemeClr val="lt1"/>
              </a:buClr>
              <a:buSzPts val="6000"/>
              <a:buFont typeface="Inter"/>
              <a:buNone/>
              <a:defRPr sz="6000" b="1">
                <a:solidFill>
                  <a:schemeClr val="lt1"/>
                </a:solidFill>
              </a:defRPr>
            </a:lvl8pPr>
            <a:lvl9pPr lvl="8">
              <a:lnSpc>
                <a:spcPct val="80000"/>
              </a:lnSpc>
              <a:spcBef>
                <a:spcPts val="0"/>
              </a:spcBef>
              <a:spcAft>
                <a:spcPts val="0"/>
              </a:spcAft>
              <a:buClr>
                <a:schemeClr val="lt1"/>
              </a:buClr>
              <a:buSzPts val="6000"/>
              <a:buFont typeface="Inter"/>
              <a:buNone/>
              <a:defRPr sz="6000" b="1">
                <a:solidFill>
                  <a:schemeClr val="lt1"/>
                </a:solidFill>
              </a:defRPr>
            </a:lvl9pPr>
          </a:lstStyle>
          <a:p>
            <a:endParaRPr/>
          </a:p>
        </p:txBody>
      </p:sp>
      <p:sp>
        <p:nvSpPr>
          <p:cNvPr id="13" name="Google Shape;13;p2"/>
          <p:cNvSpPr txBox="1">
            <a:spLocks noGrp="1"/>
          </p:cNvSpPr>
          <p:nvPr>
            <p:ph type="title" idx="2"/>
          </p:nvPr>
        </p:nvSpPr>
        <p:spPr>
          <a:xfrm>
            <a:off x="498067" y="5395200"/>
            <a:ext cx="4238400" cy="1640100"/>
          </a:xfrm>
          <a:prstGeom prst="rect">
            <a:avLst/>
          </a:prstGeom>
        </p:spPr>
        <p:txBody>
          <a:bodyPr spcFirstLastPara="1" wrap="square" lIns="91425" tIns="91425" rIns="91425" bIns="91425" anchor="t" anchorCtr="0">
            <a:noAutofit/>
          </a:bodyPr>
          <a:lstStyle>
            <a:lvl1pPr lvl="0">
              <a:spcBef>
                <a:spcPts val="0"/>
              </a:spcBef>
              <a:spcAft>
                <a:spcPts val="0"/>
              </a:spcAft>
              <a:buClr>
                <a:schemeClr val="lt2"/>
              </a:buClr>
              <a:buSzPts val="1800"/>
              <a:buFont typeface="Inter SemiBold"/>
              <a:buNone/>
              <a:defRPr sz="1800" b="0">
                <a:solidFill>
                  <a:schemeClr val="lt2"/>
                </a:solidFill>
                <a:latin typeface="Inter SemiBold"/>
                <a:ea typeface="Inter SemiBold"/>
                <a:cs typeface="Inter SemiBold"/>
                <a:sym typeface="Inter SemiBold"/>
              </a:defRPr>
            </a:lvl1pPr>
            <a:lvl2pPr lvl="1">
              <a:spcBef>
                <a:spcPts val="0"/>
              </a:spcBef>
              <a:spcAft>
                <a:spcPts val="0"/>
              </a:spcAft>
              <a:buClr>
                <a:schemeClr val="lt2"/>
              </a:buClr>
              <a:buSzPts val="1800"/>
              <a:buFont typeface="Inter"/>
              <a:buNone/>
              <a:defRPr sz="1800">
                <a:solidFill>
                  <a:schemeClr val="lt2"/>
                </a:solidFill>
              </a:defRPr>
            </a:lvl2pPr>
            <a:lvl3pPr lvl="2">
              <a:spcBef>
                <a:spcPts val="0"/>
              </a:spcBef>
              <a:spcAft>
                <a:spcPts val="0"/>
              </a:spcAft>
              <a:buClr>
                <a:schemeClr val="lt2"/>
              </a:buClr>
              <a:buSzPts val="1800"/>
              <a:buFont typeface="Inter"/>
              <a:buNone/>
              <a:defRPr sz="1800">
                <a:solidFill>
                  <a:schemeClr val="lt2"/>
                </a:solidFill>
              </a:defRPr>
            </a:lvl3pPr>
            <a:lvl4pPr lvl="3">
              <a:spcBef>
                <a:spcPts val="0"/>
              </a:spcBef>
              <a:spcAft>
                <a:spcPts val="0"/>
              </a:spcAft>
              <a:buClr>
                <a:schemeClr val="lt2"/>
              </a:buClr>
              <a:buSzPts val="1800"/>
              <a:buFont typeface="Inter"/>
              <a:buNone/>
              <a:defRPr sz="1800">
                <a:solidFill>
                  <a:schemeClr val="lt2"/>
                </a:solidFill>
              </a:defRPr>
            </a:lvl4pPr>
            <a:lvl5pPr lvl="4">
              <a:spcBef>
                <a:spcPts val="0"/>
              </a:spcBef>
              <a:spcAft>
                <a:spcPts val="0"/>
              </a:spcAft>
              <a:buClr>
                <a:schemeClr val="lt2"/>
              </a:buClr>
              <a:buSzPts val="1800"/>
              <a:buFont typeface="Inter"/>
              <a:buNone/>
              <a:defRPr sz="1800">
                <a:solidFill>
                  <a:schemeClr val="lt2"/>
                </a:solidFill>
              </a:defRPr>
            </a:lvl5pPr>
            <a:lvl6pPr lvl="5">
              <a:spcBef>
                <a:spcPts val="0"/>
              </a:spcBef>
              <a:spcAft>
                <a:spcPts val="0"/>
              </a:spcAft>
              <a:buClr>
                <a:schemeClr val="lt2"/>
              </a:buClr>
              <a:buSzPts val="1800"/>
              <a:buFont typeface="Inter"/>
              <a:buNone/>
              <a:defRPr sz="1800">
                <a:solidFill>
                  <a:schemeClr val="lt2"/>
                </a:solidFill>
              </a:defRPr>
            </a:lvl6pPr>
            <a:lvl7pPr lvl="6">
              <a:spcBef>
                <a:spcPts val="0"/>
              </a:spcBef>
              <a:spcAft>
                <a:spcPts val="0"/>
              </a:spcAft>
              <a:buClr>
                <a:schemeClr val="lt2"/>
              </a:buClr>
              <a:buSzPts val="1800"/>
              <a:buFont typeface="Inter"/>
              <a:buNone/>
              <a:defRPr sz="1800">
                <a:solidFill>
                  <a:schemeClr val="lt2"/>
                </a:solidFill>
              </a:defRPr>
            </a:lvl7pPr>
            <a:lvl8pPr lvl="7">
              <a:spcBef>
                <a:spcPts val="0"/>
              </a:spcBef>
              <a:spcAft>
                <a:spcPts val="0"/>
              </a:spcAft>
              <a:buClr>
                <a:schemeClr val="lt2"/>
              </a:buClr>
              <a:buSzPts val="1800"/>
              <a:buFont typeface="Inter"/>
              <a:buNone/>
              <a:defRPr sz="1800">
                <a:solidFill>
                  <a:schemeClr val="lt2"/>
                </a:solidFill>
              </a:defRPr>
            </a:lvl8pPr>
            <a:lvl9pPr lvl="8">
              <a:spcBef>
                <a:spcPts val="0"/>
              </a:spcBef>
              <a:spcAft>
                <a:spcPts val="0"/>
              </a:spcAft>
              <a:buClr>
                <a:schemeClr val="lt2"/>
              </a:buClr>
              <a:buSzPts val="1800"/>
              <a:buFont typeface="Inter"/>
              <a:buNone/>
              <a:defRPr sz="1800">
                <a:solidFill>
                  <a:schemeClr val="lt2"/>
                </a:solidFill>
              </a:defRPr>
            </a:lvl9pPr>
          </a:lstStyle>
          <a:p>
            <a:endParaRPr/>
          </a:p>
        </p:txBody>
      </p:sp>
      <p:sp>
        <p:nvSpPr>
          <p:cNvPr id="14" name="Google Shape;14;p2"/>
          <p:cNvSpPr>
            <a:spLocks noGrp="1"/>
          </p:cNvSpPr>
          <p:nvPr>
            <p:ph type="pic" idx="3"/>
          </p:nvPr>
        </p:nvSpPr>
        <p:spPr>
          <a:xfrm>
            <a:off x="5291764" y="279893"/>
            <a:ext cx="4100700" cy="6172200"/>
          </a:xfrm>
          <a:prstGeom prst="roundRect">
            <a:avLst>
              <a:gd name="adj" fmla="val 2053"/>
            </a:avLst>
          </a:prstGeom>
          <a:noFill/>
          <a:ln>
            <a:noFill/>
          </a:ln>
        </p:spPr>
        <p:txBody>
          <a:bodyPr/>
          <a:lstStyle/>
          <a:p>
            <a:endParaRPr lang="en-US"/>
          </a:p>
        </p:txBody>
      </p:sp>
      <p:sp>
        <p:nvSpPr>
          <p:cNvPr id="15" name="Google Shape;15;p2"/>
          <p:cNvSpPr txBox="1">
            <a:spLocks noGrp="1"/>
          </p:cNvSpPr>
          <p:nvPr>
            <p:ph type="sldNum" idx="12"/>
          </p:nvPr>
        </p:nvSpPr>
        <p:spPr>
          <a:xfrm>
            <a:off x="8896081" y="6634071"/>
            <a:ext cx="576000" cy="55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pos="371">
          <p15:clr>
            <a:srgbClr val="E46962"/>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ext / Graph">
  <p:cSld name="CAPTION_ONLY">
    <p:spTree>
      <p:nvGrpSpPr>
        <p:cNvPr id="1" name="Shape 89"/>
        <p:cNvGrpSpPr/>
        <p:nvPr/>
      </p:nvGrpSpPr>
      <p:grpSpPr>
        <a:xfrm>
          <a:off x="0" y="0"/>
          <a:ext cx="0" cy="0"/>
          <a:chOff x="0" y="0"/>
          <a:chExt cx="0" cy="0"/>
        </a:xfrm>
      </p:grpSpPr>
      <p:cxnSp>
        <p:nvCxnSpPr>
          <p:cNvPr id="90" name="Google Shape;90;p11"/>
          <p:cNvCxnSpPr/>
          <p:nvPr/>
        </p:nvCxnSpPr>
        <p:spPr>
          <a:xfrm rot="10800000">
            <a:off x="588821" y="397369"/>
            <a:ext cx="156600" cy="0"/>
          </a:xfrm>
          <a:prstGeom prst="straightConnector1">
            <a:avLst/>
          </a:prstGeom>
          <a:noFill/>
          <a:ln w="9525" cap="flat" cmpd="sng">
            <a:solidFill>
              <a:schemeClr val="dk1"/>
            </a:solidFill>
            <a:prstDash val="solid"/>
            <a:round/>
            <a:headEnd type="none" w="med" len="med"/>
            <a:tailEnd type="none" w="med" len="med"/>
          </a:ln>
        </p:spPr>
      </p:cxnSp>
      <p:sp>
        <p:nvSpPr>
          <p:cNvPr id="91" name="Google Shape;91;p11"/>
          <p:cNvSpPr txBox="1">
            <a:spLocks noGrp="1"/>
          </p:cNvSpPr>
          <p:nvPr>
            <p:ph type="title"/>
          </p:nvPr>
        </p:nvSpPr>
        <p:spPr>
          <a:xfrm>
            <a:off x="475204" y="848782"/>
            <a:ext cx="4639200" cy="19485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SzPts val="4200"/>
              <a:buFont typeface="Inter"/>
              <a:buNone/>
              <a:defRPr/>
            </a:lvl1pPr>
            <a:lvl2pPr lvl="1">
              <a:lnSpc>
                <a:spcPct val="80000"/>
              </a:lnSpc>
              <a:spcBef>
                <a:spcPts val="0"/>
              </a:spcBef>
              <a:spcAft>
                <a:spcPts val="0"/>
              </a:spcAft>
              <a:buSzPts val="4800"/>
              <a:buFont typeface="Inter"/>
              <a:buNone/>
              <a:defRPr sz="4800" b="1"/>
            </a:lvl2pPr>
            <a:lvl3pPr lvl="2">
              <a:lnSpc>
                <a:spcPct val="80000"/>
              </a:lnSpc>
              <a:spcBef>
                <a:spcPts val="0"/>
              </a:spcBef>
              <a:spcAft>
                <a:spcPts val="0"/>
              </a:spcAft>
              <a:buSzPts val="4800"/>
              <a:buFont typeface="Inter"/>
              <a:buNone/>
              <a:defRPr sz="4800" b="1"/>
            </a:lvl3pPr>
            <a:lvl4pPr lvl="3">
              <a:lnSpc>
                <a:spcPct val="80000"/>
              </a:lnSpc>
              <a:spcBef>
                <a:spcPts val="0"/>
              </a:spcBef>
              <a:spcAft>
                <a:spcPts val="0"/>
              </a:spcAft>
              <a:buSzPts val="4800"/>
              <a:buFont typeface="Inter"/>
              <a:buNone/>
              <a:defRPr sz="4800" b="1"/>
            </a:lvl4pPr>
            <a:lvl5pPr lvl="4">
              <a:lnSpc>
                <a:spcPct val="80000"/>
              </a:lnSpc>
              <a:spcBef>
                <a:spcPts val="0"/>
              </a:spcBef>
              <a:spcAft>
                <a:spcPts val="0"/>
              </a:spcAft>
              <a:buSzPts val="4800"/>
              <a:buFont typeface="Inter"/>
              <a:buNone/>
              <a:defRPr sz="4800" b="1"/>
            </a:lvl5pPr>
            <a:lvl6pPr lvl="5">
              <a:lnSpc>
                <a:spcPct val="80000"/>
              </a:lnSpc>
              <a:spcBef>
                <a:spcPts val="0"/>
              </a:spcBef>
              <a:spcAft>
                <a:spcPts val="0"/>
              </a:spcAft>
              <a:buSzPts val="4800"/>
              <a:buFont typeface="Inter"/>
              <a:buNone/>
              <a:defRPr sz="4800" b="1"/>
            </a:lvl6pPr>
            <a:lvl7pPr lvl="6">
              <a:lnSpc>
                <a:spcPct val="80000"/>
              </a:lnSpc>
              <a:spcBef>
                <a:spcPts val="0"/>
              </a:spcBef>
              <a:spcAft>
                <a:spcPts val="0"/>
              </a:spcAft>
              <a:buSzPts val="4800"/>
              <a:buFont typeface="Inter"/>
              <a:buNone/>
              <a:defRPr sz="4800" b="1"/>
            </a:lvl7pPr>
            <a:lvl8pPr lvl="7">
              <a:lnSpc>
                <a:spcPct val="80000"/>
              </a:lnSpc>
              <a:spcBef>
                <a:spcPts val="0"/>
              </a:spcBef>
              <a:spcAft>
                <a:spcPts val="0"/>
              </a:spcAft>
              <a:buSzPts val="4800"/>
              <a:buFont typeface="Inter"/>
              <a:buNone/>
              <a:defRPr sz="4800" b="1"/>
            </a:lvl8pPr>
            <a:lvl9pPr lvl="8">
              <a:lnSpc>
                <a:spcPct val="80000"/>
              </a:lnSpc>
              <a:spcBef>
                <a:spcPts val="0"/>
              </a:spcBef>
              <a:spcAft>
                <a:spcPts val="0"/>
              </a:spcAft>
              <a:buSzPts val="4800"/>
              <a:buFont typeface="Inter"/>
              <a:buNone/>
              <a:defRPr sz="4800" b="1"/>
            </a:lvl9pPr>
          </a:lstStyle>
          <a:p>
            <a:endParaRPr/>
          </a:p>
        </p:txBody>
      </p:sp>
      <p:sp>
        <p:nvSpPr>
          <p:cNvPr id="92" name="Google Shape;92;p11"/>
          <p:cNvSpPr txBox="1">
            <a:spLocks noGrp="1"/>
          </p:cNvSpPr>
          <p:nvPr>
            <p:ph type="body" idx="1"/>
          </p:nvPr>
        </p:nvSpPr>
        <p:spPr>
          <a:xfrm>
            <a:off x="588551" y="2797191"/>
            <a:ext cx="3373200" cy="29586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Font typeface="Inter"/>
              <a:buChar char="●"/>
              <a:defRPr/>
            </a:lvl1pPr>
            <a:lvl2pPr marL="914400" lvl="1" indent="-304800">
              <a:spcBef>
                <a:spcPts val="0"/>
              </a:spcBef>
              <a:spcAft>
                <a:spcPts val="0"/>
              </a:spcAft>
              <a:buSzPts val="1200"/>
              <a:buFont typeface="Inter"/>
              <a:buChar char="○"/>
              <a:defRPr/>
            </a:lvl2pPr>
            <a:lvl3pPr marL="1371600" lvl="2" indent="-304800">
              <a:spcBef>
                <a:spcPts val="0"/>
              </a:spcBef>
              <a:spcAft>
                <a:spcPts val="0"/>
              </a:spcAft>
              <a:buSzPts val="1200"/>
              <a:buFont typeface="Inter"/>
              <a:buChar char="■"/>
              <a:defRPr/>
            </a:lvl3pPr>
            <a:lvl4pPr marL="1828800" lvl="3" indent="-304800">
              <a:spcBef>
                <a:spcPts val="0"/>
              </a:spcBef>
              <a:spcAft>
                <a:spcPts val="0"/>
              </a:spcAft>
              <a:buSzPts val="1200"/>
              <a:buFont typeface="Inter"/>
              <a:buChar char="●"/>
              <a:defRPr/>
            </a:lvl4pPr>
            <a:lvl5pPr marL="2286000" lvl="4" indent="-304800">
              <a:spcBef>
                <a:spcPts val="0"/>
              </a:spcBef>
              <a:spcAft>
                <a:spcPts val="0"/>
              </a:spcAft>
              <a:buSzPts val="1200"/>
              <a:buFont typeface="Inter"/>
              <a:buChar char="○"/>
              <a:defRPr/>
            </a:lvl5pPr>
            <a:lvl6pPr marL="2743200" lvl="5" indent="-304800">
              <a:spcBef>
                <a:spcPts val="0"/>
              </a:spcBef>
              <a:spcAft>
                <a:spcPts val="0"/>
              </a:spcAft>
              <a:buSzPts val="1200"/>
              <a:buFont typeface="Inter"/>
              <a:buChar char="■"/>
              <a:defRPr/>
            </a:lvl6pPr>
            <a:lvl7pPr marL="3200400" lvl="6" indent="-304800">
              <a:spcBef>
                <a:spcPts val="0"/>
              </a:spcBef>
              <a:spcAft>
                <a:spcPts val="0"/>
              </a:spcAft>
              <a:buSzPts val="1200"/>
              <a:buFont typeface="Inter"/>
              <a:buChar char="●"/>
              <a:defRPr/>
            </a:lvl7pPr>
            <a:lvl8pPr marL="3657600" lvl="7" indent="-304800">
              <a:spcBef>
                <a:spcPts val="0"/>
              </a:spcBef>
              <a:spcAft>
                <a:spcPts val="0"/>
              </a:spcAft>
              <a:buSzPts val="1200"/>
              <a:buFont typeface="Inter"/>
              <a:buChar char="○"/>
              <a:defRPr/>
            </a:lvl8pPr>
            <a:lvl9pPr marL="4114800" lvl="8" indent="-304800">
              <a:spcBef>
                <a:spcPts val="0"/>
              </a:spcBef>
              <a:spcAft>
                <a:spcPts val="0"/>
              </a:spcAft>
              <a:buSzPts val="1200"/>
              <a:buFont typeface="Inter"/>
              <a:buChar char="■"/>
              <a:defRPr/>
            </a:lvl9pPr>
          </a:lstStyle>
          <a:p>
            <a:endParaRPr/>
          </a:p>
        </p:txBody>
      </p:sp>
      <p:sp>
        <p:nvSpPr>
          <p:cNvPr id="93" name="Google Shape;93;p11"/>
          <p:cNvSpPr/>
          <p:nvPr/>
        </p:nvSpPr>
        <p:spPr>
          <a:xfrm>
            <a:off x="633649" y="6755271"/>
            <a:ext cx="806400" cy="2709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700">
                <a:solidFill>
                  <a:schemeClr val="dk1"/>
                </a:solidFill>
                <a:latin typeface="Inter"/>
                <a:ea typeface="Inter"/>
                <a:cs typeface="Inter"/>
                <a:sym typeface="Inter"/>
              </a:rPr>
              <a:t>Confidential</a:t>
            </a:r>
            <a:endParaRPr sz="700">
              <a:solidFill>
                <a:schemeClr val="dk1"/>
              </a:solidFill>
              <a:latin typeface="Inter"/>
              <a:ea typeface="Inter"/>
              <a:cs typeface="Inter"/>
              <a:sym typeface="Inter"/>
            </a:endParaRPr>
          </a:p>
        </p:txBody>
      </p:sp>
      <p:sp>
        <p:nvSpPr>
          <p:cNvPr id="94" name="Google Shape;94;p11"/>
          <p:cNvSpPr txBox="1">
            <a:spLocks noGrp="1"/>
          </p:cNvSpPr>
          <p:nvPr>
            <p:ph type="sldNum" idx="12"/>
          </p:nvPr>
        </p:nvSpPr>
        <p:spPr>
          <a:xfrm>
            <a:off x="441915" y="288996"/>
            <a:ext cx="450000" cy="559800"/>
          </a:xfrm>
          <a:prstGeom prst="rect">
            <a:avLst/>
          </a:prstGeom>
        </p:spPr>
        <p:txBody>
          <a:bodyPr spcFirstLastPara="1" wrap="square" lIns="91425" tIns="91425" rIns="91425" bIns="91425" anchor="ctr" anchorCtr="0">
            <a:normAutofit/>
          </a:bodyPr>
          <a:lstStyle>
            <a:lvl1pPr lvl="0" algn="ctr" rtl="0">
              <a:buNone/>
              <a:defRPr sz="800">
                <a:solidFill>
                  <a:schemeClr val="accent2"/>
                </a:solidFill>
                <a:latin typeface="Inter Light"/>
                <a:ea typeface="Inter Light"/>
                <a:cs typeface="Inter Light"/>
                <a:sym typeface="Inter Light"/>
              </a:defRPr>
            </a:lvl1pPr>
            <a:lvl2pPr lvl="1" algn="ctr" rtl="0">
              <a:buNone/>
              <a:defRPr sz="800">
                <a:solidFill>
                  <a:schemeClr val="accent2"/>
                </a:solidFill>
                <a:latin typeface="Inter Light"/>
                <a:ea typeface="Inter Light"/>
                <a:cs typeface="Inter Light"/>
                <a:sym typeface="Inter Light"/>
              </a:defRPr>
            </a:lvl2pPr>
            <a:lvl3pPr lvl="2" algn="ctr" rtl="0">
              <a:buNone/>
              <a:defRPr sz="800">
                <a:solidFill>
                  <a:schemeClr val="accent2"/>
                </a:solidFill>
                <a:latin typeface="Inter Light"/>
                <a:ea typeface="Inter Light"/>
                <a:cs typeface="Inter Light"/>
                <a:sym typeface="Inter Light"/>
              </a:defRPr>
            </a:lvl3pPr>
            <a:lvl4pPr lvl="3" algn="ctr" rtl="0">
              <a:buNone/>
              <a:defRPr sz="800">
                <a:solidFill>
                  <a:schemeClr val="accent2"/>
                </a:solidFill>
                <a:latin typeface="Inter Light"/>
                <a:ea typeface="Inter Light"/>
                <a:cs typeface="Inter Light"/>
                <a:sym typeface="Inter Light"/>
              </a:defRPr>
            </a:lvl4pPr>
            <a:lvl5pPr lvl="4" algn="ctr" rtl="0">
              <a:buNone/>
              <a:defRPr sz="800">
                <a:solidFill>
                  <a:schemeClr val="accent2"/>
                </a:solidFill>
                <a:latin typeface="Inter Light"/>
                <a:ea typeface="Inter Light"/>
                <a:cs typeface="Inter Light"/>
                <a:sym typeface="Inter Light"/>
              </a:defRPr>
            </a:lvl5pPr>
            <a:lvl6pPr lvl="5" algn="ctr" rtl="0">
              <a:buNone/>
              <a:defRPr sz="800">
                <a:solidFill>
                  <a:schemeClr val="accent2"/>
                </a:solidFill>
                <a:latin typeface="Inter Light"/>
                <a:ea typeface="Inter Light"/>
                <a:cs typeface="Inter Light"/>
                <a:sym typeface="Inter Light"/>
              </a:defRPr>
            </a:lvl6pPr>
            <a:lvl7pPr lvl="6" algn="ctr" rtl="0">
              <a:buNone/>
              <a:defRPr sz="800">
                <a:solidFill>
                  <a:schemeClr val="accent2"/>
                </a:solidFill>
                <a:latin typeface="Inter Light"/>
                <a:ea typeface="Inter Light"/>
                <a:cs typeface="Inter Light"/>
                <a:sym typeface="Inter Light"/>
              </a:defRPr>
            </a:lvl7pPr>
            <a:lvl8pPr lvl="7" algn="ctr" rtl="0">
              <a:buNone/>
              <a:defRPr sz="800">
                <a:solidFill>
                  <a:schemeClr val="accent2"/>
                </a:solidFill>
                <a:latin typeface="Inter Light"/>
                <a:ea typeface="Inter Light"/>
                <a:cs typeface="Inter Light"/>
                <a:sym typeface="Inter Light"/>
              </a:defRPr>
            </a:lvl8pPr>
            <a:lvl9pPr lvl="8" algn="ctr" rtl="0">
              <a:buNone/>
              <a:defRPr sz="800">
                <a:solidFill>
                  <a:schemeClr val="accent2"/>
                </a:solidFill>
                <a:latin typeface="Inter Light"/>
                <a:ea typeface="Inter Light"/>
                <a:cs typeface="Inter Light"/>
                <a:sym typeface="Inter Light"/>
              </a:defRPr>
            </a:lvl9pPr>
          </a:lstStyle>
          <a:p>
            <a:pPr marL="0" lvl="0" indent="0" algn="ctr" rtl="0">
              <a:spcBef>
                <a:spcPts val="0"/>
              </a:spcBef>
              <a:spcAft>
                <a:spcPts val="0"/>
              </a:spcAft>
              <a:buNone/>
            </a:pPr>
            <a:fld id="{00000000-1234-1234-1234-123412341234}" type="slidenum">
              <a:rPr lang="en"/>
              <a:t>‹#›</a:t>
            </a:fld>
            <a:endParaRPr/>
          </a:p>
        </p:txBody>
      </p:sp>
      <p:sp>
        <p:nvSpPr>
          <p:cNvPr id="95" name="Google Shape;95;p11"/>
          <p:cNvSpPr/>
          <p:nvPr/>
        </p:nvSpPr>
        <p:spPr>
          <a:xfrm>
            <a:off x="1726883" y="6755271"/>
            <a:ext cx="806400" cy="2709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Clr>
                <a:schemeClr val="dk1"/>
              </a:buClr>
              <a:buSzPts val="1100"/>
              <a:buFont typeface="Arial"/>
              <a:buNone/>
            </a:pPr>
            <a:r>
              <a:rPr lang="en" sz="700">
                <a:solidFill>
                  <a:schemeClr val="dk1"/>
                </a:solidFill>
                <a:latin typeface="Inter"/>
                <a:ea typeface="Inter"/>
                <a:cs typeface="Inter"/>
                <a:sym typeface="Inter"/>
              </a:rPr>
              <a:t>Copyright ©</a:t>
            </a:r>
            <a:endParaRPr sz="700">
              <a:solidFill>
                <a:schemeClr val="dk1"/>
              </a:solidFill>
              <a:latin typeface="Inter"/>
              <a:ea typeface="Inter"/>
              <a:cs typeface="Inter"/>
              <a:sym typeface="Inter"/>
            </a:endParaRPr>
          </a:p>
        </p:txBody>
      </p:sp>
      <p:sp>
        <p:nvSpPr>
          <p:cNvPr id="96" name="Google Shape;96;p11"/>
          <p:cNvSpPr txBox="1">
            <a:spLocks noGrp="1"/>
          </p:cNvSpPr>
          <p:nvPr>
            <p:ph type="sldNum" idx="2"/>
          </p:nvPr>
        </p:nvSpPr>
        <p:spPr>
          <a:xfrm>
            <a:off x="8896081" y="6634071"/>
            <a:ext cx="576000" cy="55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Image Header">
  <p:cSld name="BIG_NUMBER">
    <p:spTree>
      <p:nvGrpSpPr>
        <p:cNvPr id="1" name="Shape 97"/>
        <p:cNvGrpSpPr/>
        <p:nvPr/>
      </p:nvGrpSpPr>
      <p:grpSpPr>
        <a:xfrm>
          <a:off x="0" y="0"/>
          <a:ext cx="0" cy="0"/>
          <a:chOff x="0" y="0"/>
          <a:chExt cx="0" cy="0"/>
        </a:xfrm>
      </p:grpSpPr>
      <p:sp>
        <p:nvSpPr>
          <p:cNvPr id="98" name="Google Shape;98;p12"/>
          <p:cNvSpPr>
            <a:spLocks noGrp="1"/>
          </p:cNvSpPr>
          <p:nvPr>
            <p:ph type="pic" idx="2"/>
          </p:nvPr>
        </p:nvSpPr>
        <p:spPr>
          <a:xfrm>
            <a:off x="224438" y="834773"/>
            <a:ext cx="9136800" cy="3309600"/>
          </a:xfrm>
          <a:prstGeom prst="roundRect">
            <a:avLst>
              <a:gd name="adj" fmla="val 3913"/>
            </a:avLst>
          </a:prstGeom>
          <a:noFill/>
          <a:ln>
            <a:noFill/>
          </a:ln>
        </p:spPr>
      </p:sp>
      <p:sp>
        <p:nvSpPr>
          <p:cNvPr id="99" name="Google Shape;99;p12"/>
          <p:cNvSpPr txBox="1">
            <a:spLocks noGrp="1"/>
          </p:cNvSpPr>
          <p:nvPr>
            <p:ph type="body" idx="1"/>
          </p:nvPr>
        </p:nvSpPr>
        <p:spPr>
          <a:xfrm>
            <a:off x="5630940" y="4367929"/>
            <a:ext cx="3730500" cy="1242600"/>
          </a:xfrm>
          <a:prstGeom prst="rect">
            <a:avLst/>
          </a:prstGeom>
        </p:spPr>
        <p:txBody>
          <a:bodyPr spcFirstLastPara="1" wrap="square" lIns="91425" tIns="91425" rIns="91425" bIns="91425" anchor="t" anchorCtr="0">
            <a:noAutofit/>
          </a:bodyPr>
          <a:lstStyle>
            <a:lvl1pPr marL="457200" lvl="0" indent="-304800">
              <a:lnSpc>
                <a:spcPct val="115000"/>
              </a:lnSpc>
              <a:spcBef>
                <a:spcPts val="0"/>
              </a:spcBef>
              <a:spcAft>
                <a:spcPts val="0"/>
              </a:spcAft>
              <a:buClr>
                <a:schemeClr val="lt2"/>
              </a:buClr>
              <a:buSzPts val="1200"/>
              <a:buFont typeface="Inter"/>
              <a:buChar char="●"/>
              <a:defRPr>
                <a:solidFill>
                  <a:schemeClr val="lt2"/>
                </a:solidFill>
              </a:defRPr>
            </a:lvl1pPr>
            <a:lvl2pPr marL="914400" lvl="1" indent="-304800">
              <a:lnSpc>
                <a:spcPct val="115000"/>
              </a:lnSpc>
              <a:spcBef>
                <a:spcPts val="0"/>
              </a:spcBef>
              <a:spcAft>
                <a:spcPts val="0"/>
              </a:spcAft>
              <a:buClr>
                <a:schemeClr val="lt2"/>
              </a:buClr>
              <a:buSzPts val="1200"/>
              <a:buFont typeface="Inter"/>
              <a:buChar char="○"/>
              <a:defRPr>
                <a:solidFill>
                  <a:schemeClr val="lt2"/>
                </a:solidFill>
              </a:defRPr>
            </a:lvl2pPr>
            <a:lvl3pPr marL="1371600" lvl="2" indent="-304800">
              <a:lnSpc>
                <a:spcPct val="115000"/>
              </a:lnSpc>
              <a:spcBef>
                <a:spcPts val="0"/>
              </a:spcBef>
              <a:spcAft>
                <a:spcPts val="0"/>
              </a:spcAft>
              <a:buClr>
                <a:schemeClr val="lt2"/>
              </a:buClr>
              <a:buSzPts val="1200"/>
              <a:buFont typeface="Inter"/>
              <a:buChar char="■"/>
              <a:defRPr>
                <a:solidFill>
                  <a:schemeClr val="lt2"/>
                </a:solidFill>
              </a:defRPr>
            </a:lvl3pPr>
            <a:lvl4pPr marL="1828800" lvl="3" indent="-304800">
              <a:lnSpc>
                <a:spcPct val="115000"/>
              </a:lnSpc>
              <a:spcBef>
                <a:spcPts val="0"/>
              </a:spcBef>
              <a:spcAft>
                <a:spcPts val="0"/>
              </a:spcAft>
              <a:buClr>
                <a:schemeClr val="lt2"/>
              </a:buClr>
              <a:buSzPts val="1200"/>
              <a:buFont typeface="Inter"/>
              <a:buChar char="●"/>
              <a:defRPr>
                <a:solidFill>
                  <a:schemeClr val="lt2"/>
                </a:solidFill>
              </a:defRPr>
            </a:lvl4pPr>
            <a:lvl5pPr marL="2286000" lvl="4" indent="-304800">
              <a:lnSpc>
                <a:spcPct val="115000"/>
              </a:lnSpc>
              <a:spcBef>
                <a:spcPts val="0"/>
              </a:spcBef>
              <a:spcAft>
                <a:spcPts val="0"/>
              </a:spcAft>
              <a:buClr>
                <a:schemeClr val="lt2"/>
              </a:buClr>
              <a:buSzPts val="1200"/>
              <a:buFont typeface="Inter"/>
              <a:buChar char="○"/>
              <a:defRPr>
                <a:solidFill>
                  <a:schemeClr val="lt2"/>
                </a:solidFill>
              </a:defRPr>
            </a:lvl5pPr>
            <a:lvl6pPr marL="2743200" lvl="5" indent="-304800">
              <a:lnSpc>
                <a:spcPct val="115000"/>
              </a:lnSpc>
              <a:spcBef>
                <a:spcPts val="0"/>
              </a:spcBef>
              <a:spcAft>
                <a:spcPts val="0"/>
              </a:spcAft>
              <a:buClr>
                <a:schemeClr val="lt2"/>
              </a:buClr>
              <a:buSzPts val="1200"/>
              <a:buFont typeface="Inter"/>
              <a:buChar char="■"/>
              <a:defRPr>
                <a:solidFill>
                  <a:schemeClr val="lt2"/>
                </a:solidFill>
              </a:defRPr>
            </a:lvl6pPr>
            <a:lvl7pPr marL="3200400" lvl="6" indent="-304800">
              <a:lnSpc>
                <a:spcPct val="115000"/>
              </a:lnSpc>
              <a:spcBef>
                <a:spcPts val="0"/>
              </a:spcBef>
              <a:spcAft>
                <a:spcPts val="0"/>
              </a:spcAft>
              <a:buClr>
                <a:schemeClr val="lt2"/>
              </a:buClr>
              <a:buSzPts val="1200"/>
              <a:buFont typeface="Inter"/>
              <a:buChar char="●"/>
              <a:defRPr>
                <a:solidFill>
                  <a:schemeClr val="lt2"/>
                </a:solidFill>
              </a:defRPr>
            </a:lvl7pPr>
            <a:lvl8pPr marL="3657600" lvl="7" indent="-304800">
              <a:lnSpc>
                <a:spcPct val="115000"/>
              </a:lnSpc>
              <a:spcBef>
                <a:spcPts val="0"/>
              </a:spcBef>
              <a:spcAft>
                <a:spcPts val="0"/>
              </a:spcAft>
              <a:buClr>
                <a:schemeClr val="lt2"/>
              </a:buClr>
              <a:buSzPts val="1200"/>
              <a:buFont typeface="Inter"/>
              <a:buChar char="○"/>
              <a:defRPr>
                <a:solidFill>
                  <a:schemeClr val="lt2"/>
                </a:solidFill>
              </a:defRPr>
            </a:lvl8pPr>
            <a:lvl9pPr marL="4114800" lvl="8" indent="-304800">
              <a:lnSpc>
                <a:spcPct val="115000"/>
              </a:lnSpc>
              <a:spcBef>
                <a:spcPts val="0"/>
              </a:spcBef>
              <a:spcAft>
                <a:spcPts val="0"/>
              </a:spcAft>
              <a:buClr>
                <a:schemeClr val="lt2"/>
              </a:buClr>
              <a:buSzPts val="1200"/>
              <a:buFont typeface="Inter"/>
              <a:buChar char="■"/>
              <a:defRPr>
                <a:solidFill>
                  <a:schemeClr val="lt2"/>
                </a:solidFill>
              </a:defRPr>
            </a:lvl9pPr>
          </a:lstStyle>
          <a:p>
            <a:endParaRPr/>
          </a:p>
        </p:txBody>
      </p:sp>
      <p:sp>
        <p:nvSpPr>
          <p:cNvPr id="100" name="Google Shape;100;p12"/>
          <p:cNvSpPr txBox="1">
            <a:spLocks noGrp="1"/>
          </p:cNvSpPr>
          <p:nvPr>
            <p:ph type="sldNum" idx="12"/>
          </p:nvPr>
        </p:nvSpPr>
        <p:spPr>
          <a:xfrm>
            <a:off x="8896081" y="6634071"/>
            <a:ext cx="576000" cy="55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Go-to-Market Strategy" type="blank">
  <p:cSld name="BLANK">
    <p:spTree>
      <p:nvGrpSpPr>
        <p:cNvPr id="1" name="Shape 101"/>
        <p:cNvGrpSpPr/>
        <p:nvPr/>
      </p:nvGrpSpPr>
      <p:grpSpPr>
        <a:xfrm>
          <a:off x="0" y="0"/>
          <a:ext cx="0" cy="0"/>
          <a:chOff x="0" y="0"/>
          <a:chExt cx="0" cy="0"/>
        </a:xfrm>
      </p:grpSpPr>
      <p:sp>
        <p:nvSpPr>
          <p:cNvPr id="102" name="Google Shape;102;p13"/>
          <p:cNvSpPr>
            <a:spLocks noGrp="1"/>
          </p:cNvSpPr>
          <p:nvPr>
            <p:ph type="pic" idx="2"/>
          </p:nvPr>
        </p:nvSpPr>
        <p:spPr>
          <a:xfrm>
            <a:off x="6768195" y="891698"/>
            <a:ext cx="2029500" cy="2944200"/>
          </a:xfrm>
          <a:prstGeom prst="roundRect">
            <a:avLst>
              <a:gd name="adj" fmla="val 5387"/>
            </a:avLst>
          </a:prstGeom>
          <a:noFill/>
          <a:ln>
            <a:noFill/>
          </a:ln>
        </p:spPr>
      </p:sp>
      <p:sp>
        <p:nvSpPr>
          <p:cNvPr id="103" name="Google Shape;103;p13"/>
          <p:cNvSpPr>
            <a:spLocks noGrp="1"/>
          </p:cNvSpPr>
          <p:nvPr>
            <p:ph type="pic" idx="3"/>
          </p:nvPr>
        </p:nvSpPr>
        <p:spPr>
          <a:xfrm>
            <a:off x="4420526" y="891698"/>
            <a:ext cx="2029500" cy="2944200"/>
          </a:xfrm>
          <a:prstGeom prst="roundRect">
            <a:avLst>
              <a:gd name="adj" fmla="val 5387"/>
            </a:avLst>
          </a:prstGeom>
          <a:noFill/>
          <a:ln>
            <a:noFill/>
          </a:ln>
        </p:spPr>
      </p:sp>
      <p:sp>
        <p:nvSpPr>
          <p:cNvPr id="104" name="Google Shape;104;p13"/>
          <p:cNvSpPr txBox="1">
            <a:spLocks noGrp="1"/>
          </p:cNvSpPr>
          <p:nvPr>
            <p:ph type="title"/>
          </p:nvPr>
        </p:nvSpPr>
        <p:spPr>
          <a:xfrm>
            <a:off x="473392" y="848782"/>
            <a:ext cx="4287300" cy="26010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Clr>
                <a:schemeClr val="lt1"/>
              </a:buClr>
              <a:buSzPts val="4200"/>
              <a:buFont typeface="Inter"/>
              <a:buNone/>
              <a:defRPr>
                <a:solidFill>
                  <a:schemeClr val="lt1"/>
                </a:solidFill>
              </a:defRPr>
            </a:lvl1pPr>
            <a:lvl2pPr lvl="1">
              <a:lnSpc>
                <a:spcPct val="80000"/>
              </a:lnSpc>
              <a:spcBef>
                <a:spcPts val="0"/>
              </a:spcBef>
              <a:spcAft>
                <a:spcPts val="0"/>
              </a:spcAft>
              <a:buClr>
                <a:schemeClr val="lt1"/>
              </a:buClr>
              <a:buSzPts val="4800"/>
              <a:buNone/>
              <a:defRPr sz="4800">
                <a:solidFill>
                  <a:schemeClr val="lt1"/>
                </a:solidFill>
              </a:defRPr>
            </a:lvl2pPr>
            <a:lvl3pPr lvl="2">
              <a:lnSpc>
                <a:spcPct val="80000"/>
              </a:lnSpc>
              <a:spcBef>
                <a:spcPts val="0"/>
              </a:spcBef>
              <a:spcAft>
                <a:spcPts val="0"/>
              </a:spcAft>
              <a:buClr>
                <a:schemeClr val="lt1"/>
              </a:buClr>
              <a:buSzPts val="4800"/>
              <a:buNone/>
              <a:defRPr sz="4800">
                <a:solidFill>
                  <a:schemeClr val="lt1"/>
                </a:solidFill>
              </a:defRPr>
            </a:lvl3pPr>
            <a:lvl4pPr lvl="3">
              <a:lnSpc>
                <a:spcPct val="80000"/>
              </a:lnSpc>
              <a:spcBef>
                <a:spcPts val="0"/>
              </a:spcBef>
              <a:spcAft>
                <a:spcPts val="0"/>
              </a:spcAft>
              <a:buClr>
                <a:schemeClr val="lt1"/>
              </a:buClr>
              <a:buSzPts val="4800"/>
              <a:buNone/>
              <a:defRPr sz="4800">
                <a:solidFill>
                  <a:schemeClr val="lt1"/>
                </a:solidFill>
              </a:defRPr>
            </a:lvl4pPr>
            <a:lvl5pPr lvl="4">
              <a:lnSpc>
                <a:spcPct val="80000"/>
              </a:lnSpc>
              <a:spcBef>
                <a:spcPts val="0"/>
              </a:spcBef>
              <a:spcAft>
                <a:spcPts val="0"/>
              </a:spcAft>
              <a:buClr>
                <a:schemeClr val="lt1"/>
              </a:buClr>
              <a:buSzPts val="4800"/>
              <a:buNone/>
              <a:defRPr sz="4800">
                <a:solidFill>
                  <a:schemeClr val="lt1"/>
                </a:solidFill>
              </a:defRPr>
            </a:lvl5pPr>
            <a:lvl6pPr lvl="5">
              <a:lnSpc>
                <a:spcPct val="80000"/>
              </a:lnSpc>
              <a:spcBef>
                <a:spcPts val="0"/>
              </a:spcBef>
              <a:spcAft>
                <a:spcPts val="0"/>
              </a:spcAft>
              <a:buClr>
                <a:schemeClr val="lt1"/>
              </a:buClr>
              <a:buSzPts val="4800"/>
              <a:buNone/>
              <a:defRPr sz="4800">
                <a:solidFill>
                  <a:schemeClr val="lt1"/>
                </a:solidFill>
              </a:defRPr>
            </a:lvl6pPr>
            <a:lvl7pPr lvl="6">
              <a:lnSpc>
                <a:spcPct val="80000"/>
              </a:lnSpc>
              <a:spcBef>
                <a:spcPts val="0"/>
              </a:spcBef>
              <a:spcAft>
                <a:spcPts val="0"/>
              </a:spcAft>
              <a:buClr>
                <a:schemeClr val="lt1"/>
              </a:buClr>
              <a:buSzPts val="4800"/>
              <a:buNone/>
              <a:defRPr sz="4800">
                <a:solidFill>
                  <a:schemeClr val="lt1"/>
                </a:solidFill>
              </a:defRPr>
            </a:lvl7pPr>
            <a:lvl8pPr lvl="7">
              <a:lnSpc>
                <a:spcPct val="80000"/>
              </a:lnSpc>
              <a:spcBef>
                <a:spcPts val="0"/>
              </a:spcBef>
              <a:spcAft>
                <a:spcPts val="0"/>
              </a:spcAft>
              <a:buClr>
                <a:schemeClr val="lt1"/>
              </a:buClr>
              <a:buSzPts val="4800"/>
              <a:buNone/>
              <a:defRPr sz="4800">
                <a:solidFill>
                  <a:schemeClr val="lt1"/>
                </a:solidFill>
              </a:defRPr>
            </a:lvl8pPr>
            <a:lvl9pPr lvl="8">
              <a:lnSpc>
                <a:spcPct val="80000"/>
              </a:lnSpc>
              <a:spcBef>
                <a:spcPts val="0"/>
              </a:spcBef>
              <a:spcAft>
                <a:spcPts val="0"/>
              </a:spcAft>
              <a:buClr>
                <a:schemeClr val="lt1"/>
              </a:buClr>
              <a:buSzPts val="4800"/>
              <a:buNone/>
              <a:defRPr sz="4800">
                <a:solidFill>
                  <a:schemeClr val="lt1"/>
                </a:solidFill>
              </a:defRPr>
            </a:lvl9pPr>
          </a:lstStyle>
          <a:p>
            <a:endParaRPr/>
          </a:p>
        </p:txBody>
      </p:sp>
      <p:sp>
        <p:nvSpPr>
          <p:cNvPr id="105" name="Google Shape;105;p13"/>
          <p:cNvSpPr txBox="1">
            <a:spLocks noGrp="1"/>
          </p:cNvSpPr>
          <p:nvPr>
            <p:ph type="subTitle" idx="1"/>
          </p:nvPr>
        </p:nvSpPr>
        <p:spPr>
          <a:xfrm>
            <a:off x="4420526" y="3986027"/>
            <a:ext cx="2002200" cy="10983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1600"/>
              <a:buFont typeface="Inter SemiBold"/>
              <a:buNone/>
              <a:defRPr sz="1600">
                <a:solidFill>
                  <a:schemeClr val="lt1"/>
                </a:solidFill>
              </a:defRPr>
            </a:lvl1pPr>
            <a:lvl2pPr lvl="1">
              <a:spcBef>
                <a:spcPts val="0"/>
              </a:spcBef>
              <a:spcAft>
                <a:spcPts val="0"/>
              </a:spcAft>
              <a:buClr>
                <a:schemeClr val="lt1"/>
              </a:buClr>
              <a:buSzPts val="1600"/>
              <a:buFont typeface="Inter SemiBold"/>
              <a:buNone/>
              <a:defRPr sz="1600">
                <a:solidFill>
                  <a:schemeClr val="lt1"/>
                </a:solidFill>
              </a:defRPr>
            </a:lvl2pPr>
            <a:lvl3pPr lvl="2">
              <a:spcBef>
                <a:spcPts val="0"/>
              </a:spcBef>
              <a:spcAft>
                <a:spcPts val="0"/>
              </a:spcAft>
              <a:buClr>
                <a:schemeClr val="lt1"/>
              </a:buClr>
              <a:buSzPts val="1600"/>
              <a:buFont typeface="Inter SemiBold"/>
              <a:buNone/>
              <a:defRPr sz="1600">
                <a:solidFill>
                  <a:schemeClr val="lt1"/>
                </a:solidFill>
              </a:defRPr>
            </a:lvl3pPr>
            <a:lvl4pPr lvl="3">
              <a:spcBef>
                <a:spcPts val="0"/>
              </a:spcBef>
              <a:spcAft>
                <a:spcPts val="0"/>
              </a:spcAft>
              <a:buClr>
                <a:schemeClr val="lt1"/>
              </a:buClr>
              <a:buSzPts val="1600"/>
              <a:buFont typeface="Inter SemiBold"/>
              <a:buNone/>
              <a:defRPr sz="1600">
                <a:solidFill>
                  <a:schemeClr val="lt1"/>
                </a:solidFill>
              </a:defRPr>
            </a:lvl4pPr>
            <a:lvl5pPr lvl="4">
              <a:spcBef>
                <a:spcPts val="0"/>
              </a:spcBef>
              <a:spcAft>
                <a:spcPts val="0"/>
              </a:spcAft>
              <a:buClr>
                <a:schemeClr val="lt1"/>
              </a:buClr>
              <a:buSzPts val="1600"/>
              <a:buFont typeface="Inter SemiBold"/>
              <a:buNone/>
              <a:defRPr sz="1600">
                <a:solidFill>
                  <a:schemeClr val="lt1"/>
                </a:solidFill>
              </a:defRPr>
            </a:lvl5pPr>
            <a:lvl6pPr lvl="5">
              <a:spcBef>
                <a:spcPts val="0"/>
              </a:spcBef>
              <a:spcAft>
                <a:spcPts val="0"/>
              </a:spcAft>
              <a:buClr>
                <a:schemeClr val="lt1"/>
              </a:buClr>
              <a:buSzPts val="1600"/>
              <a:buFont typeface="Inter SemiBold"/>
              <a:buNone/>
              <a:defRPr sz="1600">
                <a:solidFill>
                  <a:schemeClr val="lt1"/>
                </a:solidFill>
              </a:defRPr>
            </a:lvl6pPr>
            <a:lvl7pPr lvl="6">
              <a:spcBef>
                <a:spcPts val="0"/>
              </a:spcBef>
              <a:spcAft>
                <a:spcPts val="0"/>
              </a:spcAft>
              <a:buClr>
                <a:schemeClr val="lt1"/>
              </a:buClr>
              <a:buSzPts val="1600"/>
              <a:buFont typeface="Inter SemiBold"/>
              <a:buNone/>
              <a:defRPr sz="1600">
                <a:solidFill>
                  <a:schemeClr val="lt1"/>
                </a:solidFill>
              </a:defRPr>
            </a:lvl7pPr>
            <a:lvl8pPr lvl="7">
              <a:spcBef>
                <a:spcPts val="0"/>
              </a:spcBef>
              <a:spcAft>
                <a:spcPts val="0"/>
              </a:spcAft>
              <a:buClr>
                <a:schemeClr val="lt1"/>
              </a:buClr>
              <a:buSzPts val="1600"/>
              <a:buFont typeface="Inter SemiBold"/>
              <a:buNone/>
              <a:defRPr sz="1600">
                <a:solidFill>
                  <a:schemeClr val="lt1"/>
                </a:solidFill>
              </a:defRPr>
            </a:lvl8pPr>
            <a:lvl9pPr lvl="8">
              <a:spcBef>
                <a:spcPts val="0"/>
              </a:spcBef>
              <a:spcAft>
                <a:spcPts val="0"/>
              </a:spcAft>
              <a:buClr>
                <a:schemeClr val="lt1"/>
              </a:buClr>
              <a:buSzPts val="1600"/>
              <a:buFont typeface="Inter SemiBold"/>
              <a:buNone/>
              <a:defRPr sz="1600">
                <a:solidFill>
                  <a:schemeClr val="lt1"/>
                </a:solidFill>
              </a:defRPr>
            </a:lvl9pPr>
          </a:lstStyle>
          <a:p>
            <a:endParaRPr/>
          </a:p>
        </p:txBody>
      </p:sp>
      <p:sp>
        <p:nvSpPr>
          <p:cNvPr id="106" name="Google Shape;106;p13"/>
          <p:cNvSpPr txBox="1">
            <a:spLocks noGrp="1"/>
          </p:cNvSpPr>
          <p:nvPr>
            <p:ph type="body" idx="4"/>
          </p:nvPr>
        </p:nvSpPr>
        <p:spPr>
          <a:xfrm>
            <a:off x="4420526" y="4894649"/>
            <a:ext cx="1687500" cy="1519800"/>
          </a:xfrm>
          <a:prstGeom prst="rect">
            <a:avLst/>
          </a:prstGeom>
        </p:spPr>
        <p:txBody>
          <a:bodyPr spcFirstLastPara="1" wrap="square" lIns="91425" tIns="91425" rIns="91425" bIns="91425" anchor="t" anchorCtr="0">
            <a:noAutofit/>
          </a:bodyPr>
          <a:lstStyle>
            <a:lvl1pPr marL="457200" lvl="0" indent="-304800">
              <a:lnSpc>
                <a:spcPct val="115000"/>
              </a:lnSpc>
              <a:spcBef>
                <a:spcPts val="0"/>
              </a:spcBef>
              <a:spcAft>
                <a:spcPts val="0"/>
              </a:spcAft>
              <a:buClr>
                <a:schemeClr val="lt2"/>
              </a:buClr>
              <a:buSzPts val="1200"/>
              <a:buFont typeface="Inter"/>
              <a:buChar char="●"/>
              <a:defRPr>
                <a:solidFill>
                  <a:schemeClr val="lt2"/>
                </a:solidFill>
              </a:defRPr>
            </a:lvl1pPr>
            <a:lvl2pPr marL="914400" lvl="1" indent="-304800">
              <a:lnSpc>
                <a:spcPct val="115000"/>
              </a:lnSpc>
              <a:spcBef>
                <a:spcPts val="0"/>
              </a:spcBef>
              <a:spcAft>
                <a:spcPts val="0"/>
              </a:spcAft>
              <a:buClr>
                <a:schemeClr val="lt2"/>
              </a:buClr>
              <a:buSzPts val="1200"/>
              <a:buFont typeface="Inter"/>
              <a:buChar char="○"/>
              <a:defRPr>
                <a:solidFill>
                  <a:schemeClr val="lt2"/>
                </a:solidFill>
              </a:defRPr>
            </a:lvl2pPr>
            <a:lvl3pPr marL="1371600" lvl="2" indent="-304800">
              <a:lnSpc>
                <a:spcPct val="115000"/>
              </a:lnSpc>
              <a:spcBef>
                <a:spcPts val="0"/>
              </a:spcBef>
              <a:spcAft>
                <a:spcPts val="0"/>
              </a:spcAft>
              <a:buClr>
                <a:schemeClr val="lt2"/>
              </a:buClr>
              <a:buSzPts val="1200"/>
              <a:buFont typeface="Inter"/>
              <a:buChar char="■"/>
              <a:defRPr>
                <a:solidFill>
                  <a:schemeClr val="lt2"/>
                </a:solidFill>
              </a:defRPr>
            </a:lvl3pPr>
            <a:lvl4pPr marL="1828800" lvl="3" indent="-304800">
              <a:lnSpc>
                <a:spcPct val="115000"/>
              </a:lnSpc>
              <a:spcBef>
                <a:spcPts val="0"/>
              </a:spcBef>
              <a:spcAft>
                <a:spcPts val="0"/>
              </a:spcAft>
              <a:buClr>
                <a:schemeClr val="lt2"/>
              </a:buClr>
              <a:buSzPts val="1200"/>
              <a:buFont typeface="Inter"/>
              <a:buChar char="●"/>
              <a:defRPr>
                <a:solidFill>
                  <a:schemeClr val="lt2"/>
                </a:solidFill>
              </a:defRPr>
            </a:lvl4pPr>
            <a:lvl5pPr marL="2286000" lvl="4" indent="-304800">
              <a:lnSpc>
                <a:spcPct val="115000"/>
              </a:lnSpc>
              <a:spcBef>
                <a:spcPts val="0"/>
              </a:spcBef>
              <a:spcAft>
                <a:spcPts val="0"/>
              </a:spcAft>
              <a:buClr>
                <a:schemeClr val="lt2"/>
              </a:buClr>
              <a:buSzPts val="1200"/>
              <a:buFont typeface="Inter"/>
              <a:buChar char="○"/>
              <a:defRPr>
                <a:solidFill>
                  <a:schemeClr val="lt2"/>
                </a:solidFill>
              </a:defRPr>
            </a:lvl5pPr>
            <a:lvl6pPr marL="2743200" lvl="5" indent="-304800">
              <a:lnSpc>
                <a:spcPct val="115000"/>
              </a:lnSpc>
              <a:spcBef>
                <a:spcPts val="0"/>
              </a:spcBef>
              <a:spcAft>
                <a:spcPts val="0"/>
              </a:spcAft>
              <a:buClr>
                <a:schemeClr val="lt2"/>
              </a:buClr>
              <a:buSzPts val="1200"/>
              <a:buFont typeface="Inter"/>
              <a:buChar char="■"/>
              <a:defRPr>
                <a:solidFill>
                  <a:schemeClr val="lt2"/>
                </a:solidFill>
              </a:defRPr>
            </a:lvl6pPr>
            <a:lvl7pPr marL="3200400" lvl="6" indent="-304800">
              <a:lnSpc>
                <a:spcPct val="115000"/>
              </a:lnSpc>
              <a:spcBef>
                <a:spcPts val="0"/>
              </a:spcBef>
              <a:spcAft>
                <a:spcPts val="0"/>
              </a:spcAft>
              <a:buClr>
                <a:schemeClr val="lt2"/>
              </a:buClr>
              <a:buSzPts val="1200"/>
              <a:buFont typeface="Inter"/>
              <a:buChar char="●"/>
              <a:defRPr>
                <a:solidFill>
                  <a:schemeClr val="lt2"/>
                </a:solidFill>
              </a:defRPr>
            </a:lvl7pPr>
            <a:lvl8pPr marL="3657600" lvl="7" indent="-304800">
              <a:lnSpc>
                <a:spcPct val="115000"/>
              </a:lnSpc>
              <a:spcBef>
                <a:spcPts val="0"/>
              </a:spcBef>
              <a:spcAft>
                <a:spcPts val="0"/>
              </a:spcAft>
              <a:buClr>
                <a:schemeClr val="lt2"/>
              </a:buClr>
              <a:buSzPts val="1200"/>
              <a:buFont typeface="Inter"/>
              <a:buChar char="○"/>
              <a:defRPr>
                <a:solidFill>
                  <a:schemeClr val="lt2"/>
                </a:solidFill>
              </a:defRPr>
            </a:lvl8pPr>
            <a:lvl9pPr marL="4114800" lvl="8" indent="-304800">
              <a:lnSpc>
                <a:spcPct val="115000"/>
              </a:lnSpc>
              <a:spcBef>
                <a:spcPts val="0"/>
              </a:spcBef>
              <a:spcAft>
                <a:spcPts val="0"/>
              </a:spcAft>
              <a:buClr>
                <a:schemeClr val="lt2"/>
              </a:buClr>
              <a:buSzPts val="1200"/>
              <a:buFont typeface="Inter"/>
              <a:buChar char="■"/>
              <a:defRPr>
                <a:solidFill>
                  <a:schemeClr val="lt2"/>
                </a:solidFill>
              </a:defRPr>
            </a:lvl9pPr>
          </a:lstStyle>
          <a:p>
            <a:endParaRPr/>
          </a:p>
        </p:txBody>
      </p:sp>
      <p:sp>
        <p:nvSpPr>
          <p:cNvPr id="107" name="Google Shape;107;p13"/>
          <p:cNvSpPr txBox="1">
            <a:spLocks noGrp="1"/>
          </p:cNvSpPr>
          <p:nvPr>
            <p:ph type="subTitle" idx="5"/>
          </p:nvPr>
        </p:nvSpPr>
        <p:spPr>
          <a:xfrm>
            <a:off x="6781898" y="3986027"/>
            <a:ext cx="2002200" cy="10983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1600"/>
              <a:buFont typeface="Inter SemiBold"/>
              <a:buNone/>
              <a:defRPr sz="1600">
                <a:solidFill>
                  <a:schemeClr val="lt1"/>
                </a:solidFill>
              </a:defRPr>
            </a:lvl1pPr>
            <a:lvl2pPr lvl="1">
              <a:spcBef>
                <a:spcPts val="0"/>
              </a:spcBef>
              <a:spcAft>
                <a:spcPts val="0"/>
              </a:spcAft>
              <a:buClr>
                <a:schemeClr val="lt1"/>
              </a:buClr>
              <a:buSzPts val="1600"/>
              <a:buFont typeface="Inter SemiBold"/>
              <a:buNone/>
              <a:defRPr sz="1600">
                <a:solidFill>
                  <a:schemeClr val="lt1"/>
                </a:solidFill>
              </a:defRPr>
            </a:lvl2pPr>
            <a:lvl3pPr lvl="2">
              <a:spcBef>
                <a:spcPts val="0"/>
              </a:spcBef>
              <a:spcAft>
                <a:spcPts val="0"/>
              </a:spcAft>
              <a:buClr>
                <a:schemeClr val="lt1"/>
              </a:buClr>
              <a:buSzPts val="1600"/>
              <a:buFont typeface="Inter SemiBold"/>
              <a:buNone/>
              <a:defRPr sz="1600">
                <a:solidFill>
                  <a:schemeClr val="lt1"/>
                </a:solidFill>
              </a:defRPr>
            </a:lvl3pPr>
            <a:lvl4pPr lvl="3">
              <a:spcBef>
                <a:spcPts val="0"/>
              </a:spcBef>
              <a:spcAft>
                <a:spcPts val="0"/>
              </a:spcAft>
              <a:buClr>
                <a:schemeClr val="lt1"/>
              </a:buClr>
              <a:buSzPts val="1600"/>
              <a:buFont typeface="Inter SemiBold"/>
              <a:buNone/>
              <a:defRPr sz="1600">
                <a:solidFill>
                  <a:schemeClr val="lt1"/>
                </a:solidFill>
              </a:defRPr>
            </a:lvl4pPr>
            <a:lvl5pPr lvl="4">
              <a:spcBef>
                <a:spcPts val="0"/>
              </a:spcBef>
              <a:spcAft>
                <a:spcPts val="0"/>
              </a:spcAft>
              <a:buClr>
                <a:schemeClr val="lt1"/>
              </a:buClr>
              <a:buSzPts val="1600"/>
              <a:buFont typeface="Inter SemiBold"/>
              <a:buNone/>
              <a:defRPr sz="1600">
                <a:solidFill>
                  <a:schemeClr val="lt1"/>
                </a:solidFill>
              </a:defRPr>
            </a:lvl5pPr>
            <a:lvl6pPr lvl="5">
              <a:spcBef>
                <a:spcPts val="0"/>
              </a:spcBef>
              <a:spcAft>
                <a:spcPts val="0"/>
              </a:spcAft>
              <a:buClr>
                <a:schemeClr val="lt1"/>
              </a:buClr>
              <a:buSzPts val="1600"/>
              <a:buFont typeface="Inter SemiBold"/>
              <a:buNone/>
              <a:defRPr sz="1600">
                <a:solidFill>
                  <a:schemeClr val="lt1"/>
                </a:solidFill>
              </a:defRPr>
            </a:lvl6pPr>
            <a:lvl7pPr lvl="6">
              <a:spcBef>
                <a:spcPts val="0"/>
              </a:spcBef>
              <a:spcAft>
                <a:spcPts val="0"/>
              </a:spcAft>
              <a:buClr>
                <a:schemeClr val="lt1"/>
              </a:buClr>
              <a:buSzPts val="1600"/>
              <a:buFont typeface="Inter SemiBold"/>
              <a:buNone/>
              <a:defRPr sz="1600">
                <a:solidFill>
                  <a:schemeClr val="lt1"/>
                </a:solidFill>
              </a:defRPr>
            </a:lvl7pPr>
            <a:lvl8pPr lvl="7">
              <a:spcBef>
                <a:spcPts val="0"/>
              </a:spcBef>
              <a:spcAft>
                <a:spcPts val="0"/>
              </a:spcAft>
              <a:buClr>
                <a:schemeClr val="lt1"/>
              </a:buClr>
              <a:buSzPts val="1600"/>
              <a:buFont typeface="Inter SemiBold"/>
              <a:buNone/>
              <a:defRPr sz="1600">
                <a:solidFill>
                  <a:schemeClr val="lt1"/>
                </a:solidFill>
              </a:defRPr>
            </a:lvl8pPr>
            <a:lvl9pPr lvl="8">
              <a:spcBef>
                <a:spcPts val="0"/>
              </a:spcBef>
              <a:spcAft>
                <a:spcPts val="0"/>
              </a:spcAft>
              <a:buClr>
                <a:schemeClr val="lt1"/>
              </a:buClr>
              <a:buSzPts val="1600"/>
              <a:buFont typeface="Inter SemiBold"/>
              <a:buNone/>
              <a:defRPr sz="1600">
                <a:solidFill>
                  <a:schemeClr val="lt1"/>
                </a:solidFill>
              </a:defRPr>
            </a:lvl9pPr>
          </a:lstStyle>
          <a:p>
            <a:endParaRPr/>
          </a:p>
        </p:txBody>
      </p:sp>
      <p:sp>
        <p:nvSpPr>
          <p:cNvPr id="108" name="Google Shape;108;p13"/>
          <p:cNvSpPr txBox="1">
            <a:spLocks noGrp="1"/>
          </p:cNvSpPr>
          <p:nvPr>
            <p:ph type="body" idx="6"/>
          </p:nvPr>
        </p:nvSpPr>
        <p:spPr>
          <a:xfrm>
            <a:off x="6781898" y="4894649"/>
            <a:ext cx="1687500" cy="1519800"/>
          </a:xfrm>
          <a:prstGeom prst="rect">
            <a:avLst/>
          </a:prstGeom>
        </p:spPr>
        <p:txBody>
          <a:bodyPr spcFirstLastPara="1" wrap="square" lIns="91425" tIns="91425" rIns="91425" bIns="91425" anchor="t" anchorCtr="0">
            <a:noAutofit/>
          </a:bodyPr>
          <a:lstStyle>
            <a:lvl1pPr marL="457200" lvl="0" indent="-304800">
              <a:lnSpc>
                <a:spcPct val="115000"/>
              </a:lnSpc>
              <a:spcBef>
                <a:spcPts val="0"/>
              </a:spcBef>
              <a:spcAft>
                <a:spcPts val="0"/>
              </a:spcAft>
              <a:buClr>
                <a:schemeClr val="lt2"/>
              </a:buClr>
              <a:buSzPts val="1200"/>
              <a:buFont typeface="Inter"/>
              <a:buChar char="●"/>
              <a:defRPr>
                <a:solidFill>
                  <a:schemeClr val="lt2"/>
                </a:solidFill>
              </a:defRPr>
            </a:lvl1pPr>
            <a:lvl2pPr marL="914400" lvl="1" indent="-304800">
              <a:lnSpc>
                <a:spcPct val="115000"/>
              </a:lnSpc>
              <a:spcBef>
                <a:spcPts val="0"/>
              </a:spcBef>
              <a:spcAft>
                <a:spcPts val="0"/>
              </a:spcAft>
              <a:buClr>
                <a:schemeClr val="lt2"/>
              </a:buClr>
              <a:buSzPts val="1200"/>
              <a:buFont typeface="Inter"/>
              <a:buChar char="○"/>
              <a:defRPr>
                <a:solidFill>
                  <a:schemeClr val="lt2"/>
                </a:solidFill>
              </a:defRPr>
            </a:lvl2pPr>
            <a:lvl3pPr marL="1371600" lvl="2" indent="-304800">
              <a:lnSpc>
                <a:spcPct val="115000"/>
              </a:lnSpc>
              <a:spcBef>
                <a:spcPts val="0"/>
              </a:spcBef>
              <a:spcAft>
                <a:spcPts val="0"/>
              </a:spcAft>
              <a:buClr>
                <a:schemeClr val="lt2"/>
              </a:buClr>
              <a:buSzPts val="1200"/>
              <a:buFont typeface="Inter"/>
              <a:buChar char="■"/>
              <a:defRPr>
                <a:solidFill>
                  <a:schemeClr val="lt2"/>
                </a:solidFill>
              </a:defRPr>
            </a:lvl3pPr>
            <a:lvl4pPr marL="1828800" lvl="3" indent="-304800">
              <a:lnSpc>
                <a:spcPct val="115000"/>
              </a:lnSpc>
              <a:spcBef>
                <a:spcPts val="0"/>
              </a:spcBef>
              <a:spcAft>
                <a:spcPts val="0"/>
              </a:spcAft>
              <a:buClr>
                <a:schemeClr val="lt2"/>
              </a:buClr>
              <a:buSzPts val="1200"/>
              <a:buFont typeface="Inter"/>
              <a:buChar char="●"/>
              <a:defRPr>
                <a:solidFill>
                  <a:schemeClr val="lt2"/>
                </a:solidFill>
              </a:defRPr>
            </a:lvl4pPr>
            <a:lvl5pPr marL="2286000" lvl="4" indent="-304800">
              <a:lnSpc>
                <a:spcPct val="115000"/>
              </a:lnSpc>
              <a:spcBef>
                <a:spcPts val="0"/>
              </a:spcBef>
              <a:spcAft>
                <a:spcPts val="0"/>
              </a:spcAft>
              <a:buClr>
                <a:schemeClr val="lt2"/>
              </a:buClr>
              <a:buSzPts val="1200"/>
              <a:buFont typeface="Inter"/>
              <a:buChar char="○"/>
              <a:defRPr>
                <a:solidFill>
                  <a:schemeClr val="lt2"/>
                </a:solidFill>
              </a:defRPr>
            </a:lvl5pPr>
            <a:lvl6pPr marL="2743200" lvl="5" indent="-304800">
              <a:lnSpc>
                <a:spcPct val="115000"/>
              </a:lnSpc>
              <a:spcBef>
                <a:spcPts val="0"/>
              </a:spcBef>
              <a:spcAft>
                <a:spcPts val="0"/>
              </a:spcAft>
              <a:buClr>
                <a:schemeClr val="lt2"/>
              </a:buClr>
              <a:buSzPts val="1200"/>
              <a:buFont typeface="Inter"/>
              <a:buChar char="■"/>
              <a:defRPr>
                <a:solidFill>
                  <a:schemeClr val="lt2"/>
                </a:solidFill>
              </a:defRPr>
            </a:lvl6pPr>
            <a:lvl7pPr marL="3200400" lvl="6" indent="-304800">
              <a:lnSpc>
                <a:spcPct val="115000"/>
              </a:lnSpc>
              <a:spcBef>
                <a:spcPts val="0"/>
              </a:spcBef>
              <a:spcAft>
                <a:spcPts val="0"/>
              </a:spcAft>
              <a:buClr>
                <a:schemeClr val="lt2"/>
              </a:buClr>
              <a:buSzPts val="1200"/>
              <a:buFont typeface="Inter"/>
              <a:buChar char="●"/>
              <a:defRPr>
                <a:solidFill>
                  <a:schemeClr val="lt2"/>
                </a:solidFill>
              </a:defRPr>
            </a:lvl7pPr>
            <a:lvl8pPr marL="3657600" lvl="7" indent="-304800">
              <a:lnSpc>
                <a:spcPct val="115000"/>
              </a:lnSpc>
              <a:spcBef>
                <a:spcPts val="0"/>
              </a:spcBef>
              <a:spcAft>
                <a:spcPts val="0"/>
              </a:spcAft>
              <a:buClr>
                <a:schemeClr val="lt2"/>
              </a:buClr>
              <a:buSzPts val="1200"/>
              <a:buFont typeface="Inter"/>
              <a:buChar char="○"/>
              <a:defRPr>
                <a:solidFill>
                  <a:schemeClr val="lt2"/>
                </a:solidFill>
              </a:defRPr>
            </a:lvl8pPr>
            <a:lvl9pPr marL="4114800" lvl="8" indent="-304800">
              <a:lnSpc>
                <a:spcPct val="115000"/>
              </a:lnSpc>
              <a:spcBef>
                <a:spcPts val="0"/>
              </a:spcBef>
              <a:spcAft>
                <a:spcPts val="0"/>
              </a:spcAft>
              <a:buClr>
                <a:schemeClr val="lt2"/>
              </a:buClr>
              <a:buSzPts val="1200"/>
              <a:buFont typeface="Inter"/>
              <a:buChar char="■"/>
              <a:defRPr>
                <a:solidFill>
                  <a:schemeClr val="lt2"/>
                </a:solidFill>
              </a:defRPr>
            </a:lvl9pPr>
          </a:lstStyle>
          <a:p>
            <a:endParaRPr/>
          </a:p>
        </p:txBody>
      </p:sp>
      <p:sp>
        <p:nvSpPr>
          <p:cNvPr id="109" name="Google Shape;109;p13"/>
          <p:cNvSpPr txBox="1">
            <a:spLocks noGrp="1"/>
          </p:cNvSpPr>
          <p:nvPr>
            <p:ph type="body" idx="7"/>
          </p:nvPr>
        </p:nvSpPr>
        <p:spPr>
          <a:xfrm>
            <a:off x="473392" y="3412302"/>
            <a:ext cx="3200400" cy="30018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chemeClr val="lt1"/>
              </a:buClr>
              <a:buSzPts val="1200"/>
              <a:buFont typeface="Inter"/>
              <a:buChar char="●"/>
              <a:defRPr>
                <a:solidFill>
                  <a:schemeClr val="lt1"/>
                </a:solidFill>
              </a:defRPr>
            </a:lvl1pPr>
            <a:lvl2pPr marL="914400" lvl="1" indent="-304800">
              <a:spcBef>
                <a:spcPts val="0"/>
              </a:spcBef>
              <a:spcAft>
                <a:spcPts val="0"/>
              </a:spcAft>
              <a:buClr>
                <a:schemeClr val="lt1"/>
              </a:buClr>
              <a:buSzPts val="1200"/>
              <a:buFont typeface="Inter"/>
              <a:buChar char="○"/>
              <a:defRPr>
                <a:solidFill>
                  <a:schemeClr val="lt1"/>
                </a:solidFill>
              </a:defRPr>
            </a:lvl2pPr>
            <a:lvl3pPr marL="1371600" lvl="2" indent="-304800">
              <a:spcBef>
                <a:spcPts val="0"/>
              </a:spcBef>
              <a:spcAft>
                <a:spcPts val="0"/>
              </a:spcAft>
              <a:buClr>
                <a:schemeClr val="lt1"/>
              </a:buClr>
              <a:buSzPts val="1200"/>
              <a:buFont typeface="Inter"/>
              <a:buChar char="■"/>
              <a:defRPr>
                <a:solidFill>
                  <a:schemeClr val="lt1"/>
                </a:solidFill>
              </a:defRPr>
            </a:lvl3pPr>
            <a:lvl4pPr marL="1828800" lvl="3" indent="-304800">
              <a:spcBef>
                <a:spcPts val="0"/>
              </a:spcBef>
              <a:spcAft>
                <a:spcPts val="0"/>
              </a:spcAft>
              <a:buClr>
                <a:schemeClr val="lt1"/>
              </a:buClr>
              <a:buSzPts val="1200"/>
              <a:buFont typeface="Inter"/>
              <a:buChar char="●"/>
              <a:defRPr>
                <a:solidFill>
                  <a:schemeClr val="lt1"/>
                </a:solidFill>
              </a:defRPr>
            </a:lvl4pPr>
            <a:lvl5pPr marL="2286000" lvl="4" indent="-304800">
              <a:spcBef>
                <a:spcPts val="0"/>
              </a:spcBef>
              <a:spcAft>
                <a:spcPts val="0"/>
              </a:spcAft>
              <a:buClr>
                <a:schemeClr val="lt1"/>
              </a:buClr>
              <a:buSzPts val="1200"/>
              <a:buFont typeface="Inter"/>
              <a:buChar char="○"/>
              <a:defRPr>
                <a:solidFill>
                  <a:schemeClr val="lt1"/>
                </a:solidFill>
              </a:defRPr>
            </a:lvl5pPr>
            <a:lvl6pPr marL="2743200" lvl="5" indent="-304800">
              <a:spcBef>
                <a:spcPts val="0"/>
              </a:spcBef>
              <a:spcAft>
                <a:spcPts val="0"/>
              </a:spcAft>
              <a:buClr>
                <a:schemeClr val="lt1"/>
              </a:buClr>
              <a:buSzPts val="1200"/>
              <a:buFont typeface="Inter"/>
              <a:buChar char="■"/>
              <a:defRPr>
                <a:solidFill>
                  <a:schemeClr val="lt1"/>
                </a:solidFill>
              </a:defRPr>
            </a:lvl6pPr>
            <a:lvl7pPr marL="3200400" lvl="6" indent="-304800">
              <a:spcBef>
                <a:spcPts val="0"/>
              </a:spcBef>
              <a:spcAft>
                <a:spcPts val="0"/>
              </a:spcAft>
              <a:buClr>
                <a:schemeClr val="lt1"/>
              </a:buClr>
              <a:buSzPts val="1200"/>
              <a:buFont typeface="Inter"/>
              <a:buChar char="●"/>
              <a:defRPr>
                <a:solidFill>
                  <a:schemeClr val="lt1"/>
                </a:solidFill>
              </a:defRPr>
            </a:lvl7pPr>
            <a:lvl8pPr marL="3657600" lvl="7" indent="-304800">
              <a:spcBef>
                <a:spcPts val="0"/>
              </a:spcBef>
              <a:spcAft>
                <a:spcPts val="0"/>
              </a:spcAft>
              <a:buClr>
                <a:schemeClr val="lt1"/>
              </a:buClr>
              <a:buSzPts val="1200"/>
              <a:buFont typeface="Inter"/>
              <a:buChar char="○"/>
              <a:defRPr>
                <a:solidFill>
                  <a:schemeClr val="lt1"/>
                </a:solidFill>
              </a:defRPr>
            </a:lvl8pPr>
            <a:lvl9pPr marL="4114800" lvl="8" indent="-304800">
              <a:spcBef>
                <a:spcPts val="0"/>
              </a:spcBef>
              <a:spcAft>
                <a:spcPts val="0"/>
              </a:spcAft>
              <a:buClr>
                <a:schemeClr val="lt1"/>
              </a:buClr>
              <a:buSzPts val="1200"/>
              <a:buFont typeface="Inter"/>
              <a:buChar char="■"/>
              <a:defRPr>
                <a:solidFill>
                  <a:schemeClr val="lt1"/>
                </a:solidFill>
              </a:defRPr>
            </a:lvl9pPr>
          </a:lstStyle>
          <a:p>
            <a:endParaRPr/>
          </a:p>
        </p:txBody>
      </p:sp>
      <p:sp>
        <p:nvSpPr>
          <p:cNvPr id="110" name="Google Shape;110;p13"/>
          <p:cNvSpPr txBox="1">
            <a:spLocks noGrp="1"/>
          </p:cNvSpPr>
          <p:nvPr>
            <p:ph type="sldNum" idx="12"/>
          </p:nvPr>
        </p:nvSpPr>
        <p:spPr>
          <a:xfrm>
            <a:off x="8896081" y="6634071"/>
            <a:ext cx="576000" cy="55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Milestones">
  <p:cSld name="TITLE_1">
    <p:spTree>
      <p:nvGrpSpPr>
        <p:cNvPr id="1" name="Shape 111"/>
        <p:cNvGrpSpPr/>
        <p:nvPr/>
      </p:nvGrpSpPr>
      <p:grpSpPr>
        <a:xfrm>
          <a:off x="0" y="0"/>
          <a:ext cx="0" cy="0"/>
          <a:chOff x="0" y="0"/>
          <a:chExt cx="0" cy="0"/>
        </a:xfrm>
      </p:grpSpPr>
      <p:cxnSp>
        <p:nvCxnSpPr>
          <p:cNvPr id="112" name="Google Shape;112;p14"/>
          <p:cNvCxnSpPr/>
          <p:nvPr/>
        </p:nvCxnSpPr>
        <p:spPr>
          <a:xfrm rot="10800000">
            <a:off x="588821" y="397369"/>
            <a:ext cx="156600" cy="0"/>
          </a:xfrm>
          <a:prstGeom prst="straightConnector1">
            <a:avLst/>
          </a:prstGeom>
          <a:noFill/>
          <a:ln w="9525" cap="flat" cmpd="sng">
            <a:solidFill>
              <a:schemeClr val="dk1"/>
            </a:solidFill>
            <a:prstDash val="solid"/>
            <a:round/>
            <a:headEnd type="none" w="med" len="med"/>
            <a:tailEnd type="none" w="med" len="med"/>
          </a:ln>
        </p:spPr>
      </p:cxnSp>
      <p:sp>
        <p:nvSpPr>
          <p:cNvPr id="113" name="Google Shape;113;p14"/>
          <p:cNvSpPr txBox="1">
            <a:spLocks noGrp="1"/>
          </p:cNvSpPr>
          <p:nvPr>
            <p:ph type="title"/>
          </p:nvPr>
        </p:nvSpPr>
        <p:spPr>
          <a:xfrm>
            <a:off x="475204" y="848782"/>
            <a:ext cx="4639200" cy="19338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SzPts val="4200"/>
              <a:buFont typeface="Inter"/>
              <a:buNone/>
              <a:defRPr/>
            </a:lvl1pPr>
            <a:lvl2pPr lvl="1">
              <a:lnSpc>
                <a:spcPct val="80000"/>
              </a:lnSpc>
              <a:spcBef>
                <a:spcPts val="0"/>
              </a:spcBef>
              <a:spcAft>
                <a:spcPts val="0"/>
              </a:spcAft>
              <a:buSzPts val="4800"/>
              <a:buFont typeface="Inter"/>
              <a:buNone/>
              <a:defRPr sz="4800" b="1"/>
            </a:lvl2pPr>
            <a:lvl3pPr lvl="2">
              <a:lnSpc>
                <a:spcPct val="80000"/>
              </a:lnSpc>
              <a:spcBef>
                <a:spcPts val="0"/>
              </a:spcBef>
              <a:spcAft>
                <a:spcPts val="0"/>
              </a:spcAft>
              <a:buSzPts val="4800"/>
              <a:buFont typeface="Inter"/>
              <a:buNone/>
              <a:defRPr sz="4800" b="1"/>
            </a:lvl3pPr>
            <a:lvl4pPr lvl="3">
              <a:lnSpc>
                <a:spcPct val="80000"/>
              </a:lnSpc>
              <a:spcBef>
                <a:spcPts val="0"/>
              </a:spcBef>
              <a:spcAft>
                <a:spcPts val="0"/>
              </a:spcAft>
              <a:buSzPts val="4800"/>
              <a:buFont typeface="Inter"/>
              <a:buNone/>
              <a:defRPr sz="4800" b="1"/>
            </a:lvl4pPr>
            <a:lvl5pPr lvl="4">
              <a:lnSpc>
                <a:spcPct val="80000"/>
              </a:lnSpc>
              <a:spcBef>
                <a:spcPts val="0"/>
              </a:spcBef>
              <a:spcAft>
                <a:spcPts val="0"/>
              </a:spcAft>
              <a:buSzPts val="4800"/>
              <a:buFont typeface="Inter"/>
              <a:buNone/>
              <a:defRPr sz="4800" b="1"/>
            </a:lvl5pPr>
            <a:lvl6pPr lvl="5">
              <a:lnSpc>
                <a:spcPct val="80000"/>
              </a:lnSpc>
              <a:spcBef>
                <a:spcPts val="0"/>
              </a:spcBef>
              <a:spcAft>
                <a:spcPts val="0"/>
              </a:spcAft>
              <a:buSzPts val="4800"/>
              <a:buFont typeface="Inter"/>
              <a:buNone/>
              <a:defRPr sz="4800" b="1"/>
            </a:lvl6pPr>
            <a:lvl7pPr lvl="6">
              <a:lnSpc>
                <a:spcPct val="80000"/>
              </a:lnSpc>
              <a:spcBef>
                <a:spcPts val="0"/>
              </a:spcBef>
              <a:spcAft>
                <a:spcPts val="0"/>
              </a:spcAft>
              <a:buSzPts val="4800"/>
              <a:buFont typeface="Inter"/>
              <a:buNone/>
              <a:defRPr sz="4800" b="1"/>
            </a:lvl7pPr>
            <a:lvl8pPr lvl="7">
              <a:lnSpc>
                <a:spcPct val="80000"/>
              </a:lnSpc>
              <a:spcBef>
                <a:spcPts val="0"/>
              </a:spcBef>
              <a:spcAft>
                <a:spcPts val="0"/>
              </a:spcAft>
              <a:buSzPts val="4800"/>
              <a:buFont typeface="Inter"/>
              <a:buNone/>
              <a:defRPr sz="4800" b="1"/>
            </a:lvl8pPr>
            <a:lvl9pPr lvl="8">
              <a:lnSpc>
                <a:spcPct val="80000"/>
              </a:lnSpc>
              <a:spcBef>
                <a:spcPts val="0"/>
              </a:spcBef>
              <a:spcAft>
                <a:spcPts val="0"/>
              </a:spcAft>
              <a:buSzPts val="4800"/>
              <a:buFont typeface="Inter"/>
              <a:buNone/>
              <a:defRPr sz="4800" b="1"/>
            </a:lvl9pPr>
          </a:lstStyle>
          <a:p>
            <a:endParaRPr/>
          </a:p>
        </p:txBody>
      </p:sp>
      <p:sp>
        <p:nvSpPr>
          <p:cNvPr id="114" name="Google Shape;114;p14"/>
          <p:cNvSpPr txBox="1">
            <a:spLocks noGrp="1"/>
          </p:cNvSpPr>
          <p:nvPr>
            <p:ph type="subTitle" idx="1"/>
          </p:nvPr>
        </p:nvSpPr>
        <p:spPr>
          <a:xfrm>
            <a:off x="491216" y="2641493"/>
            <a:ext cx="2258700" cy="1098300"/>
          </a:xfrm>
          <a:prstGeom prst="rect">
            <a:avLst/>
          </a:prstGeom>
        </p:spPr>
        <p:txBody>
          <a:bodyPr spcFirstLastPara="1" wrap="square" lIns="91425" tIns="91425" rIns="91425" bIns="91425" anchor="t" anchorCtr="0">
            <a:noAutofit/>
          </a:bodyPr>
          <a:lstStyle>
            <a:lvl1pPr lvl="0">
              <a:spcBef>
                <a:spcPts val="0"/>
              </a:spcBef>
              <a:spcAft>
                <a:spcPts val="0"/>
              </a:spcAft>
              <a:buSzPts val="1600"/>
              <a:buFont typeface="Inter SemiBold"/>
              <a:buNone/>
              <a:defRPr sz="1600"/>
            </a:lvl1pPr>
            <a:lvl2pPr lvl="1">
              <a:spcBef>
                <a:spcPts val="0"/>
              </a:spcBef>
              <a:spcAft>
                <a:spcPts val="0"/>
              </a:spcAft>
              <a:buSzPts val="1600"/>
              <a:buFont typeface="Inter SemiBold"/>
              <a:buNone/>
              <a:defRPr sz="1600"/>
            </a:lvl2pPr>
            <a:lvl3pPr lvl="2">
              <a:spcBef>
                <a:spcPts val="0"/>
              </a:spcBef>
              <a:spcAft>
                <a:spcPts val="0"/>
              </a:spcAft>
              <a:buSzPts val="1600"/>
              <a:buFont typeface="Inter SemiBold"/>
              <a:buNone/>
              <a:defRPr sz="1600"/>
            </a:lvl3pPr>
            <a:lvl4pPr lvl="3">
              <a:spcBef>
                <a:spcPts val="0"/>
              </a:spcBef>
              <a:spcAft>
                <a:spcPts val="0"/>
              </a:spcAft>
              <a:buSzPts val="1600"/>
              <a:buFont typeface="Inter SemiBold"/>
              <a:buNone/>
              <a:defRPr sz="1600"/>
            </a:lvl4pPr>
            <a:lvl5pPr lvl="4">
              <a:spcBef>
                <a:spcPts val="0"/>
              </a:spcBef>
              <a:spcAft>
                <a:spcPts val="0"/>
              </a:spcAft>
              <a:buSzPts val="1600"/>
              <a:buFont typeface="Inter SemiBold"/>
              <a:buNone/>
              <a:defRPr sz="1600"/>
            </a:lvl5pPr>
            <a:lvl6pPr lvl="5">
              <a:spcBef>
                <a:spcPts val="0"/>
              </a:spcBef>
              <a:spcAft>
                <a:spcPts val="0"/>
              </a:spcAft>
              <a:buSzPts val="1600"/>
              <a:buFont typeface="Inter SemiBold"/>
              <a:buNone/>
              <a:defRPr sz="1600"/>
            </a:lvl6pPr>
            <a:lvl7pPr lvl="6">
              <a:spcBef>
                <a:spcPts val="0"/>
              </a:spcBef>
              <a:spcAft>
                <a:spcPts val="0"/>
              </a:spcAft>
              <a:buSzPts val="1600"/>
              <a:buFont typeface="Inter SemiBold"/>
              <a:buNone/>
              <a:defRPr sz="1600"/>
            </a:lvl7pPr>
            <a:lvl8pPr lvl="7">
              <a:spcBef>
                <a:spcPts val="0"/>
              </a:spcBef>
              <a:spcAft>
                <a:spcPts val="0"/>
              </a:spcAft>
              <a:buSzPts val="1600"/>
              <a:buFont typeface="Inter SemiBold"/>
              <a:buNone/>
              <a:defRPr sz="1600"/>
            </a:lvl8pPr>
            <a:lvl9pPr lvl="8">
              <a:spcBef>
                <a:spcPts val="0"/>
              </a:spcBef>
              <a:spcAft>
                <a:spcPts val="0"/>
              </a:spcAft>
              <a:buSzPts val="1600"/>
              <a:buFont typeface="Inter SemiBold"/>
              <a:buNone/>
              <a:defRPr sz="1600"/>
            </a:lvl9pPr>
          </a:lstStyle>
          <a:p>
            <a:endParaRPr/>
          </a:p>
        </p:txBody>
      </p:sp>
      <p:sp>
        <p:nvSpPr>
          <p:cNvPr id="115" name="Google Shape;115;p14"/>
          <p:cNvSpPr txBox="1">
            <a:spLocks noGrp="1"/>
          </p:cNvSpPr>
          <p:nvPr>
            <p:ph type="body" idx="2"/>
          </p:nvPr>
        </p:nvSpPr>
        <p:spPr>
          <a:xfrm>
            <a:off x="411206" y="3231040"/>
            <a:ext cx="2258700" cy="1344000"/>
          </a:xfrm>
          <a:prstGeom prst="rect">
            <a:avLst/>
          </a:prstGeom>
        </p:spPr>
        <p:txBody>
          <a:bodyPr spcFirstLastPara="1" wrap="square" lIns="91425" tIns="91425" rIns="91425" bIns="91425" anchor="t" anchorCtr="0">
            <a:noAutofit/>
          </a:bodyPr>
          <a:lstStyle>
            <a:lvl1pPr marL="457200" lvl="0" indent="-304800">
              <a:lnSpc>
                <a:spcPct val="115000"/>
              </a:lnSpc>
              <a:spcBef>
                <a:spcPts val="0"/>
              </a:spcBef>
              <a:spcAft>
                <a:spcPts val="0"/>
              </a:spcAft>
              <a:buSzPts val="1200"/>
              <a:buFont typeface="Inter"/>
              <a:buChar char="●"/>
              <a:defRPr/>
            </a:lvl1pPr>
            <a:lvl2pPr marL="914400" lvl="1" indent="-304800">
              <a:lnSpc>
                <a:spcPct val="115000"/>
              </a:lnSpc>
              <a:spcBef>
                <a:spcPts val="0"/>
              </a:spcBef>
              <a:spcAft>
                <a:spcPts val="0"/>
              </a:spcAft>
              <a:buSzPts val="1200"/>
              <a:buFont typeface="Inter"/>
              <a:buChar char="○"/>
              <a:defRPr/>
            </a:lvl2pPr>
            <a:lvl3pPr marL="1371600" lvl="2" indent="-304800">
              <a:lnSpc>
                <a:spcPct val="115000"/>
              </a:lnSpc>
              <a:spcBef>
                <a:spcPts val="0"/>
              </a:spcBef>
              <a:spcAft>
                <a:spcPts val="0"/>
              </a:spcAft>
              <a:buSzPts val="1200"/>
              <a:buFont typeface="Inter"/>
              <a:buChar char="■"/>
              <a:defRPr/>
            </a:lvl3pPr>
            <a:lvl4pPr marL="1828800" lvl="3" indent="-304800">
              <a:lnSpc>
                <a:spcPct val="115000"/>
              </a:lnSpc>
              <a:spcBef>
                <a:spcPts val="0"/>
              </a:spcBef>
              <a:spcAft>
                <a:spcPts val="0"/>
              </a:spcAft>
              <a:buSzPts val="1200"/>
              <a:buFont typeface="Inter"/>
              <a:buChar char="●"/>
              <a:defRPr/>
            </a:lvl4pPr>
            <a:lvl5pPr marL="2286000" lvl="4" indent="-304800">
              <a:lnSpc>
                <a:spcPct val="115000"/>
              </a:lnSpc>
              <a:spcBef>
                <a:spcPts val="0"/>
              </a:spcBef>
              <a:spcAft>
                <a:spcPts val="0"/>
              </a:spcAft>
              <a:buSzPts val="1200"/>
              <a:buFont typeface="Inter"/>
              <a:buChar char="○"/>
              <a:defRPr/>
            </a:lvl5pPr>
            <a:lvl6pPr marL="2743200" lvl="5" indent="-304800">
              <a:lnSpc>
                <a:spcPct val="115000"/>
              </a:lnSpc>
              <a:spcBef>
                <a:spcPts val="0"/>
              </a:spcBef>
              <a:spcAft>
                <a:spcPts val="0"/>
              </a:spcAft>
              <a:buSzPts val="1200"/>
              <a:buFont typeface="Inter"/>
              <a:buChar char="■"/>
              <a:defRPr/>
            </a:lvl6pPr>
            <a:lvl7pPr marL="3200400" lvl="6" indent="-304800">
              <a:lnSpc>
                <a:spcPct val="115000"/>
              </a:lnSpc>
              <a:spcBef>
                <a:spcPts val="0"/>
              </a:spcBef>
              <a:spcAft>
                <a:spcPts val="0"/>
              </a:spcAft>
              <a:buSzPts val="1200"/>
              <a:buFont typeface="Inter"/>
              <a:buChar char="●"/>
              <a:defRPr/>
            </a:lvl7pPr>
            <a:lvl8pPr marL="3657600" lvl="7" indent="-304800">
              <a:lnSpc>
                <a:spcPct val="115000"/>
              </a:lnSpc>
              <a:spcBef>
                <a:spcPts val="0"/>
              </a:spcBef>
              <a:spcAft>
                <a:spcPts val="0"/>
              </a:spcAft>
              <a:buSzPts val="1200"/>
              <a:buFont typeface="Inter"/>
              <a:buChar char="○"/>
              <a:defRPr/>
            </a:lvl8pPr>
            <a:lvl9pPr marL="4114800" lvl="8" indent="-304800">
              <a:lnSpc>
                <a:spcPct val="115000"/>
              </a:lnSpc>
              <a:spcBef>
                <a:spcPts val="0"/>
              </a:spcBef>
              <a:spcAft>
                <a:spcPts val="0"/>
              </a:spcAft>
              <a:buSzPts val="1200"/>
              <a:buFont typeface="Inter"/>
              <a:buChar char="■"/>
              <a:defRPr/>
            </a:lvl9pPr>
          </a:lstStyle>
          <a:p>
            <a:endParaRPr/>
          </a:p>
        </p:txBody>
      </p:sp>
      <p:sp>
        <p:nvSpPr>
          <p:cNvPr id="116" name="Google Shape;116;p14"/>
          <p:cNvSpPr txBox="1">
            <a:spLocks noGrp="1"/>
          </p:cNvSpPr>
          <p:nvPr>
            <p:ph type="subTitle" idx="3"/>
          </p:nvPr>
        </p:nvSpPr>
        <p:spPr>
          <a:xfrm>
            <a:off x="3205073" y="2641493"/>
            <a:ext cx="2258700" cy="1098300"/>
          </a:xfrm>
          <a:prstGeom prst="rect">
            <a:avLst/>
          </a:prstGeom>
        </p:spPr>
        <p:txBody>
          <a:bodyPr spcFirstLastPara="1" wrap="square" lIns="91425" tIns="91425" rIns="91425" bIns="91425" anchor="t" anchorCtr="0">
            <a:noAutofit/>
          </a:bodyPr>
          <a:lstStyle>
            <a:lvl1pPr lvl="0">
              <a:spcBef>
                <a:spcPts val="0"/>
              </a:spcBef>
              <a:spcAft>
                <a:spcPts val="0"/>
              </a:spcAft>
              <a:buSzPts val="1600"/>
              <a:buFont typeface="Inter SemiBold"/>
              <a:buNone/>
              <a:defRPr sz="1600"/>
            </a:lvl1pPr>
            <a:lvl2pPr lvl="1">
              <a:spcBef>
                <a:spcPts val="0"/>
              </a:spcBef>
              <a:spcAft>
                <a:spcPts val="0"/>
              </a:spcAft>
              <a:buSzPts val="1600"/>
              <a:buFont typeface="Inter SemiBold"/>
              <a:buNone/>
              <a:defRPr sz="1600"/>
            </a:lvl2pPr>
            <a:lvl3pPr lvl="2">
              <a:spcBef>
                <a:spcPts val="0"/>
              </a:spcBef>
              <a:spcAft>
                <a:spcPts val="0"/>
              </a:spcAft>
              <a:buSzPts val="1600"/>
              <a:buFont typeface="Inter SemiBold"/>
              <a:buNone/>
              <a:defRPr sz="1600"/>
            </a:lvl3pPr>
            <a:lvl4pPr lvl="3">
              <a:spcBef>
                <a:spcPts val="0"/>
              </a:spcBef>
              <a:spcAft>
                <a:spcPts val="0"/>
              </a:spcAft>
              <a:buSzPts val="1600"/>
              <a:buFont typeface="Inter SemiBold"/>
              <a:buNone/>
              <a:defRPr sz="1600"/>
            </a:lvl4pPr>
            <a:lvl5pPr lvl="4">
              <a:spcBef>
                <a:spcPts val="0"/>
              </a:spcBef>
              <a:spcAft>
                <a:spcPts val="0"/>
              </a:spcAft>
              <a:buSzPts val="1600"/>
              <a:buFont typeface="Inter SemiBold"/>
              <a:buNone/>
              <a:defRPr sz="1600"/>
            </a:lvl5pPr>
            <a:lvl6pPr lvl="5">
              <a:spcBef>
                <a:spcPts val="0"/>
              </a:spcBef>
              <a:spcAft>
                <a:spcPts val="0"/>
              </a:spcAft>
              <a:buSzPts val="1600"/>
              <a:buFont typeface="Inter SemiBold"/>
              <a:buNone/>
              <a:defRPr sz="1600"/>
            </a:lvl6pPr>
            <a:lvl7pPr lvl="6">
              <a:spcBef>
                <a:spcPts val="0"/>
              </a:spcBef>
              <a:spcAft>
                <a:spcPts val="0"/>
              </a:spcAft>
              <a:buSzPts val="1600"/>
              <a:buFont typeface="Inter SemiBold"/>
              <a:buNone/>
              <a:defRPr sz="1600"/>
            </a:lvl7pPr>
            <a:lvl8pPr lvl="7">
              <a:spcBef>
                <a:spcPts val="0"/>
              </a:spcBef>
              <a:spcAft>
                <a:spcPts val="0"/>
              </a:spcAft>
              <a:buSzPts val="1600"/>
              <a:buFont typeface="Inter SemiBold"/>
              <a:buNone/>
              <a:defRPr sz="1600"/>
            </a:lvl8pPr>
            <a:lvl9pPr lvl="8">
              <a:spcBef>
                <a:spcPts val="0"/>
              </a:spcBef>
              <a:spcAft>
                <a:spcPts val="0"/>
              </a:spcAft>
              <a:buSzPts val="1600"/>
              <a:buFont typeface="Inter SemiBold"/>
              <a:buNone/>
              <a:defRPr sz="1600"/>
            </a:lvl9pPr>
          </a:lstStyle>
          <a:p>
            <a:endParaRPr/>
          </a:p>
        </p:txBody>
      </p:sp>
      <p:sp>
        <p:nvSpPr>
          <p:cNvPr id="117" name="Google Shape;117;p14"/>
          <p:cNvSpPr txBox="1">
            <a:spLocks noGrp="1"/>
          </p:cNvSpPr>
          <p:nvPr>
            <p:ph type="body" idx="4"/>
          </p:nvPr>
        </p:nvSpPr>
        <p:spPr>
          <a:xfrm>
            <a:off x="3125063" y="3231040"/>
            <a:ext cx="2258700" cy="1344000"/>
          </a:xfrm>
          <a:prstGeom prst="rect">
            <a:avLst/>
          </a:prstGeom>
        </p:spPr>
        <p:txBody>
          <a:bodyPr spcFirstLastPara="1" wrap="square" lIns="91425" tIns="91425" rIns="91425" bIns="91425" anchor="t" anchorCtr="0">
            <a:noAutofit/>
          </a:bodyPr>
          <a:lstStyle>
            <a:lvl1pPr marL="457200" lvl="0" indent="-304800">
              <a:lnSpc>
                <a:spcPct val="115000"/>
              </a:lnSpc>
              <a:spcBef>
                <a:spcPts val="0"/>
              </a:spcBef>
              <a:spcAft>
                <a:spcPts val="0"/>
              </a:spcAft>
              <a:buSzPts val="1200"/>
              <a:buFont typeface="Inter"/>
              <a:buChar char="●"/>
              <a:defRPr/>
            </a:lvl1pPr>
            <a:lvl2pPr marL="914400" lvl="1" indent="-304800">
              <a:lnSpc>
                <a:spcPct val="115000"/>
              </a:lnSpc>
              <a:spcBef>
                <a:spcPts val="0"/>
              </a:spcBef>
              <a:spcAft>
                <a:spcPts val="0"/>
              </a:spcAft>
              <a:buSzPts val="1200"/>
              <a:buFont typeface="Inter"/>
              <a:buChar char="○"/>
              <a:defRPr/>
            </a:lvl2pPr>
            <a:lvl3pPr marL="1371600" lvl="2" indent="-304800">
              <a:lnSpc>
                <a:spcPct val="115000"/>
              </a:lnSpc>
              <a:spcBef>
                <a:spcPts val="0"/>
              </a:spcBef>
              <a:spcAft>
                <a:spcPts val="0"/>
              </a:spcAft>
              <a:buSzPts val="1200"/>
              <a:buFont typeface="Inter"/>
              <a:buChar char="■"/>
              <a:defRPr/>
            </a:lvl3pPr>
            <a:lvl4pPr marL="1828800" lvl="3" indent="-304800">
              <a:lnSpc>
                <a:spcPct val="115000"/>
              </a:lnSpc>
              <a:spcBef>
                <a:spcPts val="0"/>
              </a:spcBef>
              <a:spcAft>
                <a:spcPts val="0"/>
              </a:spcAft>
              <a:buSzPts val="1200"/>
              <a:buFont typeface="Inter"/>
              <a:buChar char="●"/>
              <a:defRPr/>
            </a:lvl4pPr>
            <a:lvl5pPr marL="2286000" lvl="4" indent="-304800">
              <a:lnSpc>
                <a:spcPct val="115000"/>
              </a:lnSpc>
              <a:spcBef>
                <a:spcPts val="0"/>
              </a:spcBef>
              <a:spcAft>
                <a:spcPts val="0"/>
              </a:spcAft>
              <a:buSzPts val="1200"/>
              <a:buFont typeface="Inter"/>
              <a:buChar char="○"/>
              <a:defRPr/>
            </a:lvl5pPr>
            <a:lvl6pPr marL="2743200" lvl="5" indent="-304800">
              <a:lnSpc>
                <a:spcPct val="115000"/>
              </a:lnSpc>
              <a:spcBef>
                <a:spcPts val="0"/>
              </a:spcBef>
              <a:spcAft>
                <a:spcPts val="0"/>
              </a:spcAft>
              <a:buSzPts val="1200"/>
              <a:buFont typeface="Inter"/>
              <a:buChar char="■"/>
              <a:defRPr/>
            </a:lvl6pPr>
            <a:lvl7pPr marL="3200400" lvl="6" indent="-304800">
              <a:lnSpc>
                <a:spcPct val="115000"/>
              </a:lnSpc>
              <a:spcBef>
                <a:spcPts val="0"/>
              </a:spcBef>
              <a:spcAft>
                <a:spcPts val="0"/>
              </a:spcAft>
              <a:buSzPts val="1200"/>
              <a:buFont typeface="Inter"/>
              <a:buChar char="●"/>
              <a:defRPr/>
            </a:lvl7pPr>
            <a:lvl8pPr marL="3657600" lvl="7" indent="-304800">
              <a:lnSpc>
                <a:spcPct val="115000"/>
              </a:lnSpc>
              <a:spcBef>
                <a:spcPts val="0"/>
              </a:spcBef>
              <a:spcAft>
                <a:spcPts val="0"/>
              </a:spcAft>
              <a:buSzPts val="1200"/>
              <a:buFont typeface="Inter"/>
              <a:buChar char="○"/>
              <a:defRPr/>
            </a:lvl8pPr>
            <a:lvl9pPr marL="4114800" lvl="8" indent="-304800">
              <a:lnSpc>
                <a:spcPct val="115000"/>
              </a:lnSpc>
              <a:spcBef>
                <a:spcPts val="0"/>
              </a:spcBef>
              <a:spcAft>
                <a:spcPts val="0"/>
              </a:spcAft>
              <a:buSzPts val="1200"/>
              <a:buFont typeface="Inter"/>
              <a:buChar char="■"/>
              <a:defRPr/>
            </a:lvl9pPr>
          </a:lstStyle>
          <a:p>
            <a:endParaRPr/>
          </a:p>
        </p:txBody>
      </p:sp>
      <p:sp>
        <p:nvSpPr>
          <p:cNvPr id="118" name="Google Shape;118;p14"/>
          <p:cNvSpPr txBox="1">
            <a:spLocks noGrp="1"/>
          </p:cNvSpPr>
          <p:nvPr>
            <p:ph type="subTitle" idx="5"/>
          </p:nvPr>
        </p:nvSpPr>
        <p:spPr>
          <a:xfrm>
            <a:off x="5918929" y="2641493"/>
            <a:ext cx="2258700" cy="1098300"/>
          </a:xfrm>
          <a:prstGeom prst="rect">
            <a:avLst/>
          </a:prstGeom>
        </p:spPr>
        <p:txBody>
          <a:bodyPr spcFirstLastPara="1" wrap="square" lIns="91425" tIns="91425" rIns="91425" bIns="91425" anchor="t" anchorCtr="0">
            <a:noAutofit/>
          </a:bodyPr>
          <a:lstStyle>
            <a:lvl1pPr lvl="0">
              <a:spcBef>
                <a:spcPts val="0"/>
              </a:spcBef>
              <a:spcAft>
                <a:spcPts val="0"/>
              </a:spcAft>
              <a:buSzPts val="1600"/>
              <a:buFont typeface="Inter SemiBold"/>
              <a:buNone/>
              <a:defRPr sz="1600"/>
            </a:lvl1pPr>
            <a:lvl2pPr lvl="1">
              <a:spcBef>
                <a:spcPts val="0"/>
              </a:spcBef>
              <a:spcAft>
                <a:spcPts val="0"/>
              </a:spcAft>
              <a:buSzPts val="1600"/>
              <a:buFont typeface="Inter SemiBold"/>
              <a:buNone/>
              <a:defRPr sz="1600"/>
            </a:lvl2pPr>
            <a:lvl3pPr lvl="2">
              <a:spcBef>
                <a:spcPts val="0"/>
              </a:spcBef>
              <a:spcAft>
                <a:spcPts val="0"/>
              </a:spcAft>
              <a:buSzPts val="1600"/>
              <a:buFont typeface="Inter SemiBold"/>
              <a:buNone/>
              <a:defRPr sz="1600"/>
            </a:lvl3pPr>
            <a:lvl4pPr lvl="3">
              <a:spcBef>
                <a:spcPts val="0"/>
              </a:spcBef>
              <a:spcAft>
                <a:spcPts val="0"/>
              </a:spcAft>
              <a:buSzPts val="1600"/>
              <a:buFont typeface="Inter SemiBold"/>
              <a:buNone/>
              <a:defRPr sz="1600"/>
            </a:lvl4pPr>
            <a:lvl5pPr lvl="4">
              <a:spcBef>
                <a:spcPts val="0"/>
              </a:spcBef>
              <a:spcAft>
                <a:spcPts val="0"/>
              </a:spcAft>
              <a:buSzPts val="1600"/>
              <a:buFont typeface="Inter SemiBold"/>
              <a:buNone/>
              <a:defRPr sz="1600"/>
            </a:lvl5pPr>
            <a:lvl6pPr lvl="5">
              <a:spcBef>
                <a:spcPts val="0"/>
              </a:spcBef>
              <a:spcAft>
                <a:spcPts val="0"/>
              </a:spcAft>
              <a:buSzPts val="1600"/>
              <a:buFont typeface="Inter SemiBold"/>
              <a:buNone/>
              <a:defRPr sz="1600"/>
            </a:lvl6pPr>
            <a:lvl7pPr lvl="6">
              <a:spcBef>
                <a:spcPts val="0"/>
              </a:spcBef>
              <a:spcAft>
                <a:spcPts val="0"/>
              </a:spcAft>
              <a:buSzPts val="1600"/>
              <a:buFont typeface="Inter SemiBold"/>
              <a:buNone/>
              <a:defRPr sz="1600"/>
            </a:lvl7pPr>
            <a:lvl8pPr lvl="7">
              <a:spcBef>
                <a:spcPts val="0"/>
              </a:spcBef>
              <a:spcAft>
                <a:spcPts val="0"/>
              </a:spcAft>
              <a:buSzPts val="1600"/>
              <a:buFont typeface="Inter SemiBold"/>
              <a:buNone/>
              <a:defRPr sz="1600"/>
            </a:lvl8pPr>
            <a:lvl9pPr lvl="8">
              <a:spcBef>
                <a:spcPts val="0"/>
              </a:spcBef>
              <a:spcAft>
                <a:spcPts val="0"/>
              </a:spcAft>
              <a:buSzPts val="1600"/>
              <a:buFont typeface="Inter SemiBold"/>
              <a:buNone/>
              <a:defRPr sz="1600"/>
            </a:lvl9pPr>
          </a:lstStyle>
          <a:p>
            <a:endParaRPr/>
          </a:p>
        </p:txBody>
      </p:sp>
      <p:sp>
        <p:nvSpPr>
          <p:cNvPr id="119" name="Google Shape;119;p14"/>
          <p:cNvSpPr txBox="1">
            <a:spLocks noGrp="1"/>
          </p:cNvSpPr>
          <p:nvPr>
            <p:ph type="body" idx="6"/>
          </p:nvPr>
        </p:nvSpPr>
        <p:spPr>
          <a:xfrm>
            <a:off x="5838919" y="3231040"/>
            <a:ext cx="2258700" cy="1344000"/>
          </a:xfrm>
          <a:prstGeom prst="rect">
            <a:avLst/>
          </a:prstGeom>
        </p:spPr>
        <p:txBody>
          <a:bodyPr spcFirstLastPara="1" wrap="square" lIns="91425" tIns="91425" rIns="91425" bIns="91425" anchor="t" anchorCtr="0">
            <a:noAutofit/>
          </a:bodyPr>
          <a:lstStyle>
            <a:lvl1pPr marL="457200" lvl="0" indent="-304800">
              <a:lnSpc>
                <a:spcPct val="115000"/>
              </a:lnSpc>
              <a:spcBef>
                <a:spcPts val="0"/>
              </a:spcBef>
              <a:spcAft>
                <a:spcPts val="0"/>
              </a:spcAft>
              <a:buSzPts val="1200"/>
              <a:buFont typeface="Inter"/>
              <a:buChar char="●"/>
              <a:defRPr/>
            </a:lvl1pPr>
            <a:lvl2pPr marL="914400" lvl="1" indent="-304800">
              <a:lnSpc>
                <a:spcPct val="115000"/>
              </a:lnSpc>
              <a:spcBef>
                <a:spcPts val="0"/>
              </a:spcBef>
              <a:spcAft>
                <a:spcPts val="0"/>
              </a:spcAft>
              <a:buSzPts val="1200"/>
              <a:buFont typeface="Inter"/>
              <a:buChar char="○"/>
              <a:defRPr/>
            </a:lvl2pPr>
            <a:lvl3pPr marL="1371600" lvl="2" indent="-304800">
              <a:lnSpc>
                <a:spcPct val="115000"/>
              </a:lnSpc>
              <a:spcBef>
                <a:spcPts val="0"/>
              </a:spcBef>
              <a:spcAft>
                <a:spcPts val="0"/>
              </a:spcAft>
              <a:buSzPts val="1200"/>
              <a:buFont typeface="Inter"/>
              <a:buChar char="■"/>
              <a:defRPr/>
            </a:lvl3pPr>
            <a:lvl4pPr marL="1828800" lvl="3" indent="-304800">
              <a:lnSpc>
                <a:spcPct val="115000"/>
              </a:lnSpc>
              <a:spcBef>
                <a:spcPts val="0"/>
              </a:spcBef>
              <a:spcAft>
                <a:spcPts val="0"/>
              </a:spcAft>
              <a:buSzPts val="1200"/>
              <a:buFont typeface="Inter"/>
              <a:buChar char="●"/>
              <a:defRPr/>
            </a:lvl4pPr>
            <a:lvl5pPr marL="2286000" lvl="4" indent="-304800">
              <a:lnSpc>
                <a:spcPct val="115000"/>
              </a:lnSpc>
              <a:spcBef>
                <a:spcPts val="0"/>
              </a:spcBef>
              <a:spcAft>
                <a:spcPts val="0"/>
              </a:spcAft>
              <a:buSzPts val="1200"/>
              <a:buFont typeface="Inter"/>
              <a:buChar char="○"/>
              <a:defRPr/>
            </a:lvl5pPr>
            <a:lvl6pPr marL="2743200" lvl="5" indent="-304800">
              <a:lnSpc>
                <a:spcPct val="115000"/>
              </a:lnSpc>
              <a:spcBef>
                <a:spcPts val="0"/>
              </a:spcBef>
              <a:spcAft>
                <a:spcPts val="0"/>
              </a:spcAft>
              <a:buSzPts val="1200"/>
              <a:buFont typeface="Inter"/>
              <a:buChar char="■"/>
              <a:defRPr/>
            </a:lvl6pPr>
            <a:lvl7pPr marL="3200400" lvl="6" indent="-304800">
              <a:lnSpc>
                <a:spcPct val="115000"/>
              </a:lnSpc>
              <a:spcBef>
                <a:spcPts val="0"/>
              </a:spcBef>
              <a:spcAft>
                <a:spcPts val="0"/>
              </a:spcAft>
              <a:buSzPts val="1200"/>
              <a:buFont typeface="Inter"/>
              <a:buChar char="●"/>
              <a:defRPr/>
            </a:lvl7pPr>
            <a:lvl8pPr marL="3657600" lvl="7" indent="-304800">
              <a:lnSpc>
                <a:spcPct val="115000"/>
              </a:lnSpc>
              <a:spcBef>
                <a:spcPts val="0"/>
              </a:spcBef>
              <a:spcAft>
                <a:spcPts val="0"/>
              </a:spcAft>
              <a:buSzPts val="1200"/>
              <a:buFont typeface="Inter"/>
              <a:buChar char="○"/>
              <a:defRPr/>
            </a:lvl8pPr>
            <a:lvl9pPr marL="4114800" lvl="8" indent="-304800">
              <a:lnSpc>
                <a:spcPct val="115000"/>
              </a:lnSpc>
              <a:spcBef>
                <a:spcPts val="0"/>
              </a:spcBef>
              <a:spcAft>
                <a:spcPts val="0"/>
              </a:spcAft>
              <a:buSzPts val="1200"/>
              <a:buFont typeface="Inter"/>
              <a:buChar char="■"/>
              <a:defRPr/>
            </a:lvl9pPr>
          </a:lstStyle>
          <a:p>
            <a:endParaRPr/>
          </a:p>
        </p:txBody>
      </p:sp>
      <p:sp>
        <p:nvSpPr>
          <p:cNvPr id="120" name="Google Shape;120;p14"/>
          <p:cNvSpPr txBox="1">
            <a:spLocks noGrp="1"/>
          </p:cNvSpPr>
          <p:nvPr>
            <p:ph type="subTitle" idx="7"/>
          </p:nvPr>
        </p:nvSpPr>
        <p:spPr>
          <a:xfrm>
            <a:off x="491216" y="4373476"/>
            <a:ext cx="2258700" cy="1098300"/>
          </a:xfrm>
          <a:prstGeom prst="rect">
            <a:avLst/>
          </a:prstGeom>
        </p:spPr>
        <p:txBody>
          <a:bodyPr spcFirstLastPara="1" wrap="square" lIns="91425" tIns="91425" rIns="91425" bIns="91425" anchor="t" anchorCtr="0">
            <a:noAutofit/>
          </a:bodyPr>
          <a:lstStyle>
            <a:lvl1pPr lvl="0">
              <a:spcBef>
                <a:spcPts val="0"/>
              </a:spcBef>
              <a:spcAft>
                <a:spcPts val="0"/>
              </a:spcAft>
              <a:buSzPts val="1600"/>
              <a:buFont typeface="Inter SemiBold"/>
              <a:buNone/>
              <a:defRPr sz="1600"/>
            </a:lvl1pPr>
            <a:lvl2pPr lvl="1">
              <a:spcBef>
                <a:spcPts val="0"/>
              </a:spcBef>
              <a:spcAft>
                <a:spcPts val="0"/>
              </a:spcAft>
              <a:buSzPts val="1600"/>
              <a:buFont typeface="Inter SemiBold"/>
              <a:buNone/>
              <a:defRPr sz="1600"/>
            </a:lvl2pPr>
            <a:lvl3pPr lvl="2">
              <a:spcBef>
                <a:spcPts val="0"/>
              </a:spcBef>
              <a:spcAft>
                <a:spcPts val="0"/>
              </a:spcAft>
              <a:buSzPts val="1600"/>
              <a:buFont typeface="Inter SemiBold"/>
              <a:buNone/>
              <a:defRPr sz="1600"/>
            </a:lvl3pPr>
            <a:lvl4pPr lvl="3">
              <a:spcBef>
                <a:spcPts val="0"/>
              </a:spcBef>
              <a:spcAft>
                <a:spcPts val="0"/>
              </a:spcAft>
              <a:buSzPts val="1600"/>
              <a:buFont typeface="Inter SemiBold"/>
              <a:buNone/>
              <a:defRPr sz="1600"/>
            </a:lvl4pPr>
            <a:lvl5pPr lvl="4">
              <a:spcBef>
                <a:spcPts val="0"/>
              </a:spcBef>
              <a:spcAft>
                <a:spcPts val="0"/>
              </a:spcAft>
              <a:buSzPts val="1600"/>
              <a:buFont typeface="Inter SemiBold"/>
              <a:buNone/>
              <a:defRPr sz="1600"/>
            </a:lvl5pPr>
            <a:lvl6pPr lvl="5">
              <a:spcBef>
                <a:spcPts val="0"/>
              </a:spcBef>
              <a:spcAft>
                <a:spcPts val="0"/>
              </a:spcAft>
              <a:buSzPts val="1600"/>
              <a:buFont typeface="Inter SemiBold"/>
              <a:buNone/>
              <a:defRPr sz="1600"/>
            </a:lvl6pPr>
            <a:lvl7pPr lvl="6">
              <a:spcBef>
                <a:spcPts val="0"/>
              </a:spcBef>
              <a:spcAft>
                <a:spcPts val="0"/>
              </a:spcAft>
              <a:buSzPts val="1600"/>
              <a:buFont typeface="Inter SemiBold"/>
              <a:buNone/>
              <a:defRPr sz="1600"/>
            </a:lvl7pPr>
            <a:lvl8pPr lvl="7">
              <a:spcBef>
                <a:spcPts val="0"/>
              </a:spcBef>
              <a:spcAft>
                <a:spcPts val="0"/>
              </a:spcAft>
              <a:buSzPts val="1600"/>
              <a:buFont typeface="Inter SemiBold"/>
              <a:buNone/>
              <a:defRPr sz="1600"/>
            </a:lvl8pPr>
            <a:lvl9pPr lvl="8">
              <a:spcBef>
                <a:spcPts val="0"/>
              </a:spcBef>
              <a:spcAft>
                <a:spcPts val="0"/>
              </a:spcAft>
              <a:buSzPts val="1600"/>
              <a:buFont typeface="Inter SemiBold"/>
              <a:buNone/>
              <a:defRPr sz="1600"/>
            </a:lvl9pPr>
          </a:lstStyle>
          <a:p>
            <a:endParaRPr/>
          </a:p>
        </p:txBody>
      </p:sp>
      <p:sp>
        <p:nvSpPr>
          <p:cNvPr id="121" name="Google Shape;121;p14"/>
          <p:cNvSpPr txBox="1">
            <a:spLocks noGrp="1"/>
          </p:cNvSpPr>
          <p:nvPr>
            <p:ph type="body" idx="8"/>
          </p:nvPr>
        </p:nvSpPr>
        <p:spPr>
          <a:xfrm>
            <a:off x="411206" y="4963022"/>
            <a:ext cx="2258700" cy="1344000"/>
          </a:xfrm>
          <a:prstGeom prst="rect">
            <a:avLst/>
          </a:prstGeom>
        </p:spPr>
        <p:txBody>
          <a:bodyPr spcFirstLastPara="1" wrap="square" lIns="91425" tIns="91425" rIns="91425" bIns="91425" anchor="t" anchorCtr="0">
            <a:noAutofit/>
          </a:bodyPr>
          <a:lstStyle>
            <a:lvl1pPr marL="457200" lvl="0" indent="-304800">
              <a:lnSpc>
                <a:spcPct val="115000"/>
              </a:lnSpc>
              <a:spcBef>
                <a:spcPts val="0"/>
              </a:spcBef>
              <a:spcAft>
                <a:spcPts val="0"/>
              </a:spcAft>
              <a:buSzPts val="1200"/>
              <a:buFont typeface="Inter"/>
              <a:buChar char="●"/>
              <a:defRPr/>
            </a:lvl1pPr>
            <a:lvl2pPr marL="914400" lvl="1" indent="-304800">
              <a:lnSpc>
                <a:spcPct val="115000"/>
              </a:lnSpc>
              <a:spcBef>
                <a:spcPts val="0"/>
              </a:spcBef>
              <a:spcAft>
                <a:spcPts val="0"/>
              </a:spcAft>
              <a:buSzPts val="1200"/>
              <a:buFont typeface="Inter"/>
              <a:buChar char="○"/>
              <a:defRPr/>
            </a:lvl2pPr>
            <a:lvl3pPr marL="1371600" lvl="2" indent="-304800">
              <a:lnSpc>
                <a:spcPct val="115000"/>
              </a:lnSpc>
              <a:spcBef>
                <a:spcPts val="0"/>
              </a:spcBef>
              <a:spcAft>
                <a:spcPts val="0"/>
              </a:spcAft>
              <a:buSzPts val="1200"/>
              <a:buFont typeface="Inter"/>
              <a:buChar char="■"/>
              <a:defRPr/>
            </a:lvl3pPr>
            <a:lvl4pPr marL="1828800" lvl="3" indent="-304800">
              <a:lnSpc>
                <a:spcPct val="115000"/>
              </a:lnSpc>
              <a:spcBef>
                <a:spcPts val="0"/>
              </a:spcBef>
              <a:spcAft>
                <a:spcPts val="0"/>
              </a:spcAft>
              <a:buSzPts val="1200"/>
              <a:buFont typeface="Inter"/>
              <a:buChar char="●"/>
              <a:defRPr/>
            </a:lvl4pPr>
            <a:lvl5pPr marL="2286000" lvl="4" indent="-304800">
              <a:lnSpc>
                <a:spcPct val="115000"/>
              </a:lnSpc>
              <a:spcBef>
                <a:spcPts val="0"/>
              </a:spcBef>
              <a:spcAft>
                <a:spcPts val="0"/>
              </a:spcAft>
              <a:buSzPts val="1200"/>
              <a:buFont typeface="Inter"/>
              <a:buChar char="○"/>
              <a:defRPr/>
            </a:lvl5pPr>
            <a:lvl6pPr marL="2743200" lvl="5" indent="-304800">
              <a:lnSpc>
                <a:spcPct val="115000"/>
              </a:lnSpc>
              <a:spcBef>
                <a:spcPts val="0"/>
              </a:spcBef>
              <a:spcAft>
                <a:spcPts val="0"/>
              </a:spcAft>
              <a:buSzPts val="1200"/>
              <a:buFont typeface="Inter"/>
              <a:buChar char="■"/>
              <a:defRPr/>
            </a:lvl6pPr>
            <a:lvl7pPr marL="3200400" lvl="6" indent="-304800">
              <a:lnSpc>
                <a:spcPct val="115000"/>
              </a:lnSpc>
              <a:spcBef>
                <a:spcPts val="0"/>
              </a:spcBef>
              <a:spcAft>
                <a:spcPts val="0"/>
              </a:spcAft>
              <a:buSzPts val="1200"/>
              <a:buFont typeface="Inter"/>
              <a:buChar char="●"/>
              <a:defRPr/>
            </a:lvl7pPr>
            <a:lvl8pPr marL="3657600" lvl="7" indent="-304800">
              <a:lnSpc>
                <a:spcPct val="115000"/>
              </a:lnSpc>
              <a:spcBef>
                <a:spcPts val="0"/>
              </a:spcBef>
              <a:spcAft>
                <a:spcPts val="0"/>
              </a:spcAft>
              <a:buSzPts val="1200"/>
              <a:buFont typeface="Inter"/>
              <a:buChar char="○"/>
              <a:defRPr/>
            </a:lvl8pPr>
            <a:lvl9pPr marL="4114800" lvl="8" indent="-304800">
              <a:lnSpc>
                <a:spcPct val="115000"/>
              </a:lnSpc>
              <a:spcBef>
                <a:spcPts val="0"/>
              </a:spcBef>
              <a:spcAft>
                <a:spcPts val="0"/>
              </a:spcAft>
              <a:buSzPts val="1200"/>
              <a:buFont typeface="Inter"/>
              <a:buChar char="■"/>
              <a:defRPr/>
            </a:lvl9pPr>
          </a:lstStyle>
          <a:p>
            <a:endParaRPr/>
          </a:p>
        </p:txBody>
      </p:sp>
      <p:sp>
        <p:nvSpPr>
          <p:cNvPr id="122" name="Google Shape;122;p14"/>
          <p:cNvSpPr txBox="1">
            <a:spLocks noGrp="1"/>
          </p:cNvSpPr>
          <p:nvPr>
            <p:ph type="subTitle" idx="9"/>
          </p:nvPr>
        </p:nvSpPr>
        <p:spPr>
          <a:xfrm>
            <a:off x="3205073" y="4373476"/>
            <a:ext cx="2258700" cy="1098300"/>
          </a:xfrm>
          <a:prstGeom prst="rect">
            <a:avLst/>
          </a:prstGeom>
        </p:spPr>
        <p:txBody>
          <a:bodyPr spcFirstLastPara="1" wrap="square" lIns="91425" tIns="91425" rIns="91425" bIns="91425" anchor="t" anchorCtr="0">
            <a:noAutofit/>
          </a:bodyPr>
          <a:lstStyle>
            <a:lvl1pPr lvl="0">
              <a:spcBef>
                <a:spcPts val="0"/>
              </a:spcBef>
              <a:spcAft>
                <a:spcPts val="0"/>
              </a:spcAft>
              <a:buSzPts val="1600"/>
              <a:buFont typeface="Inter SemiBold"/>
              <a:buNone/>
              <a:defRPr sz="1600"/>
            </a:lvl1pPr>
            <a:lvl2pPr lvl="1">
              <a:spcBef>
                <a:spcPts val="0"/>
              </a:spcBef>
              <a:spcAft>
                <a:spcPts val="0"/>
              </a:spcAft>
              <a:buSzPts val="1600"/>
              <a:buFont typeface="Inter SemiBold"/>
              <a:buNone/>
              <a:defRPr sz="1600"/>
            </a:lvl2pPr>
            <a:lvl3pPr lvl="2">
              <a:spcBef>
                <a:spcPts val="0"/>
              </a:spcBef>
              <a:spcAft>
                <a:spcPts val="0"/>
              </a:spcAft>
              <a:buSzPts val="1600"/>
              <a:buFont typeface="Inter SemiBold"/>
              <a:buNone/>
              <a:defRPr sz="1600"/>
            </a:lvl3pPr>
            <a:lvl4pPr lvl="3">
              <a:spcBef>
                <a:spcPts val="0"/>
              </a:spcBef>
              <a:spcAft>
                <a:spcPts val="0"/>
              </a:spcAft>
              <a:buSzPts val="1600"/>
              <a:buFont typeface="Inter SemiBold"/>
              <a:buNone/>
              <a:defRPr sz="1600"/>
            </a:lvl4pPr>
            <a:lvl5pPr lvl="4">
              <a:spcBef>
                <a:spcPts val="0"/>
              </a:spcBef>
              <a:spcAft>
                <a:spcPts val="0"/>
              </a:spcAft>
              <a:buSzPts val="1600"/>
              <a:buFont typeface="Inter SemiBold"/>
              <a:buNone/>
              <a:defRPr sz="1600"/>
            </a:lvl5pPr>
            <a:lvl6pPr lvl="5">
              <a:spcBef>
                <a:spcPts val="0"/>
              </a:spcBef>
              <a:spcAft>
                <a:spcPts val="0"/>
              </a:spcAft>
              <a:buSzPts val="1600"/>
              <a:buFont typeface="Inter SemiBold"/>
              <a:buNone/>
              <a:defRPr sz="1600"/>
            </a:lvl6pPr>
            <a:lvl7pPr lvl="6">
              <a:spcBef>
                <a:spcPts val="0"/>
              </a:spcBef>
              <a:spcAft>
                <a:spcPts val="0"/>
              </a:spcAft>
              <a:buSzPts val="1600"/>
              <a:buFont typeface="Inter SemiBold"/>
              <a:buNone/>
              <a:defRPr sz="1600"/>
            </a:lvl7pPr>
            <a:lvl8pPr lvl="7">
              <a:spcBef>
                <a:spcPts val="0"/>
              </a:spcBef>
              <a:spcAft>
                <a:spcPts val="0"/>
              </a:spcAft>
              <a:buSzPts val="1600"/>
              <a:buFont typeface="Inter SemiBold"/>
              <a:buNone/>
              <a:defRPr sz="1600"/>
            </a:lvl8pPr>
            <a:lvl9pPr lvl="8">
              <a:spcBef>
                <a:spcPts val="0"/>
              </a:spcBef>
              <a:spcAft>
                <a:spcPts val="0"/>
              </a:spcAft>
              <a:buSzPts val="1600"/>
              <a:buFont typeface="Inter SemiBold"/>
              <a:buNone/>
              <a:defRPr sz="1600"/>
            </a:lvl9pPr>
          </a:lstStyle>
          <a:p>
            <a:endParaRPr/>
          </a:p>
        </p:txBody>
      </p:sp>
      <p:sp>
        <p:nvSpPr>
          <p:cNvPr id="123" name="Google Shape;123;p14"/>
          <p:cNvSpPr txBox="1">
            <a:spLocks noGrp="1"/>
          </p:cNvSpPr>
          <p:nvPr>
            <p:ph type="body" idx="13"/>
          </p:nvPr>
        </p:nvSpPr>
        <p:spPr>
          <a:xfrm>
            <a:off x="3125063" y="4963022"/>
            <a:ext cx="2258700" cy="1344000"/>
          </a:xfrm>
          <a:prstGeom prst="rect">
            <a:avLst/>
          </a:prstGeom>
        </p:spPr>
        <p:txBody>
          <a:bodyPr spcFirstLastPara="1" wrap="square" lIns="91425" tIns="91425" rIns="91425" bIns="91425" anchor="t" anchorCtr="0">
            <a:noAutofit/>
          </a:bodyPr>
          <a:lstStyle>
            <a:lvl1pPr marL="457200" lvl="0" indent="-304800">
              <a:lnSpc>
                <a:spcPct val="115000"/>
              </a:lnSpc>
              <a:spcBef>
                <a:spcPts val="0"/>
              </a:spcBef>
              <a:spcAft>
                <a:spcPts val="0"/>
              </a:spcAft>
              <a:buSzPts val="1200"/>
              <a:buFont typeface="Inter"/>
              <a:buChar char="●"/>
              <a:defRPr/>
            </a:lvl1pPr>
            <a:lvl2pPr marL="914400" lvl="1" indent="-304800">
              <a:lnSpc>
                <a:spcPct val="115000"/>
              </a:lnSpc>
              <a:spcBef>
                <a:spcPts val="0"/>
              </a:spcBef>
              <a:spcAft>
                <a:spcPts val="0"/>
              </a:spcAft>
              <a:buSzPts val="1200"/>
              <a:buFont typeface="Inter"/>
              <a:buChar char="○"/>
              <a:defRPr/>
            </a:lvl2pPr>
            <a:lvl3pPr marL="1371600" lvl="2" indent="-304800">
              <a:lnSpc>
                <a:spcPct val="115000"/>
              </a:lnSpc>
              <a:spcBef>
                <a:spcPts val="0"/>
              </a:spcBef>
              <a:spcAft>
                <a:spcPts val="0"/>
              </a:spcAft>
              <a:buSzPts val="1200"/>
              <a:buFont typeface="Inter"/>
              <a:buChar char="■"/>
              <a:defRPr/>
            </a:lvl3pPr>
            <a:lvl4pPr marL="1828800" lvl="3" indent="-304800">
              <a:lnSpc>
                <a:spcPct val="115000"/>
              </a:lnSpc>
              <a:spcBef>
                <a:spcPts val="0"/>
              </a:spcBef>
              <a:spcAft>
                <a:spcPts val="0"/>
              </a:spcAft>
              <a:buSzPts val="1200"/>
              <a:buFont typeface="Inter"/>
              <a:buChar char="●"/>
              <a:defRPr/>
            </a:lvl4pPr>
            <a:lvl5pPr marL="2286000" lvl="4" indent="-304800">
              <a:lnSpc>
                <a:spcPct val="115000"/>
              </a:lnSpc>
              <a:spcBef>
                <a:spcPts val="0"/>
              </a:spcBef>
              <a:spcAft>
                <a:spcPts val="0"/>
              </a:spcAft>
              <a:buSzPts val="1200"/>
              <a:buFont typeface="Inter"/>
              <a:buChar char="○"/>
              <a:defRPr/>
            </a:lvl5pPr>
            <a:lvl6pPr marL="2743200" lvl="5" indent="-304800">
              <a:lnSpc>
                <a:spcPct val="115000"/>
              </a:lnSpc>
              <a:spcBef>
                <a:spcPts val="0"/>
              </a:spcBef>
              <a:spcAft>
                <a:spcPts val="0"/>
              </a:spcAft>
              <a:buSzPts val="1200"/>
              <a:buFont typeface="Inter"/>
              <a:buChar char="■"/>
              <a:defRPr/>
            </a:lvl6pPr>
            <a:lvl7pPr marL="3200400" lvl="6" indent="-304800">
              <a:lnSpc>
                <a:spcPct val="115000"/>
              </a:lnSpc>
              <a:spcBef>
                <a:spcPts val="0"/>
              </a:spcBef>
              <a:spcAft>
                <a:spcPts val="0"/>
              </a:spcAft>
              <a:buSzPts val="1200"/>
              <a:buFont typeface="Inter"/>
              <a:buChar char="●"/>
              <a:defRPr/>
            </a:lvl7pPr>
            <a:lvl8pPr marL="3657600" lvl="7" indent="-304800">
              <a:lnSpc>
                <a:spcPct val="115000"/>
              </a:lnSpc>
              <a:spcBef>
                <a:spcPts val="0"/>
              </a:spcBef>
              <a:spcAft>
                <a:spcPts val="0"/>
              </a:spcAft>
              <a:buSzPts val="1200"/>
              <a:buFont typeface="Inter"/>
              <a:buChar char="○"/>
              <a:defRPr/>
            </a:lvl8pPr>
            <a:lvl9pPr marL="4114800" lvl="8" indent="-304800">
              <a:lnSpc>
                <a:spcPct val="115000"/>
              </a:lnSpc>
              <a:spcBef>
                <a:spcPts val="0"/>
              </a:spcBef>
              <a:spcAft>
                <a:spcPts val="0"/>
              </a:spcAft>
              <a:buSzPts val="1200"/>
              <a:buFont typeface="Inter"/>
              <a:buChar char="■"/>
              <a:defRPr/>
            </a:lvl9pPr>
          </a:lstStyle>
          <a:p>
            <a:endParaRPr/>
          </a:p>
        </p:txBody>
      </p:sp>
      <p:sp>
        <p:nvSpPr>
          <p:cNvPr id="124" name="Google Shape;124;p14"/>
          <p:cNvSpPr txBox="1">
            <a:spLocks noGrp="1"/>
          </p:cNvSpPr>
          <p:nvPr>
            <p:ph type="subTitle" idx="14"/>
          </p:nvPr>
        </p:nvSpPr>
        <p:spPr>
          <a:xfrm>
            <a:off x="5918929" y="4373476"/>
            <a:ext cx="2258700" cy="1098300"/>
          </a:xfrm>
          <a:prstGeom prst="rect">
            <a:avLst/>
          </a:prstGeom>
        </p:spPr>
        <p:txBody>
          <a:bodyPr spcFirstLastPara="1" wrap="square" lIns="91425" tIns="91425" rIns="91425" bIns="91425" anchor="t" anchorCtr="0">
            <a:noAutofit/>
          </a:bodyPr>
          <a:lstStyle>
            <a:lvl1pPr lvl="0">
              <a:spcBef>
                <a:spcPts val="0"/>
              </a:spcBef>
              <a:spcAft>
                <a:spcPts val="0"/>
              </a:spcAft>
              <a:buSzPts val="1600"/>
              <a:buFont typeface="Inter SemiBold"/>
              <a:buNone/>
              <a:defRPr sz="1600"/>
            </a:lvl1pPr>
            <a:lvl2pPr lvl="1">
              <a:spcBef>
                <a:spcPts val="0"/>
              </a:spcBef>
              <a:spcAft>
                <a:spcPts val="0"/>
              </a:spcAft>
              <a:buSzPts val="1600"/>
              <a:buFont typeface="Inter SemiBold"/>
              <a:buNone/>
              <a:defRPr sz="1600"/>
            </a:lvl2pPr>
            <a:lvl3pPr lvl="2">
              <a:spcBef>
                <a:spcPts val="0"/>
              </a:spcBef>
              <a:spcAft>
                <a:spcPts val="0"/>
              </a:spcAft>
              <a:buSzPts val="1600"/>
              <a:buFont typeface="Inter SemiBold"/>
              <a:buNone/>
              <a:defRPr sz="1600"/>
            </a:lvl3pPr>
            <a:lvl4pPr lvl="3">
              <a:spcBef>
                <a:spcPts val="0"/>
              </a:spcBef>
              <a:spcAft>
                <a:spcPts val="0"/>
              </a:spcAft>
              <a:buSzPts val="1600"/>
              <a:buFont typeface="Inter SemiBold"/>
              <a:buNone/>
              <a:defRPr sz="1600"/>
            </a:lvl4pPr>
            <a:lvl5pPr lvl="4">
              <a:spcBef>
                <a:spcPts val="0"/>
              </a:spcBef>
              <a:spcAft>
                <a:spcPts val="0"/>
              </a:spcAft>
              <a:buSzPts val="1600"/>
              <a:buFont typeface="Inter SemiBold"/>
              <a:buNone/>
              <a:defRPr sz="1600"/>
            </a:lvl5pPr>
            <a:lvl6pPr lvl="5">
              <a:spcBef>
                <a:spcPts val="0"/>
              </a:spcBef>
              <a:spcAft>
                <a:spcPts val="0"/>
              </a:spcAft>
              <a:buSzPts val="1600"/>
              <a:buFont typeface="Inter SemiBold"/>
              <a:buNone/>
              <a:defRPr sz="1600"/>
            </a:lvl6pPr>
            <a:lvl7pPr lvl="6">
              <a:spcBef>
                <a:spcPts val="0"/>
              </a:spcBef>
              <a:spcAft>
                <a:spcPts val="0"/>
              </a:spcAft>
              <a:buSzPts val="1600"/>
              <a:buFont typeface="Inter SemiBold"/>
              <a:buNone/>
              <a:defRPr sz="1600"/>
            </a:lvl7pPr>
            <a:lvl8pPr lvl="7">
              <a:spcBef>
                <a:spcPts val="0"/>
              </a:spcBef>
              <a:spcAft>
                <a:spcPts val="0"/>
              </a:spcAft>
              <a:buSzPts val="1600"/>
              <a:buFont typeface="Inter SemiBold"/>
              <a:buNone/>
              <a:defRPr sz="1600"/>
            </a:lvl8pPr>
            <a:lvl9pPr lvl="8">
              <a:spcBef>
                <a:spcPts val="0"/>
              </a:spcBef>
              <a:spcAft>
                <a:spcPts val="0"/>
              </a:spcAft>
              <a:buSzPts val="1600"/>
              <a:buFont typeface="Inter SemiBold"/>
              <a:buNone/>
              <a:defRPr sz="1600"/>
            </a:lvl9pPr>
          </a:lstStyle>
          <a:p>
            <a:endParaRPr/>
          </a:p>
        </p:txBody>
      </p:sp>
      <p:sp>
        <p:nvSpPr>
          <p:cNvPr id="125" name="Google Shape;125;p14"/>
          <p:cNvSpPr txBox="1">
            <a:spLocks noGrp="1"/>
          </p:cNvSpPr>
          <p:nvPr>
            <p:ph type="body" idx="15"/>
          </p:nvPr>
        </p:nvSpPr>
        <p:spPr>
          <a:xfrm>
            <a:off x="5838919" y="4963022"/>
            <a:ext cx="2258700" cy="1344000"/>
          </a:xfrm>
          <a:prstGeom prst="rect">
            <a:avLst/>
          </a:prstGeom>
        </p:spPr>
        <p:txBody>
          <a:bodyPr spcFirstLastPara="1" wrap="square" lIns="91425" tIns="91425" rIns="91425" bIns="91425" anchor="t" anchorCtr="0">
            <a:noAutofit/>
          </a:bodyPr>
          <a:lstStyle>
            <a:lvl1pPr marL="457200" lvl="0" indent="-304800">
              <a:lnSpc>
                <a:spcPct val="115000"/>
              </a:lnSpc>
              <a:spcBef>
                <a:spcPts val="0"/>
              </a:spcBef>
              <a:spcAft>
                <a:spcPts val="0"/>
              </a:spcAft>
              <a:buSzPts val="1200"/>
              <a:buFont typeface="Inter"/>
              <a:buChar char="●"/>
              <a:defRPr/>
            </a:lvl1pPr>
            <a:lvl2pPr marL="914400" lvl="1" indent="-304800">
              <a:lnSpc>
                <a:spcPct val="115000"/>
              </a:lnSpc>
              <a:spcBef>
                <a:spcPts val="0"/>
              </a:spcBef>
              <a:spcAft>
                <a:spcPts val="0"/>
              </a:spcAft>
              <a:buSzPts val="1200"/>
              <a:buFont typeface="Inter"/>
              <a:buChar char="○"/>
              <a:defRPr/>
            </a:lvl2pPr>
            <a:lvl3pPr marL="1371600" lvl="2" indent="-304800">
              <a:lnSpc>
                <a:spcPct val="115000"/>
              </a:lnSpc>
              <a:spcBef>
                <a:spcPts val="0"/>
              </a:spcBef>
              <a:spcAft>
                <a:spcPts val="0"/>
              </a:spcAft>
              <a:buSzPts val="1200"/>
              <a:buFont typeface="Inter"/>
              <a:buChar char="■"/>
              <a:defRPr/>
            </a:lvl3pPr>
            <a:lvl4pPr marL="1828800" lvl="3" indent="-304800">
              <a:lnSpc>
                <a:spcPct val="115000"/>
              </a:lnSpc>
              <a:spcBef>
                <a:spcPts val="0"/>
              </a:spcBef>
              <a:spcAft>
                <a:spcPts val="0"/>
              </a:spcAft>
              <a:buSzPts val="1200"/>
              <a:buFont typeface="Inter"/>
              <a:buChar char="●"/>
              <a:defRPr/>
            </a:lvl4pPr>
            <a:lvl5pPr marL="2286000" lvl="4" indent="-304800">
              <a:lnSpc>
                <a:spcPct val="115000"/>
              </a:lnSpc>
              <a:spcBef>
                <a:spcPts val="0"/>
              </a:spcBef>
              <a:spcAft>
                <a:spcPts val="0"/>
              </a:spcAft>
              <a:buSzPts val="1200"/>
              <a:buFont typeface="Inter"/>
              <a:buChar char="○"/>
              <a:defRPr/>
            </a:lvl5pPr>
            <a:lvl6pPr marL="2743200" lvl="5" indent="-304800">
              <a:lnSpc>
                <a:spcPct val="115000"/>
              </a:lnSpc>
              <a:spcBef>
                <a:spcPts val="0"/>
              </a:spcBef>
              <a:spcAft>
                <a:spcPts val="0"/>
              </a:spcAft>
              <a:buSzPts val="1200"/>
              <a:buFont typeface="Inter"/>
              <a:buChar char="■"/>
              <a:defRPr/>
            </a:lvl6pPr>
            <a:lvl7pPr marL="3200400" lvl="6" indent="-304800">
              <a:lnSpc>
                <a:spcPct val="115000"/>
              </a:lnSpc>
              <a:spcBef>
                <a:spcPts val="0"/>
              </a:spcBef>
              <a:spcAft>
                <a:spcPts val="0"/>
              </a:spcAft>
              <a:buSzPts val="1200"/>
              <a:buFont typeface="Inter"/>
              <a:buChar char="●"/>
              <a:defRPr/>
            </a:lvl7pPr>
            <a:lvl8pPr marL="3657600" lvl="7" indent="-304800">
              <a:lnSpc>
                <a:spcPct val="115000"/>
              </a:lnSpc>
              <a:spcBef>
                <a:spcPts val="0"/>
              </a:spcBef>
              <a:spcAft>
                <a:spcPts val="0"/>
              </a:spcAft>
              <a:buSzPts val="1200"/>
              <a:buFont typeface="Inter"/>
              <a:buChar char="○"/>
              <a:defRPr/>
            </a:lvl8pPr>
            <a:lvl9pPr marL="4114800" lvl="8" indent="-304800">
              <a:lnSpc>
                <a:spcPct val="115000"/>
              </a:lnSpc>
              <a:spcBef>
                <a:spcPts val="0"/>
              </a:spcBef>
              <a:spcAft>
                <a:spcPts val="0"/>
              </a:spcAft>
              <a:buSzPts val="1200"/>
              <a:buFont typeface="Inter"/>
              <a:buChar char="■"/>
              <a:defRPr/>
            </a:lvl9pPr>
          </a:lstStyle>
          <a:p>
            <a:endParaRPr/>
          </a:p>
        </p:txBody>
      </p:sp>
      <p:sp>
        <p:nvSpPr>
          <p:cNvPr id="126" name="Google Shape;126;p14"/>
          <p:cNvSpPr/>
          <p:nvPr/>
        </p:nvSpPr>
        <p:spPr>
          <a:xfrm>
            <a:off x="633649" y="6755271"/>
            <a:ext cx="806400" cy="2709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700">
                <a:solidFill>
                  <a:schemeClr val="dk1"/>
                </a:solidFill>
                <a:latin typeface="Inter"/>
                <a:ea typeface="Inter"/>
                <a:cs typeface="Inter"/>
                <a:sym typeface="Inter"/>
              </a:rPr>
              <a:t>Confidential</a:t>
            </a:r>
            <a:endParaRPr sz="700">
              <a:solidFill>
                <a:schemeClr val="dk1"/>
              </a:solidFill>
              <a:latin typeface="Inter"/>
              <a:ea typeface="Inter"/>
              <a:cs typeface="Inter"/>
              <a:sym typeface="Inter"/>
            </a:endParaRPr>
          </a:p>
        </p:txBody>
      </p:sp>
      <p:sp>
        <p:nvSpPr>
          <p:cNvPr id="127" name="Google Shape;127;p14"/>
          <p:cNvSpPr txBox="1">
            <a:spLocks noGrp="1"/>
          </p:cNvSpPr>
          <p:nvPr>
            <p:ph type="sldNum" idx="12"/>
          </p:nvPr>
        </p:nvSpPr>
        <p:spPr>
          <a:xfrm>
            <a:off x="441915" y="288996"/>
            <a:ext cx="450000" cy="559800"/>
          </a:xfrm>
          <a:prstGeom prst="rect">
            <a:avLst/>
          </a:prstGeom>
        </p:spPr>
        <p:txBody>
          <a:bodyPr spcFirstLastPara="1" wrap="square" lIns="91425" tIns="91425" rIns="91425" bIns="91425" anchor="ctr" anchorCtr="0">
            <a:normAutofit/>
          </a:bodyPr>
          <a:lstStyle>
            <a:lvl1pPr lvl="0" algn="ctr" rtl="0">
              <a:buNone/>
              <a:defRPr sz="800">
                <a:solidFill>
                  <a:schemeClr val="dk1"/>
                </a:solidFill>
                <a:latin typeface="Inter Light"/>
                <a:ea typeface="Inter Light"/>
                <a:cs typeface="Inter Light"/>
                <a:sym typeface="Inter Light"/>
              </a:defRPr>
            </a:lvl1pPr>
            <a:lvl2pPr lvl="1" algn="ctr" rtl="0">
              <a:buNone/>
              <a:defRPr sz="800">
                <a:solidFill>
                  <a:schemeClr val="dk1"/>
                </a:solidFill>
                <a:latin typeface="Inter Light"/>
                <a:ea typeface="Inter Light"/>
                <a:cs typeface="Inter Light"/>
                <a:sym typeface="Inter Light"/>
              </a:defRPr>
            </a:lvl2pPr>
            <a:lvl3pPr lvl="2" algn="ctr" rtl="0">
              <a:buNone/>
              <a:defRPr sz="800">
                <a:solidFill>
                  <a:schemeClr val="dk1"/>
                </a:solidFill>
                <a:latin typeface="Inter Light"/>
                <a:ea typeface="Inter Light"/>
                <a:cs typeface="Inter Light"/>
                <a:sym typeface="Inter Light"/>
              </a:defRPr>
            </a:lvl3pPr>
            <a:lvl4pPr lvl="3" algn="ctr" rtl="0">
              <a:buNone/>
              <a:defRPr sz="800">
                <a:solidFill>
                  <a:schemeClr val="dk1"/>
                </a:solidFill>
                <a:latin typeface="Inter Light"/>
                <a:ea typeface="Inter Light"/>
                <a:cs typeface="Inter Light"/>
                <a:sym typeface="Inter Light"/>
              </a:defRPr>
            </a:lvl4pPr>
            <a:lvl5pPr lvl="4" algn="ctr" rtl="0">
              <a:buNone/>
              <a:defRPr sz="800">
                <a:solidFill>
                  <a:schemeClr val="dk1"/>
                </a:solidFill>
                <a:latin typeface="Inter Light"/>
                <a:ea typeface="Inter Light"/>
                <a:cs typeface="Inter Light"/>
                <a:sym typeface="Inter Light"/>
              </a:defRPr>
            </a:lvl5pPr>
            <a:lvl6pPr lvl="5" algn="ctr" rtl="0">
              <a:buNone/>
              <a:defRPr sz="800">
                <a:solidFill>
                  <a:schemeClr val="dk1"/>
                </a:solidFill>
                <a:latin typeface="Inter Light"/>
                <a:ea typeface="Inter Light"/>
                <a:cs typeface="Inter Light"/>
                <a:sym typeface="Inter Light"/>
              </a:defRPr>
            </a:lvl6pPr>
            <a:lvl7pPr lvl="6" algn="ctr" rtl="0">
              <a:buNone/>
              <a:defRPr sz="800">
                <a:solidFill>
                  <a:schemeClr val="dk1"/>
                </a:solidFill>
                <a:latin typeface="Inter Light"/>
                <a:ea typeface="Inter Light"/>
                <a:cs typeface="Inter Light"/>
                <a:sym typeface="Inter Light"/>
              </a:defRPr>
            </a:lvl7pPr>
            <a:lvl8pPr lvl="7" algn="ctr" rtl="0">
              <a:buNone/>
              <a:defRPr sz="800">
                <a:solidFill>
                  <a:schemeClr val="dk1"/>
                </a:solidFill>
                <a:latin typeface="Inter Light"/>
                <a:ea typeface="Inter Light"/>
                <a:cs typeface="Inter Light"/>
                <a:sym typeface="Inter Light"/>
              </a:defRPr>
            </a:lvl8pPr>
            <a:lvl9pPr lvl="8" algn="ctr" rtl="0">
              <a:buNone/>
              <a:defRPr sz="800">
                <a:solidFill>
                  <a:schemeClr val="dk1"/>
                </a:solidFill>
                <a:latin typeface="Inter Light"/>
                <a:ea typeface="Inter Light"/>
                <a:cs typeface="Inter Light"/>
                <a:sym typeface="Inter Light"/>
              </a:defRPr>
            </a:lvl9pPr>
          </a:lstStyle>
          <a:p>
            <a:pPr marL="0" lvl="0" indent="0" algn="ctr" rtl="0">
              <a:spcBef>
                <a:spcPts val="0"/>
              </a:spcBef>
              <a:spcAft>
                <a:spcPts val="0"/>
              </a:spcAft>
              <a:buNone/>
            </a:pPr>
            <a:fld id="{00000000-1234-1234-1234-123412341234}" type="slidenum">
              <a:rPr lang="en"/>
              <a:t>‹#›</a:t>
            </a:fld>
            <a:endParaRPr/>
          </a:p>
        </p:txBody>
      </p:sp>
      <p:sp>
        <p:nvSpPr>
          <p:cNvPr id="128" name="Google Shape;128;p14"/>
          <p:cNvSpPr/>
          <p:nvPr/>
        </p:nvSpPr>
        <p:spPr>
          <a:xfrm>
            <a:off x="1726883" y="6755271"/>
            <a:ext cx="806400" cy="2709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Clr>
                <a:schemeClr val="dk1"/>
              </a:buClr>
              <a:buSzPts val="1100"/>
              <a:buFont typeface="Arial"/>
              <a:buNone/>
            </a:pPr>
            <a:r>
              <a:rPr lang="en" sz="700">
                <a:solidFill>
                  <a:schemeClr val="dk1"/>
                </a:solidFill>
                <a:latin typeface="Inter"/>
                <a:ea typeface="Inter"/>
                <a:cs typeface="Inter"/>
                <a:sym typeface="Inter"/>
              </a:rPr>
              <a:t>Copyright ©</a:t>
            </a:r>
            <a:endParaRPr sz="700">
              <a:solidFill>
                <a:schemeClr val="dk1"/>
              </a:solidFill>
              <a:latin typeface="Inter"/>
              <a:ea typeface="Inter"/>
              <a:cs typeface="Inter"/>
              <a:sym typeface="Inter"/>
            </a:endParaRPr>
          </a:p>
        </p:txBody>
      </p:sp>
      <p:sp>
        <p:nvSpPr>
          <p:cNvPr id="129" name="Google Shape;129;p14"/>
          <p:cNvSpPr txBox="1">
            <a:spLocks noGrp="1"/>
          </p:cNvSpPr>
          <p:nvPr>
            <p:ph type="sldNum" idx="16"/>
          </p:nvPr>
        </p:nvSpPr>
        <p:spPr>
          <a:xfrm>
            <a:off x="8896081" y="6634071"/>
            <a:ext cx="576000" cy="55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Features / Benefits">
  <p:cSld name="CUSTOM">
    <p:spTree>
      <p:nvGrpSpPr>
        <p:cNvPr id="1" name="Shape 130"/>
        <p:cNvGrpSpPr/>
        <p:nvPr/>
      </p:nvGrpSpPr>
      <p:grpSpPr>
        <a:xfrm>
          <a:off x="0" y="0"/>
          <a:ext cx="0" cy="0"/>
          <a:chOff x="0" y="0"/>
          <a:chExt cx="0" cy="0"/>
        </a:xfrm>
      </p:grpSpPr>
      <p:sp>
        <p:nvSpPr>
          <p:cNvPr id="131" name="Google Shape;131;p15"/>
          <p:cNvSpPr txBox="1">
            <a:spLocks noGrp="1"/>
          </p:cNvSpPr>
          <p:nvPr>
            <p:ph type="sldNum" idx="12"/>
          </p:nvPr>
        </p:nvSpPr>
        <p:spPr>
          <a:xfrm>
            <a:off x="8896081" y="6634071"/>
            <a:ext cx="576000" cy="55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cxnSp>
        <p:nvCxnSpPr>
          <p:cNvPr id="132" name="Google Shape;132;p15"/>
          <p:cNvCxnSpPr/>
          <p:nvPr/>
        </p:nvCxnSpPr>
        <p:spPr>
          <a:xfrm rot="10800000">
            <a:off x="588821" y="397369"/>
            <a:ext cx="156600" cy="0"/>
          </a:xfrm>
          <a:prstGeom prst="straightConnector1">
            <a:avLst/>
          </a:prstGeom>
          <a:noFill/>
          <a:ln w="9525" cap="flat" cmpd="sng">
            <a:solidFill>
              <a:schemeClr val="dk1"/>
            </a:solidFill>
            <a:prstDash val="solid"/>
            <a:round/>
            <a:headEnd type="none" w="med" len="med"/>
            <a:tailEnd type="none" w="med" len="med"/>
          </a:ln>
        </p:spPr>
      </p:cxnSp>
      <p:sp>
        <p:nvSpPr>
          <p:cNvPr id="133" name="Google Shape;133;p15"/>
          <p:cNvSpPr txBox="1">
            <a:spLocks noGrp="1"/>
          </p:cNvSpPr>
          <p:nvPr>
            <p:ph type="title"/>
          </p:nvPr>
        </p:nvSpPr>
        <p:spPr>
          <a:xfrm>
            <a:off x="475204" y="901120"/>
            <a:ext cx="4152600" cy="18717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SzPts val="4200"/>
              <a:buFont typeface="Inter"/>
              <a:buNone/>
              <a:defRPr/>
            </a:lvl1pPr>
            <a:lvl2pPr lvl="1">
              <a:lnSpc>
                <a:spcPct val="80000"/>
              </a:lnSpc>
              <a:spcBef>
                <a:spcPts val="0"/>
              </a:spcBef>
              <a:spcAft>
                <a:spcPts val="0"/>
              </a:spcAft>
              <a:buSzPts val="4200"/>
              <a:buFont typeface="Inter"/>
              <a:buNone/>
              <a:defRPr b="1"/>
            </a:lvl2pPr>
            <a:lvl3pPr lvl="2">
              <a:lnSpc>
                <a:spcPct val="80000"/>
              </a:lnSpc>
              <a:spcBef>
                <a:spcPts val="0"/>
              </a:spcBef>
              <a:spcAft>
                <a:spcPts val="0"/>
              </a:spcAft>
              <a:buSzPts val="4200"/>
              <a:buFont typeface="Inter"/>
              <a:buNone/>
              <a:defRPr b="1"/>
            </a:lvl3pPr>
            <a:lvl4pPr lvl="3">
              <a:lnSpc>
                <a:spcPct val="80000"/>
              </a:lnSpc>
              <a:spcBef>
                <a:spcPts val="0"/>
              </a:spcBef>
              <a:spcAft>
                <a:spcPts val="0"/>
              </a:spcAft>
              <a:buSzPts val="4200"/>
              <a:buFont typeface="Inter"/>
              <a:buNone/>
              <a:defRPr b="1"/>
            </a:lvl4pPr>
            <a:lvl5pPr lvl="4">
              <a:lnSpc>
                <a:spcPct val="80000"/>
              </a:lnSpc>
              <a:spcBef>
                <a:spcPts val="0"/>
              </a:spcBef>
              <a:spcAft>
                <a:spcPts val="0"/>
              </a:spcAft>
              <a:buSzPts val="4200"/>
              <a:buFont typeface="Inter"/>
              <a:buNone/>
              <a:defRPr b="1"/>
            </a:lvl5pPr>
            <a:lvl6pPr lvl="5">
              <a:lnSpc>
                <a:spcPct val="80000"/>
              </a:lnSpc>
              <a:spcBef>
                <a:spcPts val="0"/>
              </a:spcBef>
              <a:spcAft>
                <a:spcPts val="0"/>
              </a:spcAft>
              <a:buSzPts val="4200"/>
              <a:buFont typeface="Inter"/>
              <a:buNone/>
              <a:defRPr b="1"/>
            </a:lvl6pPr>
            <a:lvl7pPr lvl="6">
              <a:lnSpc>
                <a:spcPct val="80000"/>
              </a:lnSpc>
              <a:spcBef>
                <a:spcPts val="0"/>
              </a:spcBef>
              <a:spcAft>
                <a:spcPts val="0"/>
              </a:spcAft>
              <a:buSzPts val="4200"/>
              <a:buFont typeface="Inter"/>
              <a:buNone/>
              <a:defRPr b="1"/>
            </a:lvl7pPr>
            <a:lvl8pPr lvl="7">
              <a:lnSpc>
                <a:spcPct val="80000"/>
              </a:lnSpc>
              <a:spcBef>
                <a:spcPts val="0"/>
              </a:spcBef>
              <a:spcAft>
                <a:spcPts val="0"/>
              </a:spcAft>
              <a:buSzPts val="4200"/>
              <a:buFont typeface="Inter"/>
              <a:buNone/>
              <a:defRPr b="1"/>
            </a:lvl8pPr>
            <a:lvl9pPr lvl="8">
              <a:lnSpc>
                <a:spcPct val="80000"/>
              </a:lnSpc>
              <a:spcBef>
                <a:spcPts val="0"/>
              </a:spcBef>
              <a:spcAft>
                <a:spcPts val="0"/>
              </a:spcAft>
              <a:buSzPts val="4200"/>
              <a:buFont typeface="Inter"/>
              <a:buNone/>
              <a:defRPr b="1"/>
            </a:lvl9pPr>
          </a:lstStyle>
          <a:p>
            <a:endParaRPr/>
          </a:p>
        </p:txBody>
      </p:sp>
      <p:sp>
        <p:nvSpPr>
          <p:cNvPr id="134" name="Google Shape;134;p15"/>
          <p:cNvSpPr txBox="1">
            <a:spLocks noGrp="1"/>
          </p:cNvSpPr>
          <p:nvPr>
            <p:ph type="body" idx="1"/>
          </p:nvPr>
        </p:nvSpPr>
        <p:spPr>
          <a:xfrm>
            <a:off x="588551" y="2797191"/>
            <a:ext cx="3373200" cy="29586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Font typeface="Inter"/>
              <a:buChar char="●"/>
              <a:defRPr/>
            </a:lvl1pPr>
            <a:lvl2pPr marL="914400" lvl="1" indent="-304800">
              <a:spcBef>
                <a:spcPts val="0"/>
              </a:spcBef>
              <a:spcAft>
                <a:spcPts val="0"/>
              </a:spcAft>
              <a:buSzPts val="1200"/>
              <a:buFont typeface="Inter"/>
              <a:buChar char="○"/>
              <a:defRPr/>
            </a:lvl2pPr>
            <a:lvl3pPr marL="1371600" lvl="2" indent="-304800">
              <a:spcBef>
                <a:spcPts val="0"/>
              </a:spcBef>
              <a:spcAft>
                <a:spcPts val="0"/>
              </a:spcAft>
              <a:buSzPts val="1200"/>
              <a:buFont typeface="Inter"/>
              <a:buChar char="■"/>
              <a:defRPr/>
            </a:lvl3pPr>
            <a:lvl4pPr marL="1828800" lvl="3" indent="-304800">
              <a:spcBef>
                <a:spcPts val="0"/>
              </a:spcBef>
              <a:spcAft>
                <a:spcPts val="0"/>
              </a:spcAft>
              <a:buSzPts val="1200"/>
              <a:buFont typeface="Inter"/>
              <a:buChar char="●"/>
              <a:defRPr/>
            </a:lvl4pPr>
            <a:lvl5pPr marL="2286000" lvl="4" indent="-304800">
              <a:spcBef>
                <a:spcPts val="0"/>
              </a:spcBef>
              <a:spcAft>
                <a:spcPts val="0"/>
              </a:spcAft>
              <a:buSzPts val="1200"/>
              <a:buFont typeface="Inter"/>
              <a:buChar char="○"/>
              <a:defRPr/>
            </a:lvl5pPr>
            <a:lvl6pPr marL="2743200" lvl="5" indent="-304800">
              <a:spcBef>
                <a:spcPts val="0"/>
              </a:spcBef>
              <a:spcAft>
                <a:spcPts val="0"/>
              </a:spcAft>
              <a:buSzPts val="1200"/>
              <a:buFont typeface="Inter"/>
              <a:buChar char="■"/>
              <a:defRPr/>
            </a:lvl6pPr>
            <a:lvl7pPr marL="3200400" lvl="6" indent="-304800">
              <a:spcBef>
                <a:spcPts val="0"/>
              </a:spcBef>
              <a:spcAft>
                <a:spcPts val="0"/>
              </a:spcAft>
              <a:buSzPts val="1200"/>
              <a:buFont typeface="Inter"/>
              <a:buChar char="●"/>
              <a:defRPr/>
            </a:lvl7pPr>
            <a:lvl8pPr marL="3657600" lvl="7" indent="-304800">
              <a:spcBef>
                <a:spcPts val="0"/>
              </a:spcBef>
              <a:spcAft>
                <a:spcPts val="0"/>
              </a:spcAft>
              <a:buSzPts val="1200"/>
              <a:buFont typeface="Inter"/>
              <a:buChar char="○"/>
              <a:defRPr/>
            </a:lvl8pPr>
            <a:lvl9pPr marL="4114800" lvl="8" indent="-304800">
              <a:spcBef>
                <a:spcPts val="0"/>
              </a:spcBef>
              <a:spcAft>
                <a:spcPts val="0"/>
              </a:spcAft>
              <a:buSzPts val="1200"/>
              <a:buFont typeface="Inter"/>
              <a:buChar char="■"/>
              <a:defRPr/>
            </a:lvl9pPr>
          </a:lstStyle>
          <a:p>
            <a:endParaRPr/>
          </a:p>
        </p:txBody>
      </p:sp>
      <p:sp>
        <p:nvSpPr>
          <p:cNvPr id="135" name="Google Shape;135;p15"/>
          <p:cNvSpPr/>
          <p:nvPr/>
        </p:nvSpPr>
        <p:spPr>
          <a:xfrm>
            <a:off x="633649" y="6755271"/>
            <a:ext cx="806400" cy="2709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700">
                <a:solidFill>
                  <a:schemeClr val="dk1"/>
                </a:solidFill>
                <a:latin typeface="Inter"/>
                <a:ea typeface="Inter"/>
                <a:cs typeface="Inter"/>
                <a:sym typeface="Inter"/>
              </a:rPr>
              <a:t>Confidential</a:t>
            </a:r>
            <a:endParaRPr sz="700">
              <a:solidFill>
                <a:schemeClr val="dk1"/>
              </a:solidFill>
              <a:latin typeface="Inter"/>
              <a:ea typeface="Inter"/>
              <a:cs typeface="Inter"/>
              <a:sym typeface="Inter"/>
            </a:endParaRPr>
          </a:p>
        </p:txBody>
      </p:sp>
      <p:sp>
        <p:nvSpPr>
          <p:cNvPr id="136" name="Google Shape;136;p15"/>
          <p:cNvSpPr txBox="1">
            <a:spLocks noGrp="1"/>
          </p:cNvSpPr>
          <p:nvPr>
            <p:ph type="sldNum" idx="2"/>
          </p:nvPr>
        </p:nvSpPr>
        <p:spPr>
          <a:xfrm>
            <a:off x="441915" y="288996"/>
            <a:ext cx="450000" cy="559800"/>
          </a:xfrm>
          <a:prstGeom prst="rect">
            <a:avLst/>
          </a:prstGeom>
        </p:spPr>
        <p:txBody>
          <a:bodyPr spcFirstLastPara="1" wrap="square" lIns="91425" tIns="91425" rIns="91425" bIns="91425" anchor="ctr" anchorCtr="0">
            <a:normAutofit/>
          </a:bodyPr>
          <a:lstStyle>
            <a:lvl1pPr lvl="0" algn="ctr" rtl="0">
              <a:buNone/>
              <a:defRPr sz="800">
                <a:solidFill>
                  <a:schemeClr val="accent2"/>
                </a:solidFill>
                <a:latin typeface="Inter Light"/>
                <a:ea typeface="Inter Light"/>
                <a:cs typeface="Inter Light"/>
                <a:sym typeface="Inter Light"/>
              </a:defRPr>
            </a:lvl1pPr>
            <a:lvl2pPr lvl="1" algn="ctr" rtl="0">
              <a:buNone/>
              <a:defRPr sz="800">
                <a:solidFill>
                  <a:schemeClr val="accent2"/>
                </a:solidFill>
                <a:latin typeface="Inter Light"/>
                <a:ea typeface="Inter Light"/>
                <a:cs typeface="Inter Light"/>
                <a:sym typeface="Inter Light"/>
              </a:defRPr>
            </a:lvl2pPr>
            <a:lvl3pPr lvl="2" algn="ctr" rtl="0">
              <a:buNone/>
              <a:defRPr sz="800">
                <a:solidFill>
                  <a:schemeClr val="accent2"/>
                </a:solidFill>
                <a:latin typeface="Inter Light"/>
                <a:ea typeface="Inter Light"/>
                <a:cs typeface="Inter Light"/>
                <a:sym typeface="Inter Light"/>
              </a:defRPr>
            </a:lvl3pPr>
            <a:lvl4pPr lvl="3" algn="ctr" rtl="0">
              <a:buNone/>
              <a:defRPr sz="800">
                <a:solidFill>
                  <a:schemeClr val="accent2"/>
                </a:solidFill>
                <a:latin typeface="Inter Light"/>
                <a:ea typeface="Inter Light"/>
                <a:cs typeface="Inter Light"/>
                <a:sym typeface="Inter Light"/>
              </a:defRPr>
            </a:lvl4pPr>
            <a:lvl5pPr lvl="4" algn="ctr" rtl="0">
              <a:buNone/>
              <a:defRPr sz="800">
                <a:solidFill>
                  <a:schemeClr val="accent2"/>
                </a:solidFill>
                <a:latin typeface="Inter Light"/>
                <a:ea typeface="Inter Light"/>
                <a:cs typeface="Inter Light"/>
                <a:sym typeface="Inter Light"/>
              </a:defRPr>
            </a:lvl5pPr>
            <a:lvl6pPr lvl="5" algn="ctr" rtl="0">
              <a:buNone/>
              <a:defRPr sz="800">
                <a:solidFill>
                  <a:schemeClr val="accent2"/>
                </a:solidFill>
                <a:latin typeface="Inter Light"/>
                <a:ea typeface="Inter Light"/>
                <a:cs typeface="Inter Light"/>
                <a:sym typeface="Inter Light"/>
              </a:defRPr>
            </a:lvl6pPr>
            <a:lvl7pPr lvl="6" algn="ctr" rtl="0">
              <a:buNone/>
              <a:defRPr sz="800">
                <a:solidFill>
                  <a:schemeClr val="accent2"/>
                </a:solidFill>
                <a:latin typeface="Inter Light"/>
                <a:ea typeface="Inter Light"/>
                <a:cs typeface="Inter Light"/>
                <a:sym typeface="Inter Light"/>
              </a:defRPr>
            </a:lvl7pPr>
            <a:lvl8pPr lvl="7" algn="ctr" rtl="0">
              <a:buNone/>
              <a:defRPr sz="800">
                <a:solidFill>
                  <a:schemeClr val="accent2"/>
                </a:solidFill>
                <a:latin typeface="Inter Light"/>
                <a:ea typeface="Inter Light"/>
                <a:cs typeface="Inter Light"/>
                <a:sym typeface="Inter Light"/>
              </a:defRPr>
            </a:lvl8pPr>
            <a:lvl9pPr lvl="8" algn="ctr" rtl="0">
              <a:buNone/>
              <a:defRPr sz="800">
                <a:solidFill>
                  <a:schemeClr val="accent2"/>
                </a:solidFill>
                <a:latin typeface="Inter Light"/>
                <a:ea typeface="Inter Light"/>
                <a:cs typeface="Inter Light"/>
                <a:sym typeface="Inter Light"/>
              </a:defRPr>
            </a:lvl9pPr>
          </a:lstStyle>
          <a:p>
            <a:pPr marL="0" lvl="0" indent="0" algn="ctr" rtl="0">
              <a:spcBef>
                <a:spcPts val="0"/>
              </a:spcBef>
              <a:spcAft>
                <a:spcPts val="0"/>
              </a:spcAft>
              <a:buNone/>
            </a:pPr>
            <a:fld id="{00000000-1234-1234-1234-123412341234}" type="slidenum">
              <a:rPr lang="en"/>
              <a:t>‹#›</a:t>
            </a:fld>
            <a:endParaRPr/>
          </a:p>
        </p:txBody>
      </p:sp>
      <p:sp>
        <p:nvSpPr>
          <p:cNvPr id="137" name="Google Shape;137;p15"/>
          <p:cNvSpPr/>
          <p:nvPr/>
        </p:nvSpPr>
        <p:spPr>
          <a:xfrm>
            <a:off x="1726883" y="6755271"/>
            <a:ext cx="806400" cy="2709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Clr>
                <a:schemeClr val="dk1"/>
              </a:buClr>
              <a:buSzPts val="1100"/>
              <a:buFont typeface="Arial"/>
              <a:buNone/>
            </a:pPr>
            <a:r>
              <a:rPr lang="en" sz="700">
                <a:solidFill>
                  <a:schemeClr val="dk1"/>
                </a:solidFill>
                <a:latin typeface="Inter"/>
                <a:ea typeface="Inter"/>
                <a:cs typeface="Inter"/>
                <a:sym typeface="Inter"/>
              </a:rPr>
              <a:t>Copyright ©</a:t>
            </a:r>
            <a:endParaRPr sz="700">
              <a:solidFill>
                <a:schemeClr val="dk1"/>
              </a:solidFill>
              <a:latin typeface="Inter"/>
              <a:ea typeface="Inter"/>
              <a:cs typeface="Inter"/>
              <a:sym typeface="Inte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Images">
  <p:cSld name="CUSTOM_1">
    <p:spTree>
      <p:nvGrpSpPr>
        <p:cNvPr id="1" name="Shape 138"/>
        <p:cNvGrpSpPr/>
        <p:nvPr/>
      </p:nvGrpSpPr>
      <p:grpSpPr>
        <a:xfrm>
          <a:off x="0" y="0"/>
          <a:ext cx="0" cy="0"/>
          <a:chOff x="0" y="0"/>
          <a:chExt cx="0" cy="0"/>
        </a:xfrm>
      </p:grpSpPr>
      <p:sp>
        <p:nvSpPr>
          <p:cNvPr id="139" name="Google Shape;139;p16"/>
          <p:cNvSpPr txBox="1">
            <a:spLocks noGrp="1"/>
          </p:cNvSpPr>
          <p:nvPr>
            <p:ph type="sldNum" idx="12"/>
          </p:nvPr>
        </p:nvSpPr>
        <p:spPr>
          <a:xfrm>
            <a:off x="8896081" y="6634071"/>
            <a:ext cx="576000" cy="55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he Competition">
  <p:cSld name="CUSTOM_2">
    <p:spTree>
      <p:nvGrpSpPr>
        <p:cNvPr id="1" name="Shape 140"/>
        <p:cNvGrpSpPr/>
        <p:nvPr/>
      </p:nvGrpSpPr>
      <p:grpSpPr>
        <a:xfrm>
          <a:off x="0" y="0"/>
          <a:ext cx="0" cy="0"/>
          <a:chOff x="0" y="0"/>
          <a:chExt cx="0" cy="0"/>
        </a:xfrm>
      </p:grpSpPr>
      <p:sp>
        <p:nvSpPr>
          <p:cNvPr id="141" name="Google Shape;141;p17"/>
          <p:cNvSpPr>
            <a:spLocks noGrp="1"/>
          </p:cNvSpPr>
          <p:nvPr>
            <p:ph type="pic" idx="2"/>
          </p:nvPr>
        </p:nvSpPr>
        <p:spPr>
          <a:xfrm>
            <a:off x="4215461" y="792711"/>
            <a:ext cx="1443000" cy="2092800"/>
          </a:xfrm>
          <a:prstGeom prst="roundRect">
            <a:avLst>
              <a:gd name="adj" fmla="val 7582"/>
            </a:avLst>
          </a:prstGeom>
          <a:noFill/>
          <a:ln>
            <a:noFill/>
          </a:ln>
        </p:spPr>
      </p:sp>
      <p:sp>
        <p:nvSpPr>
          <p:cNvPr id="142" name="Google Shape;142;p17"/>
          <p:cNvSpPr>
            <a:spLocks noGrp="1"/>
          </p:cNvSpPr>
          <p:nvPr>
            <p:ph type="pic" idx="3"/>
          </p:nvPr>
        </p:nvSpPr>
        <p:spPr>
          <a:xfrm>
            <a:off x="5973004" y="792711"/>
            <a:ext cx="1443000" cy="2092800"/>
          </a:xfrm>
          <a:prstGeom prst="roundRect">
            <a:avLst>
              <a:gd name="adj" fmla="val 7582"/>
            </a:avLst>
          </a:prstGeom>
          <a:noFill/>
          <a:ln>
            <a:noFill/>
          </a:ln>
        </p:spPr>
      </p:sp>
      <p:sp>
        <p:nvSpPr>
          <p:cNvPr id="143" name="Google Shape;143;p17"/>
          <p:cNvSpPr>
            <a:spLocks noGrp="1"/>
          </p:cNvSpPr>
          <p:nvPr>
            <p:ph type="pic" idx="4"/>
          </p:nvPr>
        </p:nvSpPr>
        <p:spPr>
          <a:xfrm>
            <a:off x="7730546" y="792711"/>
            <a:ext cx="1443000" cy="2092800"/>
          </a:xfrm>
          <a:prstGeom prst="roundRect">
            <a:avLst>
              <a:gd name="adj" fmla="val 7582"/>
            </a:avLst>
          </a:prstGeom>
          <a:noFill/>
          <a:ln>
            <a:noFill/>
          </a:ln>
        </p:spPr>
      </p:sp>
      <p:sp>
        <p:nvSpPr>
          <p:cNvPr id="144" name="Google Shape;144;p17"/>
          <p:cNvSpPr>
            <a:spLocks noGrp="1"/>
          </p:cNvSpPr>
          <p:nvPr>
            <p:ph type="pic" idx="5"/>
          </p:nvPr>
        </p:nvSpPr>
        <p:spPr>
          <a:xfrm>
            <a:off x="4215461" y="3761031"/>
            <a:ext cx="1443000" cy="2092800"/>
          </a:xfrm>
          <a:prstGeom prst="roundRect">
            <a:avLst>
              <a:gd name="adj" fmla="val 7582"/>
            </a:avLst>
          </a:prstGeom>
          <a:noFill/>
          <a:ln>
            <a:noFill/>
          </a:ln>
        </p:spPr>
      </p:sp>
      <p:sp>
        <p:nvSpPr>
          <p:cNvPr id="145" name="Google Shape;145;p17"/>
          <p:cNvSpPr>
            <a:spLocks noGrp="1"/>
          </p:cNvSpPr>
          <p:nvPr>
            <p:ph type="pic" idx="6"/>
          </p:nvPr>
        </p:nvSpPr>
        <p:spPr>
          <a:xfrm>
            <a:off x="5973004" y="3761031"/>
            <a:ext cx="1443000" cy="2092800"/>
          </a:xfrm>
          <a:prstGeom prst="roundRect">
            <a:avLst>
              <a:gd name="adj" fmla="val 7582"/>
            </a:avLst>
          </a:prstGeom>
          <a:noFill/>
          <a:ln>
            <a:noFill/>
          </a:ln>
        </p:spPr>
      </p:sp>
      <p:sp>
        <p:nvSpPr>
          <p:cNvPr id="146" name="Google Shape;146;p17"/>
          <p:cNvSpPr>
            <a:spLocks noGrp="1"/>
          </p:cNvSpPr>
          <p:nvPr>
            <p:ph type="pic" idx="7"/>
          </p:nvPr>
        </p:nvSpPr>
        <p:spPr>
          <a:xfrm>
            <a:off x="7730546" y="3761031"/>
            <a:ext cx="1443000" cy="2092800"/>
          </a:xfrm>
          <a:prstGeom prst="roundRect">
            <a:avLst>
              <a:gd name="adj" fmla="val 7582"/>
            </a:avLst>
          </a:prstGeom>
          <a:noFill/>
          <a:ln>
            <a:noFill/>
          </a:ln>
        </p:spPr>
      </p:sp>
      <p:cxnSp>
        <p:nvCxnSpPr>
          <p:cNvPr id="147" name="Google Shape;147;p17"/>
          <p:cNvCxnSpPr/>
          <p:nvPr/>
        </p:nvCxnSpPr>
        <p:spPr>
          <a:xfrm rot="10800000">
            <a:off x="588821" y="397369"/>
            <a:ext cx="156600" cy="0"/>
          </a:xfrm>
          <a:prstGeom prst="straightConnector1">
            <a:avLst/>
          </a:prstGeom>
          <a:noFill/>
          <a:ln w="9525" cap="flat" cmpd="sng">
            <a:solidFill>
              <a:schemeClr val="dk1"/>
            </a:solidFill>
            <a:prstDash val="solid"/>
            <a:round/>
            <a:headEnd type="none" w="med" len="med"/>
            <a:tailEnd type="none" w="med" len="med"/>
          </a:ln>
        </p:spPr>
      </p:cxnSp>
      <p:sp>
        <p:nvSpPr>
          <p:cNvPr id="148" name="Google Shape;148;p17"/>
          <p:cNvSpPr txBox="1">
            <a:spLocks noGrp="1"/>
          </p:cNvSpPr>
          <p:nvPr>
            <p:ph type="title"/>
          </p:nvPr>
        </p:nvSpPr>
        <p:spPr>
          <a:xfrm>
            <a:off x="475204" y="848782"/>
            <a:ext cx="3425700" cy="19338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SzPts val="4200"/>
              <a:buFont typeface="Inter"/>
              <a:buNone/>
              <a:defRPr/>
            </a:lvl1pPr>
            <a:lvl2pPr lvl="1">
              <a:lnSpc>
                <a:spcPct val="80000"/>
              </a:lnSpc>
              <a:spcBef>
                <a:spcPts val="0"/>
              </a:spcBef>
              <a:spcAft>
                <a:spcPts val="0"/>
              </a:spcAft>
              <a:buSzPts val="4800"/>
              <a:buFont typeface="Inter"/>
              <a:buNone/>
              <a:defRPr sz="4800" b="1"/>
            </a:lvl2pPr>
            <a:lvl3pPr lvl="2">
              <a:lnSpc>
                <a:spcPct val="80000"/>
              </a:lnSpc>
              <a:spcBef>
                <a:spcPts val="0"/>
              </a:spcBef>
              <a:spcAft>
                <a:spcPts val="0"/>
              </a:spcAft>
              <a:buSzPts val="4800"/>
              <a:buFont typeface="Inter"/>
              <a:buNone/>
              <a:defRPr sz="4800" b="1"/>
            </a:lvl3pPr>
            <a:lvl4pPr lvl="3">
              <a:lnSpc>
                <a:spcPct val="80000"/>
              </a:lnSpc>
              <a:spcBef>
                <a:spcPts val="0"/>
              </a:spcBef>
              <a:spcAft>
                <a:spcPts val="0"/>
              </a:spcAft>
              <a:buSzPts val="4800"/>
              <a:buFont typeface="Inter"/>
              <a:buNone/>
              <a:defRPr sz="4800" b="1"/>
            </a:lvl4pPr>
            <a:lvl5pPr lvl="4">
              <a:lnSpc>
                <a:spcPct val="80000"/>
              </a:lnSpc>
              <a:spcBef>
                <a:spcPts val="0"/>
              </a:spcBef>
              <a:spcAft>
                <a:spcPts val="0"/>
              </a:spcAft>
              <a:buSzPts val="4800"/>
              <a:buFont typeface="Inter"/>
              <a:buNone/>
              <a:defRPr sz="4800" b="1"/>
            </a:lvl5pPr>
            <a:lvl6pPr lvl="5">
              <a:lnSpc>
                <a:spcPct val="80000"/>
              </a:lnSpc>
              <a:spcBef>
                <a:spcPts val="0"/>
              </a:spcBef>
              <a:spcAft>
                <a:spcPts val="0"/>
              </a:spcAft>
              <a:buSzPts val="4800"/>
              <a:buFont typeface="Inter"/>
              <a:buNone/>
              <a:defRPr sz="4800" b="1"/>
            </a:lvl6pPr>
            <a:lvl7pPr lvl="6">
              <a:lnSpc>
                <a:spcPct val="80000"/>
              </a:lnSpc>
              <a:spcBef>
                <a:spcPts val="0"/>
              </a:spcBef>
              <a:spcAft>
                <a:spcPts val="0"/>
              </a:spcAft>
              <a:buSzPts val="4800"/>
              <a:buFont typeface="Inter"/>
              <a:buNone/>
              <a:defRPr sz="4800" b="1"/>
            </a:lvl7pPr>
            <a:lvl8pPr lvl="7">
              <a:lnSpc>
                <a:spcPct val="80000"/>
              </a:lnSpc>
              <a:spcBef>
                <a:spcPts val="0"/>
              </a:spcBef>
              <a:spcAft>
                <a:spcPts val="0"/>
              </a:spcAft>
              <a:buSzPts val="4800"/>
              <a:buFont typeface="Inter"/>
              <a:buNone/>
              <a:defRPr sz="4800" b="1"/>
            </a:lvl8pPr>
            <a:lvl9pPr lvl="8">
              <a:lnSpc>
                <a:spcPct val="80000"/>
              </a:lnSpc>
              <a:spcBef>
                <a:spcPts val="0"/>
              </a:spcBef>
              <a:spcAft>
                <a:spcPts val="0"/>
              </a:spcAft>
              <a:buSzPts val="4800"/>
              <a:buFont typeface="Inter"/>
              <a:buNone/>
              <a:defRPr sz="4800" b="1"/>
            </a:lvl9pPr>
          </a:lstStyle>
          <a:p>
            <a:endParaRPr/>
          </a:p>
        </p:txBody>
      </p:sp>
      <p:sp>
        <p:nvSpPr>
          <p:cNvPr id="149" name="Google Shape;149;p17"/>
          <p:cNvSpPr txBox="1">
            <a:spLocks noGrp="1"/>
          </p:cNvSpPr>
          <p:nvPr>
            <p:ph type="subTitle" idx="1"/>
          </p:nvPr>
        </p:nvSpPr>
        <p:spPr>
          <a:xfrm>
            <a:off x="475204" y="2782436"/>
            <a:ext cx="2746800" cy="892200"/>
          </a:xfrm>
          <a:prstGeom prst="rect">
            <a:avLst/>
          </a:prstGeom>
        </p:spPr>
        <p:txBody>
          <a:bodyPr spcFirstLastPara="1" wrap="square" lIns="91425" tIns="91425" rIns="91425" bIns="91425" anchor="t" anchorCtr="0">
            <a:noAutofit/>
          </a:bodyPr>
          <a:lstStyle>
            <a:lvl1pPr lvl="0">
              <a:spcBef>
                <a:spcPts val="0"/>
              </a:spcBef>
              <a:spcAft>
                <a:spcPts val="0"/>
              </a:spcAft>
              <a:buSzPts val="1600"/>
              <a:buFont typeface="Inter SemiBold"/>
              <a:buNone/>
              <a:defRPr sz="1600"/>
            </a:lvl1pPr>
            <a:lvl2pPr lvl="1">
              <a:spcBef>
                <a:spcPts val="0"/>
              </a:spcBef>
              <a:spcAft>
                <a:spcPts val="0"/>
              </a:spcAft>
              <a:buSzPts val="1600"/>
              <a:buFont typeface="Inter SemiBold"/>
              <a:buNone/>
              <a:defRPr sz="1600"/>
            </a:lvl2pPr>
            <a:lvl3pPr lvl="2">
              <a:spcBef>
                <a:spcPts val="0"/>
              </a:spcBef>
              <a:spcAft>
                <a:spcPts val="0"/>
              </a:spcAft>
              <a:buSzPts val="1600"/>
              <a:buFont typeface="Inter SemiBold"/>
              <a:buNone/>
              <a:defRPr sz="1600"/>
            </a:lvl3pPr>
            <a:lvl4pPr lvl="3">
              <a:spcBef>
                <a:spcPts val="0"/>
              </a:spcBef>
              <a:spcAft>
                <a:spcPts val="0"/>
              </a:spcAft>
              <a:buSzPts val="1600"/>
              <a:buFont typeface="Inter SemiBold"/>
              <a:buNone/>
              <a:defRPr sz="1600"/>
            </a:lvl4pPr>
            <a:lvl5pPr lvl="4">
              <a:spcBef>
                <a:spcPts val="0"/>
              </a:spcBef>
              <a:spcAft>
                <a:spcPts val="0"/>
              </a:spcAft>
              <a:buSzPts val="1600"/>
              <a:buFont typeface="Inter SemiBold"/>
              <a:buNone/>
              <a:defRPr sz="1600"/>
            </a:lvl5pPr>
            <a:lvl6pPr lvl="5">
              <a:spcBef>
                <a:spcPts val="0"/>
              </a:spcBef>
              <a:spcAft>
                <a:spcPts val="0"/>
              </a:spcAft>
              <a:buSzPts val="1600"/>
              <a:buFont typeface="Inter SemiBold"/>
              <a:buNone/>
              <a:defRPr sz="1600"/>
            </a:lvl6pPr>
            <a:lvl7pPr lvl="6">
              <a:spcBef>
                <a:spcPts val="0"/>
              </a:spcBef>
              <a:spcAft>
                <a:spcPts val="0"/>
              </a:spcAft>
              <a:buSzPts val="1600"/>
              <a:buFont typeface="Inter SemiBold"/>
              <a:buNone/>
              <a:defRPr sz="1600"/>
            </a:lvl7pPr>
            <a:lvl8pPr lvl="7">
              <a:spcBef>
                <a:spcPts val="0"/>
              </a:spcBef>
              <a:spcAft>
                <a:spcPts val="0"/>
              </a:spcAft>
              <a:buSzPts val="1600"/>
              <a:buFont typeface="Inter SemiBold"/>
              <a:buNone/>
              <a:defRPr sz="1600"/>
            </a:lvl8pPr>
            <a:lvl9pPr lvl="8">
              <a:spcBef>
                <a:spcPts val="0"/>
              </a:spcBef>
              <a:spcAft>
                <a:spcPts val="0"/>
              </a:spcAft>
              <a:buSzPts val="1600"/>
              <a:buFont typeface="Inter SemiBold"/>
              <a:buNone/>
              <a:defRPr sz="1600"/>
            </a:lvl9pPr>
          </a:lstStyle>
          <a:p>
            <a:endParaRPr/>
          </a:p>
        </p:txBody>
      </p:sp>
      <p:sp>
        <p:nvSpPr>
          <p:cNvPr id="150" name="Google Shape;150;p17"/>
          <p:cNvSpPr txBox="1">
            <a:spLocks noGrp="1"/>
          </p:cNvSpPr>
          <p:nvPr>
            <p:ph type="body" idx="8"/>
          </p:nvPr>
        </p:nvSpPr>
        <p:spPr>
          <a:xfrm>
            <a:off x="491216" y="3674596"/>
            <a:ext cx="3409500" cy="1344000"/>
          </a:xfrm>
          <a:prstGeom prst="rect">
            <a:avLst/>
          </a:prstGeom>
        </p:spPr>
        <p:txBody>
          <a:bodyPr spcFirstLastPara="1" wrap="square" lIns="91425" tIns="91425" rIns="91425" bIns="91425" anchor="t" anchorCtr="0">
            <a:noAutofit/>
          </a:bodyPr>
          <a:lstStyle>
            <a:lvl1pPr marL="457200" lvl="0" indent="-304800">
              <a:lnSpc>
                <a:spcPct val="115000"/>
              </a:lnSpc>
              <a:spcBef>
                <a:spcPts val="0"/>
              </a:spcBef>
              <a:spcAft>
                <a:spcPts val="0"/>
              </a:spcAft>
              <a:buSzPts val="1200"/>
              <a:buFont typeface="Inter"/>
              <a:buChar char="●"/>
              <a:defRPr/>
            </a:lvl1pPr>
            <a:lvl2pPr marL="914400" lvl="1" indent="-304800">
              <a:lnSpc>
                <a:spcPct val="115000"/>
              </a:lnSpc>
              <a:spcBef>
                <a:spcPts val="0"/>
              </a:spcBef>
              <a:spcAft>
                <a:spcPts val="0"/>
              </a:spcAft>
              <a:buSzPts val="1200"/>
              <a:buFont typeface="Inter"/>
              <a:buChar char="○"/>
              <a:defRPr/>
            </a:lvl2pPr>
            <a:lvl3pPr marL="1371600" lvl="2" indent="-304800">
              <a:lnSpc>
                <a:spcPct val="115000"/>
              </a:lnSpc>
              <a:spcBef>
                <a:spcPts val="0"/>
              </a:spcBef>
              <a:spcAft>
                <a:spcPts val="0"/>
              </a:spcAft>
              <a:buSzPts val="1200"/>
              <a:buFont typeface="Inter"/>
              <a:buChar char="■"/>
              <a:defRPr/>
            </a:lvl3pPr>
            <a:lvl4pPr marL="1828800" lvl="3" indent="-304800">
              <a:lnSpc>
                <a:spcPct val="115000"/>
              </a:lnSpc>
              <a:spcBef>
                <a:spcPts val="0"/>
              </a:spcBef>
              <a:spcAft>
                <a:spcPts val="0"/>
              </a:spcAft>
              <a:buSzPts val="1200"/>
              <a:buFont typeface="Inter"/>
              <a:buChar char="●"/>
              <a:defRPr/>
            </a:lvl4pPr>
            <a:lvl5pPr marL="2286000" lvl="4" indent="-304800">
              <a:lnSpc>
                <a:spcPct val="115000"/>
              </a:lnSpc>
              <a:spcBef>
                <a:spcPts val="0"/>
              </a:spcBef>
              <a:spcAft>
                <a:spcPts val="0"/>
              </a:spcAft>
              <a:buSzPts val="1200"/>
              <a:buFont typeface="Inter"/>
              <a:buChar char="○"/>
              <a:defRPr/>
            </a:lvl5pPr>
            <a:lvl6pPr marL="2743200" lvl="5" indent="-304800">
              <a:lnSpc>
                <a:spcPct val="115000"/>
              </a:lnSpc>
              <a:spcBef>
                <a:spcPts val="0"/>
              </a:spcBef>
              <a:spcAft>
                <a:spcPts val="0"/>
              </a:spcAft>
              <a:buSzPts val="1200"/>
              <a:buFont typeface="Inter"/>
              <a:buChar char="■"/>
              <a:defRPr/>
            </a:lvl6pPr>
            <a:lvl7pPr marL="3200400" lvl="6" indent="-304800">
              <a:lnSpc>
                <a:spcPct val="115000"/>
              </a:lnSpc>
              <a:spcBef>
                <a:spcPts val="0"/>
              </a:spcBef>
              <a:spcAft>
                <a:spcPts val="0"/>
              </a:spcAft>
              <a:buSzPts val="1200"/>
              <a:buFont typeface="Inter"/>
              <a:buChar char="●"/>
              <a:defRPr/>
            </a:lvl7pPr>
            <a:lvl8pPr marL="3657600" lvl="7" indent="-304800">
              <a:lnSpc>
                <a:spcPct val="115000"/>
              </a:lnSpc>
              <a:spcBef>
                <a:spcPts val="0"/>
              </a:spcBef>
              <a:spcAft>
                <a:spcPts val="0"/>
              </a:spcAft>
              <a:buSzPts val="1200"/>
              <a:buFont typeface="Inter"/>
              <a:buChar char="○"/>
              <a:defRPr/>
            </a:lvl8pPr>
            <a:lvl9pPr marL="4114800" lvl="8" indent="-304800">
              <a:lnSpc>
                <a:spcPct val="115000"/>
              </a:lnSpc>
              <a:spcBef>
                <a:spcPts val="0"/>
              </a:spcBef>
              <a:spcAft>
                <a:spcPts val="0"/>
              </a:spcAft>
              <a:buSzPts val="1200"/>
              <a:buFont typeface="Inter"/>
              <a:buChar char="■"/>
              <a:defRPr/>
            </a:lvl9pPr>
          </a:lstStyle>
          <a:p>
            <a:endParaRPr/>
          </a:p>
        </p:txBody>
      </p:sp>
      <p:sp>
        <p:nvSpPr>
          <p:cNvPr id="151" name="Google Shape;151;p17"/>
          <p:cNvSpPr txBox="1">
            <a:spLocks noGrp="1"/>
          </p:cNvSpPr>
          <p:nvPr>
            <p:ph type="subTitle" idx="9"/>
          </p:nvPr>
        </p:nvSpPr>
        <p:spPr>
          <a:xfrm>
            <a:off x="4215461" y="2885511"/>
            <a:ext cx="1443000" cy="892200"/>
          </a:xfrm>
          <a:prstGeom prst="rect">
            <a:avLst/>
          </a:prstGeom>
        </p:spPr>
        <p:txBody>
          <a:bodyPr spcFirstLastPara="1" wrap="square" lIns="91425" tIns="91425" rIns="91425" bIns="91425" anchor="t" anchorCtr="0">
            <a:noAutofit/>
          </a:bodyPr>
          <a:lstStyle>
            <a:lvl1pPr lvl="0" algn="ctr">
              <a:spcBef>
                <a:spcPts val="0"/>
              </a:spcBef>
              <a:spcAft>
                <a:spcPts val="0"/>
              </a:spcAft>
              <a:buSzPts val="1200"/>
              <a:buFont typeface="Inter SemiBold"/>
              <a:buNone/>
              <a:defRPr sz="1200"/>
            </a:lvl1pPr>
            <a:lvl2pPr lvl="1" algn="ctr">
              <a:spcBef>
                <a:spcPts val="0"/>
              </a:spcBef>
              <a:spcAft>
                <a:spcPts val="0"/>
              </a:spcAft>
              <a:buSzPts val="1600"/>
              <a:buFont typeface="Inter SemiBold"/>
              <a:buNone/>
              <a:defRPr sz="1600"/>
            </a:lvl2pPr>
            <a:lvl3pPr lvl="2" algn="ctr">
              <a:spcBef>
                <a:spcPts val="0"/>
              </a:spcBef>
              <a:spcAft>
                <a:spcPts val="0"/>
              </a:spcAft>
              <a:buSzPts val="1600"/>
              <a:buFont typeface="Inter SemiBold"/>
              <a:buNone/>
              <a:defRPr sz="1600"/>
            </a:lvl3pPr>
            <a:lvl4pPr lvl="3" algn="ctr">
              <a:spcBef>
                <a:spcPts val="0"/>
              </a:spcBef>
              <a:spcAft>
                <a:spcPts val="0"/>
              </a:spcAft>
              <a:buSzPts val="1600"/>
              <a:buFont typeface="Inter SemiBold"/>
              <a:buNone/>
              <a:defRPr sz="1600"/>
            </a:lvl4pPr>
            <a:lvl5pPr lvl="4" algn="ctr">
              <a:spcBef>
                <a:spcPts val="0"/>
              </a:spcBef>
              <a:spcAft>
                <a:spcPts val="0"/>
              </a:spcAft>
              <a:buSzPts val="1600"/>
              <a:buFont typeface="Inter SemiBold"/>
              <a:buNone/>
              <a:defRPr sz="1600"/>
            </a:lvl5pPr>
            <a:lvl6pPr lvl="5" algn="ctr">
              <a:spcBef>
                <a:spcPts val="0"/>
              </a:spcBef>
              <a:spcAft>
                <a:spcPts val="0"/>
              </a:spcAft>
              <a:buSzPts val="1600"/>
              <a:buFont typeface="Inter SemiBold"/>
              <a:buNone/>
              <a:defRPr sz="1600"/>
            </a:lvl6pPr>
            <a:lvl7pPr lvl="6" algn="ctr">
              <a:spcBef>
                <a:spcPts val="0"/>
              </a:spcBef>
              <a:spcAft>
                <a:spcPts val="0"/>
              </a:spcAft>
              <a:buSzPts val="1600"/>
              <a:buFont typeface="Inter SemiBold"/>
              <a:buNone/>
              <a:defRPr sz="1600"/>
            </a:lvl7pPr>
            <a:lvl8pPr lvl="7" algn="ctr">
              <a:spcBef>
                <a:spcPts val="0"/>
              </a:spcBef>
              <a:spcAft>
                <a:spcPts val="0"/>
              </a:spcAft>
              <a:buSzPts val="1600"/>
              <a:buFont typeface="Inter SemiBold"/>
              <a:buNone/>
              <a:defRPr sz="1600"/>
            </a:lvl8pPr>
            <a:lvl9pPr lvl="8" algn="ctr">
              <a:spcBef>
                <a:spcPts val="0"/>
              </a:spcBef>
              <a:spcAft>
                <a:spcPts val="0"/>
              </a:spcAft>
              <a:buSzPts val="1600"/>
              <a:buFont typeface="Inter SemiBold"/>
              <a:buNone/>
              <a:defRPr sz="1600"/>
            </a:lvl9pPr>
          </a:lstStyle>
          <a:p>
            <a:endParaRPr/>
          </a:p>
        </p:txBody>
      </p:sp>
      <p:sp>
        <p:nvSpPr>
          <p:cNvPr id="152" name="Google Shape;152;p17"/>
          <p:cNvSpPr txBox="1">
            <a:spLocks noGrp="1"/>
          </p:cNvSpPr>
          <p:nvPr>
            <p:ph type="subTitle" idx="13"/>
          </p:nvPr>
        </p:nvSpPr>
        <p:spPr>
          <a:xfrm>
            <a:off x="5973004" y="2885511"/>
            <a:ext cx="1443000" cy="892200"/>
          </a:xfrm>
          <a:prstGeom prst="rect">
            <a:avLst/>
          </a:prstGeom>
        </p:spPr>
        <p:txBody>
          <a:bodyPr spcFirstLastPara="1" wrap="square" lIns="91425" tIns="91425" rIns="91425" bIns="91425" anchor="t" anchorCtr="0">
            <a:noAutofit/>
          </a:bodyPr>
          <a:lstStyle>
            <a:lvl1pPr lvl="0" algn="ctr">
              <a:spcBef>
                <a:spcPts val="0"/>
              </a:spcBef>
              <a:spcAft>
                <a:spcPts val="0"/>
              </a:spcAft>
              <a:buSzPts val="1200"/>
              <a:buFont typeface="Inter SemiBold"/>
              <a:buNone/>
              <a:defRPr sz="1200"/>
            </a:lvl1pPr>
            <a:lvl2pPr lvl="1" algn="ctr">
              <a:spcBef>
                <a:spcPts val="0"/>
              </a:spcBef>
              <a:spcAft>
                <a:spcPts val="0"/>
              </a:spcAft>
              <a:buSzPts val="1600"/>
              <a:buFont typeface="Inter SemiBold"/>
              <a:buNone/>
              <a:defRPr sz="1600"/>
            </a:lvl2pPr>
            <a:lvl3pPr lvl="2" algn="ctr">
              <a:spcBef>
                <a:spcPts val="0"/>
              </a:spcBef>
              <a:spcAft>
                <a:spcPts val="0"/>
              </a:spcAft>
              <a:buSzPts val="1600"/>
              <a:buFont typeface="Inter SemiBold"/>
              <a:buNone/>
              <a:defRPr sz="1600"/>
            </a:lvl3pPr>
            <a:lvl4pPr lvl="3" algn="ctr">
              <a:spcBef>
                <a:spcPts val="0"/>
              </a:spcBef>
              <a:spcAft>
                <a:spcPts val="0"/>
              </a:spcAft>
              <a:buSzPts val="1600"/>
              <a:buFont typeface="Inter SemiBold"/>
              <a:buNone/>
              <a:defRPr sz="1600"/>
            </a:lvl4pPr>
            <a:lvl5pPr lvl="4" algn="ctr">
              <a:spcBef>
                <a:spcPts val="0"/>
              </a:spcBef>
              <a:spcAft>
                <a:spcPts val="0"/>
              </a:spcAft>
              <a:buSzPts val="1600"/>
              <a:buFont typeface="Inter SemiBold"/>
              <a:buNone/>
              <a:defRPr sz="1600"/>
            </a:lvl5pPr>
            <a:lvl6pPr lvl="5" algn="ctr">
              <a:spcBef>
                <a:spcPts val="0"/>
              </a:spcBef>
              <a:spcAft>
                <a:spcPts val="0"/>
              </a:spcAft>
              <a:buSzPts val="1600"/>
              <a:buFont typeface="Inter SemiBold"/>
              <a:buNone/>
              <a:defRPr sz="1600"/>
            </a:lvl6pPr>
            <a:lvl7pPr lvl="6" algn="ctr">
              <a:spcBef>
                <a:spcPts val="0"/>
              </a:spcBef>
              <a:spcAft>
                <a:spcPts val="0"/>
              </a:spcAft>
              <a:buSzPts val="1600"/>
              <a:buFont typeface="Inter SemiBold"/>
              <a:buNone/>
              <a:defRPr sz="1600"/>
            </a:lvl7pPr>
            <a:lvl8pPr lvl="7" algn="ctr">
              <a:spcBef>
                <a:spcPts val="0"/>
              </a:spcBef>
              <a:spcAft>
                <a:spcPts val="0"/>
              </a:spcAft>
              <a:buSzPts val="1600"/>
              <a:buFont typeface="Inter SemiBold"/>
              <a:buNone/>
              <a:defRPr sz="1600"/>
            </a:lvl8pPr>
            <a:lvl9pPr lvl="8" algn="ctr">
              <a:spcBef>
                <a:spcPts val="0"/>
              </a:spcBef>
              <a:spcAft>
                <a:spcPts val="0"/>
              </a:spcAft>
              <a:buSzPts val="1600"/>
              <a:buFont typeface="Inter SemiBold"/>
              <a:buNone/>
              <a:defRPr sz="1600"/>
            </a:lvl9pPr>
          </a:lstStyle>
          <a:p>
            <a:endParaRPr/>
          </a:p>
        </p:txBody>
      </p:sp>
      <p:sp>
        <p:nvSpPr>
          <p:cNvPr id="153" name="Google Shape;153;p17"/>
          <p:cNvSpPr txBox="1">
            <a:spLocks noGrp="1"/>
          </p:cNvSpPr>
          <p:nvPr>
            <p:ph type="subTitle" idx="14"/>
          </p:nvPr>
        </p:nvSpPr>
        <p:spPr>
          <a:xfrm>
            <a:off x="7730546" y="2885511"/>
            <a:ext cx="1443000" cy="892200"/>
          </a:xfrm>
          <a:prstGeom prst="rect">
            <a:avLst/>
          </a:prstGeom>
        </p:spPr>
        <p:txBody>
          <a:bodyPr spcFirstLastPara="1" wrap="square" lIns="91425" tIns="91425" rIns="91425" bIns="91425" anchor="t" anchorCtr="0">
            <a:noAutofit/>
          </a:bodyPr>
          <a:lstStyle>
            <a:lvl1pPr lvl="0" algn="ctr">
              <a:spcBef>
                <a:spcPts val="0"/>
              </a:spcBef>
              <a:spcAft>
                <a:spcPts val="0"/>
              </a:spcAft>
              <a:buSzPts val="1200"/>
              <a:buFont typeface="Inter SemiBold"/>
              <a:buNone/>
              <a:defRPr sz="1200"/>
            </a:lvl1pPr>
            <a:lvl2pPr lvl="1" algn="ctr">
              <a:spcBef>
                <a:spcPts val="0"/>
              </a:spcBef>
              <a:spcAft>
                <a:spcPts val="0"/>
              </a:spcAft>
              <a:buSzPts val="1600"/>
              <a:buFont typeface="Inter SemiBold"/>
              <a:buNone/>
              <a:defRPr sz="1600"/>
            </a:lvl2pPr>
            <a:lvl3pPr lvl="2" algn="ctr">
              <a:spcBef>
                <a:spcPts val="0"/>
              </a:spcBef>
              <a:spcAft>
                <a:spcPts val="0"/>
              </a:spcAft>
              <a:buSzPts val="1600"/>
              <a:buFont typeface="Inter SemiBold"/>
              <a:buNone/>
              <a:defRPr sz="1600"/>
            </a:lvl3pPr>
            <a:lvl4pPr lvl="3" algn="ctr">
              <a:spcBef>
                <a:spcPts val="0"/>
              </a:spcBef>
              <a:spcAft>
                <a:spcPts val="0"/>
              </a:spcAft>
              <a:buSzPts val="1600"/>
              <a:buFont typeface="Inter SemiBold"/>
              <a:buNone/>
              <a:defRPr sz="1600"/>
            </a:lvl4pPr>
            <a:lvl5pPr lvl="4" algn="ctr">
              <a:spcBef>
                <a:spcPts val="0"/>
              </a:spcBef>
              <a:spcAft>
                <a:spcPts val="0"/>
              </a:spcAft>
              <a:buSzPts val="1600"/>
              <a:buFont typeface="Inter SemiBold"/>
              <a:buNone/>
              <a:defRPr sz="1600"/>
            </a:lvl5pPr>
            <a:lvl6pPr lvl="5" algn="ctr">
              <a:spcBef>
                <a:spcPts val="0"/>
              </a:spcBef>
              <a:spcAft>
                <a:spcPts val="0"/>
              </a:spcAft>
              <a:buSzPts val="1600"/>
              <a:buFont typeface="Inter SemiBold"/>
              <a:buNone/>
              <a:defRPr sz="1600"/>
            </a:lvl6pPr>
            <a:lvl7pPr lvl="6" algn="ctr">
              <a:spcBef>
                <a:spcPts val="0"/>
              </a:spcBef>
              <a:spcAft>
                <a:spcPts val="0"/>
              </a:spcAft>
              <a:buSzPts val="1600"/>
              <a:buFont typeface="Inter SemiBold"/>
              <a:buNone/>
              <a:defRPr sz="1600"/>
            </a:lvl7pPr>
            <a:lvl8pPr lvl="7" algn="ctr">
              <a:spcBef>
                <a:spcPts val="0"/>
              </a:spcBef>
              <a:spcAft>
                <a:spcPts val="0"/>
              </a:spcAft>
              <a:buSzPts val="1600"/>
              <a:buFont typeface="Inter SemiBold"/>
              <a:buNone/>
              <a:defRPr sz="1600"/>
            </a:lvl8pPr>
            <a:lvl9pPr lvl="8" algn="ctr">
              <a:spcBef>
                <a:spcPts val="0"/>
              </a:spcBef>
              <a:spcAft>
                <a:spcPts val="0"/>
              </a:spcAft>
              <a:buSzPts val="1600"/>
              <a:buFont typeface="Inter SemiBold"/>
              <a:buNone/>
              <a:defRPr sz="1600"/>
            </a:lvl9pPr>
          </a:lstStyle>
          <a:p>
            <a:endParaRPr/>
          </a:p>
        </p:txBody>
      </p:sp>
      <p:sp>
        <p:nvSpPr>
          <p:cNvPr id="154" name="Google Shape;154;p17"/>
          <p:cNvSpPr txBox="1">
            <a:spLocks noGrp="1"/>
          </p:cNvSpPr>
          <p:nvPr>
            <p:ph type="subTitle" idx="15"/>
          </p:nvPr>
        </p:nvSpPr>
        <p:spPr>
          <a:xfrm>
            <a:off x="4215461" y="5785209"/>
            <a:ext cx="1443000" cy="892200"/>
          </a:xfrm>
          <a:prstGeom prst="rect">
            <a:avLst/>
          </a:prstGeom>
        </p:spPr>
        <p:txBody>
          <a:bodyPr spcFirstLastPara="1" wrap="square" lIns="91425" tIns="91425" rIns="91425" bIns="91425" anchor="t" anchorCtr="0">
            <a:noAutofit/>
          </a:bodyPr>
          <a:lstStyle>
            <a:lvl1pPr lvl="0" algn="ctr">
              <a:spcBef>
                <a:spcPts val="0"/>
              </a:spcBef>
              <a:spcAft>
                <a:spcPts val="0"/>
              </a:spcAft>
              <a:buSzPts val="1200"/>
              <a:buFont typeface="Inter SemiBold"/>
              <a:buNone/>
              <a:defRPr sz="1200"/>
            </a:lvl1pPr>
            <a:lvl2pPr lvl="1" algn="ctr">
              <a:spcBef>
                <a:spcPts val="0"/>
              </a:spcBef>
              <a:spcAft>
                <a:spcPts val="0"/>
              </a:spcAft>
              <a:buSzPts val="1600"/>
              <a:buFont typeface="Inter SemiBold"/>
              <a:buNone/>
              <a:defRPr sz="1600"/>
            </a:lvl2pPr>
            <a:lvl3pPr lvl="2" algn="ctr">
              <a:spcBef>
                <a:spcPts val="0"/>
              </a:spcBef>
              <a:spcAft>
                <a:spcPts val="0"/>
              </a:spcAft>
              <a:buSzPts val="1600"/>
              <a:buFont typeface="Inter SemiBold"/>
              <a:buNone/>
              <a:defRPr sz="1600"/>
            </a:lvl3pPr>
            <a:lvl4pPr lvl="3" algn="ctr">
              <a:spcBef>
                <a:spcPts val="0"/>
              </a:spcBef>
              <a:spcAft>
                <a:spcPts val="0"/>
              </a:spcAft>
              <a:buSzPts val="1600"/>
              <a:buFont typeface="Inter SemiBold"/>
              <a:buNone/>
              <a:defRPr sz="1600"/>
            </a:lvl4pPr>
            <a:lvl5pPr lvl="4" algn="ctr">
              <a:spcBef>
                <a:spcPts val="0"/>
              </a:spcBef>
              <a:spcAft>
                <a:spcPts val="0"/>
              </a:spcAft>
              <a:buSzPts val="1600"/>
              <a:buFont typeface="Inter SemiBold"/>
              <a:buNone/>
              <a:defRPr sz="1600"/>
            </a:lvl5pPr>
            <a:lvl6pPr lvl="5" algn="ctr">
              <a:spcBef>
                <a:spcPts val="0"/>
              </a:spcBef>
              <a:spcAft>
                <a:spcPts val="0"/>
              </a:spcAft>
              <a:buSzPts val="1600"/>
              <a:buFont typeface="Inter SemiBold"/>
              <a:buNone/>
              <a:defRPr sz="1600"/>
            </a:lvl6pPr>
            <a:lvl7pPr lvl="6" algn="ctr">
              <a:spcBef>
                <a:spcPts val="0"/>
              </a:spcBef>
              <a:spcAft>
                <a:spcPts val="0"/>
              </a:spcAft>
              <a:buSzPts val="1600"/>
              <a:buFont typeface="Inter SemiBold"/>
              <a:buNone/>
              <a:defRPr sz="1600"/>
            </a:lvl7pPr>
            <a:lvl8pPr lvl="7" algn="ctr">
              <a:spcBef>
                <a:spcPts val="0"/>
              </a:spcBef>
              <a:spcAft>
                <a:spcPts val="0"/>
              </a:spcAft>
              <a:buSzPts val="1600"/>
              <a:buFont typeface="Inter SemiBold"/>
              <a:buNone/>
              <a:defRPr sz="1600"/>
            </a:lvl8pPr>
            <a:lvl9pPr lvl="8" algn="ctr">
              <a:spcBef>
                <a:spcPts val="0"/>
              </a:spcBef>
              <a:spcAft>
                <a:spcPts val="0"/>
              </a:spcAft>
              <a:buSzPts val="1600"/>
              <a:buFont typeface="Inter SemiBold"/>
              <a:buNone/>
              <a:defRPr sz="1600"/>
            </a:lvl9pPr>
          </a:lstStyle>
          <a:p>
            <a:endParaRPr/>
          </a:p>
        </p:txBody>
      </p:sp>
      <p:sp>
        <p:nvSpPr>
          <p:cNvPr id="155" name="Google Shape;155;p17"/>
          <p:cNvSpPr txBox="1">
            <a:spLocks noGrp="1"/>
          </p:cNvSpPr>
          <p:nvPr>
            <p:ph type="subTitle" idx="16"/>
          </p:nvPr>
        </p:nvSpPr>
        <p:spPr>
          <a:xfrm>
            <a:off x="5973004" y="5785209"/>
            <a:ext cx="1443000" cy="892200"/>
          </a:xfrm>
          <a:prstGeom prst="rect">
            <a:avLst/>
          </a:prstGeom>
        </p:spPr>
        <p:txBody>
          <a:bodyPr spcFirstLastPara="1" wrap="square" lIns="91425" tIns="91425" rIns="91425" bIns="91425" anchor="t" anchorCtr="0">
            <a:noAutofit/>
          </a:bodyPr>
          <a:lstStyle>
            <a:lvl1pPr lvl="0" algn="ctr">
              <a:spcBef>
                <a:spcPts val="0"/>
              </a:spcBef>
              <a:spcAft>
                <a:spcPts val="0"/>
              </a:spcAft>
              <a:buSzPts val="1200"/>
              <a:buFont typeface="Inter SemiBold"/>
              <a:buNone/>
              <a:defRPr sz="1200"/>
            </a:lvl1pPr>
            <a:lvl2pPr lvl="1" algn="ctr">
              <a:spcBef>
                <a:spcPts val="0"/>
              </a:spcBef>
              <a:spcAft>
                <a:spcPts val="0"/>
              </a:spcAft>
              <a:buSzPts val="1600"/>
              <a:buFont typeface="Inter SemiBold"/>
              <a:buNone/>
              <a:defRPr sz="1600"/>
            </a:lvl2pPr>
            <a:lvl3pPr lvl="2" algn="ctr">
              <a:spcBef>
                <a:spcPts val="0"/>
              </a:spcBef>
              <a:spcAft>
                <a:spcPts val="0"/>
              </a:spcAft>
              <a:buSzPts val="1600"/>
              <a:buFont typeface="Inter SemiBold"/>
              <a:buNone/>
              <a:defRPr sz="1600"/>
            </a:lvl3pPr>
            <a:lvl4pPr lvl="3" algn="ctr">
              <a:spcBef>
                <a:spcPts val="0"/>
              </a:spcBef>
              <a:spcAft>
                <a:spcPts val="0"/>
              </a:spcAft>
              <a:buSzPts val="1600"/>
              <a:buFont typeface="Inter SemiBold"/>
              <a:buNone/>
              <a:defRPr sz="1600"/>
            </a:lvl4pPr>
            <a:lvl5pPr lvl="4" algn="ctr">
              <a:spcBef>
                <a:spcPts val="0"/>
              </a:spcBef>
              <a:spcAft>
                <a:spcPts val="0"/>
              </a:spcAft>
              <a:buSzPts val="1600"/>
              <a:buFont typeface="Inter SemiBold"/>
              <a:buNone/>
              <a:defRPr sz="1600"/>
            </a:lvl5pPr>
            <a:lvl6pPr lvl="5" algn="ctr">
              <a:spcBef>
                <a:spcPts val="0"/>
              </a:spcBef>
              <a:spcAft>
                <a:spcPts val="0"/>
              </a:spcAft>
              <a:buSzPts val="1600"/>
              <a:buFont typeface="Inter SemiBold"/>
              <a:buNone/>
              <a:defRPr sz="1600"/>
            </a:lvl6pPr>
            <a:lvl7pPr lvl="6" algn="ctr">
              <a:spcBef>
                <a:spcPts val="0"/>
              </a:spcBef>
              <a:spcAft>
                <a:spcPts val="0"/>
              </a:spcAft>
              <a:buSzPts val="1600"/>
              <a:buFont typeface="Inter SemiBold"/>
              <a:buNone/>
              <a:defRPr sz="1600"/>
            </a:lvl7pPr>
            <a:lvl8pPr lvl="7" algn="ctr">
              <a:spcBef>
                <a:spcPts val="0"/>
              </a:spcBef>
              <a:spcAft>
                <a:spcPts val="0"/>
              </a:spcAft>
              <a:buSzPts val="1600"/>
              <a:buFont typeface="Inter SemiBold"/>
              <a:buNone/>
              <a:defRPr sz="1600"/>
            </a:lvl8pPr>
            <a:lvl9pPr lvl="8" algn="ctr">
              <a:spcBef>
                <a:spcPts val="0"/>
              </a:spcBef>
              <a:spcAft>
                <a:spcPts val="0"/>
              </a:spcAft>
              <a:buSzPts val="1600"/>
              <a:buFont typeface="Inter SemiBold"/>
              <a:buNone/>
              <a:defRPr sz="1600"/>
            </a:lvl9pPr>
          </a:lstStyle>
          <a:p>
            <a:endParaRPr/>
          </a:p>
        </p:txBody>
      </p:sp>
      <p:sp>
        <p:nvSpPr>
          <p:cNvPr id="156" name="Google Shape;156;p17"/>
          <p:cNvSpPr txBox="1">
            <a:spLocks noGrp="1"/>
          </p:cNvSpPr>
          <p:nvPr>
            <p:ph type="subTitle" idx="17"/>
          </p:nvPr>
        </p:nvSpPr>
        <p:spPr>
          <a:xfrm>
            <a:off x="7730546" y="5785209"/>
            <a:ext cx="1443000" cy="892200"/>
          </a:xfrm>
          <a:prstGeom prst="rect">
            <a:avLst/>
          </a:prstGeom>
        </p:spPr>
        <p:txBody>
          <a:bodyPr spcFirstLastPara="1" wrap="square" lIns="91425" tIns="91425" rIns="91425" bIns="91425" anchor="t" anchorCtr="0">
            <a:noAutofit/>
          </a:bodyPr>
          <a:lstStyle>
            <a:lvl1pPr lvl="0" algn="ctr">
              <a:spcBef>
                <a:spcPts val="0"/>
              </a:spcBef>
              <a:spcAft>
                <a:spcPts val="0"/>
              </a:spcAft>
              <a:buSzPts val="1200"/>
              <a:buFont typeface="Inter SemiBold"/>
              <a:buNone/>
              <a:defRPr sz="1200"/>
            </a:lvl1pPr>
            <a:lvl2pPr lvl="1" algn="ctr">
              <a:spcBef>
                <a:spcPts val="0"/>
              </a:spcBef>
              <a:spcAft>
                <a:spcPts val="0"/>
              </a:spcAft>
              <a:buSzPts val="1600"/>
              <a:buFont typeface="Inter SemiBold"/>
              <a:buNone/>
              <a:defRPr sz="1600"/>
            </a:lvl2pPr>
            <a:lvl3pPr lvl="2" algn="ctr">
              <a:spcBef>
                <a:spcPts val="0"/>
              </a:spcBef>
              <a:spcAft>
                <a:spcPts val="0"/>
              </a:spcAft>
              <a:buSzPts val="1600"/>
              <a:buFont typeface="Inter SemiBold"/>
              <a:buNone/>
              <a:defRPr sz="1600"/>
            </a:lvl3pPr>
            <a:lvl4pPr lvl="3" algn="ctr">
              <a:spcBef>
                <a:spcPts val="0"/>
              </a:spcBef>
              <a:spcAft>
                <a:spcPts val="0"/>
              </a:spcAft>
              <a:buSzPts val="1600"/>
              <a:buFont typeface="Inter SemiBold"/>
              <a:buNone/>
              <a:defRPr sz="1600"/>
            </a:lvl4pPr>
            <a:lvl5pPr lvl="4" algn="ctr">
              <a:spcBef>
                <a:spcPts val="0"/>
              </a:spcBef>
              <a:spcAft>
                <a:spcPts val="0"/>
              </a:spcAft>
              <a:buSzPts val="1600"/>
              <a:buFont typeface="Inter SemiBold"/>
              <a:buNone/>
              <a:defRPr sz="1600"/>
            </a:lvl5pPr>
            <a:lvl6pPr lvl="5" algn="ctr">
              <a:spcBef>
                <a:spcPts val="0"/>
              </a:spcBef>
              <a:spcAft>
                <a:spcPts val="0"/>
              </a:spcAft>
              <a:buSzPts val="1600"/>
              <a:buFont typeface="Inter SemiBold"/>
              <a:buNone/>
              <a:defRPr sz="1600"/>
            </a:lvl6pPr>
            <a:lvl7pPr lvl="6" algn="ctr">
              <a:spcBef>
                <a:spcPts val="0"/>
              </a:spcBef>
              <a:spcAft>
                <a:spcPts val="0"/>
              </a:spcAft>
              <a:buSzPts val="1600"/>
              <a:buFont typeface="Inter SemiBold"/>
              <a:buNone/>
              <a:defRPr sz="1600"/>
            </a:lvl7pPr>
            <a:lvl8pPr lvl="7" algn="ctr">
              <a:spcBef>
                <a:spcPts val="0"/>
              </a:spcBef>
              <a:spcAft>
                <a:spcPts val="0"/>
              </a:spcAft>
              <a:buSzPts val="1600"/>
              <a:buFont typeface="Inter SemiBold"/>
              <a:buNone/>
              <a:defRPr sz="1600"/>
            </a:lvl8pPr>
            <a:lvl9pPr lvl="8" algn="ctr">
              <a:spcBef>
                <a:spcPts val="0"/>
              </a:spcBef>
              <a:spcAft>
                <a:spcPts val="0"/>
              </a:spcAft>
              <a:buSzPts val="1600"/>
              <a:buFont typeface="Inter SemiBold"/>
              <a:buNone/>
              <a:defRPr sz="1600"/>
            </a:lvl9pPr>
          </a:lstStyle>
          <a:p>
            <a:endParaRPr/>
          </a:p>
        </p:txBody>
      </p:sp>
      <p:sp>
        <p:nvSpPr>
          <p:cNvPr id="157" name="Google Shape;157;p17"/>
          <p:cNvSpPr/>
          <p:nvPr/>
        </p:nvSpPr>
        <p:spPr>
          <a:xfrm>
            <a:off x="633649" y="6755271"/>
            <a:ext cx="806400" cy="2709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700">
                <a:solidFill>
                  <a:schemeClr val="dk1"/>
                </a:solidFill>
                <a:latin typeface="Inter"/>
                <a:ea typeface="Inter"/>
                <a:cs typeface="Inter"/>
                <a:sym typeface="Inter"/>
              </a:rPr>
              <a:t>Confidential</a:t>
            </a:r>
            <a:endParaRPr sz="700">
              <a:solidFill>
                <a:schemeClr val="dk1"/>
              </a:solidFill>
              <a:latin typeface="Inter"/>
              <a:ea typeface="Inter"/>
              <a:cs typeface="Inter"/>
              <a:sym typeface="Inter"/>
            </a:endParaRPr>
          </a:p>
        </p:txBody>
      </p:sp>
      <p:sp>
        <p:nvSpPr>
          <p:cNvPr id="158" name="Google Shape;158;p17"/>
          <p:cNvSpPr txBox="1">
            <a:spLocks noGrp="1"/>
          </p:cNvSpPr>
          <p:nvPr>
            <p:ph type="sldNum" idx="12"/>
          </p:nvPr>
        </p:nvSpPr>
        <p:spPr>
          <a:xfrm>
            <a:off x="441915" y="288996"/>
            <a:ext cx="450000" cy="559800"/>
          </a:xfrm>
          <a:prstGeom prst="rect">
            <a:avLst/>
          </a:prstGeom>
        </p:spPr>
        <p:txBody>
          <a:bodyPr spcFirstLastPara="1" wrap="square" lIns="91425" tIns="91425" rIns="91425" bIns="91425" anchor="ctr" anchorCtr="0">
            <a:normAutofit/>
          </a:bodyPr>
          <a:lstStyle>
            <a:lvl1pPr lvl="0" algn="ctr" rtl="0">
              <a:buNone/>
              <a:defRPr sz="800">
                <a:solidFill>
                  <a:schemeClr val="dk1"/>
                </a:solidFill>
                <a:latin typeface="Inter Light"/>
                <a:ea typeface="Inter Light"/>
                <a:cs typeface="Inter Light"/>
                <a:sym typeface="Inter Light"/>
              </a:defRPr>
            </a:lvl1pPr>
            <a:lvl2pPr lvl="1" algn="ctr" rtl="0">
              <a:buNone/>
              <a:defRPr sz="800">
                <a:solidFill>
                  <a:schemeClr val="dk1"/>
                </a:solidFill>
                <a:latin typeface="Inter Light"/>
                <a:ea typeface="Inter Light"/>
                <a:cs typeface="Inter Light"/>
                <a:sym typeface="Inter Light"/>
              </a:defRPr>
            </a:lvl2pPr>
            <a:lvl3pPr lvl="2" algn="ctr" rtl="0">
              <a:buNone/>
              <a:defRPr sz="800">
                <a:solidFill>
                  <a:schemeClr val="dk1"/>
                </a:solidFill>
                <a:latin typeface="Inter Light"/>
                <a:ea typeface="Inter Light"/>
                <a:cs typeface="Inter Light"/>
                <a:sym typeface="Inter Light"/>
              </a:defRPr>
            </a:lvl3pPr>
            <a:lvl4pPr lvl="3" algn="ctr" rtl="0">
              <a:buNone/>
              <a:defRPr sz="800">
                <a:solidFill>
                  <a:schemeClr val="dk1"/>
                </a:solidFill>
                <a:latin typeface="Inter Light"/>
                <a:ea typeface="Inter Light"/>
                <a:cs typeface="Inter Light"/>
                <a:sym typeface="Inter Light"/>
              </a:defRPr>
            </a:lvl4pPr>
            <a:lvl5pPr lvl="4" algn="ctr" rtl="0">
              <a:buNone/>
              <a:defRPr sz="800">
                <a:solidFill>
                  <a:schemeClr val="dk1"/>
                </a:solidFill>
                <a:latin typeface="Inter Light"/>
                <a:ea typeface="Inter Light"/>
                <a:cs typeface="Inter Light"/>
                <a:sym typeface="Inter Light"/>
              </a:defRPr>
            </a:lvl5pPr>
            <a:lvl6pPr lvl="5" algn="ctr" rtl="0">
              <a:buNone/>
              <a:defRPr sz="800">
                <a:solidFill>
                  <a:schemeClr val="dk1"/>
                </a:solidFill>
                <a:latin typeface="Inter Light"/>
                <a:ea typeface="Inter Light"/>
                <a:cs typeface="Inter Light"/>
                <a:sym typeface="Inter Light"/>
              </a:defRPr>
            </a:lvl6pPr>
            <a:lvl7pPr lvl="6" algn="ctr" rtl="0">
              <a:buNone/>
              <a:defRPr sz="800">
                <a:solidFill>
                  <a:schemeClr val="dk1"/>
                </a:solidFill>
                <a:latin typeface="Inter Light"/>
                <a:ea typeface="Inter Light"/>
                <a:cs typeface="Inter Light"/>
                <a:sym typeface="Inter Light"/>
              </a:defRPr>
            </a:lvl7pPr>
            <a:lvl8pPr lvl="7" algn="ctr" rtl="0">
              <a:buNone/>
              <a:defRPr sz="800">
                <a:solidFill>
                  <a:schemeClr val="dk1"/>
                </a:solidFill>
                <a:latin typeface="Inter Light"/>
                <a:ea typeface="Inter Light"/>
                <a:cs typeface="Inter Light"/>
                <a:sym typeface="Inter Light"/>
              </a:defRPr>
            </a:lvl8pPr>
            <a:lvl9pPr lvl="8" algn="ctr" rtl="0">
              <a:buNone/>
              <a:defRPr sz="800">
                <a:solidFill>
                  <a:schemeClr val="dk1"/>
                </a:solidFill>
                <a:latin typeface="Inter Light"/>
                <a:ea typeface="Inter Light"/>
                <a:cs typeface="Inter Light"/>
                <a:sym typeface="Inter Light"/>
              </a:defRPr>
            </a:lvl9pPr>
          </a:lstStyle>
          <a:p>
            <a:pPr marL="0" lvl="0" indent="0" algn="ctr" rtl="0">
              <a:spcBef>
                <a:spcPts val="0"/>
              </a:spcBef>
              <a:spcAft>
                <a:spcPts val="0"/>
              </a:spcAft>
              <a:buNone/>
            </a:pPr>
            <a:fld id="{00000000-1234-1234-1234-123412341234}" type="slidenum">
              <a:rPr lang="en"/>
              <a:t>‹#›</a:t>
            </a:fld>
            <a:endParaRPr/>
          </a:p>
        </p:txBody>
      </p:sp>
      <p:sp>
        <p:nvSpPr>
          <p:cNvPr id="159" name="Google Shape;159;p17"/>
          <p:cNvSpPr/>
          <p:nvPr/>
        </p:nvSpPr>
        <p:spPr>
          <a:xfrm>
            <a:off x="1726883" y="6755271"/>
            <a:ext cx="806400" cy="2709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Clr>
                <a:schemeClr val="dk1"/>
              </a:buClr>
              <a:buSzPts val="1100"/>
              <a:buFont typeface="Arial"/>
              <a:buNone/>
            </a:pPr>
            <a:r>
              <a:rPr lang="en" sz="700">
                <a:solidFill>
                  <a:schemeClr val="dk1"/>
                </a:solidFill>
                <a:latin typeface="Inter"/>
                <a:ea typeface="Inter"/>
                <a:cs typeface="Inter"/>
                <a:sym typeface="Inter"/>
              </a:rPr>
              <a:t>Copyright ©</a:t>
            </a:r>
            <a:endParaRPr sz="700">
              <a:solidFill>
                <a:schemeClr val="dk1"/>
              </a:solidFill>
              <a:latin typeface="Inter"/>
              <a:ea typeface="Inter"/>
              <a:cs typeface="Inter"/>
              <a:sym typeface="Inter"/>
            </a:endParaRPr>
          </a:p>
        </p:txBody>
      </p:sp>
      <p:sp>
        <p:nvSpPr>
          <p:cNvPr id="160" name="Google Shape;160;p17"/>
          <p:cNvSpPr txBox="1">
            <a:spLocks noGrp="1"/>
          </p:cNvSpPr>
          <p:nvPr>
            <p:ph type="sldNum" idx="18"/>
          </p:nvPr>
        </p:nvSpPr>
        <p:spPr>
          <a:xfrm>
            <a:off x="8896081" y="6634071"/>
            <a:ext cx="576000" cy="55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Image Gallery">
  <p:cSld name="CUSTOM_1_1">
    <p:spTree>
      <p:nvGrpSpPr>
        <p:cNvPr id="1" name="Shape 161"/>
        <p:cNvGrpSpPr/>
        <p:nvPr/>
      </p:nvGrpSpPr>
      <p:grpSpPr>
        <a:xfrm>
          <a:off x="0" y="0"/>
          <a:ext cx="0" cy="0"/>
          <a:chOff x="0" y="0"/>
          <a:chExt cx="0" cy="0"/>
        </a:xfrm>
      </p:grpSpPr>
      <p:sp>
        <p:nvSpPr>
          <p:cNvPr id="162" name="Google Shape;162;p18"/>
          <p:cNvSpPr>
            <a:spLocks noGrp="1"/>
          </p:cNvSpPr>
          <p:nvPr>
            <p:ph type="pic" idx="2"/>
          </p:nvPr>
        </p:nvSpPr>
        <p:spPr>
          <a:xfrm>
            <a:off x="240056" y="842844"/>
            <a:ext cx="2315400" cy="1728900"/>
          </a:xfrm>
          <a:prstGeom prst="roundRect">
            <a:avLst>
              <a:gd name="adj" fmla="val 3655"/>
            </a:avLst>
          </a:prstGeom>
          <a:noFill/>
          <a:ln>
            <a:noFill/>
          </a:ln>
        </p:spPr>
      </p:sp>
      <p:sp>
        <p:nvSpPr>
          <p:cNvPr id="163" name="Google Shape;163;p18"/>
          <p:cNvSpPr>
            <a:spLocks noGrp="1"/>
          </p:cNvSpPr>
          <p:nvPr>
            <p:ph type="pic" idx="3"/>
          </p:nvPr>
        </p:nvSpPr>
        <p:spPr>
          <a:xfrm>
            <a:off x="4128521" y="842844"/>
            <a:ext cx="2315400" cy="1728900"/>
          </a:xfrm>
          <a:prstGeom prst="roundRect">
            <a:avLst>
              <a:gd name="adj" fmla="val 3655"/>
            </a:avLst>
          </a:prstGeom>
          <a:noFill/>
          <a:ln>
            <a:noFill/>
          </a:ln>
        </p:spPr>
      </p:sp>
      <p:sp>
        <p:nvSpPr>
          <p:cNvPr id="164" name="Google Shape;164;p18"/>
          <p:cNvSpPr>
            <a:spLocks noGrp="1"/>
          </p:cNvSpPr>
          <p:nvPr>
            <p:ph type="pic" idx="4"/>
          </p:nvPr>
        </p:nvSpPr>
        <p:spPr>
          <a:xfrm>
            <a:off x="8017380" y="842844"/>
            <a:ext cx="1191900" cy="1728900"/>
          </a:xfrm>
          <a:prstGeom prst="roundRect">
            <a:avLst>
              <a:gd name="adj" fmla="val 3655"/>
            </a:avLst>
          </a:prstGeom>
          <a:noFill/>
          <a:ln>
            <a:noFill/>
          </a:ln>
        </p:spPr>
      </p:sp>
      <p:sp>
        <p:nvSpPr>
          <p:cNvPr id="165" name="Google Shape;165;p18"/>
          <p:cNvSpPr>
            <a:spLocks noGrp="1"/>
          </p:cNvSpPr>
          <p:nvPr>
            <p:ph type="pic" idx="5"/>
          </p:nvPr>
        </p:nvSpPr>
        <p:spPr>
          <a:xfrm>
            <a:off x="2704065" y="843698"/>
            <a:ext cx="777600" cy="777600"/>
          </a:xfrm>
          <a:prstGeom prst="ellipse">
            <a:avLst/>
          </a:prstGeom>
          <a:noFill/>
          <a:ln>
            <a:noFill/>
          </a:ln>
        </p:spPr>
      </p:sp>
      <p:sp>
        <p:nvSpPr>
          <p:cNvPr id="166" name="Google Shape;166;p18"/>
          <p:cNvSpPr>
            <a:spLocks noGrp="1"/>
          </p:cNvSpPr>
          <p:nvPr>
            <p:ph type="pic" idx="6"/>
          </p:nvPr>
        </p:nvSpPr>
        <p:spPr>
          <a:xfrm>
            <a:off x="6592740" y="843698"/>
            <a:ext cx="777600" cy="777600"/>
          </a:xfrm>
          <a:prstGeom prst="ellipse">
            <a:avLst/>
          </a:prstGeom>
          <a:noFill/>
          <a:ln>
            <a:noFill/>
          </a:ln>
        </p:spPr>
      </p:sp>
      <p:sp>
        <p:nvSpPr>
          <p:cNvPr id="167" name="Google Shape;167;p18"/>
          <p:cNvSpPr>
            <a:spLocks noGrp="1"/>
          </p:cNvSpPr>
          <p:nvPr>
            <p:ph type="pic" idx="7"/>
          </p:nvPr>
        </p:nvSpPr>
        <p:spPr>
          <a:xfrm>
            <a:off x="240043" y="2793600"/>
            <a:ext cx="777600" cy="777600"/>
          </a:xfrm>
          <a:prstGeom prst="ellipse">
            <a:avLst/>
          </a:prstGeom>
          <a:noFill/>
          <a:ln>
            <a:noFill/>
          </a:ln>
        </p:spPr>
      </p:sp>
      <p:sp>
        <p:nvSpPr>
          <p:cNvPr id="168" name="Google Shape;168;p18"/>
          <p:cNvSpPr>
            <a:spLocks noGrp="1"/>
          </p:cNvSpPr>
          <p:nvPr>
            <p:ph type="pic" idx="8"/>
          </p:nvPr>
        </p:nvSpPr>
        <p:spPr>
          <a:xfrm>
            <a:off x="1622696" y="2793173"/>
            <a:ext cx="2315400" cy="1728900"/>
          </a:xfrm>
          <a:prstGeom prst="roundRect">
            <a:avLst>
              <a:gd name="adj" fmla="val 3655"/>
            </a:avLst>
          </a:prstGeom>
          <a:noFill/>
          <a:ln>
            <a:noFill/>
          </a:ln>
        </p:spPr>
      </p:sp>
      <p:sp>
        <p:nvSpPr>
          <p:cNvPr id="169" name="Google Shape;169;p18"/>
          <p:cNvSpPr>
            <a:spLocks noGrp="1"/>
          </p:cNvSpPr>
          <p:nvPr>
            <p:ph type="pic" idx="9"/>
          </p:nvPr>
        </p:nvSpPr>
        <p:spPr>
          <a:xfrm>
            <a:off x="4128666" y="2793173"/>
            <a:ext cx="1191900" cy="1728900"/>
          </a:xfrm>
          <a:prstGeom prst="roundRect">
            <a:avLst>
              <a:gd name="adj" fmla="val 3655"/>
            </a:avLst>
          </a:prstGeom>
          <a:noFill/>
          <a:ln>
            <a:noFill/>
          </a:ln>
        </p:spPr>
      </p:sp>
      <p:sp>
        <p:nvSpPr>
          <p:cNvPr id="170" name="Google Shape;170;p18"/>
          <p:cNvSpPr>
            <a:spLocks noGrp="1"/>
          </p:cNvSpPr>
          <p:nvPr>
            <p:ph type="pic" idx="13"/>
          </p:nvPr>
        </p:nvSpPr>
        <p:spPr>
          <a:xfrm>
            <a:off x="5511332" y="2793173"/>
            <a:ext cx="2315400" cy="1728900"/>
          </a:xfrm>
          <a:prstGeom prst="roundRect">
            <a:avLst>
              <a:gd name="adj" fmla="val 3655"/>
            </a:avLst>
          </a:prstGeom>
          <a:noFill/>
          <a:ln>
            <a:noFill/>
          </a:ln>
        </p:spPr>
      </p:sp>
      <p:sp>
        <p:nvSpPr>
          <p:cNvPr id="171" name="Google Shape;171;p18"/>
          <p:cNvSpPr>
            <a:spLocks noGrp="1"/>
          </p:cNvSpPr>
          <p:nvPr>
            <p:ph type="pic" idx="14"/>
          </p:nvPr>
        </p:nvSpPr>
        <p:spPr>
          <a:xfrm>
            <a:off x="7933498" y="2793600"/>
            <a:ext cx="777600" cy="777600"/>
          </a:xfrm>
          <a:prstGeom prst="ellipse">
            <a:avLst/>
          </a:prstGeom>
          <a:noFill/>
          <a:ln>
            <a:noFill/>
          </a:ln>
        </p:spPr>
      </p:sp>
      <p:sp>
        <p:nvSpPr>
          <p:cNvPr id="172" name="Google Shape;172;p18"/>
          <p:cNvSpPr>
            <a:spLocks noGrp="1"/>
          </p:cNvSpPr>
          <p:nvPr>
            <p:ph type="pic" idx="15"/>
          </p:nvPr>
        </p:nvSpPr>
        <p:spPr>
          <a:xfrm>
            <a:off x="240056" y="4743502"/>
            <a:ext cx="2315400" cy="1728900"/>
          </a:xfrm>
          <a:prstGeom prst="roundRect">
            <a:avLst>
              <a:gd name="adj" fmla="val 3655"/>
            </a:avLst>
          </a:prstGeom>
          <a:noFill/>
          <a:ln>
            <a:noFill/>
          </a:ln>
        </p:spPr>
      </p:sp>
      <p:sp>
        <p:nvSpPr>
          <p:cNvPr id="173" name="Google Shape;173;p18"/>
          <p:cNvSpPr>
            <a:spLocks noGrp="1"/>
          </p:cNvSpPr>
          <p:nvPr>
            <p:ph type="pic" idx="16"/>
          </p:nvPr>
        </p:nvSpPr>
        <p:spPr>
          <a:xfrm>
            <a:off x="4128521" y="4743502"/>
            <a:ext cx="2315400" cy="1728900"/>
          </a:xfrm>
          <a:prstGeom prst="roundRect">
            <a:avLst>
              <a:gd name="adj" fmla="val 3655"/>
            </a:avLst>
          </a:prstGeom>
          <a:noFill/>
          <a:ln>
            <a:noFill/>
          </a:ln>
        </p:spPr>
      </p:sp>
      <p:sp>
        <p:nvSpPr>
          <p:cNvPr id="174" name="Google Shape;174;p18"/>
          <p:cNvSpPr>
            <a:spLocks noGrp="1"/>
          </p:cNvSpPr>
          <p:nvPr>
            <p:ph type="pic" idx="17"/>
          </p:nvPr>
        </p:nvSpPr>
        <p:spPr>
          <a:xfrm>
            <a:off x="8017380" y="4743502"/>
            <a:ext cx="1191900" cy="1728900"/>
          </a:xfrm>
          <a:prstGeom prst="roundRect">
            <a:avLst>
              <a:gd name="adj" fmla="val 3655"/>
            </a:avLst>
          </a:prstGeom>
          <a:noFill/>
          <a:ln>
            <a:noFill/>
          </a:ln>
        </p:spPr>
      </p:sp>
      <p:sp>
        <p:nvSpPr>
          <p:cNvPr id="175" name="Google Shape;175;p18"/>
          <p:cNvSpPr>
            <a:spLocks noGrp="1"/>
          </p:cNvSpPr>
          <p:nvPr>
            <p:ph type="pic" idx="18"/>
          </p:nvPr>
        </p:nvSpPr>
        <p:spPr>
          <a:xfrm>
            <a:off x="2704065" y="4744356"/>
            <a:ext cx="777600" cy="777600"/>
          </a:xfrm>
          <a:prstGeom prst="ellipse">
            <a:avLst/>
          </a:prstGeom>
          <a:noFill/>
          <a:ln>
            <a:noFill/>
          </a:ln>
        </p:spPr>
      </p:sp>
      <p:sp>
        <p:nvSpPr>
          <p:cNvPr id="176" name="Google Shape;176;p18"/>
          <p:cNvSpPr>
            <a:spLocks noGrp="1"/>
          </p:cNvSpPr>
          <p:nvPr>
            <p:ph type="pic" idx="19"/>
          </p:nvPr>
        </p:nvSpPr>
        <p:spPr>
          <a:xfrm>
            <a:off x="6592740" y="4744356"/>
            <a:ext cx="777600" cy="777600"/>
          </a:xfrm>
          <a:prstGeom prst="ellipse">
            <a:avLst/>
          </a:prstGeom>
          <a:noFill/>
          <a:ln>
            <a:noFill/>
          </a:ln>
        </p:spPr>
      </p:sp>
      <p:sp>
        <p:nvSpPr>
          <p:cNvPr id="177" name="Google Shape;177;p18"/>
          <p:cNvSpPr/>
          <p:nvPr/>
        </p:nvSpPr>
        <p:spPr>
          <a:xfrm>
            <a:off x="633649" y="6755271"/>
            <a:ext cx="806400" cy="270900"/>
          </a:xfrm>
          <a:prstGeom prst="roundRect">
            <a:avLst>
              <a:gd name="adj" fmla="val 50000"/>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700">
                <a:solidFill>
                  <a:schemeClr val="lt2"/>
                </a:solidFill>
                <a:latin typeface="Inter"/>
                <a:ea typeface="Inter"/>
                <a:cs typeface="Inter"/>
                <a:sym typeface="Inter"/>
              </a:rPr>
              <a:t>Confidential</a:t>
            </a:r>
            <a:endParaRPr sz="700">
              <a:solidFill>
                <a:schemeClr val="lt2"/>
              </a:solidFill>
              <a:latin typeface="Inter"/>
              <a:ea typeface="Inter"/>
              <a:cs typeface="Inter"/>
              <a:sym typeface="Inter"/>
            </a:endParaRPr>
          </a:p>
        </p:txBody>
      </p:sp>
      <p:sp>
        <p:nvSpPr>
          <p:cNvPr id="178" name="Google Shape;178;p18"/>
          <p:cNvSpPr/>
          <p:nvPr/>
        </p:nvSpPr>
        <p:spPr>
          <a:xfrm>
            <a:off x="1726883" y="6755271"/>
            <a:ext cx="806400" cy="270900"/>
          </a:xfrm>
          <a:prstGeom prst="roundRect">
            <a:avLst>
              <a:gd name="adj" fmla="val 50000"/>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Clr>
                <a:schemeClr val="dk1"/>
              </a:buClr>
              <a:buSzPts val="1100"/>
              <a:buFont typeface="Arial"/>
              <a:buNone/>
            </a:pPr>
            <a:r>
              <a:rPr lang="en" sz="700">
                <a:solidFill>
                  <a:schemeClr val="lt2"/>
                </a:solidFill>
                <a:latin typeface="Inter"/>
                <a:ea typeface="Inter"/>
                <a:cs typeface="Inter"/>
                <a:sym typeface="Inter"/>
              </a:rPr>
              <a:t>Copyright ©</a:t>
            </a:r>
            <a:endParaRPr sz="700">
              <a:solidFill>
                <a:schemeClr val="lt2"/>
              </a:solidFill>
              <a:latin typeface="Inter"/>
              <a:ea typeface="Inter"/>
              <a:cs typeface="Inter"/>
              <a:sym typeface="Inter"/>
            </a:endParaRPr>
          </a:p>
        </p:txBody>
      </p:sp>
      <p:sp>
        <p:nvSpPr>
          <p:cNvPr id="179" name="Google Shape;179;p18"/>
          <p:cNvSpPr txBox="1">
            <a:spLocks noGrp="1"/>
          </p:cNvSpPr>
          <p:nvPr>
            <p:ph type="sldNum" idx="12"/>
          </p:nvPr>
        </p:nvSpPr>
        <p:spPr>
          <a:xfrm>
            <a:off x="8896081" y="6634071"/>
            <a:ext cx="576000" cy="55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p:cSld name="TITLE_4">
    <p:spTree>
      <p:nvGrpSpPr>
        <p:cNvPr id="1" name="Shape 180"/>
        <p:cNvGrpSpPr/>
        <p:nvPr/>
      </p:nvGrpSpPr>
      <p:grpSpPr>
        <a:xfrm>
          <a:off x="0" y="0"/>
          <a:ext cx="0" cy="0"/>
          <a:chOff x="0" y="0"/>
          <a:chExt cx="0" cy="0"/>
        </a:xfrm>
      </p:grpSpPr>
      <p:sp>
        <p:nvSpPr>
          <p:cNvPr id="181" name="Google Shape;181;p19"/>
          <p:cNvSpPr txBox="1">
            <a:spLocks noGrp="1"/>
          </p:cNvSpPr>
          <p:nvPr>
            <p:ph type="ctrTitle"/>
          </p:nvPr>
        </p:nvSpPr>
        <p:spPr>
          <a:xfrm>
            <a:off x="327294" y="1058951"/>
            <a:ext cx="8946900" cy="29193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82" name="Google Shape;182;p19"/>
          <p:cNvSpPr txBox="1">
            <a:spLocks noGrp="1"/>
          </p:cNvSpPr>
          <p:nvPr>
            <p:ph type="subTitle" idx="1"/>
          </p:nvPr>
        </p:nvSpPr>
        <p:spPr>
          <a:xfrm>
            <a:off x="327285" y="4030756"/>
            <a:ext cx="8946900" cy="11274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sz="2800"/>
            </a:lvl1pPr>
            <a:lvl2pPr lvl="1" algn="ctr">
              <a:spcBef>
                <a:spcPts val="0"/>
              </a:spcBef>
              <a:spcAft>
                <a:spcPts val="0"/>
              </a:spcAft>
              <a:buSzPts val="2800"/>
              <a:buNone/>
              <a:defRPr sz="2800"/>
            </a:lvl2pPr>
            <a:lvl3pPr lvl="2" algn="ctr">
              <a:spcBef>
                <a:spcPts val="0"/>
              </a:spcBef>
              <a:spcAft>
                <a:spcPts val="0"/>
              </a:spcAft>
              <a:buSzPts val="2800"/>
              <a:buNone/>
              <a:defRPr sz="2800"/>
            </a:lvl3pPr>
            <a:lvl4pPr lvl="3" algn="ctr">
              <a:spcBef>
                <a:spcPts val="0"/>
              </a:spcBef>
              <a:spcAft>
                <a:spcPts val="0"/>
              </a:spcAft>
              <a:buSzPts val="2800"/>
              <a:buNone/>
              <a:defRPr sz="2800"/>
            </a:lvl4pPr>
            <a:lvl5pPr lvl="4" algn="ctr">
              <a:spcBef>
                <a:spcPts val="0"/>
              </a:spcBef>
              <a:spcAft>
                <a:spcPts val="0"/>
              </a:spcAft>
              <a:buSzPts val="2800"/>
              <a:buNone/>
              <a:defRPr sz="2800"/>
            </a:lvl5pPr>
            <a:lvl6pPr lvl="5" algn="ctr">
              <a:spcBef>
                <a:spcPts val="0"/>
              </a:spcBef>
              <a:spcAft>
                <a:spcPts val="0"/>
              </a:spcAft>
              <a:buSzPts val="2800"/>
              <a:buNone/>
              <a:defRPr sz="2800"/>
            </a:lvl6pPr>
            <a:lvl7pPr lvl="6" algn="ctr">
              <a:spcBef>
                <a:spcPts val="0"/>
              </a:spcBef>
              <a:spcAft>
                <a:spcPts val="0"/>
              </a:spcAft>
              <a:buSzPts val="2800"/>
              <a:buNone/>
              <a:defRPr sz="2800"/>
            </a:lvl7pPr>
            <a:lvl8pPr lvl="7" algn="ctr">
              <a:spcBef>
                <a:spcPts val="0"/>
              </a:spcBef>
              <a:spcAft>
                <a:spcPts val="0"/>
              </a:spcAft>
              <a:buSzPts val="2800"/>
              <a:buNone/>
              <a:defRPr sz="2800"/>
            </a:lvl8pPr>
            <a:lvl9pPr lvl="8" algn="ctr">
              <a:spcBef>
                <a:spcPts val="0"/>
              </a:spcBef>
              <a:spcAft>
                <a:spcPts val="0"/>
              </a:spcAft>
              <a:buSzPts val="2800"/>
              <a:buNone/>
              <a:defRPr sz="2800"/>
            </a:lvl9pPr>
          </a:lstStyle>
          <a:p>
            <a:endParaRPr/>
          </a:p>
        </p:txBody>
      </p:sp>
      <p:sp>
        <p:nvSpPr>
          <p:cNvPr id="183" name="Google Shape;183;p19"/>
          <p:cNvSpPr txBox="1">
            <a:spLocks noGrp="1"/>
          </p:cNvSpPr>
          <p:nvPr>
            <p:ph type="sldNum" idx="12"/>
          </p:nvPr>
        </p:nvSpPr>
        <p:spPr>
          <a:xfrm>
            <a:off x="8896081" y="6634071"/>
            <a:ext cx="576000" cy="55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p:cSld name="SECTION_HEADER_1">
    <p:spTree>
      <p:nvGrpSpPr>
        <p:cNvPr id="1" name="Shape 184"/>
        <p:cNvGrpSpPr/>
        <p:nvPr/>
      </p:nvGrpSpPr>
      <p:grpSpPr>
        <a:xfrm>
          <a:off x="0" y="0"/>
          <a:ext cx="0" cy="0"/>
          <a:chOff x="0" y="0"/>
          <a:chExt cx="0" cy="0"/>
        </a:xfrm>
      </p:grpSpPr>
      <p:sp>
        <p:nvSpPr>
          <p:cNvPr id="185" name="Google Shape;185;p20"/>
          <p:cNvSpPr txBox="1">
            <a:spLocks noGrp="1"/>
          </p:cNvSpPr>
          <p:nvPr>
            <p:ph type="title"/>
          </p:nvPr>
        </p:nvSpPr>
        <p:spPr>
          <a:xfrm>
            <a:off x="327285" y="3058987"/>
            <a:ext cx="8946900" cy="11970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86" name="Google Shape;186;p20"/>
          <p:cNvSpPr txBox="1">
            <a:spLocks noGrp="1"/>
          </p:cNvSpPr>
          <p:nvPr>
            <p:ph type="sldNum" idx="12"/>
          </p:nvPr>
        </p:nvSpPr>
        <p:spPr>
          <a:xfrm>
            <a:off x="8896081" y="6634071"/>
            <a:ext cx="576000" cy="55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Headline Divider Slide">
  <p:cSld name="CUSTOM_3">
    <p:spTree>
      <p:nvGrpSpPr>
        <p:cNvPr id="1" name="Shape 16"/>
        <p:cNvGrpSpPr/>
        <p:nvPr/>
      </p:nvGrpSpPr>
      <p:grpSpPr>
        <a:xfrm>
          <a:off x="0" y="0"/>
          <a:ext cx="0" cy="0"/>
          <a:chOff x="0" y="0"/>
          <a:chExt cx="0" cy="0"/>
        </a:xfrm>
      </p:grpSpPr>
      <p:sp>
        <p:nvSpPr>
          <p:cNvPr id="17" name="Google Shape;17;p3"/>
          <p:cNvSpPr txBox="1">
            <a:spLocks noGrp="1"/>
          </p:cNvSpPr>
          <p:nvPr>
            <p:ph type="sldNum" idx="12"/>
          </p:nvPr>
        </p:nvSpPr>
        <p:spPr>
          <a:xfrm>
            <a:off x="8896081" y="6634071"/>
            <a:ext cx="576000" cy="55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8" name="Google Shape;18;p3"/>
          <p:cNvSpPr txBox="1">
            <a:spLocks noGrp="1"/>
          </p:cNvSpPr>
          <p:nvPr>
            <p:ph type="title"/>
          </p:nvPr>
        </p:nvSpPr>
        <p:spPr>
          <a:xfrm>
            <a:off x="441919" y="1993956"/>
            <a:ext cx="4541100" cy="34599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Clr>
                <a:schemeClr val="lt1"/>
              </a:buClr>
              <a:buSzPts val="6000"/>
              <a:buFont typeface="Inter"/>
              <a:buNone/>
              <a:defRPr sz="6000">
                <a:solidFill>
                  <a:schemeClr val="lt1"/>
                </a:solidFill>
              </a:defRPr>
            </a:lvl1pPr>
            <a:lvl2pPr lvl="1">
              <a:lnSpc>
                <a:spcPct val="80000"/>
              </a:lnSpc>
              <a:spcBef>
                <a:spcPts val="0"/>
              </a:spcBef>
              <a:spcAft>
                <a:spcPts val="0"/>
              </a:spcAft>
              <a:buClr>
                <a:schemeClr val="lt1"/>
              </a:buClr>
              <a:buSzPts val="6000"/>
              <a:buFont typeface="Inter"/>
              <a:buNone/>
              <a:defRPr sz="6000" b="1">
                <a:solidFill>
                  <a:schemeClr val="lt1"/>
                </a:solidFill>
              </a:defRPr>
            </a:lvl2pPr>
            <a:lvl3pPr lvl="2">
              <a:lnSpc>
                <a:spcPct val="80000"/>
              </a:lnSpc>
              <a:spcBef>
                <a:spcPts val="0"/>
              </a:spcBef>
              <a:spcAft>
                <a:spcPts val="0"/>
              </a:spcAft>
              <a:buClr>
                <a:schemeClr val="lt1"/>
              </a:buClr>
              <a:buSzPts val="6000"/>
              <a:buFont typeface="Inter"/>
              <a:buNone/>
              <a:defRPr sz="6000" b="1">
                <a:solidFill>
                  <a:schemeClr val="lt1"/>
                </a:solidFill>
              </a:defRPr>
            </a:lvl3pPr>
            <a:lvl4pPr lvl="3">
              <a:lnSpc>
                <a:spcPct val="80000"/>
              </a:lnSpc>
              <a:spcBef>
                <a:spcPts val="0"/>
              </a:spcBef>
              <a:spcAft>
                <a:spcPts val="0"/>
              </a:spcAft>
              <a:buClr>
                <a:schemeClr val="lt1"/>
              </a:buClr>
              <a:buSzPts val="6000"/>
              <a:buFont typeface="Inter"/>
              <a:buNone/>
              <a:defRPr sz="6000" b="1">
                <a:solidFill>
                  <a:schemeClr val="lt1"/>
                </a:solidFill>
              </a:defRPr>
            </a:lvl4pPr>
            <a:lvl5pPr lvl="4">
              <a:lnSpc>
                <a:spcPct val="80000"/>
              </a:lnSpc>
              <a:spcBef>
                <a:spcPts val="0"/>
              </a:spcBef>
              <a:spcAft>
                <a:spcPts val="0"/>
              </a:spcAft>
              <a:buClr>
                <a:schemeClr val="lt1"/>
              </a:buClr>
              <a:buSzPts val="6000"/>
              <a:buFont typeface="Inter"/>
              <a:buNone/>
              <a:defRPr sz="6000" b="1">
                <a:solidFill>
                  <a:schemeClr val="lt1"/>
                </a:solidFill>
              </a:defRPr>
            </a:lvl5pPr>
            <a:lvl6pPr lvl="5">
              <a:lnSpc>
                <a:spcPct val="80000"/>
              </a:lnSpc>
              <a:spcBef>
                <a:spcPts val="0"/>
              </a:spcBef>
              <a:spcAft>
                <a:spcPts val="0"/>
              </a:spcAft>
              <a:buClr>
                <a:schemeClr val="lt1"/>
              </a:buClr>
              <a:buSzPts val="6000"/>
              <a:buFont typeface="Inter"/>
              <a:buNone/>
              <a:defRPr sz="6000" b="1">
                <a:solidFill>
                  <a:schemeClr val="lt1"/>
                </a:solidFill>
              </a:defRPr>
            </a:lvl6pPr>
            <a:lvl7pPr lvl="6">
              <a:lnSpc>
                <a:spcPct val="80000"/>
              </a:lnSpc>
              <a:spcBef>
                <a:spcPts val="0"/>
              </a:spcBef>
              <a:spcAft>
                <a:spcPts val="0"/>
              </a:spcAft>
              <a:buClr>
                <a:schemeClr val="lt1"/>
              </a:buClr>
              <a:buSzPts val="6000"/>
              <a:buFont typeface="Inter"/>
              <a:buNone/>
              <a:defRPr sz="6000" b="1">
                <a:solidFill>
                  <a:schemeClr val="lt1"/>
                </a:solidFill>
              </a:defRPr>
            </a:lvl7pPr>
            <a:lvl8pPr lvl="7">
              <a:lnSpc>
                <a:spcPct val="80000"/>
              </a:lnSpc>
              <a:spcBef>
                <a:spcPts val="0"/>
              </a:spcBef>
              <a:spcAft>
                <a:spcPts val="0"/>
              </a:spcAft>
              <a:buClr>
                <a:schemeClr val="lt1"/>
              </a:buClr>
              <a:buSzPts val="6000"/>
              <a:buFont typeface="Inter"/>
              <a:buNone/>
              <a:defRPr sz="6000" b="1">
                <a:solidFill>
                  <a:schemeClr val="lt1"/>
                </a:solidFill>
              </a:defRPr>
            </a:lvl8pPr>
            <a:lvl9pPr lvl="8">
              <a:lnSpc>
                <a:spcPct val="80000"/>
              </a:lnSpc>
              <a:spcBef>
                <a:spcPts val="0"/>
              </a:spcBef>
              <a:spcAft>
                <a:spcPts val="0"/>
              </a:spcAft>
              <a:buClr>
                <a:schemeClr val="lt1"/>
              </a:buClr>
              <a:buSzPts val="6000"/>
              <a:buFont typeface="Inter"/>
              <a:buNone/>
              <a:defRPr sz="6000" b="1">
                <a:solidFill>
                  <a:schemeClr val="lt1"/>
                </a:solidFill>
              </a:defRPr>
            </a:lvl9pPr>
          </a:lstStyle>
          <a:p>
            <a:endParaRPr/>
          </a:p>
        </p:txBody>
      </p:sp>
      <p:sp>
        <p:nvSpPr>
          <p:cNvPr id="19" name="Google Shape;19;p3"/>
          <p:cNvSpPr txBox="1">
            <a:spLocks noGrp="1"/>
          </p:cNvSpPr>
          <p:nvPr>
            <p:ph type="title" idx="2"/>
          </p:nvPr>
        </p:nvSpPr>
        <p:spPr>
          <a:xfrm>
            <a:off x="498067" y="5395200"/>
            <a:ext cx="4238400" cy="1640100"/>
          </a:xfrm>
          <a:prstGeom prst="rect">
            <a:avLst/>
          </a:prstGeom>
        </p:spPr>
        <p:txBody>
          <a:bodyPr spcFirstLastPara="1" wrap="square" lIns="91425" tIns="91425" rIns="91425" bIns="91425" anchor="t" anchorCtr="0">
            <a:noAutofit/>
          </a:bodyPr>
          <a:lstStyle>
            <a:lvl1pPr lvl="0">
              <a:spcBef>
                <a:spcPts val="0"/>
              </a:spcBef>
              <a:spcAft>
                <a:spcPts val="0"/>
              </a:spcAft>
              <a:buClr>
                <a:schemeClr val="lt2"/>
              </a:buClr>
              <a:buSzPts val="1800"/>
              <a:buFont typeface="Inter SemiBold"/>
              <a:buNone/>
              <a:defRPr sz="1800" b="0">
                <a:solidFill>
                  <a:schemeClr val="lt2"/>
                </a:solidFill>
                <a:latin typeface="Inter SemiBold"/>
                <a:ea typeface="Inter SemiBold"/>
                <a:cs typeface="Inter SemiBold"/>
                <a:sym typeface="Inter SemiBold"/>
              </a:defRPr>
            </a:lvl1pPr>
            <a:lvl2pPr lvl="1">
              <a:spcBef>
                <a:spcPts val="0"/>
              </a:spcBef>
              <a:spcAft>
                <a:spcPts val="0"/>
              </a:spcAft>
              <a:buClr>
                <a:schemeClr val="lt2"/>
              </a:buClr>
              <a:buSzPts val="1800"/>
              <a:buFont typeface="Inter SemiBold"/>
              <a:buNone/>
              <a:defRPr sz="1800">
                <a:solidFill>
                  <a:schemeClr val="lt2"/>
                </a:solidFill>
                <a:latin typeface="Inter SemiBold"/>
                <a:ea typeface="Inter SemiBold"/>
                <a:cs typeface="Inter SemiBold"/>
                <a:sym typeface="Inter SemiBold"/>
              </a:defRPr>
            </a:lvl2pPr>
            <a:lvl3pPr lvl="2">
              <a:spcBef>
                <a:spcPts val="0"/>
              </a:spcBef>
              <a:spcAft>
                <a:spcPts val="0"/>
              </a:spcAft>
              <a:buClr>
                <a:schemeClr val="lt2"/>
              </a:buClr>
              <a:buSzPts val="1800"/>
              <a:buFont typeface="Inter SemiBold"/>
              <a:buNone/>
              <a:defRPr sz="1800">
                <a:solidFill>
                  <a:schemeClr val="lt2"/>
                </a:solidFill>
                <a:latin typeface="Inter SemiBold"/>
                <a:ea typeface="Inter SemiBold"/>
                <a:cs typeface="Inter SemiBold"/>
                <a:sym typeface="Inter SemiBold"/>
              </a:defRPr>
            </a:lvl3pPr>
            <a:lvl4pPr lvl="3">
              <a:spcBef>
                <a:spcPts val="0"/>
              </a:spcBef>
              <a:spcAft>
                <a:spcPts val="0"/>
              </a:spcAft>
              <a:buClr>
                <a:schemeClr val="lt2"/>
              </a:buClr>
              <a:buSzPts val="1800"/>
              <a:buFont typeface="Inter SemiBold"/>
              <a:buNone/>
              <a:defRPr sz="1800">
                <a:solidFill>
                  <a:schemeClr val="lt2"/>
                </a:solidFill>
                <a:latin typeface="Inter SemiBold"/>
                <a:ea typeface="Inter SemiBold"/>
                <a:cs typeface="Inter SemiBold"/>
                <a:sym typeface="Inter SemiBold"/>
              </a:defRPr>
            </a:lvl4pPr>
            <a:lvl5pPr lvl="4">
              <a:spcBef>
                <a:spcPts val="0"/>
              </a:spcBef>
              <a:spcAft>
                <a:spcPts val="0"/>
              </a:spcAft>
              <a:buClr>
                <a:schemeClr val="lt2"/>
              </a:buClr>
              <a:buSzPts val="1800"/>
              <a:buFont typeface="Inter SemiBold"/>
              <a:buNone/>
              <a:defRPr sz="1800">
                <a:solidFill>
                  <a:schemeClr val="lt2"/>
                </a:solidFill>
                <a:latin typeface="Inter SemiBold"/>
                <a:ea typeface="Inter SemiBold"/>
                <a:cs typeface="Inter SemiBold"/>
                <a:sym typeface="Inter SemiBold"/>
              </a:defRPr>
            </a:lvl5pPr>
            <a:lvl6pPr lvl="5">
              <a:spcBef>
                <a:spcPts val="0"/>
              </a:spcBef>
              <a:spcAft>
                <a:spcPts val="0"/>
              </a:spcAft>
              <a:buClr>
                <a:schemeClr val="lt2"/>
              </a:buClr>
              <a:buSzPts val="1800"/>
              <a:buFont typeface="Inter SemiBold"/>
              <a:buNone/>
              <a:defRPr sz="1800">
                <a:solidFill>
                  <a:schemeClr val="lt2"/>
                </a:solidFill>
                <a:latin typeface="Inter SemiBold"/>
                <a:ea typeface="Inter SemiBold"/>
                <a:cs typeface="Inter SemiBold"/>
                <a:sym typeface="Inter SemiBold"/>
              </a:defRPr>
            </a:lvl6pPr>
            <a:lvl7pPr lvl="6">
              <a:spcBef>
                <a:spcPts val="0"/>
              </a:spcBef>
              <a:spcAft>
                <a:spcPts val="0"/>
              </a:spcAft>
              <a:buClr>
                <a:schemeClr val="lt2"/>
              </a:buClr>
              <a:buSzPts val="1800"/>
              <a:buFont typeface="Inter SemiBold"/>
              <a:buNone/>
              <a:defRPr sz="1800">
                <a:solidFill>
                  <a:schemeClr val="lt2"/>
                </a:solidFill>
                <a:latin typeface="Inter SemiBold"/>
                <a:ea typeface="Inter SemiBold"/>
                <a:cs typeface="Inter SemiBold"/>
                <a:sym typeface="Inter SemiBold"/>
              </a:defRPr>
            </a:lvl7pPr>
            <a:lvl8pPr lvl="7">
              <a:spcBef>
                <a:spcPts val="0"/>
              </a:spcBef>
              <a:spcAft>
                <a:spcPts val="0"/>
              </a:spcAft>
              <a:buClr>
                <a:schemeClr val="lt2"/>
              </a:buClr>
              <a:buSzPts val="1800"/>
              <a:buFont typeface="Inter SemiBold"/>
              <a:buNone/>
              <a:defRPr sz="1800">
                <a:solidFill>
                  <a:schemeClr val="lt2"/>
                </a:solidFill>
                <a:latin typeface="Inter SemiBold"/>
                <a:ea typeface="Inter SemiBold"/>
                <a:cs typeface="Inter SemiBold"/>
                <a:sym typeface="Inter SemiBold"/>
              </a:defRPr>
            </a:lvl8pPr>
            <a:lvl9pPr lvl="8">
              <a:spcBef>
                <a:spcPts val="0"/>
              </a:spcBef>
              <a:spcAft>
                <a:spcPts val="0"/>
              </a:spcAft>
              <a:buClr>
                <a:schemeClr val="lt2"/>
              </a:buClr>
              <a:buSzPts val="1800"/>
              <a:buFont typeface="Inter SemiBold"/>
              <a:buNone/>
              <a:defRPr sz="1800">
                <a:solidFill>
                  <a:schemeClr val="lt2"/>
                </a:solidFill>
                <a:latin typeface="Inter SemiBold"/>
                <a:ea typeface="Inter SemiBold"/>
                <a:cs typeface="Inter SemiBold"/>
                <a:sym typeface="Inter SemiBold"/>
              </a:defRPr>
            </a:lvl9pPr>
          </a:lstStyle>
          <a:p>
            <a:endParaRPr/>
          </a:p>
        </p:txBody>
      </p:sp>
      <p:sp>
        <p:nvSpPr>
          <p:cNvPr id="20" name="Google Shape;20;p3"/>
          <p:cNvSpPr/>
          <p:nvPr/>
        </p:nvSpPr>
        <p:spPr>
          <a:xfrm>
            <a:off x="633649" y="6755271"/>
            <a:ext cx="806400" cy="270900"/>
          </a:xfrm>
          <a:prstGeom prst="roundRect">
            <a:avLst>
              <a:gd name="adj" fmla="val 50000"/>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700">
                <a:solidFill>
                  <a:schemeClr val="lt2"/>
                </a:solidFill>
                <a:latin typeface="Inter"/>
                <a:ea typeface="Inter"/>
                <a:cs typeface="Inter"/>
                <a:sym typeface="Inter"/>
              </a:rPr>
              <a:t>Confidential</a:t>
            </a:r>
            <a:endParaRPr sz="700">
              <a:solidFill>
                <a:schemeClr val="lt2"/>
              </a:solidFill>
              <a:latin typeface="Inter"/>
              <a:ea typeface="Inter"/>
              <a:cs typeface="Inter"/>
              <a:sym typeface="Inter"/>
            </a:endParaRPr>
          </a:p>
        </p:txBody>
      </p:sp>
      <p:sp>
        <p:nvSpPr>
          <p:cNvPr id="21" name="Google Shape;21;p3"/>
          <p:cNvSpPr/>
          <p:nvPr/>
        </p:nvSpPr>
        <p:spPr>
          <a:xfrm>
            <a:off x="1726883" y="6755271"/>
            <a:ext cx="806400" cy="270900"/>
          </a:xfrm>
          <a:prstGeom prst="roundRect">
            <a:avLst>
              <a:gd name="adj" fmla="val 50000"/>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Clr>
                <a:schemeClr val="dk1"/>
              </a:buClr>
              <a:buSzPts val="1100"/>
              <a:buFont typeface="Arial"/>
              <a:buNone/>
            </a:pPr>
            <a:r>
              <a:rPr lang="en" sz="700">
                <a:solidFill>
                  <a:schemeClr val="lt2"/>
                </a:solidFill>
                <a:latin typeface="Inter"/>
                <a:ea typeface="Inter"/>
                <a:cs typeface="Inter"/>
                <a:sym typeface="Inter"/>
              </a:rPr>
              <a:t>Copyright ©</a:t>
            </a:r>
            <a:endParaRPr sz="700">
              <a:solidFill>
                <a:schemeClr val="lt2"/>
              </a:solidFill>
              <a:latin typeface="Inter"/>
              <a:ea typeface="Inter"/>
              <a:cs typeface="Inter"/>
              <a:sym typeface="Inte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body">
  <p:cSld name="TITLE_AND_BODY_1">
    <p:spTree>
      <p:nvGrpSpPr>
        <p:cNvPr id="1" name="Shape 187"/>
        <p:cNvGrpSpPr/>
        <p:nvPr/>
      </p:nvGrpSpPr>
      <p:grpSpPr>
        <a:xfrm>
          <a:off x="0" y="0"/>
          <a:ext cx="0" cy="0"/>
          <a:chOff x="0" y="0"/>
          <a:chExt cx="0" cy="0"/>
        </a:xfrm>
      </p:grpSpPr>
      <p:sp>
        <p:nvSpPr>
          <p:cNvPr id="188" name="Google Shape;188;p21"/>
          <p:cNvSpPr txBox="1">
            <a:spLocks noGrp="1"/>
          </p:cNvSpPr>
          <p:nvPr>
            <p:ph type="title"/>
          </p:nvPr>
        </p:nvSpPr>
        <p:spPr>
          <a:xfrm>
            <a:off x="327285" y="632924"/>
            <a:ext cx="8946900" cy="814500"/>
          </a:xfrm>
          <a:prstGeom prst="rect">
            <a:avLst/>
          </a:prstGeom>
        </p:spPr>
        <p:txBody>
          <a:bodyPr spcFirstLastPara="1" wrap="square" lIns="91425" tIns="91425" rIns="91425" bIns="91425" anchor="t" anchorCtr="0">
            <a:noAutofit/>
          </a:bodyPr>
          <a:lstStyle>
            <a:lvl1pPr lvl="0">
              <a:spcBef>
                <a:spcPts val="0"/>
              </a:spcBef>
              <a:spcAft>
                <a:spcPts val="0"/>
              </a:spcAft>
              <a:buSzPts val="3400"/>
              <a:buNone/>
              <a:defRPr/>
            </a:lvl1pPr>
            <a:lvl2pPr lvl="1">
              <a:spcBef>
                <a:spcPts val="0"/>
              </a:spcBef>
              <a:spcAft>
                <a:spcPts val="0"/>
              </a:spcAft>
              <a:buSzPts val="3400"/>
              <a:buNone/>
              <a:defRPr/>
            </a:lvl2pPr>
            <a:lvl3pPr lvl="2">
              <a:spcBef>
                <a:spcPts val="0"/>
              </a:spcBef>
              <a:spcAft>
                <a:spcPts val="0"/>
              </a:spcAft>
              <a:buSzPts val="3400"/>
              <a:buNone/>
              <a:defRPr/>
            </a:lvl3pPr>
            <a:lvl4pPr lvl="3">
              <a:spcBef>
                <a:spcPts val="0"/>
              </a:spcBef>
              <a:spcAft>
                <a:spcPts val="0"/>
              </a:spcAft>
              <a:buSzPts val="3400"/>
              <a:buNone/>
              <a:defRPr/>
            </a:lvl4pPr>
            <a:lvl5pPr lvl="4">
              <a:spcBef>
                <a:spcPts val="0"/>
              </a:spcBef>
              <a:spcAft>
                <a:spcPts val="0"/>
              </a:spcAft>
              <a:buSzPts val="3400"/>
              <a:buNone/>
              <a:defRPr/>
            </a:lvl5pPr>
            <a:lvl6pPr lvl="5">
              <a:spcBef>
                <a:spcPts val="0"/>
              </a:spcBef>
              <a:spcAft>
                <a:spcPts val="0"/>
              </a:spcAft>
              <a:buSzPts val="3400"/>
              <a:buNone/>
              <a:defRPr/>
            </a:lvl6pPr>
            <a:lvl7pPr lvl="6">
              <a:spcBef>
                <a:spcPts val="0"/>
              </a:spcBef>
              <a:spcAft>
                <a:spcPts val="0"/>
              </a:spcAft>
              <a:buSzPts val="3400"/>
              <a:buNone/>
              <a:defRPr/>
            </a:lvl7pPr>
            <a:lvl8pPr lvl="7">
              <a:spcBef>
                <a:spcPts val="0"/>
              </a:spcBef>
              <a:spcAft>
                <a:spcPts val="0"/>
              </a:spcAft>
              <a:buSzPts val="3400"/>
              <a:buNone/>
              <a:defRPr/>
            </a:lvl8pPr>
            <a:lvl9pPr lvl="8">
              <a:spcBef>
                <a:spcPts val="0"/>
              </a:spcBef>
              <a:spcAft>
                <a:spcPts val="0"/>
              </a:spcAft>
              <a:buSzPts val="3400"/>
              <a:buNone/>
              <a:defRPr/>
            </a:lvl9pPr>
          </a:lstStyle>
          <a:p>
            <a:endParaRPr/>
          </a:p>
        </p:txBody>
      </p:sp>
      <p:sp>
        <p:nvSpPr>
          <p:cNvPr id="189" name="Google Shape;189;p21"/>
          <p:cNvSpPr txBox="1">
            <a:spLocks noGrp="1"/>
          </p:cNvSpPr>
          <p:nvPr>
            <p:ph type="body" idx="1"/>
          </p:nvPr>
        </p:nvSpPr>
        <p:spPr>
          <a:xfrm>
            <a:off x="327285" y="1639076"/>
            <a:ext cx="8946900" cy="48588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190" name="Google Shape;190;p21"/>
          <p:cNvSpPr txBox="1">
            <a:spLocks noGrp="1"/>
          </p:cNvSpPr>
          <p:nvPr>
            <p:ph type="sldNum" idx="12"/>
          </p:nvPr>
        </p:nvSpPr>
        <p:spPr>
          <a:xfrm>
            <a:off x="8896081" y="6634071"/>
            <a:ext cx="576000" cy="55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wo columns">
  <p:cSld name="TITLE_AND_TWO_COLUMNS_1">
    <p:spTree>
      <p:nvGrpSpPr>
        <p:cNvPr id="1" name="Shape 191"/>
        <p:cNvGrpSpPr/>
        <p:nvPr/>
      </p:nvGrpSpPr>
      <p:grpSpPr>
        <a:xfrm>
          <a:off x="0" y="0"/>
          <a:ext cx="0" cy="0"/>
          <a:chOff x="0" y="0"/>
          <a:chExt cx="0" cy="0"/>
        </a:xfrm>
      </p:grpSpPr>
      <p:sp>
        <p:nvSpPr>
          <p:cNvPr id="192" name="Google Shape;192;p22"/>
          <p:cNvSpPr txBox="1">
            <a:spLocks noGrp="1"/>
          </p:cNvSpPr>
          <p:nvPr>
            <p:ph type="title"/>
          </p:nvPr>
        </p:nvSpPr>
        <p:spPr>
          <a:xfrm>
            <a:off x="327285" y="632924"/>
            <a:ext cx="8946900" cy="814500"/>
          </a:xfrm>
          <a:prstGeom prst="rect">
            <a:avLst/>
          </a:prstGeom>
        </p:spPr>
        <p:txBody>
          <a:bodyPr spcFirstLastPara="1" wrap="square" lIns="91425" tIns="91425" rIns="91425" bIns="91425" anchor="t" anchorCtr="0">
            <a:noAutofit/>
          </a:bodyPr>
          <a:lstStyle>
            <a:lvl1pPr lvl="0">
              <a:spcBef>
                <a:spcPts val="0"/>
              </a:spcBef>
              <a:spcAft>
                <a:spcPts val="0"/>
              </a:spcAft>
              <a:buSzPts val="3400"/>
              <a:buNone/>
              <a:defRPr/>
            </a:lvl1pPr>
            <a:lvl2pPr lvl="1">
              <a:spcBef>
                <a:spcPts val="0"/>
              </a:spcBef>
              <a:spcAft>
                <a:spcPts val="0"/>
              </a:spcAft>
              <a:buSzPts val="3400"/>
              <a:buNone/>
              <a:defRPr/>
            </a:lvl2pPr>
            <a:lvl3pPr lvl="2">
              <a:spcBef>
                <a:spcPts val="0"/>
              </a:spcBef>
              <a:spcAft>
                <a:spcPts val="0"/>
              </a:spcAft>
              <a:buSzPts val="3400"/>
              <a:buNone/>
              <a:defRPr/>
            </a:lvl3pPr>
            <a:lvl4pPr lvl="3">
              <a:spcBef>
                <a:spcPts val="0"/>
              </a:spcBef>
              <a:spcAft>
                <a:spcPts val="0"/>
              </a:spcAft>
              <a:buSzPts val="3400"/>
              <a:buNone/>
              <a:defRPr/>
            </a:lvl4pPr>
            <a:lvl5pPr lvl="4">
              <a:spcBef>
                <a:spcPts val="0"/>
              </a:spcBef>
              <a:spcAft>
                <a:spcPts val="0"/>
              </a:spcAft>
              <a:buSzPts val="3400"/>
              <a:buNone/>
              <a:defRPr/>
            </a:lvl5pPr>
            <a:lvl6pPr lvl="5">
              <a:spcBef>
                <a:spcPts val="0"/>
              </a:spcBef>
              <a:spcAft>
                <a:spcPts val="0"/>
              </a:spcAft>
              <a:buSzPts val="3400"/>
              <a:buNone/>
              <a:defRPr/>
            </a:lvl6pPr>
            <a:lvl7pPr lvl="6">
              <a:spcBef>
                <a:spcPts val="0"/>
              </a:spcBef>
              <a:spcAft>
                <a:spcPts val="0"/>
              </a:spcAft>
              <a:buSzPts val="3400"/>
              <a:buNone/>
              <a:defRPr/>
            </a:lvl7pPr>
            <a:lvl8pPr lvl="7">
              <a:spcBef>
                <a:spcPts val="0"/>
              </a:spcBef>
              <a:spcAft>
                <a:spcPts val="0"/>
              </a:spcAft>
              <a:buSzPts val="3400"/>
              <a:buNone/>
              <a:defRPr/>
            </a:lvl8pPr>
            <a:lvl9pPr lvl="8">
              <a:spcBef>
                <a:spcPts val="0"/>
              </a:spcBef>
              <a:spcAft>
                <a:spcPts val="0"/>
              </a:spcAft>
              <a:buSzPts val="3400"/>
              <a:buNone/>
              <a:defRPr/>
            </a:lvl9pPr>
          </a:lstStyle>
          <a:p>
            <a:endParaRPr/>
          </a:p>
        </p:txBody>
      </p:sp>
      <p:sp>
        <p:nvSpPr>
          <p:cNvPr id="193" name="Google Shape;193;p22"/>
          <p:cNvSpPr txBox="1">
            <a:spLocks noGrp="1"/>
          </p:cNvSpPr>
          <p:nvPr>
            <p:ph type="body" idx="1"/>
          </p:nvPr>
        </p:nvSpPr>
        <p:spPr>
          <a:xfrm>
            <a:off x="327285" y="1639076"/>
            <a:ext cx="4200000" cy="48588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194" name="Google Shape;194;p22"/>
          <p:cNvSpPr txBox="1">
            <a:spLocks noGrp="1"/>
          </p:cNvSpPr>
          <p:nvPr>
            <p:ph type="body" idx="2"/>
          </p:nvPr>
        </p:nvSpPr>
        <p:spPr>
          <a:xfrm>
            <a:off x="5074020" y="1639076"/>
            <a:ext cx="4200000" cy="48588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195" name="Google Shape;195;p22"/>
          <p:cNvSpPr txBox="1">
            <a:spLocks noGrp="1"/>
          </p:cNvSpPr>
          <p:nvPr>
            <p:ph type="sldNum" idx="12"/>
          </p:nvPr>
        </p:nvSpPr>
        <p:spPr>
          <a:xfrm>
            <a:off x="8896081" y="6634071"/>
            <a:ext cx="576000" cy="55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p:cSld name="TITLE_ONLY_1">
    <p:spTree>
      <p:nvGrpSpPr>
        <p:cNvPr id="1" name="Shape 196"/>
        <p:cNvGrpSpPr/>
        <p:nvPr/>
      </p:nvGrpSpPr>
      <p:grpSpPr>
        <a:xfrm>
          <a:off x="0" y="0"/>
          <a:ext cx="0" cy="0"/>
          <a:chOff x="0" y="0"/>
          <a:chExt cx="0" cy="0"/>
        </a:xfrm>
      </p:grpSpPr>
      <p:sp>
        <p:nvSpPr>
          <p:cNvPr id="197" name="Google Shape;197;p23"/>
          <p:cNvSpPr txBox="1">
            <a:spLocks noGrp="1"/>
          </p:cNvSpPr>
          <p:nvPr>
            <p:ph type="title"/>
          </p:nvPr>
        </p:nvSpPr>
        <p:spPr>
          <a:xfrm>
            <a:off x="327285" y="632924"/>
            <a:ext cx="8946900" cy="814500"/>
          </a:xfrm>
          <a:prstGeom prst="rect">
            <a:avLst/>
          </a:prstGeom>
        </p:spPr>
        <p:txBody>
          <a:bodyPr spcFirstLastPara="1" wrap="square" lIns="91425" tIns="91425" rIns="91425" bIns="91425" anchor="t" anchorCtr="0">
            <a:noAutofit/>
          </a:bodyPr>
          <a:lstStyle>
            <a:lvl1pPr lvl="0">
              <a:spcBef>
                <a:spcPts val="0"/>
              </a:spcBef>
              <a:spcAft>
                <a:spcPts val="0"/>
              </a:spcAft>
              <a:buSzPts val="3400"/>
              <a:buNone/>
              <a:defRPr/>
            </a:lvl1pPr>
            <a:lvl2pPr lvl="1">
              <a:spcBef>
                <a:spcPts val="0"/>
              </a:spcBef>
              <a:spcAft>
                <a:spcPts val="0"/>
              </a:spcAft>
              <a:buSzPts val="3400"/>
              <a:buNone/>
              <a:defRPr/>
            </a:lvl2pPr>
            <a:lvl3pPr lvl="2">
              <a:spcBef>
                <a:spcPts val="0"/>
              </a:spcBef>
              <a:spcAft>
                <a:spcPts val="0"/>
              </a:spcAft>
              <a:buSzPts val="3400"/>
              <a:buNone/>
              <a:defRPr/>
            </a:lvl3pPr>
            <a:lvl4pPr lvl="3">
              <a:spcBef>
                <a:spcPts val="0"/>
              </a:spcBef>
              <a:spcAft>
                <a:spcPts val="0"/>
              </a:spcAft>
              <a:buSzPts val="3400"/>
              <a:buNone/>
              <a:defRPr/>
            </a:lvl4pPr>
            <a:lvl5pPr lvl="4">
              <a:spcBef>
                <a:spcPts val="0"/>
              </a:spcBef>
              <a:spcAft>
                <a:spcPts val="0"/>
              </a:spcAft>
              <a:buSzPts val="3400"/>
              <a:buNone/>
              <a:defRPr/>
            </a:lvl5pPr>
            <a:lvl6pPr lvl="5">
              <a:spcBef>
                <a:spcPts val="0"/>
              </a:spcBef>
              <a:spcAft>
                <a:spcPts val="0"/>
              </a:spcAft>
              <a:buSzPts val="3400"/>
              <a:buNone/>
              <a:defRPr/>
            </a:lvl6pPr>
            <a:lvl7pPr lvl="6">
              <a:spcBef>
                <a:spcPts val="0"/>
              </a:spcBef>
              <a:spcAft>
                <a:spcPts val="0"/>
              </a:spcAft>
              <a:buSzPts val="3400"/>
              <a:buNone/>
              <a:defRPr/>
            </a:lvl7pPr>
            <a:lvl8pPr lvl="7">
              <a:spcBef>
                <a:spcPts val="0"/>
              </a:spcBef>
              <a:spcAft>
                <a:spcPts val="0"/>
              </a:spcAft>
              <a:buSzPts val="3400"/>
              <a:buNone/>
              <a:defRPr/>
            </a:lvl8pPr>
            <a:lvl9pPr lvl="8">
              <a:spcBef>
                <a:spcPts val="0"/>
              </a:spcBef>
              <a:spcAft>
                <a:spcPts val="0"/>
              </a:spcAft>
              <a:buSzPts val="3400"/>
              <a:buNone/>
              <a:defRPr/>
            </a:lvl9pPr>
          </a:lstStyle>
          <a:p>
            <a:endParaRPr/>
          </a:p>
        </p:txBody>
      </p:sp>
      <p:sp>
        <p:nvSpPr>
          <p:cNvPr id="198" name="Google Shape;198;p23"/>
          <p:cNvSpPr txBox="1">
            <a:spLocks noGrp="1"/>
          </p:cNvSpPr>
          <p:nvPr>
            <p:ph type="sldNum" idx="12"/>
          </p:nvPr>
        </p:nvSpPr>
        <p:spPr>
          <a:xfrm>
            <a:off x="8896081" y="6634071"/>
            <a:ext cx="576000" cy="55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One column text">
  <p:cSld name="ONE_COLUMN_TEXT_1">
    <p:spTree>
      <p:nvGrpSpPr>
        <p:cNvPr id="1" name="Shape 199"/>
        <p:cNvGrpSpPr/>
        <p:nvPr/>
      </p:nvGrpSpPr>
      <p:grpSpPr>
        <a:xfrm>
          <a:off x="0" y="0"/>
          <a:ext cx="0" cy="0"/>
          <a:chOff x="0" y="0"/>
          <a:chExt cx="0" cy="0"/>
        </a:xfrm>
      </p:grpSpPr>
      <p:sp>
        <p:nvSpPr>
          <p:cNvPr id="200" name="Google Shape;200;p24"/>
          <p:cNvSpPr txBox="1">
            <a:spLocks noGrp="1"/>
          </p:cNvSpPr>
          <p:nvPr>
            <p:ph type="title"/>
          </p:nvPr>
        </p:nvSpPr>
        <p:spPr>
          <a:xfrm>
            <a:off x="327285" y="790187"/>
            <a:ext cx="2948400" cy="1074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201" name="Google Shape;201;p24"/>
          <p:cNvSpPr txBox="1">
            <a:spLocks noGrp="1"/>
          </p:cNvSpPr>
          <p:nvPr>
            <p:ph type="body" idx="1"/>
          </p:nvPr>
        </p:nvSpPr>
        <p:spPr>
          <a:xfrm>
            <a:off x="327285" y="1976320"/>
            <a:ext cx="2948400" cy="45219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202" name="Google Shape;202;p24"/>
          <p:cNvSpPr txBox="1">
            <a:spLocks noGrp="1"/>
          </p:cNvSpPr>
          <p:nvPr>
            <p:ph type="sldNum" idx="12"/>
          </p:nvPr>
        </p:nvSpPr>
        <p:spPr>
          <a:xfrm>
            <a:off x="8896081" y="6634071"/>
            <a:ext cx="576000" cy="55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Main point">
  <p:cSld name="MAIN_POINT_1">
    <p:spTree>
      <p:nvGrpSpPr>
        <p:cNvPr id="1" name="Shape 203"/>
        <p:cNvGrpSpPr/>
        <p:nvPr/>
      </p:nvGrpSpPr>
      <p:grpSpPr>
        <a:xfrm>
          <a:off x="0" y="0"/>
          <a:ext cx="0" cy="0"/>
          <a:chOff x="0" y="0"/>
          <a:chExt cx="0" cy="0"/>
        </a:xfrm>
      </p:grpSpPr>
      <p:sp>
        <p:nvSpPr>
          <p:cNvPr id="204" name="Google Shape;204;p25"/>
          <p:cNvSpPr txBox="1">
            <a:spLocks noGrp="1"/>
          </p:cNvSpPr>
          <p:nvPr>
            <p:ph type="title"/>
          </p:nvPr>
        </p:nvSpPr>
        <p:spPr>
          <a:xfrm>
            <a:off x="514763" y="640213"/>
            <a:ext cx="6686100" cy="58182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205" name="Google Shape;205;p25"/>
          <p:cNvSpPr txBox="1">
            <a:spLocks noGrp="1"/>
          </p:cNvSpPr>
          <p:nvPr>
            <p:ph type="sldNum" idx="12"/>
          </p:nvPr>
        </p:nvSpPr>
        <p:spPr>
          <a:xfrm>
            <a:off x="8896081" y="6634071"/>
            <a:ext cx="576000" cy="55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_1_1">
    <p:spTree>
      <p:nvGrpSpPr>
        <p:cNvPr id="1" name="Shape 206"/>
        <p:cNvGrpSpPr/>
        <p:nvPr/>
      </p:nvGrpSpPr>
      <p:grpSpPr>
        <a:xfrm>
          <a:off x="0" y="0"/>
          <a:ext cx="0" cy="0"/>
          <a:chOff x="0" y="0"/>
          <a:chExt cx="0" cy="0"/>
        </a:xfrm>
      </p:grpSpPr>
      <p:sp>
        <p:nvSpPr>
          <p:cNvPr id="207" name="Google Shape;207;p26"/>
          <p:cNvSpPr/>
          <p:nvPr/>
        </p:nvSpPr>
        <p:spPr>
          <a:xfrm>
            <a:off x="4800600" y="-178"/>
            <a:ext cx="4800600" cy="7315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6"/>
          <p:cNvSpPr txBox="1">
            <a:spLocks noGrp="1"/>
          </p:cNvSpPr>
          <p:nvPr>
            <p:ph type="title"/>
          </p:nvPr>
        </p:nvSpPr>
        <p:spPr>
          <a:xfrm>
            <a:off x="278775" y="1753849"/>
            <a:ext cx="4247400" cy="21081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a:endParaRPr/>
          </a:p>
        </p:txBody>
      </p:sp>
      <p:sp>
        <p:nvSpPr>
          <p:cNvPr id="209" name="Google Shape;209;p26"/>
          <p:cNvSpPr txBox="1">
            <a:spLocks noGrp="1"/>
          </p:cNvSpPr>
          <p:nvPr>
            <p:ph type="subTitle" idx="1"/>
          </p:nvPr>
        </p:nvSpPr>
        <p:spPr>
          <a:xfrm>
            <a:off x="278775" y="3986596"/>
            <a:ext cx="4247400" cy="1756500"/>
          </a:xfrm>
          <a:prstGeom prst="rect">
            <a:avLst/>
          </a:prstGeom>
        </p:spPr>
        <p:txBody>
          <a:bodyPr spcFirstLastPara="1" wrap="square" lIns="91425" tIns="91425" rIns="91425" bIns="91425" anchor="t" anchorCtr="0">
            <a:noAutofit/>
          </a:bodyPr>
          <a:lstStyle>
            <a:lvl1pPr lvl="0" algn="ctr">
              <a:spcBef>
                <a:spcPts val="0"/>
              </a:spcBef>
              <a:spcAft>
                <a:spcPts val="0"/>
              </a:spcAft>
              <a:buSzPts val="2100"/>
              <a:buNone/>
              <a:defRPr sz="2100"/>
            </a:lvl1pPr>
            <a:lvl2pPr lvl="1" algn="ctr">
              <a:spcBef>
                <a:spcPts val="0"/>
              </a:spcBef>
              <a:spcAft>
                <a:spcPts val="0"/>
              </a:spcAft>
              <a:buSzPts val="2100"/>
              <a:buNone/>
              <a:defRPr sz="2100"/>
            </a:lvl2pPr>
            <a:lvl3pPr lvl="2" algn="ctr">
              <a:spcBef>
                <a:spcPts val="0"/>
              </a:spcBef>
              <a:spcAft>
                <a:spcPts val="0"/>
              </a:spcAft>
              <a:buSzPts val="2100"/>
              <a:buNone/>
              <a:defRPr sz="2100"/>
            </a:lvl3pPr>
            <a:lvl4pPr lvl="3" algn="ctr">
              <a:spcBef>
                <a:spcPts val="0"/>
              </a:spcBef>
              <a:spcAft>
                <a:spcPts val="0"/>
              </a:spcAft>
              <a:buSzPts val="2100"/>
              <a:buNone/>
              <a:defRPr sz="2100"/>
            </a:lvl4pPr>
            <a:lvl5pPr lvl="4" algn="ctr">
              <a:spcBef>
                <a:spcPts val="0"/>
              </a:spcBef>
              <a:spcAft>
                <a:spcPts val="0"/>
              </a:spcAft>
              <a:buSzPts val="2100"/>
              <a:buNone/>
              <a:defRPr sz="2100"/>
            </a:lvl5pPr>
            <a:lvl6pPr lvl="5" algn="ctr">
              <a:spcBef>
                <a:spcPts val="0"/>
              </a:spcBef>
              <a:spcAft>
                <a:spcPts val="0"/>
              </a:spcAft>
              <a:buSzPts val="2100"/>
              <a:buNone/>
              <a:defRPr sz="2100"/>
            </a:lvl6pPr>
            <a:lvl7pPr lvl="6" algn="ctr">
              <a:spcBef>
                <a:spcPts val="0"/>
              </a:spcBef>
              <a:spcAft>
                <a:spcPts val="0"/>
              </a:spcAft>
              <a:buSzPts val="2100"/>
              <a:buNone/>
              <a:defRPr sz="2100"/>
            </a:lvl7pPr>
            <a:lvl8pPr lvl="7" algn="ctr">
              <a:spcBef>
                <a:spcPts val="0"/>
              </a:spcBef>
              <a:spcAft>
                <a:spcPts val="0"/>
              </a:spcAft>
              <a:buSzPts val="2100"/>
              <a:buNone/>
              <a:defRPr sz="2100"/>
            </a:lvl8pPr>
            <a:lvl9pPr lvl="8" algn="ctr">
              <a:spcBef>
                <a:spcPts val="0"/>
              </a:spcBef>
              <a:spcAft>
                <a:spcPts val="0"/>
              </a:spcAft>
              <a:buSzPts val="2100"/>
              <a:buNone/>
              <a:defRPr sz="2100"/>
            </a:lvl9pPr>
          </a:lstStyle>
          <a:p>
            <a:endParaRPr/>
          </a:p>
        </p:txBody>
      </p:sp>
      <p:sp>
        <p:nvSpPr>
          <p:cNvPr id="210" name="Google Shape;210;p26"/>
          <p:cNvSpPr txBox="1">
            <a:spLocks noGrp="1"/>
          </p:cNvSpPr>
          <p:nvPr>
            <p:ph type="body" idx="2"/>
          </p:nvPr>
        </p:nvSpPr>
        <p:spPr>
          <a:xfrm>
            <a:off x="5186475" y="1029796"/>
            <a:ext cx="4028700" cy="5255400"/>
          </a:xfrm>
          <a:prstGeom prst="rect">
            <a:avLst/>
          </a:prstGeom>
        </p:spPr>
        <p:txBody>
          <a:bodyPr spcFirstLastPara="1" wrap="square" lIns="91425" tIns="91425" rIns="91425" bIns="91425" anchor="ctr"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211" name="Google Shape;211;p26"/>
          <p:cNvSpPr txBox="1">
            <a:spLocks noGrp="1"/>
          </p:cNvSpPr>
          <p:nvPr>
            <p:ph type="sldNum" idx="12"/>
          </p:nvPr>
        </p:nvSpPr>
        <p:spPr>
          <a:xfrm>
            <a:off x="8896081" y="6634071"/>
            <a:ext cx="576000" cy="55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aption">
  <p:cSld name="CAPTION_ONLY_1">
    <p:spTree>
      <p:nvGrpSpPr>
        <p:cNvPr id="1" name="Shape 212"/>
        <p:cNvGrpSpPr/>
        <p:nvPr/>
      </p:nvGrpSpPr>
      <p:grpSpPr>
        <a:xfrm>
          <a:off x="0" y="0"/>
          <a:ext cx="0" cy="0"/>
          <a:chOff x="0" y="0"/>
          <a:chExt cx="0" cy="0"/>
        </a:xfrm>
      </p:grpSpPr>
      <p:sp>
        <p:nvSpPr>
          <p:cNvPr id="213" name="Google Shape;213;p27"/>
          <p:cNvSpPr txBox="1">
            <a:spLocks noGrp="1"/>
          </p:cNvSpPr>
          <p:nvPr>
            <p:ph type="body" idx="1"/>
          </p:nvPr>
        </p:nvSpPr>
        <p:spPr>
          <a:xfrm>
            <a:off x="327285" y="6016818"/>
            <a:ext cx="6298800" cy="860700"/>
          </a:xfrm>
          <a:prstGeom prst="rect">
            <a:avLst/>
          </a:prstGeom>
        </p:spPr>
        <p:txBody>
          <a:bodyPr spcFirstLastPara="1" wrap="square" lIns="91425" tIns="91425" rIns="91425" bIns="91425" anchor="ctr" anchorCtr="0">
            <a:noAutofit/>
          </a:bodyPr>
          <a:lstStyle>
            <a:lvl1pPr marL="457200" lvl="0" indent="-228600">
              <a:spcBef>
                <a:spcPts val="0"/>
              </a:spcBef>
              <a:spcAft>
                <a:spcPts val="0"/>
              </a:spcAft>
              <a:buSzPts val="1200"/>
              <a:buNone/>
              <a:defRPr/>
            </a:lvl1pPr>
          </a:lstStyle>
          <a:p>
            <a:endParaRPr/>
          </a:p>
        </p:txBody>
      </p:sp>
      <p:sp>
        <p:nvSpPr>
          <p:cNvPr id="214" name="Google Shape;214;p27"/>
          <p:cNvSpPr txBox="1">
            <a:spLocks noGrp="1"/>
          </p:cNvSpPr>
          <p:nvPr>
            <p:ph type="sldNum" idx="12"/>
          </p:nvPr>
        </p:nvSpPr>
        <p:spPr>
          <a:xfrm>
            <a:off x="8896081" y="6634071"/>
            <a:ext cx="576000" cy="55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ig number">
  <p:cSld name="BIG_NUMBER_1">
    <p:spTree>
      <p:nvGrpSpPr>
        <p:cNvPr id="1" name="Shape 215"/>
        <p:cNvGrpSpPr/>
        <p:nvPr/>
      </p:nvGrpSpPr>
      <p:grpSpPr>
        <a:xfrm>
          <a:off x="0" y="0"/>
          <a:ext cx="0" cy="0"/>
          <a:chOff x="0" y="0"/>
          <a:chExt cx="0" cy="0"/>
        </a:xfrm>
      </p:grpSpPr>
      <p:sp>
        <p:nvSpPr>
          <p:cNvPr id="216" name="Google Shape;216;p28"/>
          <p:cNvSpPr txBox="1">
            <a:spLocks noGrp="1"/>
          </p:cNvSpPr>
          <p:nvPr>
            <p:ph type="title" hasCustomPrompt="1"/>
          </p:nvPr>
        </p:nvSpPr>
        <p:spPr>
          <a:xfrm>
            <a:off x="327285" y="1573156"/>
            <a:ext cx="8946900" cy="27927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217" name="Google Shape;217;p28"/>
          <p:cNvSpPr txBox="1">
            <a:spLocks noGrp="1"/>
          </p:cNvSpPr>
          <p:nvPr>
            <p:ph type="body" idx="1"/>
          </p:nvPr>
        </p:nvSpPr>
        <p:spPr>
          <a:xfrm>
            <a:off x="327285" y="4483164"/>
            <a:ext cx="8946900" cy="1849800"/>
          </a:xfrm>
          <a:prstGeom prst="rect">
            <a:avLst/>
          </a:prstGeom>
        </p:spPr>
        <p:txBody>
          <a:bodyPr spcFirstLastPara="1" wrap="square" lIns="91425" tIns="91425" rIns="91425" bIns="91425" anchor="t" anchorCtr="0">
            <a:noAutofit/>
          </a:bodyPr>
          <a:lstStyle>
            <a:lvl1pPr marL="457200" lvl="0" indent="-304800" algn="ctr">
              <a:spcBef>
                <a:spcPts val="0"/>
              </a:spcBef>
              <a:spcAft>
                <a:spcPts val="0"/>
              </a:spcAft>
              <a:buSzPts val="1200"/>
              <a:buChar char="●"/>
              <a:defRPr/>
            </a:lvl1pPr>
            <a:lvl2pPr marL="914400" lvl="1" indent="-304800" algn="ctr">
              <a:spcBef>
                <a:spcPts val="0"/>
              </a:spcBef>
              <a:spcAft>
                <a:spcPts val="0"/>
              </a:spcAft>
              <a:buSzPts val="1200"/>
              <a:buChar char="○"/>
              <a:defRPr/>
            </a:lvl2pPr>
            <a:lvl3pPr marL="1371600" lvl="2" indent="-304800" algn="ctr">
              <a:spcBef>
                <a:spcPts val="0"/>
              </a:spcBef>
              <a:spcAft>
                <a:spcPts val="0"/>
              </a:spcAft>
              <a:buSzPts val="1200"/>
              <a:buChar char="■"/>
              <a:defRPr/>
            </a:lvl3pPr>
            <a:lvl4pPr marL="1828800" lvl="3" indent="-304800" algn="ctr">
              <a:spcBef>
                <a:spcPts val="0"/>
              </a:spcBef>
              <a:spcAft>
                <a:spcPts val="0"/>
              </a:spcAft>
              <a:buSzPts val="1200"/>
              <a:buChar char="●"/>
              <a:defRPr/>
            </a:lvl4pPr>
            <a:lvl5pPr marL="2286000" lvl="4" indent="-304800" algn="ctr">
              <a:spcBef>
                <a:spcPts val="0"/>
              </a:spcBef>
              <a:spcAft>
                <a:spcPts val="0"/>
              </a:spcAft>
              <a:buSzPts val="1200"/>
              <a:buChar char="○"/>
              <a:defRPr/>
            </a:lvl5pPr>
            <a:lvl6pPr marL="2743200" lvl="5" indent="-304800" algn="ctr">
              <a:spcBef>
                <a:spcPts val="0"/>
              </a:spcBef>
              <a:spcAft>
                <a:spcPts val="0"/>
              </a:spcAft>
              <a:buSzPts val="1200"/>
              <a:buChar char="■"/>
              <a:defRPr/>
            </a:lvl6pPr>
            <a:lvl7pPr marL="3200400" lvl="6" indent="-304800" algn="ctr">
              <a:spcBef>
                <a:spcPts val="0"/>
              </a:spcBef>
              <a:spcAft>
                <a:spcPts val="0"/>
              </a:spcAft>
              <a:buSzPts val="1200"/>
              <a:buChar char="●"/>
              <a:defRPr/>
            </a:lvl7pPr>
            <a:lvl8pPr marL="3657600" lvl="7" indent="-304800" algn="ctr">
              <a:spcBef>
                <a:spcPts val="0"/>
              </a:spcBef>
              <a:spcAft>
                <a:spcPts val="0"/>
              </a:spcAft>
              <a:buSzPts val="1200"/>
              <a:buChar char="○"/>
              <a:defRPr/>
            </a:lvl8pPr>
            <a:lvl9pPr marL="4114800" lvl="8" indent="-304800" algn="ctr">
              <a:spcBef>
                <a:spcPts val="0"/>
              </a:spcBef>
              <a:spcAft>
                <a:spcPts val="0"/>
              </a:spcAft>
              <a:buSzPts val="1200"/>
              <a:buChar char="■"/>
              <a:defRPr/>
            </a:lvl9pPr>
          </a:lstStyle>
          <a:p>
            <a:endParaRPr/>
          </a:p>
        </p:txBody>
      </p:sp>
      <p:sp>
        <p:nvSpPr>
          <p:cNvPr id="218" name="Google Shape;218;p28"/>
          <p:cNvSpPr txBox="1">
            <a:spLocks noGrp="1"/>
          </p:cNvSpPr>
          <p:nvPr>
            <p:ph type="sldNum" idx="12"/>
          </p:nvPr>
        </p:nvSpPr>
        <p:spPr>
          <a:xfrm>
            <a:off x="8896081" y="6634071"/>
            <a:ext cx="576000" cy="55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_1">
  <p:cSld name="BLANK_1">
    <p:spTree>
      <p:nvGrpSpPr>
        <p:cNvPr id="1" name="Shape 219"/>
        <p:cNvGrpSpPr/>
        <p:nvPr/>
      </p:nvGrpSpPr>
      <p:grpSpPr>
        <a:xfrm>
          <a:off x="0" y="0"/>
          <a:ext cx="0" cy="0"/>
          <a:chOff x="0" y="0"/>
          <a:chExt cx="0" cy="0"/>
        </a:xfrm>
      </p:grpSpPr>
      <p:sp>
        <p:nvSpPr>
          <p:cNvPr id="220" name="Google Shape;220;p29"/>
          <p:cNvSpPr txBox="1">
            <a:spLocks noGrp="1"/>
          </p:cNvSpPr>
          <p:nvPr>
            <p:ph type="sldNum" idx="12"/>
          </p:nvPr>
        </p:nvSpPr>
        <p:spPr>
          <a:xfrm>
            <a:off x="8896081" y="6634071"/>
            <a:ext cx="576000" cy="55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Agenda">
  <p:cSld name="CUSTOM_7_1">
    <p:spTree>
      <p:nvGrpSpPr>
        <p:cNvPr id="1" name="Shape 221"/>
        <p:cNvGrpSpPr/>
        <p:nvPr/>
      </p:nvGrpSpPr>
      <p:grpSpPr>
        <a:xfrm>
          <a:off x="0" y="0"/>
          <a:ext cx="0" cy="0"/>
          <a:chOff x="0" y="0"/>
          <a:chExt cx="0" cy="0"/>
        </a:xfrm>
      </p:grpSpPr>
      <p:sp>
        <p:nvSpPr>
          <p:cNvPr id="222" name="Google Shape;222;p30"/>
          <p:cNvSpPr txBox="1">
            <a:spLocks noGrp="1"/>
          </p:cNvSpPr>
          <p:nvPr>
            <p:ph type="title"/>
          </p:nvPr>
        </p:nvSpPr>
        <p:spPr>
          <a:xfrm>
            <a:off x="711191" y="2606613"/>
            <a:ext cx="3378000" cy="2110800"/>
          </a:xfrm>
          <a:prstGeom prst="rect">
            <a:avLst/>
          </a:prstGeom>
        </p:spPr>
        <p:txBody>
          <a:bodyPr spcFirstLastPara="1" wrap="square" lIns="91425" tIns="91425" rIns="91425" bIns="91425" anchor="ctr" anchorCtr="0">
            <a:noAutofit/>
          </a:bodyPr>
          <a:lstStyle>
            <a:lvl1pPr lvl="0">
              <a:spcBef>
                <a:spcPts val="0"/>
              </a:spcBef>
              <a:spcAft>
                <a:spcPts val="0"/>
              </a:spcAft>
              <a:buSzPts val="4200"/>
              <a:buNone/>
              <a:defRPr/>
            </a:lvl1pPr>
            <a:lvl2pPr lvl="1">
              <a:spcBef>
                <a:spcPts val="0"/>
              </a:spcBef>
              <a:spcAft>
                <a:spcPts val="0"/>
              </a:spcAft>
              <a:buSzPts val="3400"/>
              <a:buNone/>
              <a:defRPr/>
            </a:lvl2pPr>
            <a:lvl3pPr lvl="2">
              <a:spcBef>
                <a:spcPts val="0"/>
              </a:spcBef>
              <a:spcAft>
                <a:spcPts val="0"/>
              </a:spcAft>
              <a:buSzPts val="3400"/>
              <a:buNone/>
              <a:defRPr/>
            </a:lvl3pPr>
            <a:lvl4pPr lvl="3">
              <a:spcBef>
                <a:spcPts val="0"/>
              </a:spcBef>
              <a:spcAft>
                <a:spcPts val="0"/>
              </a:spcAft>
              <a:buSzPts val="3400"/>
              <a:buNone/>
              <a:defRPr/>
            </a:lvl4pPr>
            <a:lvl5pPr lvl="4">
              <a:spcBef>
                <a:spcPts val="0"/>
              </a:spcBef>
              <a:spcAft>
                <a:spcPts val="0"/>
              </a:spcAft>
              <a:buSzPts val="3400"/>
              <a:buNone/>
              <a:defRPr/>
            </a:lvl5pPr>
            <a:lvl6pPr lvl="5">
              <a:spcBef>
                <a:spcPts val="0"/>
              </a:spcBef>
              <a:spcAft>
                <a:spcPts val="0"/>
              </a:spcAft>
              <a:buSzPts val="3400"/>
              <a:buNone/>
              <a:defRPr/>
            </a:lvl6pPr>
            <a:lvl7pPr lvl="6">
              <a:spcBef>
                <a:spcPts val="0"/>
              </a:spcBef>
              <a:spcAft>
                <a:spcPts val="0"/>
              </a:spcAft>
              <a:buSzPts val="3400"/>
              <a:buNone/>
              <a:defRPr/>
            </a:lvl7pPr>
            <a:lvl8pPr lvl="7">
              <a:spcBef>
                <a:spcPts val="0"/>
              </a:spcBef>
              <a:spcAft>
                <a:spcPts val="0"/>
              </a:spcAft>
              <a:buSzPts val="3400"/>
              <a:buNone/>
              <a:defRPr/>
            </a:lvl8pPr>
            <a:lvl9pPr lvl="8">
              <a:spcBef>
                <a:spcPts val="0"/>
              </a:spcBef>
              <a:spcAft>
                <a:spcPts val="0"/>
              </a:spcAft>
              <a:buSzPts val="3400"/>
              <a:buNone/>
              <a:defRPr/>
            </a:lvl9pPr>
          </a:lstStyle>
          <a:p>
            <a:endParaRPr/>
          </a:p>
        </p:txBody>
      </p:sp>
      <p:sp>
        <p:nvSpPr>
          <p:cNvPr id="223" name="Google Shape;223;p30"/>
          <p:cNvSpPr txBox="1">
            <a:spLocks noGrp="1"/>
          </p:cNvSpPr>
          <p:nvPr>
            <p:ph type="sldNum" idx="12"/>
          </p:nvPr>
        </p:nvSpPr>
        <p:spPr>
          <a:xfrm>
            <a:off x="8896081" y="6634071"/>
            <a:ext cx="576000" cy="55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24" name="Google Shape;224;p30"/>
          <p:cNvSpPr txBox="1">
            <a:spLocks noGrp="1"/>
          </p:cNvSpPr>
          <p:nvPr>
            <p:ph type="subTitle" idx="1"/>
          </p:nvPr>
        </p:nvSpPr>
        <p:spPr>
          <a:xfrm>
            <a:off x="4626983" y="560000"/>
            <a:ext cx="4630200" cy="7719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225" name="Google Shape;225;p30"/>
          <p:cNvSpPr txBox="1">
            <a:spLocks noGrp="1"/>
          </p:cNvSpPr>
          <p:nvPr>
            <p:ph type="subTitle" idx="2"/>
          </p:nvPr>
        </p:nvSpPr>
        <p:spPr>
          <a:xfrm>
            <a:off x="4626983" y="1637980"/>
            <a:ext cx="4630200" cy="7719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226" name="Google Shape;226;p30"/>
          <p:cNvSpPr txBox="1">
            <a:spLocks noGrp="1"/>
          </p:cNvSpPr>
          <p:nvPr>
            <p:ph type="subTitle" idx="3"/>
          </p:nvPr>
        </p:nvSpPr>
        <p:spPr>
          <a:xfrm>
            <a:off x="4626983" y="4871922"/>
            <a:ext cx="4630200" cy="7719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227" name="Google Shape;227;p30"/>
          <p:cNvSpPr txBox="1">
            <a:spLocks noGrp="1"/>
          </p:cNvSpPr>
          <p:nvPr>
            <p:ph type="subTitle" idx="4"/>
          </p:nvPr>
        </p:nvSpPr>
        <p:spPr>
          <a:xfrm>
            <a:off x="4626983" y="2715961"/>
            <a:ext cx="4630200" cy="7719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228" name="Google Shape;228;p30"/>
          <p:cNvSpPr txBox="1">
            <a:spLocks noGrp="1"/>
          </p:cNvSpPr>
          <p:nvPr>
            <p:ph type="subTitle" idx="5"/>
          </p:nvPr>
        </p:nvSpPr>
        <p:spPr>
          <a:xfrm>
            <a:off x="4626983" y="5949902"/>
            <a:ext cx="4630200" cy="7719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229" name="Google Shape;229;p30"/>
          <p:cNvSpPr txBox="1">
            <a:spLocks noGrp="1"/>
          </p:cNvSpPr>
          <p:nvPr>
            <p:ph type="subTitle" idx="6"/>
          </p:nvPr>
        </p:nvSpPr>
        <p:spPr>
          <a:xfrm>
            <a:off x="4626983" y="3793941"/>
            <a:ext cx="4630200" cy="7719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Vision / Mission" type="secHead">
  <p:cSld name="SECTION_HEADER">
    <p:spTree>
      <p:nvGrpSpPr>
        <p:cNvPr id="1" name="Shape 22"/>
        <p:cNvGrpSpPr/>
        <p:nvPr/>
      </p:nvGrpSpPr>
      <p:grpSpPr>
        <a:xfrm>
          <a:off x="0" y="0"/>
          <a:ext cx="0" cy="0"/>
          <a:chOff x="0" y="0"/>
          <a:chExt cx="0" cy="0"/>
        </a:xfrm>
      </p:grpSpPr>
      <p:sp>
        <p:nvSpPr>
          <p:cNvPr id="23" name="Google Shape;23;p4"/>
          <p:cNvSpPr>
            <a:spLocks noGrp="1"/>
          </p:cNvSpPr>
          <p:nvPr>
            <p:ph type="pic" idx="2"/>
          </p:nvPr>
        </p:nvSpPr>
        <p:spPr>
          <a:xfrm>
            <a:off x="5291764" y="289067"/>
            <a:ext cx="4100700" cy="3269100"/>
          </a:xfrm>
          <a:prstGeom prst="roundRect">
            <a:avLst>
              <a:gd name="adj" fmla="val 2053"/>
            </a:avLst>
          </a:prstGeom>
          <a:noFill/>
          <a:ln>
            <a:noFill/>
          </a:ln>
        </p:spPr>
      </p:sp>
      <p:sp>
        <p:nvSpPr>
          <p:cNvPr id="24" name="Google Shape;24;p4"/>
          <p:cNvSpPr txBox="1">
            <a:spLocks noGrp="1"/>
          </p:cNvSpPr>
          <p:nvPr>
            <p:ph type="body" idx="1"/>
          </p:nvPr>
        </p:nvSpPr>
        <p:spPr>
          <a:xfrm>
            <a:off x="475204" y="2636124"/>
            <a:ext cx="3113700" cy="34710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chemeClr val="dk2"/>
              </a:buClr>
              <a:buSzPts val="1200"/>
              <a:buChar char="●"/>
              <a:defRPr/>
            </a:lvl1pPr>
            <a:lvl2pPr marL="914400" lvl="1" indent="-304800">
              <a:spcBef>
                <a:spcPts val="0"/>
              </a:spcBef>
              <a:spcAft>
                <a:spcPts val="0"/>
              </a:spcAft>
              <a:buClr>
                <a:schemeClr val="dk2"/>
              </a:buClr>
              <a:buSzPts val="1200"/>
              <a:buChar char="○"/>
              <a:defRPr/>
            </a:lvl2pPr>
            <a:lvl3pPr marL="1371600" lvl="2" indent="-304800">
              <a:spcBef>
                <a:spcPts val="0"/>
              </a:spcBef>
              <a:spcAft>
                <a:spcPts val="0"/>
              </a:spcAft>
              <a:buClr>
                <a:schemeClr val="dk2"/>
              </a:buClr>
              <a:buSzPts val="1200"/>
              <a:buChar char="■"/>
              <a:defRPr/>
            </a:lvl3pPr>
            <a:lvl4pPr marL="1828800" lvl="3" indent="-304800">
              <a:spcBef>
                <a:spcPts val="0"/>
              </a:spcBef>
              <a:spcAft>
                <a:spcPts val="0"/>
              </a:spcAft>
              <a:buClr>
                <a:schemeClr val="dk2"/>
              </a:buClr>
              <a:buSzPts val="1200"/>
              <a:buChar char="●"/>
              <a:defRPr/>
            </a:lvl4pPr>
            <a:lvl5pPr marL="2286000" lvl="4" indent="-304800">
              <a:spcBef>
                <a:spcPts val="0"/>
              </a:spcBef>
              <a:spcAft>
                <a:spcPts val="0"/>
              </a:spcAft>
              <a:buClr>
                <a:schemeClr val="dk2"/>
              </a:buClr>
              <a:buSzPts val="1200"/>
              <a:buChar char="○"/>
              <a:defRPr/>
            </a:lvl5pPr>
            <a:lvl6pPr marL="2743200" lvl="5" indent="-304800">
              <a:spcBef>
                <a:spcPts val="0"/>
              </a:spcBef>
              <a:spcAft>
                <a:spcPts val="0"/>
              </a:spcAft>
              <a:buClr>
                <a:schemeClr val="dk2"/>
              </a:buClr>
              <a:buSzPts val="1200"/>
              <a:buChar char="■"/>
              <a:defRPr/>
            </a:lvl6pPr>
            <a:lvl7pPr marL="3200400" lvl="6" indent="-304800">
              <a:spcBef>
                <a:spcPts val="0"/>
              </a:spcBef>
              <a:spcAft>
                <a:spcPts val="0"/>
              </a:spcAft>
              <a:buClr>
                <a:schemeClr val="dk2"/>
              </a:buClr>
              <a:buSzPts val="1200"/>
              <a:buChar char="●"/>
              <a:defRPr/>
            </a:lvl7pPr>
            <a:lvl8pPr marL="3657600" lvl="7" indent="-304800">
              <a:spcBef>
                <a:spcPts val="0"/>
              </a:spcBef>
              <a:spcAft>
                <a:spcPts val="0"/>
              </a:spcAft>
              <a:buClr>
                <a:schemeClr val="dk2"/>
              </a:buClr>
              <a:buSzPts val="1200"/>
              <a:buChar char="○"/>
              <a:defRPr/>
            </a:lvl8pPr>
            <a:lvl9pPr marL="4114800" lvl="8" indent="-304800">
              <a:spcBef>
                <a:spcPts val="0"/>
              </a:spcBef>
              <a:spcAft>
                <a:spcPts val="0"/>
              </a:spcAft>
              <a:buClr>
                <a:schemeClr val="dk2"/>
              </a:buClr>
              <a:buSzPts val="1200"/>
              <a:buChar char="■"/>
              <a:defRPr/>
            </a:lvl9pPr>
          </a:lstStyle>
          <a:p>
            <a:endParaRPr/>
          </a:p>
        </p:txBody>
      </p:sp>
      <p:sp>
        <p:nvSpPr>
          <p:cNvPr id="25" name="Google Shape;25;p4"/>
          <p:cNvSpPr txBox="1">
            <a:spLocks noGrp="1"/>
          </p:cNvSpPr>
          <p:nvPr>
            <p:ph type="title"/>
          </p:nvPr>
        </p:nvSpPr>
        <p:spPr>
          <a:xfrm>
            <a:off x="475204" y="848782"/>
            <a:ext cx="4477200" cy="19047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Clr>
                <a:schemeClr val="dk2"/>
              </a:buClr>
              <a:buSzPts val="4200"/>
              <a:buFont typeface="Inter"/>
              <a:buNone/>
              <a:defRPr/>
            </a:lvl1pPr>
            <a:lvl2pPr lvl="1">
              <a:lnSpc>
                <a:spcPct val="80000"/>
              </a:lnSpc>
              <a:spcBef>
                <a:spcPts val="0"/>
              </a:spcBef>
              <a:spcAft>
                <a:spcPts val="0"/>
              </a:spcAft>
              <a:buClr>
                <a:schemeClr val="dk2"/>
              </a:buClr>
              <a:buSzPts val="4800"/>
              <a:buFont typeface="Inter"/>
              <a:buNone/>
              <a:defRPr sz="4800" b="1"/>
            </a:lvl2pPr>
            <a:lvl3pPr lvl="2">
              <a:lnSpc>
                <a:spcPct val="80000"/>
              </a:lnSpc>
              <a:spcBef>
                <a:spcPts val="0"/>
              </a:spcBef>
              <a:spcAft>
                <a:spcPts val="0"/>
              </a:spcAft>
              <a:buClr>
                <a:schemeClr val="dk2"/>
              </a:buClr>
              <a:buSzPts val="4800"/>
              <a:buFont typeface="Inter"/>
              <a:buNone/>
              <a:defRPr sz="4800" b="1"/>
            </a:lvl3pPr>
            <a:lvl4pPr lvl="3">
              <a:lnSpc>
                <a:spcPct val="80000"/>
              </a:lnSpc>
              <a:spcBef>
                <a:spcPts val="0"/>
              </a:spcBef>
              <a:spcAft>
                <a:spcPts val="0"/>
              </a:spcAft>
              <a:buClr>
                <a:schemeClr val="dk2"/>
              </a:buClr>
              <a:buSzPts val="4800"/>
              <a:buFont typeface="Inter"/>
              <a:buNone/>
              <a:defRPr sz="4800" b="1"/>
            </a:lvl4pPr>
            <a:lvl5pPr lvl="4">
              <a:lnSpc>
                <a:spcPct val="80000"/>
              </a:lnSpc>
              <a:spcBef>
                <a:spcPts val="0"/>
              </a:spcBef>
              <a:spcAft>
                <a:spcPts val="0"/>
              </a:spcAft>
              <a:buClr>
                <a:schemeClr val="dk2"/>
              </a:buClr>
              <a:buSzPts val="4800"/>
              <a:buFont typeface="Inter"/>
              <a:buNone/>
              <a:defRPr sz="4800" b="1"/>
            </a:lvl5pPr>
            <a:lvl6pPr lvl="5">
              <a:lnSpc>
                <a:spcPct val="80000"/>
              </a:lnSpc>
              <a:spcBef>
                <a:spcPts val="0"/>
              </a:spcBef>
              <a:spcAft>
                <a:spcPts val="0"/>
              </a:spcAft>
              <a:buClr>
                <a:schemeClr val="dk2"/>
              </a:buClr>
              <a:buSzPts val="4800"/>
              <a:buFont typeface="Inter"/>
              <a:buNone/>
              <a:defRPr sz="4800" b="1"/>
            </a:lvl6pPr>
            <a:lvl7pPr lvl="6">
              <a:lnSpc>
                <a:spcPct val="80000"/>
              </a:lnSpc>
              <a:spcBef>
                <a:spcPts val="0"/>
              </a:spcBef>
              <a:spcAft>
                <a:spcPts val="0"/>
              </a:spcAft>
              <a:buClr>
                <a:schemeClr val="dk2"/>
              </a:buClr>
              <a:buSzPts val="4800"/>
              <a:buFont typeface="Inter"/>
              <a:buNone/>
              <a:defRPr sz="4800" b="1"/>
            </a:lvl7pPr>
            <a:lvl8pPr lvl="7">
              <a:lnSpc>
                <a:spcPct val="80000"/>
              </a:lnSpc>
              <a:spcBef>
                <a:spcPts val="0"/>
              </a:spcBef>
              <a:spcAft>
                <a:spcPts val="0"/>
              </a:spcAft>
              <a:buClr>
                <a:schemeClr val="dk2"/>
              </a:buClr>
              <a:buSzPts val="4800"/>
              <a:buFont typeface="Inter"/>
              <a:buNone/>
              <a:defRPr sz="4800" b="1"/>
            </a:lvl8pPr>
            <a:lvl9pPr lvl="8">
              <a:lnSpc>
                <a:spcPct val="80000"/>
              </a:lnSpc>
              <a:spcBef>
                <a:spcPts val="0"/>
              </a:spcBef>
              <a:spcAft>
                <a:spcPts val="0"/>
              </a:spcAft>
              <a:buClr>
                <a:schemeClr val="dk2"/>
              </a:buClr>
              <a:buSzPts val="4800"/>
              <a:buFont typeface="Inter"/>
              <a:buNone/>
              <a:defRPr sz="4800" b="1"/>
            </a:lvl9pPr>
          </a:lstStyle>
          <a:p>
            <a:endParaRPr/>
          </a:p>
        </p:txBody>
      </p:sp>
      <p:sp>
        <p:nvSpPr>
          <p:cNvPr id="26" name="Google Shape;26;p4"/>
          <p:cNvSpPr txBox="1">
            <a:spLocks noGrp="1"/>
          </p:cNvSpPr>
          <p:nvPr>
            <p:ph type="sldNum" idx="12"/>
          </p:nvPr>
        </p:nvSpPr>
        <p:spPr>
          <a:xfrm>
            <a:off x="8896081" y="6634071"/>
            <a:ext cx="576000" cy="55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orient="horz" pos="614">
          <p15:clr>
            <a:srgbClr val="E46962"/>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body and image">
  <p:cSld name="CUSTOM_8_1">
    <p:spTree>
      <p:nvGrpSpPr>
        <p:cNvPr id="1" name="Shape 230"/>
        <p:cNvGrpSpPr/>
        <p:nvPr/>
      </p:nvGrpSpPr>
      <p:grpSpPr>
        <a:xfrm>
          <a:off x="0" y="0"/>
          <a:ext cx="0" cy="0"/>
          <a:chOff x="0" y="0"/>
          <a:chExt cx="0" cy="0"/>
        </a:xfrm>
      </p:grpSpPr>
      <p:sp>
        <p:nvSpPr>
          <p:cNvPr id="231" name="Google Shape;231;p31"/>
          <p:cNvSpPr txBox="1">
            <a:spLocks noGrp="1"/>
          </p:cNvSpPr>
          <p:nvPr>
            <p:ph type="title"/>
          </p:nvPr>
        </p:nvSpPr>
        <p:spPr>
          <a:xfrm>
            <a:off x="327285" y="632924"/>
            <a:ext cx="8946900" cy="814500"/>
          </a:xfrm>
          <a:prstGeom prst="rect">
            <a:avLst/>
          </a:prstGeom>
        </p:spPr>
        <p:txBody>
          <a:bodyPr spcFirstLastPara="1" wrap="square" lIns="91425" tIns="91425" rIns="91425" bIns="91425" anchor="t" anchorCtr="0">
            <a:noAutofit/>
          </a:bodyPr>
          <a:lstStyle>
            <a:lvl1pPr lvl="0">
              <a:spcBef>
                <a:spcPts val="0"/>
              </a:spcBef>
              <a:spcAft>
                <a:spcPts val="0"/>
              </a:spcAft>
              <a:buSzPts val="3400"/>
              <a:buNone/>
              <a:defRPr/>
            </a:lvl1pPr>
            <a:lvl2pPr lvl="1">
              <a:spcBef>
                <a:spcPts val="0"/>
              </a:spcBef>
              <a:spcAft>
                <a:spcPts val="0"/>
              </a:spcAft>
              <a:buSzPts val="3400"/>
              <a:buNone/>
              <a:defRPr/>
            </a:lvl2pPr>
            <a:lvl3pPr lvl="2">
              <a:spcBef>
                <a:spcPts val="0"/>
              </a:spcBef>
              <a:spcAft>
                <a:spcPts val="0"/>
              </a:spcAft>
              <a:buSzPts val="3400"/>
              <a:buNone/>
              <a:defRPr/>
            </a:lvl3pPr>
            <a:lvl4pPr lvl="3">
              <a:spcBef>
                <a:spcPts val="0"/>
              </a:spcBef>
              <a:spcAft>
                <a:spcPts val="0"/>
              </a:spcAft>
              <a:buSzPts val="3400"/>
              <a:buNone/>
              <a:defRPr/>
            </a:lvl4pPr>
            <a:lvl5pPr lvl="4">
              <a:spcBef>
                <a:spcPts val="0"/>
              </a:spcBef>
              <a:spcAft>
                <a:spcPts val="0"/>
              </a:spcAft>
              <a:buSzPts val="3400"/>
              <a:buNone/>
              <a:defRPr/>
            </a:lvl5pPr>
            <a:lvl6pPr lvl="5">
              <a:spcBef>
                <a:spcPts val="0"/>
              </a:spcBef>
              <a:spcAft>
                <a:spcPts val="0"/>
              </a:spcAft>
              <a:buSzPts val="3400"/>
              <a:buNone/>
              <a:defRPr/>
            </a:lvl6pPr>
            <a:lvl7pPr lvl="6">
              <a:spcBef>
                <a:spcPts val="0"/>
              </a:spcBef>
              <a:spcAft>
                <a:spcPts val="0"/>
              </a:spcAft>
              <a:buSzPts val="3400"/>
              <a:buNone/>
              <a:defRPr/>
            </a:lvl7pPr>
            <a:lvl8pPr lvl="7">
              <a:spcBef>
                <a:spcPts val="0"/>
              </a:spcBef>
              <a:spcAft>
                <a:spcPts val="0"/>
              </a:spcAft>
              <a:buSzPts val="3400"/>
              <a:buNone/>
              <a:defRPr/>
            </a:lvl8pPr>
            <a:lvl9pPr lvl="8">
              <a:spcBef>
                <a:spcPts val="0"/>
              </a:spcBef>
              <a:spcAft>
                <a:spcPts val="0"/>
              </a:spcAft>
              <a:buSzPts val="3400"/>
              <a:buNone/>
              <a:defRPr/>
            </a:lvl9pPr>
          </a:lstStyle>
          <a:p>
            <a:endParaRPr/>
          </a:p>
        </p:txBody>
      </p:sp>
      <p:sp>
        <p:nvSpPr>
          <p:cNvPr id="232" name="Google Shape;232;p31"/>
          <p:cNvSpPr txBox="1">
            <a:spLocks noGrp="1"/>
          </p:cNvSpPr>
          <p:nvPr>
            <p:ph type="body" idx="1"/>
          </p:nvPr>
        </p:nvSpPr>
        <p:spPr>
          <a:xfrm>
            <a:off x="327285" y="1639076"/>
            <a:ext cx="4697700" cy="48588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233" name="Google Shape;233;p31"/>
          <p:cNvSpPr>
            <a:spLocks noGrp="1"/>
          </p:cNvSpPr>
          <p:nvPr>
            <p:ph type="pic" idx="2"/>
          </p:nvPr>
        </p:nvSpPr>
        <p:spPr>
          <a:xfrm>
            <a:off x="5241625" y="1639502"/>
            <a:ext cx="4032300" cy="4858800"/>
          </a:xfrm>
          <a:prstGeom prst="rect">
            <a:avLst/>
          </a:prstGeom>
          <a:noFill/>
          <a:ln>
            <a:noFill/>
          </a:ln>
        </p:spPr>
      </p:sp>
      <p:sp>
        <p:nvSpPr>
          <p:cNvPr id="234" name="Google Shape;234;p31"/>
          <p:cNvSpPr txBox="1">
            <a:spLocks noGrp="1"/>
          </p:cNvSpPr>
          <p:nvPr>
            <p:ph type="sldNum" idx="12"/>
          </p:nvPr>
        </p:nvSpPr>
        <p:spPr>
          <a:xfrm>
            <a:off x="8896081" y="6634071"/>
            <a:ext cx="576000" cy="55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wo big ideas">
  <p:cSld name="CUSTOM_1_2">
    <p:spTree>
      <p:nvGrpSpPr>
        <p:cNvPr id="1" name="Shape 235"/>
        <p:cNvGrpSpPr/>
        <p:nvPr/>
      </p:nvGrpSpPr>
      <p:grpSpPr>
        <a:xfrm>
          <a:off x="0" y="0"/>
          <a:ext cx="0" cy="0"/>
          <a:chOff x="0" y="0"/>
          <a:chExt cx="0" cy="0"/>
        </a:xfrm>
      </p:grpSpPr>
      <p:sp>
        <p:nvSpPr>
          <p:cNvPr id="236" name="Google Shape;236;p32"/>
          <p:cNvSpPr txBox="1">
            <a:spLocks noGrp="1"/>
          </p:cNvSpPr>
          <p:nvPr>
            <p:ph type="sldNum" idx="12"/>
          </p:nvPr>
        </p:nvSpPr>
        <p:spPr>
          <a:xfrm>
            <a:off x="8896081" y="6634071"/>
            <a:ext cx="576000" cy="55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37" name="Google Shape;237;p32"/>
          <p:cNvSpPr txBox="1">
            <a:spLocks noGrp="1"/>
          </p:cNvSpPr>
          <p:nvPr>
            <p:ph type="title"/>
          </p:nvPr>
        </p:nvSpPr>
        <p:spPr>
          <a:xfrm>
            <a:off x="507334" y="640036"/>
            <a:ext cx="8594100" cy="1078200"/>
          </a:xfrm>
          <a:prstGeom prst="rect">
            <a:avLst/>
          </a:prstGeom>
        </p:spPr>
        <p:txBody>
          <a:bodyPr spcFirstLastPara="1" wrap="square" lIns="91425" tIns="91425" rIns="91425" bIns="91425" anchor="ctr"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238" name="Google Shape;238;p32"/>
          <p:cNvSpPr txBox="1">
            <a:spLocks noGrp="1"/>
          </p:cNvSpPr>
          <p:nvPr>
            <p:ph type="body" idx="1"/>
          </p:nvPr>
        </p:nvSpPr>
        <p:spPr>
          <a:xfrm>
            <a:off x="507308" y="3182631"/>
            <a:ext cx="3800700" cy="33759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239" name="Google Shape;239;p32"/>
          <p:cNvSpPr txBox="1">
            <a:spLocks noGrp="1"/>
          </p:cNvSpPr>
          <p:nvPr>
            <p:ph type="body" idx="2"/>
          </p:nvPr>
        </p:nvSpPr>
        <p:spPr>
          <a:xfrm>
            <a:off x="5300400" y="3182631"/>
            <a:ext cx="3800700" cy="33759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240" name="Google Shape;240;p32"/>
          <p:cNvSpPr txBox="1">
            <a:spLocks noGrp="1"/>
          </p:cNvSpPr>
          <p:nvPr>
            <p:ph type="subTitle" idx="3"/>
          </p:nvPr>
        </p:nvSpPr>
        <p:spPr>
          <a:xfrm>
            <a:off x="507308" y="1900318"/>
            <a:ext cx="3800700" cy="7719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241" name="Google Shape;241;p32"/>
          <p:cNvSpPr txBox="1">
            <a:spLocks noGrp="1"/>
          </p:cNvSpPr>
          <p:nvPr>
            <p:ph type="subTitle" idx="4"/>
          </p:nvPr>
        </p:nvSpPr>
        <p:spPr>
          <a:xfrm>
            <a:off x="5300400" y="1900318"/>
            <a:ext cx="3800700" cy="7719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hree big ideas">
  <p:cSld name="CUSTOM_2_2">
    <p:spTree>
      <p:nvGrpSpPr>
        <p:cNvPr id="1" name="Shape 242"/>
        <p:cNvGrpSpPr/>
        <p:nvPr/>
      </p:nvGrpSpPr>
      <p:grpSpPr>
        <a:xfrm>
          <a:off x="0" y="0"/>
          <a:ext cx="0" cy="0"/>
          <a:chOff x="0" y="0"/>
          <a:chExt cx="0" cy="0"/>
        </a:xfrm>
      </p:grpSpPr>
      <p:sp>
        <p:nvSpPr>
          <p:cNvPr id="243" name="Google Shape;243;p33"/>
          <p:cNvSpPr txBox="1">
            <a:spLocks noGrp="1"/>
          </p:cNvSpPr>
          <p:nvPr>
            <p:ph type="sldNum" idx="12"/>
          </p:nvPr>
        </p:nvSpPr>
        <p:spPr>
          <a:xfrm>
            <a:off x="8896081" y="6634071"/>
            <a:ext cx="576000" cy="55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44" name="Google Shape;244;p33"/>
          <p:cNvSpPr txBox="1">
            <a:spLocks noGrp="1"/>
          </p:cNvSpPr>
          <p:nvPr>
            <p:ph type="body" idx="1"/>
          </p:nvPr>
        </p:nvSpPr>
        <p:spPr>
          <a:xfrm>
            <a:off x="507334" y="3438222"/>
            <a:ext cx="2578200" cy="33759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245" name="Google Shape;245;p33"/>
          <p:cNvSpPr txBox="1">
            <a:spLocks noGrp="1"/>
          </p:cNvSpPr>
          <p:nvPr>
            <p:ph type="body" idx="2"/>
          </p:nvPr>
        </p:nvSpPr>
        <p:spPr>
          <a:xfrm>
            <a:off x="3515111" y="3438222"/>
            <a:ext cx="2578200" cy="33759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246" name="Google Shape;246;p33"/>
          <p:cNvSpPr txBox="1">
            <a:spLocks noGrp="1"/>
          </p:cNvSpPr>
          <p:nvPr>
            <p:ph type="body" idx="3"/>
          </p:nvPr>
        </p:nvSpPr>
        <p:spPr>
          <a:xfrm>
            <a:off x="6522889" y="3438222"/>
            <a:ext cx="2578200" cy="33759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247" name="Google Shape;247;p33"/>
          <p:cNvSpPr txBox="1">
            <a:spLocks noGrp="1"/>
          </p:cNvSpPr>
          <p:nvPr>
            <p:ph type="title"/>
          </p:nvPr>
        </p:nvSpPr>
        <p:spPr>
          <a:xfrm>
            <a:off x="507334" y="640036"/>
            <a:ext cx="8594100" cy="1078200"/>
          </a:xfrm>
          <a:prstGeom prst="rect">
            <a:avLst/>
          </a:prstGeom>
        </p:spPr>
        <p:txBody>
          <a:bodyPr spcFirstLastPara="1" wrap="square" lIns="91425" tIns="91425" rIns="91425" bIns="91425" anchor="ctr"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248" name="Google Shape;248;p33"/>
          <p:cNvSpPr txBox="1">
            <a:spLocks noGrp="1"/>
          </p:cNvSpPr>
          <p:nvPr>
            <p:ph type="subTitle" idx="4"/>
          </p:nvPr>
        </p:nvSpPr>
        <p:spPr>
          <a:xfrm>
            <a:off x="507334" y="1900302"/>
            <a:ext cx="2578200" cy="11070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249" name="Google Shape;249;p33"/>
          <p:cNvSpPr txBox="1">
            <a:spLocks noGrp="1"/>
          </p:cNvSpPr>
          <p:nvPr>
            <p:ph type="subTitle" idx="5"/>
          </p:nvPr>
        </p:nvSpPr>
        <p:spPr>
          <a:xfrm>
            <a:off x="3515111" y="1900302"/>
            <a:ext cx="2578200" cy="11070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250" name="Google Shape;250;p33"/>
          <p:cNvSpPr txBox="1">
            <a:spLocks noGrp="1"/>
          </p:cNvSpPr>
          <p:nvPr>
            <p:ph type="subTitle" idx="6"/>
          </p:nvPr>
        </p:nvSpPr>
        <p:spPr>
          <a:xfrm>
            <a:off x="6522889" y="1900302"/>
            <a:ext cx="2578200" cy="11070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Four big ideas">
  <p:cSld name="CUSTOM_3_1">
    <p:spTree>
      <p:nvGrpSpPr>
        <p:cNvPr id="1" name="Shape 251"/>
        <p:cNvGrpSpPr/>
        <p:nvPr/>
      </p:nvGrpSpPr>
      <p:grpSpPr>
        <a:xfrm>
          <a:off x="0" y="0"/>
          <a:ext cx="0" cy="0"/>
          <a:chOff x="0" y="0"/>
          <a:chExt cx="0" cy="0"/>
        </a:xfrm>
      </p:grpSpPr>
      <p:sp>
        <p:nvSpPr>
          <p:cNvPr id="252" name="Google Shape;252;p34"/>
          <p:cNvSpPr txBox="1">
            <a:spLocks noGrp="1"/>
          </p:cNvSpPr>
          <p:nvPr>
            <p:ph type="sldNum" idx="12"/>
          </p:nvPr>
        </p:nvSpPr>
        <p:spPr>
          <a:xfrm>
            <a:off x="8896081" y="6634071"/>
            <a:ext cx="576000" cy="55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53" name="Google Shape;253;p34"/>
          <p:cNvSpPr txBox="1">
            <a:spLocks noGrp="1"/>
          </p:cNvSpPr>
          <p:nvPr>
            <p:ph type="body" idx="1"/>
          </p:nvPr>
        </p:nvSpPr>
        <p:spPr>
          <a:xfrm>
            <a:off x="385061" y="2501821"/>
            <a:ext cx="4030500" cy="1619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254" name="Google Shape;254;p34"/>
          <p:cNvSpPr txBox="1">
            <a:spLocks noGrp="1"/>
          </p:cNvSpPr>
          <p:nvPr>
            <p:ph type="body" idx="2"/>
          </p:nvPr>
        </p:nvSpPr>
        <p:spPr>
          <a:xfrm>
            <a:off x="5185661" y="2501821"/>
            <a:ext cx="4030500" cy="1619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255" name="Google Shape;255;p34"/>
          <p:cNvSpPr txBox="1">
            <a:spLocks noGrp="1"/>
          </p:cNvSpPr>
          <p:nvPr>
            <p:ph type="body" idx="3"/>
          </p:nvPr>
        </p:nvSpPr>
        <p:spPr>
          <a:xfrm>
            <a:off x="385088" y="5189084"/>
            <a:ext cx="4030500" cy="1619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256" name="Google Shape;256;p34"/>
          <p:cNvSpPr txBox="1">
            <a:spLocks noGrp="1"/>
          </p:cNvSpPr>
          <p:nvPr>
            <p:ph type="body" idx="4"/>
          </p:nvPr>
        </p:nvSpPr>
        <p:spPr>
          <a:xfrm>
            <a:off x="5185688" y="5189084"/>
            <a:ext cx="4030500" cy="1619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257" name="Google Shape;257;p34"/>
          <p:cNvSpPr txBox="1">
            <a:spLocks noGrp="1"/>
          </p:cNvSpPr>
          <p:nvPr>
            <p:ph type="title"/>
          </p:nvPr>
        </p:nvSpPr>
        <p:spPr>
          <a:xfrm>
            <a:off x="385088" y="640036"/>
            <a:ext cx="8594100" cy="1078200"/>
          </a:xfrm>
          <a:prstGeom prst="rect">
            <a:avLst/>
          </a:prstGeom>
        </p:spPr>
        <p:txBody>
          <a:bodyPr spcFirstLastPara="1" wrap="square" lIns="91425" tIns="91425" rIns="91425" bIns="91425" anchor="ctr"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258" name="Google Shape;258;p34"/>
          <p:cNvSpPr txBox="1">
            <a:spLocks noGrp="1"/>
          </p:cNvSpPr>
          <p:nvPr>
            <p:ph type="subTitle" idx="5"/>
          </p:nvPr>
        </p:nvSpPr>
        <p:spPr>
          <a:xfrm>
            <a:off x="385101" y="1817468"/>
            <a:ext cx="4030500" cy="6846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259" name="Google Shape;259;p34"/>
          <p:cNvSpPr txBox="1">
            <a:spLocks noGrp="1"/>
          </p:cNvSpPr>
          <p:nvPr>
            <p:ph type="subTitle" idx="6"/>
          </p:nvPr>
        </p:nvSpPr>
        <p:spPr>
          <a:xfrm>
            <a:off x="5185674" y="1817468"/>
            <a:ext cx="4030500" cy="6846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260" name="Google Shape;260;p34"/>
          <p:cNvSpPr txBox="1">
            <a:spLocks noGrp="1"/>
          </p:cNvSpPr>
          <p:nvPr>
            <p:ph type="subTitle" idx="7"/>
          </p:nvPr>
        </p:nvSpPr>
        <p:spPr>
          <a:xfrm>
            <a:off x="5185699" y="4504693"/>
            <a:ext cx="4030500" cy="6846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261" name="Google Shape;261;p34"/>
          <p:cNvSpPr txBox="1">
            <a:spLocks noGrp="1"/>
          </p:cNvSpPr>
          <p:nvPr>
            <p:ph type="subTitle" idx="8"/>
          </p:nvPr>
        </p:nvSpPr>
        <p:spPr>
          <a:xfrm>
            <a:off x="385088" y="4504693"/>
            <a:ext cx="4030500" cy="6846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image">
  <p:cSld name="TITLE_ONLY_1_1">
    <p:spTree>
      <p:nvGrpSpPr>
        <p:cNvPr id="1" name="Shape 262"/>
        <p:cNvGrpSpPr/>
        <p:nvPr/>
      </p:nvGrpSpPr>
      <p:grpSpPr>
        <a:xfrm>
          <a:off x="0" y="0"/>
          <a:ext cx="0" cy="0"/>
          <a:chOff x="0" y="0"/>
          <a:chExt cx="0" cy="0"/>
        </a:xfrm>
      </p:grpSpPr>
      <p:sp>
        <p:nvSpPr>
          <p:cNvPr id="263" name="Google Shape;263;p35"/>
          <p:cNvSpPr txBox="1">
            <a:spLocks noGrp="1"/>
          </p:cNvSpPr>
          <p:nvPr>
            <p:ph type="title"/>
          </p:nvPr>
        </p:nvSpPr>
        <p:spPr>
          <a:xfrm>
            <a:off x="327285" y="632924"/>
            <a:ext cx="8946900" cy="814500"/>
          </a:xfrm>
          <a:prstGeom prst="rect">
            <a:avLst/>
          </a:prstGeom>
        </p:spPr>
        <p:txBody>
          <a:bodyPr spcFirstLastPara="1" wrap="square" lIns="91425" tIns="91425" rIns="91425" bIns="91425" anchor="t" anchorCtr="0">
            <a:noAutofit/>
          </a:bodyPr>
          <a:lstStyle>
            <a:lvl1pPr lvl="0">
              <a:spcBef>
                <a:spcPts val="0"/>
              </a:spcBef>
              <a:spcAft>
                <a:spcPts val="0"/>
              </a:spcAft>
              <a:buSzPts val="3400"/>
              <a:buNone/>
              <a:defRPr/>
            </a:lvl1pPr>
            <a:lvl2pPr lvl="1">
              <a:spcBef>
                <a:spcPts val="0"/>
              </a:spcBef>
              <a:spcAft>
                <a:spcPts val="0"/>
              </a:spcAft>
              <a:buSzPts val="3400"/>
              <a:buNone/>
              <a:defRPr/>
            </a:lvl2pPr>
            <a:lvl3pPr lvl="2">
              <a:spcBef>
                <a:spcPts val="0"/>
              </a:spcBef>
              <a:spcAft>
                <a:spcPts val="0"/>
              </a:spcAft>
              <a:buSzPts val="3400"/>
              <a:buNone/>
              <a:defRPr/>
            </a:lvl3pPr>
            <a:lvl4pPr lvl="3">
              <a:spcBef>
                <a:spcPts val="0"/>
              </a:spcBef>
              <a:spcAft>
                <a:spcPts val="0"/>
              </a:spcAft>
              <a:buSzPts val="3400"/>
              <a:buNone/>
              <a:defRPr/>
            </a:lvl4pPr>
            <a:lvl5pPr lvl="4">
              <a:spcBef>
                <a:spcPts val="0"/>
              </a:spcBef>
              <a:spcAft>
                <a:spcPts val="0"/>
              </a:spcAft>
              <a:buSzPts val="3400"/>
              <a:buNone/>
              <a:defRPr/>
            </a:lvl5pPr>
            <a:lvl6pPr lvl="5">
              <a:spcBef>
                <a:spcPts val="0"/>
              </a:spcBef>
              <a:spcAft>
                <a:spcPts val="0"/>
              </a:spcAft>
              <a:buSzPts val="3400"/>
              <a:buNone/>
              <a:defRPr/>
            </a:lvl6pPr>
            <a:lvl7pPr lvl="6">
              <a:spcBef>
                <a:spcPts val="0"/>
              </a:spcBef>
              <a:spcAft>
                <a:spcPts val="0"/>
              </a:spcAft>
              <a:buSzPts val="3400"/>
              <a:buNone/>
              <a:defRPr/>
            </a:lvl7pPr>
            <a:lvl8pPr lvl="7">
              <a:spcBef>
                <a:spcPts val="0"/>
              </a:spcBef>
              <a:spcAft>
                <a:spcPts val="0"/>
              </a:spcAft>
              <a:buSzPts val="3400"/>
              <a:buNone/>
              <a:defRPr/>
            </a:lvl8pPr>
            <a:lvl9pPr lvl="8">
              <a:spcBef>
                <a:spcPts val="0"/>
              </a:spcBef>
              <a:spcAft>
                <a:spcPts val="0"/>
              </a:spcAft>
              <a:buSzPts val="3400"/>
              <a:buNone/>
              <a:defRPr/>
            </a:lvl9pPr>
          </a:lstStyle>
          <a:p>
            <a:endParaRPr/>
          </a:p>
        </p:txBody>
      </p:sp>
      <p:sp>
        <p:nvSpPr>
          <p:cNvPr id="264" name="Google Shape;264;p35"/>
          <p:cNvSpPr txBox="1">
            <a:spLocks noGrp="1"/>
          </p:cNvSpPr>
          <p:nvPr>
            <p:ph type="sldNum" idx="12"/>
          </p:nvPr>
        </p:nvSpPr>
        <p:spPr>
          <a:xfrm>
            <a:off x="8896081" y="6634071"/>
            <a:ext cx="576000" cy="55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65" name="Google Shape;265;p35"/>
          <p:cNvSpPr>
            <a:spLocks noGrp="1"/>
          </p:cNvSpPr>
          <p:nvPr>
            <p:ph type="pic" idx="2"/>
          </p:nvPr>
        </p:nvSpPr>
        <p:spPr>
          <a:xfrm>
            <a:off x="327285" y="1664604"/>
            <a:ext cx="8946900" cy="4967700"/>
          </a:xfrm>
          <a:prstGeom prst="rect">
            <a:avLst/>
          </a:prstGeom>
          <a:noFill/>
          <a:ln>
            <a:noFill/>
          </a:ln>
        </p:spPr>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wo storyboards">
  <p:cSld name="CUSTOM_4_1">
    <p:spTree>
      <p:nvGrpSpPr>
        <p:cNvPr id="1" name="Shape 266"/>
        <p:cNvGrpSpPr/>
        <p:nvPr/>
      </p:nvGrpSpPr>
      <p:grpSpPr>
        <a:xfrm>
          <a:off x="0" y="0"/>
          <a:ext cx="0" cy="0"/>
          <a:chOff x="0" y="0"/>
          <a:chExt cx="0" cy="0"/>
        </a:xfrm>
      </p:grpSpPr>
      <p:sp>
        <p:nvSpPr>
          <p:cNvPr id="267" name="Google Shape;267;p36"/>
          <p:cNvSpPr txBox="1">
            <a:spLocks noGrp="1"/>
          </p:cNvSpPr>
          <p:nvPr>
            <p:ph type="body" idx="1"/>
          </p:nvPr>
        </p:nvSpPr>
        <p:spPr>
          <a:xfrm>
            <a:off x="327285" y="5802987"/>
            <a:ext cx="4228800" cy="13170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268" name="Google Shape;268;p36"/>
          <p:cNvSpPr>
            <a:spLocks noGrp="1"/>
          </p:cNvSpPr>
          <p:nvPr>
            <p:ph type="pic" idx="2"/>
          </p:nvPr>
        </p:nvSpPr>
        <p:spPr>
          <a:xfrm>
            <a:off x="5045066" y="1611804"/>
            <a:ext cx="4228800" cy="3403200"/>
          </a:xfrm>
          <a:prstGeom prst="rect">
            <a:avLst/>
          </a:prstGeom>
          <a:noFill/>
          <a:ln>
            <a:noFill/>
          </a:ln>
        </p:spPr>
      </p:sp>
      <p:sp>
        <p:nvSpPr>
          <p:cNvPr id="269" name="Google Shape;269;p36"/>
          <p:cNvSpPr>
            <a:spLocks noGrp="1"/>
          </p:cNvSpPr>
          <p:nvPr>
            <p:ph type="pic" idx="3"/>
          </p:nvPr>
        </p:nvSpPr>
        <p:spPr>
          <a:xfrm>
            <a:off x="327311" y="1611804"/>
            <a:ext cx="4228800" cy="3403200"/>
          </a:xfrm>
          <a:prstGeom prst="rect">
            <a:avLst/>
          </a:prstGeom>
          <a:noFill/>
          <a:ln>
            <a:noFill/>
          </a:ln>
        </p:spPr>
      </p:sp>
      <p:sp>
        <p:nvSpPr>
          <p:cNvPr id="270" name="Google Shape;270;p36"/>
          <p:cNvSpPr txBox="1">
            <a:spLocks noGrp="1"/>
          </p:cNvSpPr>
          <p:nvPr>
            <p:ph type="body" idx="4"/>
          </p:nvPr>
        </p:nvSpPr>
        <p:spPr>
          <a:xfrm>
            <a:off x="5045066" y="5802987"/>
            <a:ext cx="4228800" cy="13170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271" name="Google Shape;271;p36"/>
          <p:cNvSpPr txBox="1">
            <a:spLocks noGrp="1"/>
          </p:cNvSpPr>
          <p:nvPr>
            <p:ph type="sldNum" idx="12"/>
          </p:nvPr>
        </p:nvSpPr>
        <p:spPr>
          <a:xfrm>
            <a:off x="8896081" y="6634071"/>
            <a:ext cx="576000" cy="55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72" name="Google Shape;272;p36"/>
          <p:cNvSpPr txBox="1">
            <a:spLocks noGrp="1"/>
          </p:cNvSpPr>
          <p:nvPr>
            <p:ph type="title"/>
          </p:nvPr>
        </p:nvSpPr>
        <p:spPr>
          <a:xfrm>
            <a:off x="327285" y="632924"/>
            <a:ext cx="8946900" cy="814500"/>
          </a:xfrm>
          <a:prstGeom prst="rect">
            <a:avLst/>
          </a:prstGeom>
        </p:spPr>
        <p:txBody>
          <a:bodyPr spcFirstLastPara="1" wrap="square" lIns="91425" tIns="91425" rIns="91425" bIns="91425" anchor="t" anchorCtr="0">
            <a:noAutofit/>
          </a:bodyPr>
          <a:lstStyle>
            <a:lvl1pPr lvl="0">
              <a:spcBef>
                <a:spcPts val="0"/>
              </a:spcBef>
              <a:spcAft>
                <a:spcPts val="0"/>
              </a:spcAft>
              <a:buSzPts val="3400"/>
              <a:buNone/>
              <a:defRPr/>
            </a:lvl1pPr>
            <a:lvl2pPr lvl="1">
              <a:spcBef>
                <a:spcPts val="0"/>
              </a:spcBef>
              <a:spcAft>
                <a:spcPts val="0"/>
              </a:spcAft>
              <a:buSzPts val="3400"/>
              <a:buNone/>
              <a:defRPr/>
            </a:lvl2pPr>
            <a:lvl3pPr lvl="2">
              <a:spcBef>
                <a:spcPts val="0"/>
              </a:spcBef>
              <a:spcAft>
                <a:spcPts val="0"/>
              </a:spcAft>
              <a:buSzPts val="3400"/>
              <a:buNone/>
              <a:defRPr/>
            </a:lvl3pPr>
            <a:lvl4pPr lvl="3">
              <a:spcBef>
                <a:spcPts val="0"/>
              </a:spcBef>
              <a:spcAft>
                <a:spcPts val="0"/>
              </a:spcAft>
              <a:buSzPts val="3400"/>
              <a:buNone/>
              <a:defRPr/>
            </a:lvl4pPr>
            <a:lvl5pPr lvl="4">
              <a:spcBef>
                <a:spcPts val="0"/>
              </a:spcBef>
              <a:spcAft>
                <a:spcPts val="0"/>
              </a:spcAft>
              <a:buSzPts val="3400"/>
              <a:buNone/>
              <a:defRPr/>
            </a:lvl5pPr>
            <a:lvl6pPr lvl="5">
              <a:spcBef>
                <a:spcPts val="0"/>
              </a:spcBef>
              <a:spcAft>
                <a:spcPts val="0"/>
              </a:spcAft>
              <a:buSzPts val="3400"/>
              <a:buNone/>
              <a:defRPr/>
            </a:lvl6pPr>
            <a:lvl7pPr lvl="6">
              <a:spcBef>
                <a:spcPts val="0"/>
              </a:spcBef>
              <a:spcAft>
                <a:spcPts val="0"/>
              </a:spcAft>
              <a:buSzPts val="3400"/>
              <a:buNone/>
              <a:defRPr/>
            </a:lvl7pPr>
            <a:lvl8pPr lvl="7">
              <a:spcBef>
                <a:spcPts val="0"/>
              </a:spcBef>
              <a:spcAft>
                <a:spcPts val="0"/>
              </a:spcAft>
              <a:buSzPts val="3400"/>
              <a:buNone/>
              <a:defRPr/>
            </a:lvl8pPr>
            <a:lvl9pPr lvl="8">
              <a:spcBef>
                <a:spcPts val="0"/>
              </a:spcBef>
              <a:spcAft>
                <a:spcPts val="0"/>
              </a:spcAft>
              <a:buSzPts val="3400"/>
              <a:buNone/>
              <a:defRPr/>
            </a:lvl9pPr>
          </a:lstStyle>
          <a:p>
            <a:endParaRPr/>
          </a:p>
        </p:txBody>
      </p:sp>
      <p:sp>
        <p:nvSpPr>
          <p:cNvPr id="273" name="Google Shape;273;p36"/>
          <p:cNvSpPr txBox="1">
            <a:spLocks noGrp="1"/>
          </p:cNvSpPr>
          <p:nvPr>
            <p:ph type="subTitle" idx="5"/>
          </p:nvPr>
        </p:nvSpPr>
        <p:spPr>
          <a:xfrm>
            <a:off x="327311" y="5095680"/>
            <a:ext cx="4228800" cy="684600"/>
          </a:xfrm>
          <a:prstGeom prst="rect">
            <a:avLst/>
          </a:prstGeom>
        </p:spPr>
        <p:txBody>
          <a:bodyPr spcFirstLastPara="1" wrap="square" lIns="91425" tIns="91425" rIns="91425" bIns="91425" anchor="t"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274" name="Google Shape;274;p36"/>
          <p:cNvSpPr txBox="1">
            <a:spLocks noGrp="1"/>
          </p:cNvSpPr>
          <p:nvPr>
            <p:ph type="subTitle" idx="6"/>
          </p:nvPr>
        </p:nvSpPr>
        <p:spPr>
          <a:xfrm>
            <a:off x="5045066" y="5095680"/>
            <a:ext cx="4228800" cy="684600"/>
          </a:xfrm>
          <a:prstGeom prst="rect">
            <a:avLst/>
          </a:prstGeom>
        </p:spPr>
        <p:txBody>
          <a:bodyPr spcFirstLastPara="1" wrap="square" lIns="91425" tIns="91425" rIns="91425" bIns="91425" anchor="t"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hree storyboards">
  <p:cSld name="CUSTOM_4_1_1">
    <p:spTree>
      <p:nvGrpSpPr>
        <p:cNvPr id="1" name="Shape 275"/>
        <p:cNvGrpSpPr/>
        <p:nvPr/>
      </p:nvGrpSpPr>
      <p:grpSpPr>
        <a:xfrm>
          <a:off x="0" y="0"/>
          <a:ext cx="0" cy="0"/>
          <a:chOff x="0" y="0"/>
          <a:chExt cx="0" cy="0"/>
        </a:xfrm>
      </p:grpSpPr>
      <p:sp>
        <p:nvSpPr>
          <p:cNvPr id="276" name="Google Shape;276;p37"/>
          <p:cNvSpPr txBox="1">
            <a:spLocks noGrp="1"/>
          </p:cNvSpPr>
          <p:nvPr>
            <p:ph type="body" idx="1"/>
          </p:nvPr>
        </p:nvSpPr>
        <p:spPr>
          <a:xfrm>
            <a:off x="327285" y="5563307"/>
            <a:ext cx="2758800" cy="14487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277" name="Google Shape;277;p37"/>
          <p:cNvSpPr>
            <a:spLocks noGrp="1"/>
          </p:cNvSpPr>
          <p:nvPr>
            <p:ph type="pic" idx="2"/>
          </p:nvPr>
        </p:nvSpPr>
        <p:spPr>
          <a:xfrm>
            <a:off x="6515486" y="1604729"/>
            <a:ext cx="2758800" cy="3232800"/>
          </a:xfrm>
          <a:prstGeom prst="rect">
            <a:avLst/>
          </a:prstGeom>
          <a:noFill/>
          <a:ln>
            <a:noFill/>
          </a:ln>
        </p:spPr>
      </p:sp>
      <p:sp>
        <p:nvSpPr>
          <p:cNvPr id="278" name="Google Shape;278;p37"/>
          <p:cNvSpPr>
            <a:spLocks noGrp="1"/>
          </p:cNvSpPr>
          <p:nvPr>
            <p:ph type="pic" idx="3"/>
          </p:nvPr>
        </p:nvSpPr>
        <p:spPr>
          <a:xfrm>
            <a:off x="327311" y="1604729"/>
            <a:ext cx="2758800" cy="3232800"/>
          </a:xfrm>
          <a:prstGeom prst="rect">
            <a:avLst/>
          </a:prstGeom>
          <a:noFill/>
          <a:ln>
            <a:noFill/>
          </a:ln>
        </p:spPr>
      </p:sp>
      <p:sp>
        <p:nvSpPr>
          <p:cNvPr id="279" name="Google Shape;279;p37"/>
          <p:cNvSpPr txBox="1">
            <a:spLocks noGrp="1"/>
          </p:cNvSpPr>
          <p:nvPr>
            <p:ph type="body" idx="4"/>
          </p:nvPr>
        </p:nvSpPr>
        <p:spPr>
          <a:xfrm>
            <a:off x="6515486" y="5563307"/>
            <a:ext cx="2758800" cy="14487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280" name="Google Shape;280;p37"/>
          <p:cNvSpPr>
            <a:spLocks noGrp="1"/>
          </p:cNvSpPr>
          <p:nvPr>
            <p:ph type="pic" idx="5"/>
          </p:nvPr>
        </p:nvSpPr>
        <p:spPr>
          <a:xfrm>
            <a:off x="3418013" y="1604729"/>
            <a:ext cx="2758800" cy="3232800"/>
          </a:xfrm>
          <a:prstGeom prst="rect">
            <a:avLst/>
          </a:prstGeom>
          <a:noFill/>
          <a:ln>
            <a:noFill/>
          </a:ln>
        </p:spPr>
      </p:sp>
      <p:sp>
        <p:nvSpPr>
          <p:cNvPr id="281" name="Google Shape;281;p37"/>
          <p:cNvSpPr txBox="1">
            <a:spLocks noGrp="1"/>
          </p:cNvSpPr>
          <p:nvPr>
            <p:ph type="body" idx="6"/>
          </p:nvPr>
        </p:nvSpPr>
        <p:spPr>
          <a:xfrm>
            <a:off x="3418013" y="5563307"/>
            <a:ext cx="2758800" cy="14487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282" name="Google Shape;282;p37"/>
          <p:cNvSpPr txBox="1">
            <a:spLocks noGrp="1"/>
          </p:cNvSpPr>
          <p:nvPr>
            <p:ph type="sldNum" idx="12"/>
          </p:nvPr>
        </p:nvSpPr>
        <p:spPr>
          <a:xfrm>
            <a:off x="8896081" y="6634071"/>
            <a:ext cx="576000" cy="55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83" name="Google Shape;283;p37"/>
          <p:cNvSpPr txBox="1">
            <a:spLocks noGrp="1"/>
          </p:cNvSpPr>
          <p:nvPr>
            <p:ph type="title"/>
          </p:nvPr>
        </p:nvSpPr>
        <p:spPr>
          <a:xfrm>
            <a:off x="327285" y="632924"/>
            <a:ext cx="8946900" cy="814500"/>
          </a:xfrm>
          <a:prstGeom prst="rect">
            <a:avLst/>
          </a:prstGeom>
        </p:spPr>
        <p:txBody>
          <a:bodyPr spcFirstLastPara="1" wrap="square" lIns="91425" tIns="91425" rIns="91425" bIns="91425" anchor="t" anchorCtr="0">
            <a:noAutofit/>
          </a:bodyPr>
          <a:lstStyle>
            <a:lvl1pPr lvl="0">
              <a:spcBef>
                <a:spcPts val="0"/>
              </a:spcBef>
              <a:spcAft>
                <a:spcPts val="0"/>
              </a:spcAft>
              <a:buSzPts val="3400"/>
              <a:buNone/>
              <a:defRPr/>
            </a:lvl1pPr>
            <a:lvl2pPr lvl="1">
              <a:spcBef>
                <a:spcPts val="0"/>
              </a:spcBef>
              <a:spcAft>
                <a:spcPts val="0"/>
              </a:spcAft>
              <a:buSzPts val="3400"/>
              <a:buNone/>
              <a:defRPr/>
            </a:lvl2pPr>
            <a:lvl3pPr lvl="2">
              <a:spcBef>
                <a:spcPts val="0"/>
              </a:spcBef>
              <a:spcAft>
                <a:spcPts val="0"/>
              </a:spcAft>
              <a:buSzPts val="3400"/>
              <a:buNone/>
              <a:defRPr/>
            </a:lvl3pPr>
            <a:lvl4pPr lvl="3">
              <a:spcBef>
                <a:spcPts val="0"/>
              </a:spcBef>
              <a:spcAft>
                <a:spcPts val="0"/>
              </a:spcAft>
              <a:buSzPts val="3400"/>
              <a:buNone/>
              <a:defRPr/>
            </a:lvl4pPr>
            <a:lvl5pPr lvl="4">
              <a:spcBef>
                <a:spcPts val="0"/>
              </a:spcBef>
              <a:spcAft>
                <a:spcPts val="0"/>
              </a:spcAft>
              <a:buSzPts val="3400"/>
              <a:buNone/>
              <a:defRPr/>
            </a:lvl5pPr>
            <a:lvl6pPr lvl="5">
              <a:spcBef>
                <a:spcPts val="0"/>
              </a:spcBef>
              <a:spcAft>
                <a:spcPts val="0"/>
              </a:spcAft>
              <a:buSzPts val="3400"/>
              <a:buNone/>
              <a:defRPr/>
            </a:lvl6pPr>
            <a:lvl7pPr lvl="6">
              <a:spcBef>
                <a:spcPts val="0"/>
              </a:spcBef>
              <a:spcAft>
                <a:spcPts val="0"/>
              </a:spcAft>
              <a:buSzPts val="3400"/>
              <a:buNone/>
              <a:defRPr/>
            </a:lvl7pPr>
            <a:lvl8pPr lvl="7">
              <a:spcBef>
                <a:spcPts val="0"/>
              </a:spcBef>
              <a:spcAft>
                <a:spcPts val="0"/>
              </a:spcAft>
              <a:buSzPts val="3400"/>
              <a:buNone/>
              <a:defRPr/>
            </a:lvl8pPr>
            <a:lvl9pPr lvl="8">
              <a:spcBef>
                <a:spcPts val="0"/>
              </a:spcBef>
              <a:spcAft>
                <a:spcPts val="0"/>
              </a:spcAft>
              <a:buSzPts val="3400"/>
              <a:buNone/>
              <a:defRPr/>
            </a:lvl9pPr>
          </a:lstStyle>
          <a:p>
            <a:endParaRPr/>
          </a:p>
        </p:txBody>
      </p:sp>
      <p:sp>
        <p:nvSpPr>
          <p:cNvPr id="284" name="Google Shape;284;p37"/>
          <p:cNvSpPr txBox="1">
            <a:spLocks noGrp="1"/>
          </p:cNvSpPr>
          <p:nvPr>
            <p:ph type="subTitle" idx="7"/>
          </p:nvPr>
        </p:nvSpPr>
        <p:spPr>
          <a:xfrm>
            <a:off x="327311" y="4878933"/>
            <a:ext cx="2758800" cy="684600"/>
          </a:xfrm>
          <a:prstGeom prst="rect">
            <a:avLst/>
          </a:prstGeom>
        </p:spPr>
        <p:txBody>
          <a:bodyPr spcFirstLastPara="1" wrap="square" lIns="91425" tIns="91425" rIns="91425" bIns="91425" anchor="t"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285" name="Google Shape;285;p37"/>
          <p:cNvSpPr txBox="1">
            <a:spLocks noGrp="1"/>
          </p:cNvSpPr>
          <p:nvPr>
            <p:ph type="subTitle" idx="8"/>
          </p:nvPr>
        </p:nvSpPr>
        <p:spPr>
          <a:xfrm>
            <a:off x="6515486" y="4878933"/>
            <a:ext cx="2758800" cy="684600"/>
          </a:xfrm>
          <a:prstGeom prst="rect">
            <a:avLst/>
          </a:prstGeom>
        </p:spPr>
        <p:txBody>
          <a:bodyPr spcFirstLastPara="1" wrap="square" lIns="91425" tIns="91425" rIns="91425" bIns="91425" anchor="t"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286" name="Google Shape;286;p37"/>
          <p:cNvSpPr txBox="1">
            <a:spLocks noGrp="1"/>
          </p:cNvSpPr>
          <p:nvPr>
            <p:ph type="subTitle" idx="9"/>
          </p:nvPr>
        </p:nvSpPr>
        <p:spPr>
          <a:xfrm>
            <a:off x="3418013" y="4878933"/>
            <a:ext cx="2758800" cy="684600"/>
          </a:xfrm>
          <a:prstGeom prst="rect">
            <a:avLst/>
          </a:prstGeom>
        </p:spPr>
        <p:txBody>
          <a:bodyPr spcFirstLastPara="1" wrap="square" lIns="91425" tIns="91425" rIns="91425" bIns="91425" anchor="t"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Image only">
  <p:cSld name="CUSTOM_5_1">
    <p:spTree>
      <p:nvGrpSpPr>
        <p:cNvPr id="1" name="Shape 287"/>
        <p:cNvGrpSpPr/>
        <p:nvPr/>
      </p:nvGrpSpPr>
      <p:grpSpPr>
        <a:xfrm>
          <a:off x="0" y="0"/>
          <a:ext cx="0" cy="0"/>
          <a:chOff x="0" y="0"/>
          <a:chExt cx="0" cy="0"/>
        </a:xfrm>
      </p:grpSpPr>
      <p:sp>
        <p:nvSpPr>
          <p:cNvPr id="288" name="Google Shape;288;p38"/>
          <p:cNvSpPr>
            <a:spLocks noGrp="1"/>
          </p:cNvSpPr>
          <p:nvPr>
            <p:ph type="pic" idx="2"/>
          </p:nvPr>
        </p:nvSpPr>
        <p:spPr>
          <a:xfrm>
            <a:off x="327285" y="632924"/>
            <a:ext cx="8946900" cy="5999400"/>
          </a:xfrm>
          <a:prstGeom prst="rect">
            <a:avLst/>
          </a:prstGeom>
          <a:noFill/>
          <a:ln>
            <a:noFill/>
          </a:ln>
        </p:spPr>
      </p:sp>
      <p:sp>
        <p:nvSpPr>
          <p:cNvPr id="289" name="Google Shape;289;p38"/>
          <p:cNvSpPr txBox="1">
            <a:spLocks noGrp="1"/>
          </p:cNvSpPr>
          <p:nvPr>
            <p:ph type="sldNum" idx="12"/>
          </p:nvPr>
        </p:nvSpPr>
        <p:spPr>
          <a:xfrm>
            <a:off x="8896081" y="6634071"/>
            <a:ext cx="576000" cy="55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Image grid">
  <p:cSld name="CUSTOM_6_1">
    <p:spTree>
      <p:nvGrpSpPr>
        <p:cNvPr id="1" name="Shape 290"/>
        <p:cNvGrpSpPr/>
        <p:nvPr/>
      </p:nvGrpSpPr>
      <p:grpSpPr>
        <a:xfrm>
          <a:off x="0" y="0"/>
          <a:ext cx="0" cy="0"/>
          <a:chOff x="0" y="0"/>
          <a:chExt cx="0" cy="0"/>
        </a:xfrm>
      </p:grpSpPr>
      <p:sp>
        <p:nvSpPr>
          <p:cNvPr id="291" name="Google Shape;291;p39"/>
          <p:cNvSpPr txBox="1">
            <a:spLocks noGrp="1"/>
          </p:cNvSpPr>
          <p:nvPr>
            <p:ph type="sldNum" idx="12"/>
          </p:nvPr>
        </p:nvSpPr>
        <p:spPr>
          <a:xfrm>
            <a:off x="8896081" y="6634071"/>
            <a:ext cx="576000" cy="55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92" name="Google Shape;292;p39"/>
          <p:cNvSpPr>
            <a:spLocks noGrp="1"/>
          </p:cNvSpPr>
          <p:nvPr>
            <p:ph type="pic" idx="2"/>
          </p:nvPr>
        </p:nvSpPr>
        <p:spPr>
          <a:xfrm>
            <a:off x="3559080" y="169120"/>
            <a:ext cx="1725900" cy="2183400"/>
          </a:xfrm>
          <a:prstGeom prst="rect">
            <a:avLst/>
          </a:prstGeom>
          <a:noFill/>
          <a:ln>
            <a:noFill/>
          </a:ln>
        </p:spPr>
      </p:sp>
      <p:sp>
        <p:nvSpPr>
          <p:cNvPr id="293" name="Google Shape;293;p39"/>
          <p:cNvSpPr>
            <a:spLocks noGrp="1"/>
          </p:cNvSpPr>
          <p:nvPr>
            <p:ph type="pic" idx="3"/>
          </p:nvPr>
        </p:nvSpPr>
        <p:spPr>
          <a:xfrm>
            <a:off x="5455732" y="169120"/>
            <a:ext cx="1725900" cy="2183400"/>
          </a:xfrm>
          <a:prstGeom prst="rect">
            <a:avLst/>
          </a:prstGeom>
          <a:noFill/>
          <a:ln>
            <a:noFill/>
          </a:ln>
        </p:spPr>
      </p:sp>
      <p:sp>
        <p:nvSpPr>
          <p:cNvPr id="294" name="Google Shape;294;p39"/>
          <p:cNvSpPr>
            <a:spLocks noGrp="1"/>
          </p:cNvSpPr>
          <p:nvPr>
            <p:ph type="pic" idx="4"/>
          </p:nvPr>
        </p:nvSpPr>
        <p:spPr>
          <a:xfrm>
            <a:off x="7352383" y="169120"/>
            <a:ext cx="1725900" cy="2183400"/>
          </a:xfrm>
          <a:prstGeom prst="rect">
            <a:avLst/>
          </a:prstGeom>
          <a:noFill/>
          <a:ln>
            <a:noFill/>
          </a:ln>
        </p:spPr>
      </p:sp>
      <p:sp>
        <p:nvSpPr>
          <p:cNvPr id="295" name="Google Shape;295;p39"/>
          <p:cNvSpPr>
            <a:spLocks noGrp="1"/>
          </p:cNvSpPr>
          <p:nvPr>
            <p:ph type="pic" idx="5"/>
          </p:nvPr>
        </p:nvSpPr>
        <p:spPr>
          <a:xfrm>
            <a:off x="3559067" y="2565990"/>
            <a:ext cx="1725900" cy="2183400"/>
          </a:xfrm>
          <a:prstGeom prst="rect">
            <a:avLst/>
          </a:prstGeom>
          <a:noFill/>
          <a:ln>
            <a:noFill/>
          </a:ln>
        </p:spPr>
      </p:sp>
      <p:sp>
        <p:nvSpPr>
          <p:cNvPr id="296" name="Google Shape;296;p39"/>
          <p:cNvSpPr>
            <a:spLocks noGrp="1"/>
          </p:cNvSpPr>
          <p:nvPr>
            <p:ph type="pic" idx="6"/>
          </p:nvPr>
        </p:nvSpPr>
        <p:spPr>
          <a:xfrm>
            <a:off x="5455719" y="2565990"/>
            <a:ext cx="1725900" cy="2183400"/>
          </a:xfrm>
          <a:prstGeom prst="rect">
            <a:avLst/>
          </a:prstGeom>
          <a:noFill/>
          <a:ln>
            <a:noFill/>
          </a:ln>
        </p:spPr>
      </p:sp>
      <p:sp>
        <p:nvSpPr>
          <p:cNvPr id="297" name="Google Shape;297;p39"/>
          <p:cNvSpPr>
            <a:spLocks noGrp="1"/>
          </p:cNvSpPr>
          <p:nvPr>
            <p:ph type="pic" idx="7"/>
          </p:nvPr>
        </p:nvSpPr>
        <p:spPr>
          <a:xfrm>
            <a:off x="7352370" y="2565990"/>
            <a:ext cx="1725900" cy="2183400"/>
          </a:xfrm>
          <a:prstGeom prst="rect">
            <a:avLst/>
          </a:prstGeom>
          <a:noFill/>
          <a:ln>
            <a:noFill/>
          </a:ln>
        </p:spPr>
      </p:sp>
      <p:sp>
        <p:nvSpPr>
          <p:cNvPr id="298" name="Google Shape;298;p39"/>
          <p:cNvSpPr txBox="1">
            <a:spLocks noGrp="1"/>
          </p:cNvSpPr>
          <p:nvPr>
            <p:ph type="title"/>
          </p:nvPr>
        </p:nvSpPr>
        <p:spPr>
          <a:xfrm>
            <a:off x="369128" y="632924"/>
            <a:ext cx="2726700" cy="2427000"/>
          </a:xfrm>
          <a:prstGeom prst="rect">
            <a:avLst/>
          </a:prstGeom>
        </p:spPr>
        <p:txBody>
          <a:bodyPr spcFirstLastPara="1" wrap="square" lIns="91425" tIns="91425" rIns="91425" bIns="91425" anchor="t" anchorCtr="0">
            <a:spAutoFit/>
          </a:bodyPr>
          <a:lstStyle>
            <a:lvl1pPr lvl="0">
              <a:spcBef>
                <a:spcPts val="0"/>
              </a:spcBef>
              <a:spcAft>
                <a:spcPts val="0"/>
              </a:spcAft>
              <a:buSzPts val="3400"/>
              <a:buNone/>
              <a:defRPr/>
            </a:lvl1pPr>
            <a:lvl2pPr lvl="1">
              <a:spcBef>
                <a:spcPts val="0"/>
              </a:spcBef>
              <a:spcAft>
                <a:spcPts val="0"/>
              </a:spcAft>
              <a:buSzPts val="3400"/>
              <a:buNone/>
              <a:defRPr/>
            </a:lvl2pPr>
            <a:lvl3pPr lvl="2">
              <a:spcBef>
                <a:spcPts val="0"/>
              </a:spcBef>
              <a:spcAft>
                <a:spcPts val="0"/>
              </a:spcAft>
              <a:buSzPts val="3400"/>
              <a:buNone/>
              <a:defRPr/>
            </a:lvl3pPr>
            <a:lvl4pPr lvl="3">
              <a:spcBef>
                <a:spcPts val="0"/>
              </a:spcBef>
              <a:spcAft>
                <a:spcPts val="0"/>
              </a:spcAft>
              <a:buSzPts val="3400"/>
              <a:buNone/>
              <a:defRPr/>
            </a:lvl4pPr>
            <a:lvl5pPr lvl="4">
              <a:spcBef>
                <a:spcPts val="0"/>
              </a:spcBef>
              <a:spcAft>
                <a:spcPts val="0"/>
              </a:spcAft>
              <a:buSzPts val="3400"/>
              <a:buNone/>
              <a:defRPr/>
            </a:lvl5pPr>
            <a:lvl6pPr lvl="5">
              <a:spcBef>
                <a:spcPts val="0"/>
              </a:spcBef>
              <a:spcAft>
                <a:spcPts val="0"/>
              </a:spcAft>
              <a:buSzPts val="3400"/>
              <a:buNone/>
              <a:defRPr/>
            </a:lvl6pPr>
            <a:lvl7pPr lvl="6">
              <a:spcBef>
                <a:spcPts val="0"/>
              </a:spcBef>
              <a:spcAft>
                <a:spcPts val="0"/>
              </a:spcAft>
              <a:buSzPts val="3400"/>
              <a:buNone/>
              <a:defRPr/>
            </a:lvl7pPr>
            <a:lvl8pPr lvl="7">
              <a:spcBef>
                <a:spcPts val="0"/>
              </a:spcBef>
              <a:spcAft>
                <a:spcPts val="0"/>
              </a:spcAft>
              <a:buSzPts val="3400"/>
              <a:buNone/>
              <a:defRPr/>
            </a:lvl8pPr>
            <a:lvl9pPr lvl="8">
              <a:spcBef>
                <a:spcPts val="0"/>
              </a:spcBef>
              <a:spcAft>
                <a:spcPts val="0"/>
              </a:spcAft>
              <a:buSzPts val="3400"/>
              <a:buNone/>
              <a:defRPr/>
            </a:lvl9pPr>
          </a:lstStyle>
          <a:p>
            <a:endParaRPr/>
          </a:p>
        </p:txBody>
      </p:sp>
      <p:sp>
        <p:nvSpPr>
          <p:cNvPr id="299" name="Google Shape;299;p39"/>
          <p:cNvSpPr>
            <a:spLocks noGrp="1"/>
          </p:cNvSpPr>
          <p:nvPr>
            <p:ph type="pic" idx="8"/>
          </p:nvPr>
        </p:nvSpPr>
        <p:spPr>
          <a:xfrm>
            <a:off x="3559067" y="4962826"/>
            <a:ext cx="1725900" cy="2183400"/>
          </a:xfrm>
          <a:prstGeom prst="rect">
            <a:avLst/>
          </a:prstGeom>
          <a:noFill/>
          <a:ln>
            <a:noFill/>
          </a:ln>
        </p:spPr>
      </p:sp>
      <p:sp>
        <p:nvSpPr>
          <p:cNvPr id="300" name="Google Shape;300;p39"/>
          <p:cNvSpPr>
            <a:spLocks noGrp="1"/>
          </p:cNvSpPr>
          <p:nvPr>
            <p:ph type="pic" idx="9"/>
          </p:nvPr>
        </p:nvSpPr>
        <p:spPr>
          <a:xfrm>
            <a:off x="5455719" y="4962826"/>
            <a:ext cx="1725900" cy="2183400"/>
          </a:xfrm>
          <a:prstGeom prst="rect">
            <a:avLst/>
          </a:prstGeom>
          <a:noFill/>
          <a:ln>
            <a:noFill/>
          </a:ln>
        </p:spPr>
      </p:sp>
      <p:sp>
        <p:nvSpPr>
          <p:cNvPr id="301" name="Google Shape;301;p39"/>
          <p:cNvSpPr>
            <a:spLocks noGrp="1"/>
          </p:cNvSpPr>
          <p:nvPr>
            <p:ph type="pic" idx="13"/>
          </p:nvPr>
        </p:nvSpPr>
        <p:spPr>
          <a:xfrm>
            <a:off x="7352370" y="4962826"/>
            <a:ext cx="1725900" cy="2183400"/>
          </a:xfrm>
          <a:prstGeom prst="rect">
            <a:avLst/>
          </a:prstGeom>
          <a:noFill/>
          <a:ln>
            <a:noFill/>
          </a:ln>
        </p:spPr>
      </p:sp>
    </p:spTree>
  </p:cSld>
  <p:clrMapOvr>
    <a:masterClrMapping/>
  </p:clrMapOvr>
  <p:extLst>
    <p:ext uri="{DCECCB84-F9BA-43D5-87BE-67443E8EF086}">
      <p15:sldGuideLst xmlns:p15="http://schemas.microsoft.com/office/powerpoint/2012/main">
        <p15:guide id="1" pos="5842">
          <p15:clr>
            <a:srgbClr val="E46962"/>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02"/>
        <p:cNvGrpSpPr/>
        <p:nvPr/>
      </p:nvGrpSpPr>
      <p:grpSpPr>
        <a:xfrm>
          <a:off x="0" y="0"/>
          <a:ext cx="0" cy="0"/>
          <a:chOff x="0" y="0"/>
          <a:chExt cx="0" cy="0"/>
        </a:xfrm>
      </p:grpSpPr>
      <p:sp>
        <p:nvSpPr>
          <p:cNvPr id="303" name="Google Shape;303;p40"/>
          <p:cNvSpPr txBox="1">
            <a:spLocks noGrp="1"/>
          </p:cNvSpPr>
          <p:nvPr>
            <p:ph type="title"/>
          </p:nvPr>
        </p:nvSpPr>
        <p:spPr>
          <a:xfrm>
            <a:off x="661333" y="487680"/>
            <a:ext cx="3096600" cy="1707000"/>
          </a:xfrm>
          <a:prstGeom prst="rect">
            <a:avLst/>
          </a:prstGeom>
          <a:noFill/>
          <a:ln>
            <a:noFill/>
          </a:ln>
        </p:spPr>
        <p:txBody>
          <a:bodyPr spcFirstLastPara="1" wrap="square" lIns="68575" tIns="34275" rIns="68575" bIns="34275" anchor="b" anchorCtr="0">
            <a:normAutofit/>
          </a:bodyPr>
          <a:lstStyle>
            <a:lvl1pPr lvl="0" algn="l">
              <a:lnSpc>
                <a:spcPct val="100000"/>
              </a:lnSpc>
              <a:spcBef>
                <a:spcPts val="0"/>
              </a:spcBef>
              <a:spcAft>
                <a:spcPts val="0"/>
              </a:spcAft>
              <a:buClr>
                <a:schemeClr val="lt1"/>
              </a:buClr>
              <a:buSzPts val="2400"/>
              <a:buFont typeface="Avenir"/>
              <a:buNone/>
              <a:defRPr sz="2400"/>
            </a:lvl1pPr>
            <a:lvl2pPr lvl="1">
              <a:spcBef>
                <a:spcPts val="0"/>
              </a:spcBef>
              <a:spcAft>
                <a:spcPts val="0"/>
              </a:spcAft>
              <a:buSzPts val="3400"/>
              <a:buNone/>
              <a:defRPr/>
            </a:lvl2pPr>
            <a:lvl3pPr lvl="2">
              <a:spcBef>
                <a:spcPts val="0"/>
              </a:spcBef>
              <a:spcAft>
                <a:spcPts val="0"/>
              </a:spcAft>
              <a:buSzPts val="3400"/>
              <a:buNone/>
              <a:defRPr/>
            </a:lvl3pPr>
            <a:lvl4pPr lvl="3">
              <a:spcBef>
                <a:spcPts val="0"/>
              </a:spcBef>
              <a:spcAft>
                <a:spcPts val="0"/>
              </a:spcAft>
              <a:buSzPts val="3400"/>
              <a:buNone/>
              <a:defRPr/>
            </a:lvl4pPr>
            <a:lvl5pPr lvl="4">
              <a:spcBef>
                <a:spcPts val="0"/>
              </a:spcBef>
              <a:spcAft>
                <a:spcPts val="0"/>
              </a:spcAft>
              <a:buSzPts val="3400"/>
              <a:buNone/>
              <a:defRPr/>
            </a:lvl5pPr>
            <a:lvl6pPr lvl="5">
              <a:spcBef>
                <a:spcPts val="0"/>
              </a:spcBef>
              <a:spcAft>
                <a:spcPts val="0"/>
              </a:spcAft>
              <a:buSzPts val="3400"/>
              <a:buNone/>
              <a:defRPr/>
            </a:lvl6pPr>
            <a:lvl7pPr lvl="6">
              <a:spcBef>
                <a:spcPts val="0"/>
              </a:spcBef>
              <a:spcAft>
                <a:spcPts val="0"/>
              </a:spcAft>
              <a:buSzPts val="3400"/>
              <a:buNone/>
              <a:defRPr/>
            </a:lvl7pPr>
            <a:lvl8pPr lvl="7">
              <a:spcBef>
                <a:spcPts val="0"/>
              </a:spcBef>
              <a:spcAft>
                <a:spcPts val="0"/>
              </a:spcAft>
              <a:buSzPts val="3400"/>
              <a:buNone/>
              <a:defRPr/>
            </a:lvl8pPr>
            <a:lvl9pPr lvl="8">
              <a:spcBef>
                <a:spcPts val="0"/>
              </a:spcBef>
              <a:spcAft>
                <a:spcPts val="0"/>
              </a:spcAft>
              <a:buSzPts val="3400"/>
              <a:buNone/>
              <a:defRPr/>
            </a:lvl9pPr>
          </a:lstStyle>
          <a:p>
            <a:endParaRPr/>
          </a:p>
        </p:txBody>
      </p:sp>
      <p:sp>
        <p:nvSpPr>
          <p:cNvPr id="304" name="Google Shape;304;p40"/>
          <p:cNvSpPr>
            <a:spLocks noGrp="1"/>
          </p:cNvSpPr>
          <p:nvPr>
            <p:ph type="pic" idx="2"/>
          </p:nvPr>
        </p:nvSpPr>
        <p:spPr>
          <a:xfrm>
            <a:off x="4081761" y="1053253"/>
            <a:ext cx="4860900" cy="5198400"/>
          </a:xfrm>
          <a:prstGeom prst="rect">
            <a:avLst/>
          </a:prstGeom>
          <a:noFill/>
          <a:ln>
            <a:noFill/>
          </a:ln>
        </p:spPr>
        <p:txBody>
          <a:bodyPr/>
          <a:lstStyle/>
          <a:p>
            <a:endParaRPr lang="en-US"/>
          </a:p>
        </p:txBody>
      </p:sp>
      <p:sp>
        <p:nvSpPr>
          <p:cNvPr id="305" name="Google Shape;305;p40"/>
          <p:cNvSpPr txBox="1">
            <a:spLocks noGrp="1"/>
          </p:cNvSpPr>
          <p:nvPr>
            <p:ph type="body" idx="1"/>
          </p:nvPr>
        </p:nvSpPr>
        <p:spPr>
          <a:xfrm>
            <a:off x="661333" y="2194560"/>
            <a:ext cx="3096600" cy="4065600"/>
          </a:xfrm>
          <a:prstGeom prst="rect">
            <a:avLst/>
          </a:prstGeom>
          <a:noFill/>
          <a:ln>
            <a:noFill/>
          </a:ln>
        </p:spPr>
        <p:txBody>
          <a:bodyPr spcFirstLastPara="1" wrap="square" lIns="68575" tIns="34275" rIns="68575" bIns="34275" anchor="t" anchorCtr="0">
            <a:normAutofit/>
          </a:bodyPr>
          <a:lstStyle>
            <a:lvl1pPr marL="457200" lvl="0" indent="-228600" algn="l">
              <a:lnSpc>
                <a:spcPct val="110000"/>
              </a:lnSpc>
              <a:spcBef>
                <a:spcPts val="800"/>
              </a:spcBef>
              <a:spcAft>
                <a:spcPts val="0"/>
              </a:spcAft>
              <a:buSzPts val="1200"/>
              <a:buNone/>
              <a:defRPr sz="1200"/>
            </a:lvl1pPr>
            <a:lvl2pPr marL="914400" lvl="1" indent="-228600" algn="l">
              <a:lnSpc>
                <a:spcPct val="110000"/>
              </a:lnSpc>
              <a:spcBef>
                <a:spcPts val="400"/>
              </a:spcBef>
              <a:spcAft>
                <a:spcPts val="0"/>
              </a:spcAft>
              <a:buSzPts val="1100"/>
              <a:buNone/>
              <a:defRPr sz="1100"/>
            </a:lvl2pPr>
            <a:lvl3pPr marL="1371600" lvl="2" indent="-228600" algn="l">
              <a:lnSpc>
                <a:spcPct val="110000"/>
              </a:lnSpc>
              <a:spcBef>
                <a:spcPts val="400"/>
              </a:spcBef>
              <a:spcAft>
                <a:spcPts val="0"/>
              </a:spcAft>
              <a:buSzPts val="900"/>
              <a:buNone/>
              <a:defRPr sz="900"/>
            </a:lvl3pPr>
            <a:lvl4pPr marL="1828800" lvl="3" indent="-228600" algn="l">
              <a:lnSpc>
                <a:spcPct val="110000"/>
              </a:lnSpc>
              <a:spcBef>
                <a:spcPts val="400"/>
              </a:spcBef>
              <a:spcAft>
                <a:spcPts val="0"/>
              </a:spcAft>
              <a:buSzPts val="800"/>
              <a:buNone/>
              <a:defRPr sz="800"/>
            </a:lvl4pPr>
            <a:lvl5pPr marL="2286000" lvl="4" indent="-228600" algn="l">
              <a:lnSpc>
                <a:spcPct val="110000"/>
              </a:lnSpc>
              <a:spcBef>
                <a:spcPts val="400"/>
              </a:spcBef>
              <a:spcAft>
                <a:spcPts val="0"/>
              </a:spcAft>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306" name="Google Shape;306;p40"/>
          <p:cNvSpPr txBox="1">
            <a:spLocks noGrp="1"/>
          </p:cNvSpPr>
          <p:nvPr>
            <p:ph type="sldNum" idx="12"/>
          </p:nvPr>
        </p:nvSpPr>
        <p:spPr>
          <a:xfrm>
            <a:off x="6780848" y="6746240"/>
            <a:ext cx="2160300" cy="389400"/>
          </a:xfrm>
          <a:prstGeom prst="rect">
            <a:avLst/>
          </a:prstGeom>
          <a:noFill/>
          <a:ln>
            <a:noFill/>
          </a:ln>
        </p:spPr>
        <p:txBody>
          <a:bodyPr spcFirstLastPara="1" wrap="square" lIns="68575" tIns="34275" rIns="68575" bIns="34275" anchor="ctr" anchorCtr="0">
            <a:norm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Divider" type="tx">
  <p:cSld name="TITLE_AND_BODY">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441919" y="2207787"/>
            <a:ext cx="6543000" cy="24018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Clr>
                <a:schemeClr val="lt1"/>
              </a:buClr>
              <a:buSzPts val="6000"/>
              <a:buFont typeface="Inter"/>
              <a:buNone/>
              <a:defRPr sz="6000">
                <a:solidFill>
                  <a:schemeClr val="lt1"/>
                </a:solidFill>
              </a:defRPr>
            </a:lvl1pPr>
            <a:lvl2pPr lvl="1">
              <a:lnSpc>
                <a:spcPct val="80000"/>
              </a:lnSpc>
              <a:spcBef>
                <a:spcPts val="0"/>
              </a:spcBef>
              <a:spcAft>
                <a:spcPts val="0"/>
              </a:spcAft>
              <a:buClr>
                <a:schemeClr val="lt1"/>
              </a:buClr>
              <a:buSzPts val="6000"/>
              <a:buFont typeface="Inter"/>
              <a:buNone/>
              <a:defRPr sz="6000" b="1">
                <a:solidFill>
                  <a:schemeClr val="lt1"/>
                </a:solidFill>
              </a:defRPr>
            </a:lvl2pPr>
            <a:lvl3pPr lvl="2">
              <a:lnSpc>
                <a:spcPct val="80000"/>
              </a:lnSpc>
              <a:spcBef>
                <a:spcPts val="0"/>
              </a:spcBef>
              <a:spcAft>
                <a:spcPts val="0"/>
              </a:spcAft>
              <a:buClr>
                <a:schemeClr val="lt1"/>
              </a:buClr>
              <a:buSzPts val="6000"/>
              <a:buFont typeface="Inter"/>
              <a:buNone/>
              <a:defRPr sz="6000" b="1">
                <a:solidFill>
                  <a:schemeClr val="lt1"/>
                </a:solidFill>
              </a:defRPr>
            </a:lvl3pPr>
            <a:lvl4pPr lvl="3">
              <a:lnSpc>
                <a:spcPct val="80000"/>
              </a:lnSpc>
              <a:spcBef>
                <a:spcPts val="0"/>
              </a:spcBef>
              <a:spcAft>
                <a:spcPts val="0"/>
              </a:spcAft>
              <a:buClr>
                <a:schemeClr val="lt1"/>
              </a:buClr>
              <a:buSzPts val="6000"/>
              <a:buFont typeface="Inter"/>
              <a:buNone/>
              <a:defRPr sz="6000" b="1">
                <a:solidFill>
                  <a:schemeClr val="lt1"/>
                </a:solidFill>
              </a:defRPr>
            </a:lvl4pPr>
            <a:lvl5pPr lvl="4">
              <a:lnSpc>
                <a:spcPct val="80000"/>
              </a:lnSpc>
              <a:spcBef>
                <a:spcPts val="0"/>
              </a:spcBef>
              <a:spcAft>
                <a:spcPts val="0"/>
              </a:spcAft>
              <a:buClr>
                <a:schemeClr val="lt1"/>
              </a:buClr>
              <a:buSzPts val="6000"/>
              <a:buFont typeface="Inter"/>
              <a:buNone/>
              <a:defRPr sz="6000" b="1">
                <a:solidFill>
                  <a:schemeClr val="lt1"/>
                </a:solidFill>
              </a:defRPr>
            </a:lvl5pPr>
            <a:lvl6pPr lvl="5">
              <a:lnSpc>
                <a:spcPct val="80000"/>
              </a:lnSpc>
              <a:spcBef>
                <a:spcPts val="0"/>
              </a:spcBef>
              <a:spcAft>
                <a:spcPts val="0"/>
              </a:spcAft>
              <a:buClr>
                <a:schemeClr val="lt1"/>
              </a:buClr>
              <a:buSzPts val="6000"/>
              <a:buFont typeface="Inter"/>
              <a:buNone/>
              <a:defRPr sz="6000" b="1">
                <a:solidFill>
                  <a:schemeClr val="lt1"/>
                </a:solidFill>
              </a:defRPr>
            </a:lvl6pPr>
            <a:lvl7pPr lvl="6">
              <a:lnSpc>
                <a:spcPct val="80000"/>
              </a:lnSpc>
              <a:spcBef>
                <a:spcPts val="0"/>
              </a:spcBef>
              <a:spcAft>
                <a:spcPts val="0"/>
              </a:spcAft>
              <a:buClr>
                <a:schemeClr val="lt1"/>
              </a:buClr>
              <a:buSzPts val="6000"/>
              <a:buFont typeface="Inter"/>
              <a:buNone/>
              <a:defRPr sz="6000" b="1">
                <a:solidFill>
                  <a:schemeClr val="lt1"/>
                </a:solidFill>
              </a:defRPr>
            </a:lvl7pPr>
            <a:lvl8pPr lvl="7">
              <a:lnSpc>
                <a:spcPct val="80000"/>
              </a:lnSpc>
              <a:spcBef>
                <a:spcPts val="0"/>
              </a:spcBef>
              <a:spcAft>
                <a:spcPts val="0"/>
              </a:spcAft>
              <a:buClr>
                <a:schemeClr val="lt1"/>
              </a:buClr>
              <a:buSzPts val="6000"/>
              <a:buFont typeface="Inter"/>
              <a:buNone/>
              <a:defRPr sz="6000" b="1">
                <a:solidFill>
                  <a:schemeClr val="lt1"/>
                </a:solidFill>
              </a:defRPr>
            </a:lvl8pPr>
            <a:lvl9pPr lvl="8">
              <a:lnSpc>
                <a:spcPct val="80000"/>
              </a:lnSpc>
              <a:spcBef>
                <a:spcPts val="0"/>
              </a:spcBef>
              <a:spcAft>
                <a:spcPts val="0"/>
              </a:spcAft>
              <a:buClr>
                <a:schemeClr val="lt1"/>
              </a:buClr>
              <a:buSzPts val="6000"/>
              <a:buFont typeface="Inter"/>
              <a:buNone/>
              <a:defRPr sz="6000" b="1">
                <a:solidFill>
                  <a:schemeClr val="lt1"/>
                </a:solidFill>
              </a:defRPr>
            </a:lvl9pPr>
          </a:lstStyle>
          <a:p>
            <a:endParaRPr/>
          </a:p>
        </p:txBody>
      </p:sp>
      <p:sp>
        <p:nvSpPr>
          <p:cNvPr id="29" name="Google Shape;29;p5"/>
          <p:cNvSpPr txBox="1">
            <a:spLocks noGrp="1"/>
          </p:cNvSpPr>
          <p:nvPr>
            <p:ph type="title" idx="2"/>
          </p:nvPr>
        </p:nvSpPr>
        <p:spPr>
          <a:xfrm>
            <a:off x="495967" y="4472604"/>
            <a:ext cx="3113700" cy="2343300"/>
          </a:xfrm>
          <a:prstGeom prst="rect">
            <a:avLst/>
          </a:prstGeom>
        </p:spPr>
        <p:txBody>
          <a:bodyPr spcFirstLastPara="1" wrap="square" lIns="91425" tIns="91425" rIns="91425" bIns="91425" anchor="t" anchorCtr="0">
            <a:noAutofit/>
          </a:bodyPr>
          <a:lstStyle>
            <a:lvl1pPr lvl="0">
              <a:spcBef>
                <a:spcPts val="0"/>
              </a:spcBef>
              <a:spcAft>
                <a:spcPts val="0"/>
              </a:spcAft>
              <a:buClr>
                <a:schemeClr val="lt2"/>
              </a:buClr>
              <a:buSzPts val="1800"/>
              <a:buFont typeface="Inter SemiBold"/>
              <a:buNone/>
              <a:defRPr sz="1800" b="0">
                <a:solidFill>
                  <a:schemeClr val="lt2"/>
                </a:solidFill>
                <a:latin typeface="Inter SemiBold"/>
                <a:ea typeface="Inter SemiBold"/>
                <a:cs typeface="Inter SemiBold"/>
                <a:sym typeface="Inter SemiBold"/>
              </a:defRPr>
            </a:lvl1pPr>
            <a:lvl2pPr lvl="1">
              <a:spcBef>
                <a:spcPts val="0"/>
              </a:spcBef>
              <a:spcAft>
                <a:spcPts val="0"/>
              </a:spcAft>
              <a:buClr>
                <a:schemeClr val="lt2"/>
              </a:buClr>
              <a:buSzPts val="1800"/>
              <a:buFont typeface="Inter SemiBold"/>
              <a:buNone/>
              <a:defRPr sz="1800">
                <a:solidFill>
                  <a:schemeClr val="lt2"/>
                </a:solidFill>
                <a:latin typeface="Inter SemiBold"/>
                <a:ea typeface="Inter SemiBold"/>
                <a:cs typeface="Inter SemiBold"/>
                <a:sym typeface="Inter SemiBold"/>
              </a:defRPr>
            </a:lvl2pPr>
            <a:lvl3pPr lvl="2">
              <a:spcBef>
                <a:spcPts val="0"/>
              </a:spcBef>
              <a:spcAft>
                <a:spcPts val="0"/>
              </a:spcAft>
              <a:buClr>
                <a:schemeClr val="lt2"/>
              </a:buClr>
              <a:buSzPts val="1800"/>
              <a:buFont typeface="Inter SemiBold"/>
              <a:buNone/>
              <a:defRPr sz="1800">
                <a:solidFill>
                  <a:schemeClr val="lt2"/>
                </a:solidFill>
                <a:latin typeface="Inter SemiBold"/>
                <a:ea typeface="Inter SemiBold"/>
                <a:cs typeface="Inter SemiBold"/>
                <a:sym typeface="Inter SemiBold"/>
              </a:defRPr>
            </a:lvl3pPr>
            <a:lvl4pPr lvl="3">
              <a:spcBef>
                <a:spcPts val="0"/>
              </a:spcBef>
              <a:spcAft>
                <a:spcPts val="0"/>
              </a:spcAft>
              <a:buClr>
                <a:schemeClr val="lt2"/>
              </a:buClr>
              <a:buSzPts val="1800"/>
              <a:buFont typeface="Inter SemiBold"/>
              <a:buNone/>
              <a:defRPr sz="1800">
                <a:solidFill>
                  <a:schemeClr val="lt2"/>
                </a:solidFill>
                <a:latin typeface="Inter SemiBold"/>
                <a:ea typeface="Inter SemiBold"/>
                <a:cs typeface="Inter SemiBold"/>
                <a:sym typeface="Inter SemiBold"/>
              </a:defRPr>
            </a:lvl4pPr>
            <a:lvl5pPr lvl="4">
              <a:spcBef>
                <a:spcPts val="0"/>
              </a:spcBef>
              <a:spcAft>
                <a:spcPts val="0"/>
              </a:spcAft>
              <a:buClr>
                <a:schemeClr val="lt2"/>
              </a:buClr>
              <a:buSzPts val="1800"/>
              <a:buFont typeface="Inter SemiBold"/>
              <a:buNone/>
              <a:defRPr sz="1800">
                <a:solidFill>
                  <a:schemeClr val="lt2"/>
                </a:solidFill>
                <a:latin typeface="Inter SemiBold"/>
                <a:ea typeface="Inter SemiBold"/>
                <a:cs typeface="Inter SemiBold"/>
                <a:sym typeface="Inter SemiBold"/>
              </a:defRPr>
            </a:lvl5pPr>
            <a:lvl6pPr lvl="5">
              <a:spcBef>
                <a:spcPts val="0"/>
              </a:spcBef>
              <a:spcAft>
                <a:spcPts val="0"/>
              </a:spcAft>
              <a:buClr>
                <a:schemeClr val="lt2"/>
              </a:buClr>
              <a:buSzPts val="1800"/>
              <a:buFont typeface="Inter SemiBold"/>
              <a:buNone/>
              <a:defRPr sz="1800">
                <a:solidFill>
                  <a:schemeClr val="lt2"/>
                </a:solidFill>
                <a:latin typeface="Inter SemiBold"/>
                <a:ea typeface="Inter SemiBold"/>
                <a:cs typeface="Inter SemiBold"/>
                <a:sym typeface="Inter SemiBold"/>
              </a:defRPr>
            </a:lvl6pPr>
            <a:lvl7pPr lvl="6">
              <a:spcBef>
                <a:spcPts val="0"/>
              </a:spcBef>
              <a:spcAft>
                <a:spcPts val="0"/>
              </a:spcAft>
              <a:buClr>
                <a:schemeClr val="lt2"/>
              </a:buClr>
              <a:buSzPts val="1800"/>
              <a:buFont typeface="Inter SemiBold"/>
              <a:buNone/>
              <a:defRPr sz="1800">
                <a:solidFill>
                  <a:schemeClr val="lt2"/>
                </a:solidFill>
                <a:latin typeface="Inter SemiBold"/>
                <a:ea typeface="Inter SemiBold"/>
                <a:cs typeface="Inter SemiBold"/>
                <a:sym typeface="Inter SemiBold"/>
              </a:defRPr>
            </a:lvl7pPr>
            <a:lvl8pPr lvl="7">
              <a:spcBef>
                <a:spcPts val="0"/>
              </a:spcBef>
              <a:spcAft>
                <a:spcPts val="0"/>
              </a:spcAft>
              <a:buClr>
                <a:schemeClr val="lt2"/>
              </a:buClr>
              <a:buSzPts val="1800"/>
              <a:buFont typeface="Inter SemiBold"/>
              <a:buNone/>
              <a:defRPr sz="1800">
                <a:solidFill>
                  <a:schemeClr val="lt2"/>
                </a:solidFill>
                <a:latin typeface="Inter SemiBold"/>
                <a:ea typeface="Inter SemiBold"/>
                <a:cs typeface="Inter SemiBold"/>
                <a:sym typeface="Inter SemiBold"/>
              </a:defRPr>
            </a:lvl8pPr>
            <a:lvl9pPr lvl="8">
              <a:spcBef>
                <a:spcPts val="0"/>
              </a:spcBef>
              <a:spcAft>
                <a:spcPts val="0"/>
              </a:spcAft>
              <a:buClr>
                <a:schemeClr val="lt2"/>
              </a:buClr>
              <a:buSzPts val="1800"/>
              <a:buFont typeface="Inter SemiBold"/>
              <a:buNone/>
              <a:defRPr sz="1800">
                <a:solidFill>
                  <a:schemeClr val="lt2"/>
                </a:solidFill>
                <a:latin typeface="Inter SemiBold"/>
                <a:ea typeface="Inter SemiBold"/>
                <a:cs typeface="Inter SemiBold"/>
                <a:sym typeface="Inter SemiBold"/>
              </a:defRPr>
            </a:lvl9pPr>
          </a:lstStyle>
          <a:p>
            <a:endParaRPr/>
          </a:p>
        </p:txBody>
      </p:sp>
      <p:sp>
        <p:nvSpPr>
          <p:cNvPr id="30" name="Google Shape;30;p5"/>
          <p:cNvSpPr/>
          <p:nvPr/>
        </p:nvSpPr>
        <p:spPr>
          <a:xfrm>
            <a:off x="633649" y="6755271"/>
            <a:ext cx="806400" cy="270900"/>
          </a:xfrm>
          <a:prstGeom prst="roundRect">
            <a:avLst>
              <a:gd name="adj" fmla="val 50000"/>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700">
                <a:solidFill>
                  <a:schemeClr val="lt2"/>
                </a:solidFill>
                <a:latin typeface="Inter"/>
                <a:ea typeface="Inter"/>
                <a:cs typeface="Inter"/>
                <a:sym typeface="Inter"/>
              </a:rPr>
              <a:t>Confidential</a:t>
            </a:r>
            <a:endParaRPr sz="700">
              <a:solidFill>
                <a:schemeClr val="lt2"/>
              </a:solidFill>
              <a:latin typeface="Inter"/>
              <a:ea typeface="Inter"/>
              <a:cs typeface="Inter"/>
              <a:sym typeface="Inter"/>
            </a:endParaRPr>
          </a:p>
        </p:txBody>
      </p:sp>
      <p:sp>
        <p:nvSpPr>
          <p:cNvPr id="31" name="Google Shape;31;p5"/>
          <p:cNvSpPr/>
          <p:nvPr/>
        </p:nvSpPr>
        <p:spPr>
          <a:xfrm>
            <a:off x="1726883" y="6755271"/>
            <a:ext cx="806400" cy="270900"/>
          </a:xfrm>
          <a:prstGeom prst="roundRect">
            <a:avLst>
              <a:gd name="adj" fmla="val 50000"/>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Clr>
                <a:schemeClr val="dk1"/>
              </a:buClr>
              <a:buSzPts val="1100"/>
              <a:buFont typeface="Arial"/>
              <a:buNone/>
            </a:pPr>
            <a:r>
              <a:rPr lang="en" sz="700">
                <a:solidFill>
                  <a:schemeClr val="lt2"/>
                </a:solidFill>
                <a:latin typeface="Inter"/>
                <a:ea typeface="Inter"/>
                <a:cs typeface="Inter"/>
                <a:sym typeface="Inter"/>
              </a:rPr>
              <a:t>Copyright ©</a:t>
            </a:r>
            <a:endParaRPr sz="700">
              <a:solidFill>
                <a:schemeClr val="lt2"/>
              </a:solidFill>
              <a:latin typeface="Inter"/>
              <a:ea typeface="Inter"/>
              <a:cs typeface="Inter"/>
              <a:sym typeface="Inter"/>
            </a:endParaRPr>
          </a:p>
        </p:txBody>
      </p:sp>
    </p:spTree>
  </p:cSld>
  <p:clrMapOvr>
    <a:masterClrMapping/>
  </p:clrMapOvr>
  <p:extLst>
    <p:ext uri="{DCECCB84-F9BA-43D5-87BE-67443E8EF086}">
      <p15:sldGuideLst xmlns:p15="http://schemas.microsoft.com/office/powerpoint/2012/main">
        <p15:guide id="1" pos="371">
          <p15:clr>
            <a:srgbClr val="E46962"/>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07"/>
        <p:cNvGrpSpPr/>
        <p:nvPr/>
      </p:nvGrpSpPr>
      <p:grpSpPr>
        <a:xfrm>
          <a:off x="0" y="0"/>
          <a:ext cx="0" cy="0"/>
          <a:chOff x="0" y="0"/>
          <a:chExt cx="0" cy="0"/>
        </a:xfrm>
      </p:grpSpPr>
      <p:sp>
        <p:nvSpPr>
          <p:cNvPr id="308" name="Google Shape;308;p41"/>
          <p:cNvSpPr txBox="1">
            <a:spLocks noGrp="1"/>
          </p:cNvSpPr>
          <p:nvPr>
            <p:ph type="title"/>
          </p:nvPr>
        </p:nvSpPr>
        <p:spPr>
          <a:xfrm>
            <a:off x="660082" y="390144"/>
            <a:ext cx="8280900" cy="1414200"/>
          </a:xfrm>
          <a:prstGeom prst="rect">
            <a:avLst/>
          </a:prstGeom>
          <a:noFill/>
          <a:ln>
            <a:noFill/>
          </a:ln>
        </p:spPr>
        <p:txBody>
          <a:bodyPr spcFirstLastPara="1" wrap="square" lIns="68575" tIns="34275" rIns="68575" bIns="34275" anchor="ctr" anchorCtr="0">
            <a:normAutofit/>
          </a:bodyPr>
          <a:lstStyle>
            <a:lvl1pPr lvl="0" algn="l">
              <a:lnSpc>
                <a:spcPct val="100000"/>
              </a:lnSpc>
              <a:spcBef>
                <a:spcPts val="0"/>
              </a:spcBef>
              <a:spcAft>
                <a:spcPts val="0"/>
              </a:spcAft>
              <a:buClr>
                <a:schemeClr val="lt1"/>
              </a:buClr>
              <a:buSzPts val="3400"/>
              <a:buFont typeface="Montserrat"/>
              <a:buNone/>
              <a:defRPr sz="3400">
                <a:latin typeface="Montserrat"/>
                <a:ea typeface="Montserrat"/>
                <a:cs typeface="Montserrat"/>
                <a:sym typeface="Montserrat"/>
              </a:defRPr>
            </a:lvl1pPr>
            <a:lvl2pPr lvl="1">
              <a:spcBef>
                <a:spcPts val="0"/>
              </a:spcBef>
              <a:spcAft>
                <a:spcPts val="0"/>
              </a:spcAft>
              <a:buSzPts val="3400"/>
              <a:buFont typeface="Montserrat"/>
              <a:buNone/>
              <a:defRPr sz="3400" b="1">
                <a:latin typeface="Montserrat"/>
                <a:ea typeface="Montserrat"/>
                <a:cs typeface="Montserrat"/>
                <a:sym typeface="Montserrat"/>
              </a:defRPr>
            </a:lvl2pPr>
            <a:lvl3pPr lvl="2">
              <a:spcBef>
                <a:spcPts val="0"/>
              </a:spcBef>
              <a:spcAft>
                <a:spcPts val="0"/>
              </a:spcAft>
              <a:buSzPts val="3400"/>
              <a:buFont typeface="Montserrat"/>
              <a:buNone/>
              <a:defRPr sz="3400" b="1">
                <a:latin typeface="Montserrat"/>
                <a:ea typeface="Montserrat"/>
                <a:cs typeface="Montserrat"/>
                <a:sym typeface="Montserrat"/>
              </a:defRPr>
            </a:lvl3pPr>
            <a:lvl4pPr lvl="3">
              <a:spcBef>
                <a:spcPts val="0"/>
              </a:spcBef>
              <a:spcAft>
                <a:spcPts val="0"/>
              </a:spcAft>
              <a:buSzPts val="3400"/>
              <a:buFont typeface="Montserrat"/>
              <a:buNone/>
              <a:defRPr sz="3400" b="1">
                <a:latin typeface="Montserrat"/>
                <a:ea typeface="Montserrat"/>
                <a:cs typeface="Montserrat"/>
                <a:sym typeface="Montserrat"/>
              </a:defRPr>
            </a:lvl4pPr>
            <a:lvl5pPr lvl="4">
              <a:spcBef>
                <a:spcPts val="0"/>
              </a:spcBef>
              <a:spcAft>
                <a:spcPts val="0"/>
              </a:spcAft>
              <a:buSzPts val="3400"/>
              <a:buFont typeface="Montserrat"/>
              <a:buNone/>
              <a:defRPr sz="3400" b="1">
                <a:latin typeface="Montserrat"/>
                <a:ea typeface="Montserrat"/>
                <a:cs typeface="Montserrat"/>
                <a:sym typeface="Montserrat"/>
              </a:defRPr>
            </a:lvl5pPr>
            <a:lvl6pPr lvl="5">
              <a:spcBef>
                <a:spcPts val="0"/>
              </a:spcBef>
              <a:spcAft>
                <a:spcPts val="0"/>
              </a:spcAft>
              <a:buSzPts val="3400"/>
              <a:buFont typeface="Montserrat"/>
              <a:buNone/>
              <a:defRPr sz="3400" b="1">
                <a:latin typeface="Montserrat"/>
                <a:ea typeface="Montserrat"/>
                <a:cs typeface="Montserrat"/>
                <a:sym typeface="Montserrat"/>
              </a:defRPr>
            </a:lvl6pPr>
            <a:lvl7pPr lvl="6">
              <a:spcBef>
                <a:spcPts val="0"/>
              </a:spcBef>
              <a:spcAft>
                <a:spcPts val="0"/>
              </a:spcAft>
              <a:buSzPts val="3400"/>
              <a:buFont typeface="Montserrat"/>
              <a:buNone/>
              <a:defRPr sz="3400" b="1">
                <a:latin typeface="Montserrat"/>
                <a:ea typeface="Montserrat"/>
                <a:cs typeface="Montserrat"/>
                <a:sym typeface="Montserrat"/>
              </a:defRPr>
            </a:lvl7pPr>
            <a:lvl8pPr lvl="7">
              <a:spcBef>
                <a:spcPts val="0"/>
              </a:spcBef>
              <a:spcAft>
                <a:spcPts val="0"/>
              </a:spcAft>
              <a:buSzPts val="3400"/>
              <a:buFont typeface="Montserrat"/>
              <a:buNone/>
              <a:defRPr sz="3400" b="1">
                <a:latin typeface="Montserrat"/>
                <a:ea typeface="Montserrat"/>
                <a:cs typeface="Montserrat"/>
                <a:sym typeface="Montserrat"/>
              </a:defRPr>
            </a:lvl8pPr>
            <a:lvl9pPr lvl="8">
              <a:spcBef>
                <a:spcPts val="0"/>
              </a:spcBef>
              <a:spcAft>
                <a:spcPts val="0"/>
              </a:spcAft>
              <a:buSzPts val="3400"/>
              <a:buFont typeface="Montserrat"/>
              <a:buNone/>
              <a:defRPr sz="3400" b="1">
                <a:latin typeface="Montserrat"/>
                <a:ea typeface="Montserrat"/>
                <a:cs typeface="Montserrat"/>
                <a:sym typeface="Montserrat"/>
              </a:defRPr>
            </a:lvl9pPr>
          </a:lstStyle>
          <a:p>
            <a:endParaRPr/>
          </a:p>
        </p:txBody>
      </p:sp>
      <p:sp>
        <p:nvSpPr>
          <p:cNvPr id="309" name="Google Shape;309;p41"/>
          <p:cNvSpPr txBox="1">
            <a:spLocks noGrp="1"/>
          </p:cNvSpPr>
          <p:nvPr>
            <p:ph type="body" idx="1"/>
          </p:nvPr>
        </p:nvSpPr>
        <p:spPr>
          <a:xfrm>
            <a:off x="660082" y="2079413"/>
            <a:ext cx="8280900" cy="4475700"/>
          </a:xfrm>
          <a:prstGeom prst="rect">
            <a:avLst/>
          </a:prstGeom>
          <a:noFill/>
          <a:ln>
            <a:noFill/>
          </a:ln>
        </p:spPr>
        <p:txBody>
          <a:bodyPr spcFirstLastPara="1" wrap="square" lIns="68575" tIns="34275" rIns="68575" bIns="34275" anchor="t" anchorCtr="0">
            <a:normAutofit/>
          </a:bodyPr>
          <a:lstStyle>
            <a:lvl1pPr marL="457200" lvl="0" indent="-317500" algn="l">
              <a:lnSpc>
                <a:spcPct val="110000"/>
              </a:lnSpc>
              <a:spcBef>
                <a:spcPts val="800"/>
              </a:spcBef>
              <a:spcAft>
                <a:spcPts val="0"/>
              </a:spcAft>
              <a:buSzPts val="1400"/>
              <a:buFont typeface="Montserrat Medium"/>
              <a:buChar char="●"/>
              <a:defRPr>
                <a:latin typeface="Montserrat Medium"/>
                <a:ea typeface="Montserrat Medium"/>
                <a:cs typeface="Montserrat Medium"/>
                <a:sym typeface="Montserrat Medium"/>
              </a:defRPr>
            </a:lvl1pPr>
            <a:lvl2pPr marL="914400" lvl="1" indent="-317500" algn="l">
              <a:lnSpc>
                <a:spcPct val="110000"/>
              </a:lnSpc>
              <a:spcBef>
                <a:spcPts val="400"/>
              </a:spcBef>
              <a:spcAft>
                <a:spcPts val="0"/>
              </a:spcAft>
              <a:buSzPts val="1400"/>
              <a:buFont typeface="Montserrat Medium"/>
              <a:buChar char="○"/>
              <a:defRPr>
                <a:latin typeface="Montserrat Medium"/>
                <a:ea typeface="Montserrat Medium"/>
                <a:cs typeface="Montserrat Medium"/>
                <a:sym typeface="Montserrat Medium"/>
              </a:defRPr>
            </a:lvl2pPr>
            <a:lvl3pPr marL="1371600" lvl="2" indent="-317500" algn="l">
              <a:lnSpc>
                <a:spcPct val="110000"/>
              </a:lnSpc>
              <a:spcBef>
                <a:spcPts val="400"/>
              </a:spcBef>
              <a:spcAft>
                <a:spcPts val="0"/>
              </a:spcAft>
              <a:buSzPts val="1400"/>
              <a:buFont typeface="Montserrat Medium"/>
              <a:buChar char="■"/>
              <a:defRPr>
                <a:latin typeface="Montserrat Medium"/>
                <a:ea typeface="Montserrat Medium"/>
                <a:cs typeface="Montserrat Medium"/>
                <a:sym typeface="Montserrat Medium"/>
              </a:defRPr>
            </a:lvl3pPr>
            <a:lvl4pPr marL="1828800" lvl="3" indent="-317500" algn="l">
              <a:lnSpc>
                <a:spcPct val="110000"/>
              </a:lnSpc>
              <a:spcBef>
                <a:spcPts val="400"/>
              </a:spcBef>
              <a:spcAft>
                <a:spcPts val="0"/>
              </a:spcAft>
              <a:buSzPts val="1400"/>
              <a:buFont typeface="Montserrat Medium"/>
              <a:buChar char="●"/>
              <a:defRPr>
                <a:latin typeface="Montserrat Medium"/>
                <a:ea typeface="Montserrat Medium"/>
                <a:cs typeface="Montserrat Medium"/>
                <a:sym typeface="Montserrat Medium"/>
              </a:defRPr>
            </a:lvl4pPr>
            <a:lvl5pPr marL="2286000" lvl="4" indent="-317500" algn="l">
              <a:lnSpc>
                <a:spcPct val="110000"/>
              </a:lnSpc>
              <a:spcBef>
                <a:spcPts val="400"/>
              </a:spcBef>
              <a:spcAft>
                <a:spcPts val="0"/>
              </a:spcAft>
              <a:buSzPts val="1400"/>
              <a:buFont typeface="Montserrat Medium"/>
              <a:buChar char="○"/>
              <a:defRPr>
                <a:latin typeface="Montserrat Medium"/>
                <a:ea typeface="Montserrat Medium"/>
                <a:cs typeface="Montserrat Medium"/>
                <a:sym typeface="Montserrat Medium"/>
              </a:defRPr>
            </a:lvl5pPr>
            <a:lvl6pPr marL="2743200" lvl="5" indent="-317500" algn="l">
              <a:lnSpc>
                <a:spcPct val="90000"/>
              </a:lnSpc>
              <a:spcBef>
                <a:spcPts val="400"/>
              </a:spcBef>
              <a:spcAft>
                <a:spcPts val="0"/>
              </a:spcAft>
              <a:buClr>
                <a:schemeClr val="dk1"/>
              </a:buClr>
              <a:buSzPts val="1400"/>
              <a:buFont typeface="Montserrat Medium"/>
              <a:buChar char="■"/>
              <a:defRPr>
                <a:latin typeface="Montserrat Medium"/>
                <a:ea typeface="Montserrat Medium"/>
                <a:cs typeface="Montserrat Medium"/>
                <a:sym typeface="Montserrat Medium"/>
              </a:defRPr>
            </a:lvl6pPr>
            <a:lvl7pPr marL="3200400" lvl="6" indent="-317500" algn="l">
              <a:lnSpc>
                <a:spcPct val="90000"/>
              </a:lnSpc>
              <a:spcBef>
                <a:spcPts val="400"/>
              </a:spcBef>
              <a:spcAft>
                <a:spcPts val="0"/>
              </a:spcAft>
              <a:buClr>
                <a:schemeClr val="dk1"/>
              </a:buClr>
              <a:buSzPts val="1400"/>
              <a:buFont typeface="Montserrat Medium"/>
              <a:buChar char="●"/>
              <a:defRPr>
                <a:latin typeface="Montserrat Medium"/>
                <a:ea typeface="Montserrat Medium"/>
                <a:cs typeface="Montserrat Medium"/>
                <a:sym typeface="Montserrat Medium"/>
              </a:defRPr>
            </a:lvl7pPr>
            <a:lvl8pPr marL="3657600" lvl="7" indent="-317500" algn="l">
              <a:lnSpc>
                <a:spcPct val="90000"/>
              </a:lnSpc>
              <a:spcBef>
                <a:spcPts val="400"/>
              </a:spcBef>
              <a:spcAft>
                <a:spcPts val="0"/>
              </a:spcAft>
              <a:buClr>
                <a:schemeClr val="dk1"/>
              </a:buClr>
              <a:buSzPts val="1400"/>
              <a:buFont typeface="Montserrat Medium"/>
              <a:buChar char="○"/>
              <a:defRPr>
                <a:latin typeface="Montserrat Medium"/>
                <a:ea typeface="Montserrat Medium"/>
                <a:cs typeface="Montserrat Medium"/>
                <a:sym typeface="Montserrat Medium"/>
              </a:defRPr>
            </a:lvl8pPr>
            <a:lvl9pPr marL="4114800" lvl="8" indent="-317500" algn="l">
              <a:lnSpc>
                <a:spcPct val="90000"/>
              </a:lnSpc>
              <a:spcBef>
                <a:spcPts val="400"/>
              </a:spcBef>
              <a:spcAft>
                <a:spcPts val="0"/>
              </a:spcAft>
              <a:buClr>
                <a:schemeClr val="dk1"/>
              </a:buClr>
              <a:buSzPts val="1400"/>
              <a:buFont typeface="Montserrat Medium"/>
              <a:buChar char="■"/>
              <a:defRPr>
                <a:latin typeface="Montserrat Medium"/>
                <a:ea typeface="Montserrat Medium"/>
                <a:cs typeface="Montserrat Medium"/>
                <a:sym typeface="Montserrat Medium"/>
              </a:defRPr>
            </a:lvl9pPr>
          </a:lstStyle>
          <a:p>
            <a:endParaRPr/>
          </a:p>
        </p:txBody>
      </p:sp>
      <p:sp>
        <p:nvSpPr>
          <p:cNvPr id="310" name="Google Shape;310;p41"/>
          <p:cNvSpPr txBox="1">
            <a:spLocks noGrp="1"/>
          </p:cNvSpPr>
          <p:nvPr>
            <p:ph type="sldNum" idx="12"/>
          </p:nvPr>
        </p:nvSpPr>
        <p:spPr>
          <a:xfrm>
            <a:off x="8896081" y="6634071"/>
            <a:ext cx="576000" cy="55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Revenue Model" type="twoColTx">
  <p:cSld name="TITLE_AND_TWO_COLUMNS">
    <p:spTree>
      <p:nvGrpSpPr>
        <p:cNvPr id="1" name="Shape 32"/>
        <p:cNvGrpSpPr/>
        <p:nvPr/>
      </p:nvGrpSpPr>
      <p:grpSpPr>
        <a:xfrm>
          <a:off x="0" y="0"/>
          <a:ext cx="0" cy="0"/>
          <a:chOff x="0" y="0"/>
          <a:chExt cx="0" cy="0"/>
        </a:xfrm>
      </p:grpSpPr>
      <p:sp>
        <p:nvSpPr>
          <p:cNvPr id="33" name="Google Shape;33;p6"/>
          <p:cNvSpPr txBox="1">
            <a:spLocks noGrp="1"/>
          </p:cNvSpPr>
          <p:nvPr>
            <p:ph type="sldNum" idx="12"/>
          </p:nvPr>
        </p:nvSpPr>
        <p:spPr>
          <a:xfrm>
            <a:off x="8896081" y="6634071"/>
            <a:ext cx="576000" cy="55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34" name="Google Shape;34;p6"/>
          <p:cNvSpPr txBox="1">
            <a:spLocks noGrp="1"/>
          </p:cNvSpPr>
          <p:nvPr>
            <p:ph type="title"/>
          </p:nvPr>
        </p:nvSpPr>
        <p:spPr>
          <a:xfrm>
            <a:off x="473393" y="848782"/>
            <a:ext cx="7106100" cy="20364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Clr>
                <a:schemeClr val="lt1"/>
              </a:buClr>
              <a:buSzPts val="4200"/>
              <a:buFont typeface="Inter"/>
              <a:buNone/>
              <a:defRPr>
                <a:solidFill>
                  <a:schemeClr val="lt1"/>
                </a:solidFill>
              </a:defRPr>
            </a:lvl1pPr>
            <a:lvl2pPr lvl="1">
              <a:lnSpc>
                <a:spcPct val="80000"/>
              </a:lnSpc>
              <a:spcBef>
                <a:spcPts val="0"/>
              </a:spcBef>
              <a:spcAft>
                <a:spcPts val="0"/>
              </a:spcAft>
              <a:buClr>
                <a:schemeClr val="lt1"/>
              </a:buClr>
              <a:buSzPts val="4800"/>
              <a:buNone/>
              <a:defRPr sz="4800">
                <a:solidFill>
                  <a:schemeClr val="lt1"/>
                </a:solidFill>
              </a:defRPr>
            </a:lvl2pPr>
            <a:lvl3pPr lvl="2">
              <a:lnSpc>
                <a:spcPct val="80000"/>
              </a:lnSpc>
              <a:spcBef>
                <a:spcPts val="0"/>
              </a:spcBef>
              <a:spcAft>
                <a:spcPts val="0"/>
              </a:spcAft>
              <a:buClr>
                <a:schemeClr val="lt1"/>
              </a:buClr>
              <a:buSzPts val="4800"/>
              <a:buNone/>
              <a:defRPr sz="4800">
                <a:solidFill>
                  <a:schemeClr val="lt1"/>
                </a:solidFill>
              </a:defRPr>
            </a:lvl3pPr>
            <a:lvl4pPr lvl="3">
              <a:lnSpc>
                <a:spcPct val="80000"/>
              </a:lnSpc>
              <a:spcBef>
                <a:spcPts val="0"/>
              </a:spcBef>
              <a:spcAft>
                <a:spcPts val="0"/>
              </a:spcAft>
              <a:buClr>
                <a:schemeClr val="lt1"/>
              </a:buClr>
              <a:buSzPts val="4800"/>
              <a:buNone/>
              <a:defRPr sz="4800">
                <a:solidFill>
                  <a:schemeClr val="lt1"/>
                </a:solidFill>
              </a:defRPr>
            </a:lvl4pPr>
            <a:lvl5pPr lvl="4">
              <a:lnSpc>
                <a:spcPct val="80000"/>
              </a:lnSpc>
              <a:spcBef>
                <a:spcPts val="0"/>
              </a:spcBef>
              <a:spcAft>
                <a:spcPts val="0"/>
              </a:spcAft>
              <a:buClr>
                <a:schemeClr val="lt1"/>
              </a:buClr>
              <a:buSzPts val="4800"/>
              <a:buNone/>
              <a:defRPr sz="4800">
                <a:solidFill>
                  <a:schemeClr val="lt1"/>
                </a:solidFill>
              </a:defRPr>
            </a:lvl5pPr>
            <a:lvl6pPr lvl="5">
              <a:lnSpc>
                <a:spcPct val="80000"/>
              </a:lnSpc>
              <a:spcBef>
                <a:spcPts val="0"/>
              </a:spcBef>
              <a:spcAft>
                <a:spcPts val="0"/>
              </a:spcAft>
              <a:buClr>
                <a:schemeClr val="lt1"/>
              </a:buClr>
              <a:buSzPts val="4800"/>
              <a:buNone/>
              <a:defRPr sz="4800">
                <a:solidFill>
                  <a:schemeClr val="lt1"/>
                </a:solidFill>
              </a:defRPr>
            </a:lvl6pPr>
            <a:lvl7pPr lvl="6">
              <a:lnSpc>
                <a:spcPct val="80000"/>
              </a:lnSpc>
              <a:spcBef>
                <a:spcPts val="0"/>
              </a:spcBef>
              <a:spcAft>
                <a:spcPts val="0"/>
              </a:spcAft>
              <a:buClr>
                <a:schemeClr val="lt1"/>
              </a:buClr>
              <a:buSzPts val="4800"/>
              <a:buNone/>
              <a:defRPr sz="4800">
                <a:solidFill>
                  <a:schemeClr val="lt1"/>
                </a:solidFill>
              </a:defRPr>
            </a:lvl7pPr>
            <a:lvl8pPr lvl="7">
              <a:lnSpc>
                <a:spcPct val="80000"/>
              </a:lnSpc>
              <a:spcBef>
                <a:spcPts val="0"/>
              </a:spcBef>
              <a:spcAft>
                <a:spcPts val="0"/>
              </a:spcAft>
              <a:buClr>
                <a:schemeClr val="lt1"/>
              </a:buClr>
              <a:buSzPts val="4800"/>
              <a:buNone/>
              <a:defRPr sz="4800">
                <a:solidFill>
                  <a:schemeClr val="lt1"/>
                </a:solidFill>
              </a:defRPr>
            </a:lvl8pPr>
            <a:lvl9pPr lvl="8">
              <a:lnSpc>
                <a:spcPct val="80000"/>
              </a:lnSpc>
              <a:spcBef>
                <a:spcPts val="0"/>
              </a:spcBef>
              <a:spcAft>
                <a:spcPts val="0"/>
              </a:spcAft>
              <a:buClr>
                <a:schemeClr val="lt1"/>
              </a:buClr>
              <a:buSzPts val="4800"/>
              <a:buNone/>
              <a:defRPr sz="4800">
                <a:solidFill>
                  <a:schemeClr val="lt1"/>
                </a:solidFill>
              </a:defRPr>
            </a:lvl9pPr>
          </a:lstStyle>
          <a:p>
            <a:endParaRPr/>
          </a:p>
        </p:txBody>
      </p:sp>
      <p:sp>
        <p:nvSpPr>
          <p:cNvPr id="35" name="Google Shape;35;p6"/>
          <p:cNvSpPr txBox="1">
            <a:spLocks noGrp="1"/>
          </p:cNvSpPr>
          <p:nvPr>
            <p:ph type="body" idx="1"/>
          </p:nvPr>
        </p:nvSpPr>
        <p:spPr>
          <a:xfrm>
            <a:off x="588551" y="5289102"/>
            <a:ext cx="3730500" cy="1242600"/>
          </a:xfrm>
          <a:prstGeom prst="rect">
            <a:avLst/>
          </a:prstGeom>
        </p:spPr>
        <p:txBody>
          <a:bodyPr spcFirstLastPara="1" wrap="square" lIns="91425" tIns="91425" rIns="91425" bIns="91425" anchor="t" anchorCtr="0">
            <a:noAutofit/>
          </a:bodyPr>
          <a:lstStyle>
            <a:lvl1pPr marL="457200" lvl="0" indent="-304800">
              <a:lnSpc>
                <a:spcPct val="115000"/>
              </a:lnSpc>
              <a:spcBef>
                <a:spcPts val="0"/>
              </a:spcBef>
              <a:spcAft>
                <a:spcPts val="0"/>
              </a:spcAft>
              <a:buClr>
                <a:schemeClr val="lt2"/>
              </a:buClr>
              <a:buSzPts val="1200"/>
              <a:buFont typeface="Inter"/>
              <a:buChar char="●"/>
              <a:defRPr>
                <a:solidFill>
                  <a:schemeClr val="lt2"/>
                </a:solidFill>
              </a:defRPr>
            </a:lvl1pPr>
            <a:lvl2pPr marL="914400" lvl="1" indent="-304800">
              <a:lnSpc>
                <a:spcPct val="115000"/>
              </a:lnSpc>
              <a:spcBef>
                <a:spcPts val="0"/>
              </a:spcBef>
              <a:spcAft>
                <a:spcPts val="0"/>
              </a:spcAft>
              <a:buClr>
                <a:schemeClr val="lt2"/>
              </a:buClr>
              <a:buSzPts val="1200"/>
              <a:buFont typeface="Inter"/>
              <a:buChar char="○"/>
              <a:defRPr>
                <a:solidFill>
                  <a:schemeClr val="lt2"/>
                </a:solidFill>
              </a:defRPr>
            </a:lvl2pPr>
            <a:lvl3pPr marL="1371600" lvl="2" indent="-304800">
              <a:lnSpc>
                <a:spcPct val="115000"/>
              </a:lnSpc>
              <a:spcBef>
                <a:spcPts val="0"/>
              </a:spcBef>
              <a:spcAft>
                <a:spcPts val="0"/>
              </a:spcAft>
              <a:buClr>
                <a:schemeClr val="lt2"/>
              </a:buClr>
              <a:buSzPts val="1200"/>
              <a:buFont typeface="Inter"/>
              <a:buChar char="■"/>
              <a:defRPr>
                <a:solidFill>
                  <a:schemeClr val="lt2"/>
                </a:solidFill>
              </a:defRPr>
            </a:lvl3pPr>
            <a:lvl4pPr marL="1828800" lvl="3" indent="-304800">
              <a:lnSpc>
                <a:spcPct val="115000"/>
              </a:lnSpc>
              <a:spcBef>
                <a:spcPts val="0"/>
              </a:spcBef>
              <a:spcAft>
                <a:spcPts val="0"/>
              </a:spcAft>
              <a:buClr>
                <a:schemeClr val="lt2"/>
              </a:buClr>
              <a:buSzPts val="1200"/>
              <a:buFont typeface="Inter"/>
              <a:buChar char="●"/>
              <a:defRPr>
                <a:solidFill>
                  <a:schemeClr val="lt2"/>
                </a:solidFill>
              </a:defRPr>
            </a:lvl4pPr>
            <a:lvl5pPr marL="2286000" lvl="4" indent="-304800">
              <a:lnSpc>
                <a:spcPct val="115000"/>
              </a:lnSpc>
              <a:spcBef>
                <a:spcPts val="0"/>
              </a:spcBef>
              <a:spcAft>
                <a:spcPts val="0"/>
              </a:spcAft>
              <a:buClr>
                <a:schemeClr val="lt2"/>
              </a:buClr>
              <a:buSzPts val="1200"/>
              <a:buFont typeface="Inter"/>
              <a:buChar char="○"/>
              <a:defRPr>
                <a:solidFill>
                  <a:schemeClr val="lt2"/>
                </a:solidFill>
              </a:defRPr>
            </a:lvl5pPr>
            <a:lvl6pPr marL="2743200" lvl="5" indent="-304800">
              <a:lnSpc>
                <a:spcPct val="115000"/>
              </a:lnSpc>
              <a:spcBef>
                <a:spcPts val="0"/>
              </a:spcBef>
              <a:spcAft>
                <a:spcPts val="0"/>
              </a:spcAft>
              <a:buClr>
                <a:schemeClr val="lt2"/>
              </a:buClr>
              <a:buSzPts val="1200"/>
              <a:buFont typeface="Inter"/>
              <a:buChar char="■"/>
              <a:defRPr>
                <a:solidFill>
                  <a:schemeClr val="lt2"/>
                </a:solidFill>
              </a:defRPr>
            </a:lvl6pPr>
            <a:lvl7pPr marL="3200400" lvl="6" indent="-304800">
              <a:lnSpc>
                <a:spcPct val="115000"/>
              </a:lnSpc>
              <a:spcBef>
                <a:spcPts val="0"/>
              </a:spcBef>
              <a:spcAft>
                <a:spcPts val="0"/>
              </a:spcAft>
              <a:buClr>
                <a:schemeClr val="lt2"/>
              </a:buClr>
              <a:buSzPts val="1200"/>
              <a:buFont typeface="Inter"/>
              <a:buChar char="●"/>
              <a:defRPr>
                <a:solidFill>
                  <a:schemeClr val="lt2"/>
                </a:solidFill>
              </a:defRPr>
            </a:lvl7pPr>
            <a:lvl8pPr marL="3657600" lvl="7" indent="-304800">
              <a:lnSpc>
                <a:spcPct val="115000"/>
              </a:lnSpc>
              <a:spcBef>
                <a:spcPts val="0"/>
              </a:spcBef>
              <a:spcAft>
                <a:spcPts val="0"/>
              </a:spcAft>
              <a:buClr>
                <a:schemeClr val="lt2"/>
              </a:buClr>
              <a:buSzPts val="1200"/>
              <a:buFont typeface="Inter"/>
              <a:buChar char="○"/>
              <a:defRPr>
                <a:solidFill>
                  <a:schemeClr val="lt2"/>
                </a:solidFill>
              </a:defRPr>
            </a:lvl8pPr>
            <a:lvl9pPr marL="4114800" lvl="8" indent="-304800">
              <a:lnSpc>
                <a:spcPct val="115000"/>
              </a:lnSpc>
              <a:spcBef>
                <a:spcPts val="0"/>
              </a:spcBef>
              <a:spcAft>
                <a:spcPts val="0"/>
              </a:spcAft>
              <a:buClr>
                <a:schemeClr val="lt2"/>
              </a:buClr>
              <a:buSzPts val="1200"/>
              <a:buFont typeface="Inter"/>
              <a:buChar char="■"/>
              <a:defRPr>
                <a:solidFill>
                  <a:schemeClr val="lt2"/>
                </a:solidFill>
              </a:defRPr>
            </a:lvl9pPr>
          </a:lstStyle>
          <a:p>
            <a:endParaRPr/>
          </a:p>
        </p:txBody>
      </p:sp>
      <p:sp>
        <p:nvSpPr>
          <p:cNvPr id="36" name="Google Shape;36;p6"/>
          <p:cNvSpPr txBox="1">
            <a:spLocks noGrp="1"/>
          </p:cNvSpPr>
          <p:nvPr>
            <p:ph type="body" idx="2"/>
          </p:nvPr>
        </p:nvSpPr>
        <p:spPr>
          <a:xfrm>
            <a:off x="4318781" y="5289102"/>
            <a:ext cx="3730500" cy="1242600"/>
          </a:xfrm>
          <a:prstGeom prst="rect">
            <a:avLst/>
          </a:prstGeom>
        </p:spPr>
        <p:txBody>
          <a:bodyPr spcFirstLastPara="1" wrap="square" lIns="91425" tIns="91425" rIns="91425" bIns="91425" anchor="t" anchorCtr="0">
            <a:noAutofit/>
          </a:bodyPr>
          <a:lstStyle>
            <a:lvl1pPr marL="457200" lvl="0" indent="-304800">
              <a:lnSpc>
                <a:spcPct val="115000"/>
              </a:lnSpc>
              <a:spcBef>
                <a:spcPts val="0"/>
              </a:spcBef>
              <a:spcAft>
                <a:spcPts val="0"/>
              </a:spcAft>
              <a:buClr>
                <a:schemeClr val="lt2"/>
              </a:buClr>
              <a:buSzPts val="1200"/>
              <a:buFont typeface="Inter"/>
              <a:buChar char="●"/>
              <a:defRPr>
                <a:solidFill>
                  <a:schemeClr val="lt2"/>
                </a:solidFill>
              </a:defRPr>
            </a:lvl1pPr>
            <a:lvl2pPr marL="914400" lvl="1" indent="-304800">
              <a:lnSpc>
                <a:spcPct val="115000"/>
              </a:lnSpc>
              <a:spcBef>
                <a:spcPts val="0"/>
              </a:spcBef>
              <a:spcAft>
                <a:spcPts val="0"/>
              </a:spcAft>
              <a:buClr>
                <a:schemeClr val="lt2"/>
              </a:buClr>
              <a:buSzPts val="1200"/>
              <a:buFont typeface="Inter"/>
              <a:buChar char="○"/>
              <a:defRPr>
                <a:solidFill>
                  <a:schemeClr val="lt2"/>
                </a:solidFill>
              </a:defRPr>
            </a:lvl2pPr>
            <a:lvl3pPr marL="1371600" lvl="2" indent="-304800">
              <a:lnSpc>
                <a:spcPct val="115000"/>
              </a:lnSpc>
              <a:spcBef>
                <a:spcPts val="0"/>
              </a:spcBef>
              <a:spcAft>
                <a:spcPts val="0"/>
              </a:spcAft>
              <a:buClr>
                <a:schemeClr val="lt2"/>
              </a:buClr>
              <a:buSzPts val="1200"/>
              <a:buFont typeface="Inter"/>
              <a:buChar char="■"/>
              <a:defRPr>
                <a:solidFill>
                  <a:schemeClr val="lt2"/>
                </a:solidFill>
              </a:defRPr>
            </a:lvl3pPr>
            <a:lvl4pPr marL="1828800" lvl="3" indent="-304800">
              <a:lnSpc>
                <a:spcPct val="115000"/>
              </a:lnSpc>
              <a:spcBef>
                <a:spcPts val="0"/>
              </a:spcBef>
              <a:spcAft>
                <a:spcPts val="0"/>
              </a:spcAft>
              <a:buClr>
                <a:schemeClr val="lt2"/>
              </a:buClr>
              <a:buSzPts val="1200"/>
              <a:buFont typeface="Inter"/>
              <a:buChar char="●"/>
              <a:defRPr>
                <a:solidFill>
                  <a:schemeClr val="lt2"/>
                </a:solidFill>
              </a:defRPr>
            </a:lvl4pPr>
            <a:lvl5pPr marL="2286000" lvl="4" indent="-304800">
              <a:lnSpc>
                <a:spcPct val="115000"/>
              </a:lnSpc>
              <a:spcBef>
                <a:spcPts val="0"/>
              </a:spcBef>
              <a:spcAft>
                <a:spcPts val="0"/>
              </a:spcAft>
              <a:buClr>
                <a:schemeClr val="lt2"/>
              </a:buClr>
              <a:buSzPts val="1200"/>
              <a:buFont typeface="Inter"/>
              <a:buChar char="○"/>
              <a:defRPr>
                <a:solidFill>
                  <a:schemeClr val="lt2"/>
                </a:solidFill>
              </a:defRPr>
            </a:lvl5pPr>
            <a:lvl6pPr marL="2743200" lvl="5" indent="-304800">
              <a:lnSpc>
                <a:spcPct val="115000"/>
              </a:lnSpc>
              <a:spcBef>
                <a:spcPts val="0"/>
              </a:spcBef>
              <a:spcAft>
                <a:spcPts val="0"/>
              </a:spcAft>
              <a:buClr>
                <a:schemeClr val="lt2"/>
              </a:buClr>
              <a:buSzPts val="1200"/>
              <a:buFont typeface="Inter"/>
              <a:buChar char="■"/>
              <a:defRPr>
                <a:solidFill>
                  <a:schemeClr val="lt2"/>
                </a:solidFill>
              </a:defRPr>
            </a:lvl6pPr>
            <a:lvl7pPr marL="3200400" lvl="6" indent="-304800">
              <a:lnSpc>
                <a:spcPct val="115000"/>
              </a:lnSpc>
              <a:spcBef>
                <a:spcPts val="0"/>
              </a:spcBef>
              <a:spcAft>
                <a:spcPts val="0"/>
              </a:spcAft>
              <a:buClr>
                <a:schemeClr val="lt2"/>
              </a:buClr>
              <a:buSzPts val="1200"/>
              <a:buFont typeface="Inter"/>
              <a:buChar char="●"/>
              <a:defRPr>
                <a:solidFill>
                  <a:schemeClr val="lt2"/>
                </a:solidFill>
              </a:defRPr>
            </a:lvl7pPr>
            <a:lvl8pPr marL="3657600" lvl="7" indent="-304800">
              <a:lnSpc>
                <a:spcPct val="115000"/>
              </a:lnSpc>
              <a:spcBef>
                <a:spcPts val="0"/>
              </a:spcBef>
              <a:spcAft>
                <a:spcPts val="0"/>
              </a:spcAft>
              <a:buClr>
                <a:schemeClr val="lt2"/>
              </a:buClr>
              <a:buSzPts val="1200"/>
              <a:buFont typeface="Inter"/>
              <a:buChar char="○"/>
              <a:defRPr>
                <a:solidFill>
                  <a:schemeClr val="lt2"/>
                </a:solidFill>
              </a:defRPr>
            </a:lvl8pPr>
            <a:lvl9pPr marL="4114800" lvl="8" indent="-304800">
              <a:lnSpc>
                <a:spcPct val="115000"/>
              </a:lnSpc>
              <a:spcBef>
                <a:spcPts val="0"/>
              </a:spcBef>
              <a:spcAft>
                <a:spcPts val="0"/>
              </a:spcAft>
              <a:buClr>
                <a:schemeClr val="lt2"/>
              </a:buClr>
              <a:buSzPts val="1200"/>
              <a:buFont typeface="Inter"/>
              <a:buChar char="■"/>
              <a:defRPr>
                <a:solidFill>
                  <a:schemeClr val="lt2"/>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roject Timeline" type="titleOnly">
  <p:cSld name="TITLE_ONLY">
    <p:spTree>
      <p:nvGrpSpPr>
        <p:cNvPr id="1" name="Shape 37"/>
        <p:cNvGrpSpPr/>
        <p:nvPr/>
      </p:nvGrpSpPr>
      <p:grpSpPr>
        <a:xfrm>
          <a:off x="0" y="0"/>
          <a:ext cx="0" cy="0"/>
          <a:chOff x="0" y="0"/>
          <a:chExt cx="0" cy="0"/>
        </a:xfrm>
      </p:grpSpPr>
      <p:sp>
        <p:nvSpPr>
          <p:cNvPr id="38" name="Google Shape;38;p7"/>
          <p:cNvSpPr txBox="1">
            <a:spLocks noGrp="1"/>
          </p:cNvSpPr>
          <p:nvPr>
            <p:ph type="sldNum" idx="12"/>
          </p:nvPr>
        </p:nvSpPr>
        <p:spPr>
          <a:xfrm>
            <a:off x="8896081" y="6634071"/>
            <a:ext cx="576000" cy="55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cxnSp>
        <p:nvCxnSpPr>
          <p:cNvPr id="39" name="Google Shape;39;p7"/>
          <p:cNvCxnSpPr/>
          <p:nvPr/>
        </p:nvCxnSpPr>
        <p:spPr>
          <a:xfrm rot="10800000">
            <a:off x="588821" y="397369"/>
            <a:ext cx="156600" cy="0"/>
          </a:xfrm>
          <a:prstGeom prst="straightConnector1">
            <a:avLst/>
          </a:prstGeom>
          <a:noFill/>
          <a:ln w="9525" cap="flat" cmpd="sng">
            <a:solidFill>
              <a:schemeClr val="dk1"/>
            </a:solidFill>
            <a:prstDash val="solid"/>
            <a:round/>
            <a:headEnd type="none" w="med" len="med"/>
            <a:tailEnd type="none" w="med" len="med"/>
          </a:ln>
        </p:spPr>
      </p:cxnSp>
      <p:sp>
        <p:nvSpPr>
          <p:cNvPr id="40" name="Google Shape;40;p7"/>
          <p:cNvSpPr txBox="1">
            <a:spLocks noGrp="1"/>
          </p:cNvSpPr>
          <p:nvPr>
            <p:ph type="title"/>
          </p:nvPr>
        </p:nvSpPr>
        <p:spPr>
          <a:xfrm>
            <a:off x="475204" y="848782"/>
            <a:ext cx="7212300" cy="19047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Clr>
                <a:schemeClr val="dk2"/>
              </a:buClr>
              <a:buSzPts val="4200"/>
              <a:buFont typeface="Inter"/>
              <a:buNone/>
              <a:defRPr/>
            </a:lvl1pPr>
            <a:lvl2pPr lvl="1">
              <a:lnSpc>
                <a:spcPct val="80000"/>
              </a:lnSpc>
              <a:spcBef>
                <a:spcPts val="0"/>
              </a:spcBef>
              <a:spcAft>
                <a:spcPts val="0"/>
              </a:spcAft>
              <a:buClr>
                <a:schemeClr val="dk2"/>
              </a:buClr>
              <a:buSzPts val="4800"/>
              <a:buFont typeface="Inter"/>
              <a:buNone/>
              <a:defRPr sz="4800" b="1"/>
            </a:lvl2pPr>
            <a:lvl3pPr lvl="2">
              <a:lnSpc>
                <a:spcPct val="80000"/>
              </a:lnSpc>
              <a:spcBef>
                <a:spcPts val="0"/>
              </a:spcBef>
              <a:spcAft>
                <a:spcPts val="0"/>
              </a:spcAft>
              <a:buClr>
                <a:schemeClr val="dk2"/>
              </a:buClr>
              <a:buSzPts val="4800"/>
              <a:buFont typeface="Inter"/>
              <a:buNone/>
              <a:defRPr sz="4800" b="1"/>
            </a:lvl3pPr>
            <a:lvl4pPr lvl="3">
              <a:lnSpc>
                <a:spcPct val="80000"/>
              </a:lnSpc>
              <a:spcBef>
                <a:spcPts val="0"/>
              </a:spcBef>
              <a:spcAft>
                <a:spcPts val="0"/>
              </a:spcAft>
              <a:buClr>
                <a:schemeClr val="dk2"/>
              </a:buClr>
              <a:buSzPts val="4800"/>
              <a:buFont typeface="Inter"/>
              <a:buNone/>
              <a:defRPr sz="4800" b="1"/>
            </a:lvl4pPr>
            <a:lvl5pPr lvl="4">
              <a:lnSpc>
                <a:spcPct val="80000"/>
              </a:lnSpc>
              <a:spcBef>
                <a:spcPts val="0"/>
              </a:spcBef>
              <a:spcAft>
                <a:spcPts val="0"/>
              </a:spcAft>
              <a:buClr>
                <a:schemeClr val="dk2"/>
              </a:buClr>
              <a:buSzPts val="4800"/>
              <a:buFont typeface="Inter"/>
              <a:buNone/>
              <a:defRPr sz="4800" b="1"/>
            </a:lvl5pPr>
            <a:lvl6pPr lvl="5">
              <a:lnSpc>
                <a:spcPct val="80000"/>
              </a:lnSpc>
              <a:spcBef>
                <a:spcPts val="0"/>
              </a:spcBef>
              <a:spcAft>
                <a:spcPts val="0"/>
              </a:spcAft>
              <a:buClr>
                <a:schemeClr val="dk2"/>
              </a:buClr>
              <a:buSzPts val="4800"/>
              <a:buFont typeface="Inter"/>
              <a:buNone/>
              <a:defRPr sz="4800" b="1"/>
            </a:lvl6pPr>
            <a:lvl7pPr lvl="6">
              <a:lnSpc>
                <a:spcPct val="80000"/>
              </a:lnSpc>
              <a:spcBef>
                <a:spcPts val="0"/>
              </a:spcBef>
              <a:spcAft>
                <a:spcPts val="0"/>
              </a:spcAft>
              <a:buClr>
                <a:schemeClr val="dk2"/>
              </a:buClr>
              <a:buSzPts val="4800"/>
              <a:buFont typeface="Inter"/>
              <a:buNone/>
              <a:defRPr sz="4800" b="1"/>
            </a:lvl7pPr>
            <a:lvl8pPr lvl="7">
              <a:lnSpc>
                <a:spcPct val="80000"/>
              </a:lnSpc>
              <a:spcBef>
                <a:spcPts val="0"/>
              </a:spcBef>
              <a:spcAft>
                <a:spcPts val="0"/>
              </a:spcAft>
              <a:buClr>
                <a:schemeClr val="dk2"/>
              </a:buClr>
              <a:buSzPts val="4800"/>
              <a:buFont typeface="Inter"/>
              <a:buNone/>
              <a:defRPr sz="4800" b="1"/>
            </a:lvl8pPr>
            <a:lvl9pPr lvl="8">
              <a:lnSpc>
                <a:spcPct val="80000"/>
              </a:lnSpc>
              <a:spcBef>
                <a:spcPts val="0"/>
              </a:spcBef>
              <a:spcAft>
                <a:spcPts val="0"/>
              </a:spcAft>
              <a:buClr>
                <a:schemeClr val="dk2"/>
              </a:buClr>
              <a:buSzPts val="4800"/>
              <a:buFont typeface="Inter"/>
              <a:buNone/>
              <a:defRPr sz="4800" b="1"/>
            </a:lvl9pPr>
          </a:lstStyle>
          <a:p>
            <a:endParaRPr/>
          </a:p>
        </p:txBody>
      </p:sp>
      <p:sp>
        <p:nvSpPr>
          <p:cNvPr id="41" name="Google Shape;41;p7"/>
          <p:cNvSpPr txBox="1">
            <a:spLocks noGrp="1"/>
          </p:cNvSpPr>
          <p:nvPr>
            <p:ph type="body" idx="1"/>
          </p:nvPr>
        </p:nvSpPr>
        <p:spPr>
          <a:xfrm>
            <a:off x="618949" y="3954951"/>
            <a:ext cx="1723500" cy="2445000"/>
          </a:xfrm>
          <a:prstGeom prst="rect">
            <a:avLst/>
          </a:prstGeom>
        </p:spPr>
        <p:txBody>
          <a:bodyPr spcFirstLastPara="1" wrap="square" lIns="91425" tIns="91425" rIns="91425" bIns="91425" anchor="t" anchorCtr="0">
            <a:noAutofit/>
          </a:bodyPr>
          <a:lstStyle>
            <a:lvl1pPr marL="457200" lvl="0" indent="-292100">
              <a:spcBef>
                <a:spcPts val="0"/>
              </a:spcBef>
              <a:spcAft>
                <a:spcPts val="0"/>
              </a:spcAft>
              <a:buClr>
                <a:schemeClr val="dk2"/>
              </a:buClr>
              <a:buSzPts val="1000"/>
              <a:buFont typeface="Inter"/>
              <a:buChar char="●"/>
              <a:defRPr sz="1000"/>
            </a:lvl1pPr>
            <a:lvl2pPr marL="914400" lvl="1" indent="-292100">
              <a:spcBef>
                <a:spcPts val="0"/>
              </a:spcBef>
              <a:spcAft>
                <a:spcPts val="0"/>
              </a:spcAft>
              <a:buClr>
                <a:schemeClr val="dk2"/>
              </a:buClr>
              <a:buSzPts val="1000"/>
              <a:buFont typeface="Inter"/>
              <a:buChar char="○"/>
              <a:defRPr sz="1000"/>
            </a:lvl2pPr>
            <a:lvl3pPr marL="1371600" lvl="2" indent="-292100">
              <a:spcBef>
                <a:spcPts val="0"/>
              </a:spcBef>
              <a:spcAft>
                <a:spcPts val="0"/>
              </a:spcAft>
              <a:buClr>
                <a:schemeClr val="dk2"/>
              </a:buClr>
              <a:buSzPts val="1000"/>
              <a:buFont typeface="Inter"/>
              <a:buChar char="■"/>
              <a:defRPr sz="1000"/>
            </a:lvl3pPr>
            <a:lvl4pPr marL="1828800" lvl="3" indent="-292100">
              <a:spcBef>
                <a:spcPts val="0"/>
              </a:spcBef>
              <a:spcAft>
                <a:spcPts val="0"/>
              </a:spcAft>
              <a:buClr>
                <a:schemeClr val="dk2"/>
              </a:buClr>
              <a:buSzPts val="1000"/>
              <a:buFont typeface="Inter"/>
              <a:buChar char="●"/>
              <a:defRPr sz="1000"/>
            </a:lvl4pPr>
            <a:lvl5pPr marL="2286000" lvl="4" indent="-292100">
              <a:spcBef>
                <a:spcPts val="0"/>
              </a:spcBef>
              <a:spcAft>
                <a:spcPts val="0"/>
              </a:spcAft>
              <a:buClr>
                <a:schemeClr val="dk2"/>
              </a:buClr>
              <a:buSzPts val="1000"/>
              <a:buFont typeface="Inter"/>
              <a:buChar char="○"/>
              <a:defRPr sz="1000"/>
            </a:lvl5pPr>
            <a:lvl6pPr marL="2743200" lvl="5" indent="-292100">
              <a:spcBef>
                <a:spcPts val="0"/>
              </a:spcBef>
              <a:spcAft>
                <a:spcPts val="0"/>
              </a:spcAft>
              <a:buClr>
                <a:schemeClr val="dk2"/>
              </a:buClr>
              <a:buSzPts val="1000"/>
              <a:buFont typeface="Inter"/>
              <a:buChar char="■"/>
              <a:defRPr sz="1000"/>
            </a:lvl6pPr>
            <a:lvl7pPr marL="3200400" lvl="6" indent="-292100">
              <a:spcBef>
                <a:spcPts val="0"/>
              </a:spcBef>
              <a:spcAft>
                <a:spcPts val="0"/>
              </a:spcAft>
              <a:buClr>
                <a:schemeClr val="dk2"/>
              </a:buClr>
              <a:buSzPts val="1000"/>
              <a:buFont typeface="Inter"/>
              <a:buChar char="●"/>
              <a:defRPr sz="1000"/>
            </a:lvl7pPr>
            <a:lvl8pPr marL="3657600" lvl="7" indent="-292100">
              <a:spcBef>
                <a:spcPts val="0"/>
              </a:spcBef>
              <a:spcAft>
                <a:spcPts val="0"/>
              </a:spcAft>
              <a:buClr>
                <a:schemeClr val="dk2"/>
              </a:buClr>
              <a:buSzPts val="1000"/>
              <a:buFont typeface="Inter"/>
              <a:buChar char="○"/>
              <a:defRPr sz="1000"/>
            </a:lvl8pPr>
            <a:lvl9pPr marL="4114800" lvl="8" indent="-292100">
              <a:spcBef>
                <a:spcPts val="0"/>
              </a:spcBef>
              <a:spcAft>
                <a:spcPts val="0"/>
              </a:spcAft>
              <a:buClr>
                <a:schemeClr val="dk2"/>
              </a:buClr>
              <a:buSzPts val="1000"/>
              <a:buFont typeface="Inter"/>
              <a:buChar char="■"/>
              <a:defRPr sz="1000"/>
            </a:lvl9pPr>
          </a:lstStyle>
          <a:p>
            <a:endParaRPr/>
          </a:p>
        </p:txBody>
      </p:sp>
      <p:sp>
        <p:nvSpPr>
          <p:cNvPr id="42" name="Google Shape;42;p7"/>
          <p:cNvSpPr txBox="1">
            <a:spLocks noGrp="1"/>
          </p:cNvSpPr>
          <p:nvPr>
            <p:ph type="body" idx="2"/>
          </p:nvPr>
        </p:nvSpPr>
        <p:spPr>
          <a:xfrm>
            <a:off x="2731943" y="3954951"/>
            <a:ext cx="1723500" cy="2445000"/>
          </a:xfrm>
          <a:prstGeom prst="rect">
            <a:avLst/>
          </a:prstGeom>
        </p:spPr>
        <p:txBody>
          <a:bodyPr spcFirstLastPara="1" wrap="square" lIns="91425" tIns="91425" rIns="91425" bIns="91425" anchor="t" anchorCtr="0">
            <a:noAutofit/>
          </a:bodyPr>
          <a:lstStyle>
            <a:lvl1pPr marL="457200" lvl="0" indent="-292100">
              <a:spcBef>
                <a:spcPts val="0"/>
              </a:spcBef>
              <a:spcAft>
                <a:spcPts val="0"/>
              </a:spcAft>
              <a:buClr>
                <a:schemeClr val="dk2"/>
              </a:buClr>
              <a:buSzPts val="1000"/>
              <a:buFont typeface="Inter"/>
              <a:buChar char="●"/>
              <a:defRPr sz="1000"/>
            </a:lvl1pPr>
            <a:lvl2pPr marL="914400" lvl="1" indent="-292100">
              <a:spcBef>
                <a:spcPts val="0"/>
              </a:spcBef>
              <a:spcAft>
                <a:spcPts val="0"/>
              </a:spcAft>
              <a:buClr>
                <a:schemeClr val="dk2"/>
              </a:buClr>
              <a:buSzPts val="1000"/>
              <a:buFont typeface="Inter"/>
              <a:buChar char="○"/>
              <a:defRPr sz="1000"/>
            </a:lvl2pPr>
            <a:lvl3pPr marL="1371600" lvl="2" indent="-292100">
              <a:spcBef>
                <a:spcPts val="0"/>
              </a:spcBef>
              <a:spcAft>
                <a:spcPts val="0"/>
              </a:spcAft>
              <a:buClr>
                <a:schemeClr val="dk2"/>
              </a:buClr>
              <a:buSzPts val="1000"/>
              <a:buFont typeface="Inter"/>
              <a:buChar char="■"/>
              <a:defRPr sz="1000"/>
            </a:lvl3pPr>
            <a:lvl4pPr marL="1828800" lvl="3" indent="-292100">
              <a:spcBef>
                <a:spcPts val="0"/>
              </a:spcBef>
              <a:spcAft>
                <a:spcPts val="0"/>
              </a:spcAft>
              <a:buClr>
                <a:schemeClr val="dk2"/>
              </a:buClr>
              <a:buSzPts val="1000"/>
              <a:buFont typeface="Inter"/>
              <a:buChar char="●"/>
              <a:defRPr sz="1000"/>
            </a:lvl4pPr>
            <a:lvl5pPr marL="2286000" lvl="4" indent="-292100">
              <a:spcBef>
                <a:spcPts val="0"/>
              </a:spcBef>
              <a:spcAft>
                <a:spcPts val="0"/>
              </a:spcAft>
              <a:buClr>
                <a:schemeClr val="dk2"/>
              </a:buClr>
              <a:buSzPts val="1000"/>
              <a:buFont typeface="Inter"/>
              <a:buChar char="○"/>
              <a:defRPr sz="1000"/>
            </a:lvl5pPr>
            <a:lvl6pPr marL="2743200" lvl="5" indent="-292100">
              <a:spcBef>
                <a:spcPts val="0"/>
              </a:spcBef>
              <a:spcAft>
                <a:spcPts val="0"/>
              </a:spcAft>
              <a:buClr>
                <a:schemeClr val="dk2"/>
              </a:buClr>
              <a:buSzPts val="1000"/>
              <a:buFont typeface="Inter"/>
              <a:buChar char="■"/>
              <a:defRPr sz="1000"/>
            </a:lvl6pPr>
            <a:lvl7pPr marL="3200400" lvl="6" indent="-292100">
              <a:spcBef>
                <a:spcPts val="0"/>
              </a:spcBef>
              <a:spcAft>
                <a:spcPts val="0"/>
              </a:spcAft>
              <a:buClr>
                <a:schemeClr val="dk2"/>
              </a:buClr>
              <a:buSzPts val="1000"/>
              <a:buFont typeface="Inter"/>
              <a:buChar char="●"/>
              <a:defRPr sz="1000"/>
            </a:lvl7pPr>
            <a:lvl8pPr marL="3657600" lvl="7" indent="-292100">
              <a:spcBef>
                <a:spcPts val="0"/>
              </a:spcBef>
              <a:spcAft>
                <a:spcPts val="0"/>
              </a:spcAft>
              <a:buClr>
                <a:schemeClr val="dk2"/>
              </a:buClr>
              <a:buSzPts val="1000"/>
              <a:buFont typeface="Inter"/>
              <a:buChar char="○"/>
              <a:defRPr sz="1000"/>
            </a:lvl8pPr>
            <a:lvl9pPr marL="4114800" lvl="8" indent="-292100">
              <a:spcBef>
                <a:spcPts val="0"/>
              </a:spcBef>
              <a:spcAft>
                <a:spcPts val="0"/>
              </a:spcAft>
              <a:buClr>
                <a:schemeClr val="dk2"/>
              </a:buClr>
              <a:buSzPts val="1000"/>
              <a:buFont typeface="Inter"/>
              <a:buChar char="■"/>
              <a:defRPr sz="1000"/>
            </a:lvl9pPr>
          </a:lstStyle>
          <a:p>
            <a:endParaRPr/>
          </a:p>
        </p:txBody>
      </p:sp>
      <p:sp>
        <p:nvSpPr>
          <p:cNvPr id="43" name="Google Shape;43;p7"/>
          <p:cNvSpPr txBox="1">
            <a:spLocks noGrp="1"/>
          </p:cNvSpPr>
          <p:nvPr>
            <p:ph type="body" idx="3"/>
          </p:nvPr>
        </p:nvSpPr>
        <p:spPr>
          <a:xfrm>
            <a:off x="4831522" y="3954951"/>
            <a:ext cx="1723500" cy="2445000"/>
          </a:xfrm>
          <a:prstGeom prst="rect">
            <a:avLst/>
          </a:prstGeom>
        </p:spPr>
        <p:txBody>
          <a:bodyPr spcFirstLastPara="1" wrap="square" lIns="91425" tIns="91425" rIns="91425" bIns="91425" anchor="t" anchorCtr="0">
            <a:noAutofit/>
          </a:bodyPr>
          <a:lstStyle>
            <a:lvl1pPr marL="457200" lvl="0" indent="-292100">
              <a:spcBef>
                <a:spcPts val="0"/>
              </a:spcBef>
              <a:spcAft>
                <a:spcPts val="0"/>
              </a:spcAft>
              <a:buClr>
                <a:schemeClr val="dk2"/>
              </a:buClr>
              <a:buSzPts val="1000"/>
              <a:buFont typeface="Inter"/>
              <a:buChar char="●"/>
              <a:defRPr sz="1000"/>
            </a:lvl1pPr>
            <a:lvl2pPr marL="914400" lvl="1" indent="-292100">
              <a:spcBef>
                <a:spcPts val="0"/>
              </a:spcBef>
              <a:spcAft>
                <a:spcPts val="0"/>
              </a:spcAft>
              <a:buClr>
                <a:schemeClr val="dk2"/>
              </a:buClr>
              <a:buSzPts val="1000"/>
              <a:buFont typeface="Inter"/>
              <a:buChar char="○"/>
              <a:defRPr sz="1000"/>
            </a:lvl2pPr>
            <a:lvl3pPr marL="1371600" lvl="2" indent="-292100">
              <a:spcBef>
                <a:spcPts val="0"/>
              </a:spcBef>
              <a:spcAft>
                <a:spcPts val="0"/>
              </a:spcAft>
              <a:buClr>
                <a:schemeClr val="dk2"/>
              </a:buClr>
              <a:buSzPts val="1000"/>
              <a:buFont typeface="Inter"/>
              <a:buChar char="■"/>
              <a:defRPr sz="1000"/>
            </a:lvl3pPr>
            <a:lvl4pPr marL="1828800" lvl="3" indent="-292100">
              <a:spcBef>
                <a:spcPts val="0"/>
              </a:spcBef>
              <a:spcAft>
                <a:spcPts val="0"/>
              </a:spcAft>
              <a:buClr>
                <a:schemeClr val="dk2"/>
              </a:buClr>
              <a:buSzPts val="1000"/>
              <a:buFont typeface="Inter"/>
              <a:buChar char="●"/>
              <a:defRPr sz="1000"/>
            </a:lvl4pPr>
            <a:lvl5pPr marL="2286000" lvl="4" indent="-292100">
              <a:spcBef>
                <a:spcPts val="0"/>
              </a:spcBef>
              <a:spcAft>
                <a:spcPts val="0"/>
              </a:spcAft>
              <a:buClr>
                <a:schemeClr val="dk2"/>
              </a:buClr>
              <a:buSzPts val="1000"/>
              <a:buFont typeface="Inter"/>
              <a:buChar char="○"/>
              <a:defRPr sz="1000"/>
            </a:lvl5pPr>
            <a:lvl6pPr marL="2743200" lvl="5" indent="-292100">
              <a:spcBef>
                <a:spcPts val="0"/>
              </a:spcBef>
              <a:spcAft>
                <a:spcPts val="0"/>
              </a:spcAft>
              <a:buClr>
                <a:schemeClr val="dk2"/>
              </a:buClr>
              <a:buSzPts val="1000"/>
              <a:buFont typeface="Inter"/>
              <a:buChar char="■"/>
              <a:defRPr sz="1000"/>
            </a:lvl6pPr>
            <a:lvl7pPr marL="3200400" lvl="6" indent="-292100">
              <a:spcBef>
                <a:spcPts val="0"/>
              </a:spcBef>
              <a:spcAft>
                <a:spcPts val="0"/>
              </a:spcAft>
              <a:buClr>
                <a:schemeClr val="dk2"/>
              </a:buClr>
              <a:buSzPts val="1000"/>
              <a:buFont typeface="Inter"/>
              <a:buChar char="●"/>
              <a:defRPr sz="1000"/>
            </a:lvl7pPr>
            <a:lvl8pPr marL="3657600" lvl="7" indent="-292100">
              <a:spcBef>
                <a:spcPts val="0"/>
              </a:spcBef>
              <a:spcAft>
                <a:spcPts val="0"/>
              </a:spcAft>
              <a:buClr>
                <a:schemeClr val="dk2"/>
              </a:buClr>
              <a:buSzPts val="1000"/>
              <a:buFont typeface="Inter"/>
              <a:buChar char="○"/>
              <a:defRPr sz="1000"/>
            </a:lvl8pPr>
            <a:lvl9pPr marL="4114800" lvl="8" indent="-292100">
              <a:spcBef>
                <a:spcPts val="0"/>
              </a:spcBef>
              <a:spcAft>
                <a:spcPts val="0"/>
              </a:spcAft>
              <a:buClr>
                <a:schemeClr val="dk2"/>
              </a:buClr>
              <a:buSzPts val="1000"/>
              <a:buFont typeface="Inter"/>
              <a:buChar char="■"/>
              <a:defRPr sz="1000"/>
            </a:lvl9pPr>
          </a:lstStyle>
          <a:p>
            <a:endParaRPr/>
          </a:p>
        </p:txBody>
      </p:sp>
      <p:sp>
        <p:nvSpPr>
          <p:cNvPr id="44" name="Google Shape;44;p7"/>
          <p:cNvSpPr txBox="1">
            <a:spLocks noGrp="1"/>
          </p:cNvSpPr>
          <p:nvPr>
            <p:ph type="body" idx="4"/>
          </p:nvPr>
        </p:nvSpPr>
        <p:spPr>
          <a:xfrm>
            <a:off x="6932940" y="3954951"/>
            <a:ext cx="1723500" cy="2445000"/>
          </a:xfrm>
          <a:prstGeom prst="rect">
            <a:avLst/>
          </a:prstGeom>
        </p:spPr>
        <p:txBody>
          <a:bodyPr spcFirstLastPara="1" wrap="square" lIns="91425" tIns="91425" rIns="91425" bIns="91425" anchor="t" anchorCtr="0">
            <a:noAutofit/>
          </a:bodyPr>
          <a:lstStyle>
            <a:lvl1pPr marL="457200" lvl="0" indent="-292100">
              <a:spcBef>
                <a:spcPts val="0"/>
              </a:spcBef>
              <a:spcAft>
                <a:spcPts val="0"/>
              </a:spcAft>
              <a:buClr>
                <a:schemeClr val="dk2"/>
              </a:buClr>
              <a:buSzPts val="1000"/>
              <a:buFont typeface="Inter"/>
              <a:buChar char="●"/>
              <a:defRPr sz="1000"/>
            </a:lvl1pPr>
            <a:lvl2pPr marL="914400" lvl="1" indent="-292100">
              <a:spcBef>
                <a:spcPts val="0"/>
              </a:spcBef>
              <a:spcAft>
                <a:spcPts val="0"/>
              </a:spcAft>
              <a:buClr>
                <a:schemeClr val="dk2"/>
              </a:buClr>
              <a:buSzPts val="1000"/>
              <a:buFont typeface="Inter"/>
              <a:buChar char="○"/>
              <a:defRPr sz="1000"/>
            </a:lvl2pPr>
            <a:lvl3pPr marL="1371600" lvl="2" indent="-292100">
              <a:spcBef>
                <a:spcPts val="0"/>
              </a:spcBef>
              <a:spcAft>
                <a:spcPts val="0"/>
              </a:spcAft>
              <a:buClr>
                <a:schemeClr val="dk2"/>
              </a:buClr>
              <a:buSzPts val="1000"/>
              <a:buFont typeface="Inter"/>
              <a:buChar char="■"/>
              <a:defRPr sz="1000"/>
            </a:lvl3pPr>
            <a:lvl4pPr marL="1828800" lvl="3" indent="-292100">
              <a:spcBef>
                <a:spcPts val="0"/>
              </a:spcBef>
              <a:spcAft>
                <a:spcPts val="0"/>
              </a:spcAft>
              <a:buClr>
                <a:schemeClr val="dk2"/>
              </a:buClr>
              <a:buSzPts val="1000"/>
              <a:buFont typeface="Inter"/>
              <a:buChar char="●"/>
              <a:defRPr sz="1000"/>
            </a:lvl4pPr>
            <a:lvl5pPr marL="2286000" lvl="4" indent="-292100">
              <a:spcBef>
                <a:spcPts val="0"/>
              </a:spcBef>
              <a:spcAft>
                <a:spcPts val="0"/>
              </a:spcAft>
              <a:buClr>
                <a:schemeClr val="dk2"/>
              </a:buClr>
              <a:buSzPts val="1000"/>
              <a:buFont typeface="Inter"/>
              <a:buChar char="○"/>
              <a:defRPr sz="1000"/>
            </a:lvl5pPr>
            <a:lvl6pPr marL="2743200" lvl="5" indent="-292100">
              <a:spcBef>
                <a:spcPts val="0"/>
              </a:spcBef>
              <a:spcAft>
                <a:spcPts val="0"/>
              </a:spcAft>
              <a:buClr>
                <a:schemeClr val="dk2"/>
              </a:buClr>
              <a:buSzPts val="1000"/>
              <a:buFont typeface="Inter"/>
              <a:buChar char="■"/>
              <a:defRPr sz="1000"/>
            </a:lvl6pPr>
            <a:lvl7pPr marL="3200400" lvl="6" indent="-292100">
              <a:spcBef>
                <a:spcPts val="0"/>
              </a:spcBef>
              <a:spcAft>
                <a:spcPts val="0"/>
              </a:spcAft>
              <a:buClr>
                <a:schemeClr val="dk2"/>
              </a:buClr>
              <a:buSzPts val="1000"/>
              <a:buFont typeface="Inter"/>
              <a:buChar char="●"/>
              <a:defRPr sz="1000"/>
            </a:lvl7pPr>
            <a:lvl8pPr marL="3657600" lvl="7" indent="-292100">
              <a:spcBef>
                <a:spcPts val="0"/>
              </a:spcBef>
              <a:spcAft>
                <a:spcPts val="0"/>
              </a:spcAft>
              <a:buClr>
                <a:schemeClr val="dk2"/>
              </a:buClr>
              <a:buSzPts val="1000"/>
              <a:buFont typeface="Inter"/>
              <a:buChar char="○"/>
              <a:defRPr sz="1000"/>
            </a:lvl8pPr>
            <a:lvl9pPr marL="4114800" lvl="8" indent="-292100">
              <a:spcBef>
                <a:spcPts val="0"/>
              </a:spcBef>
              <a:spcAft>
                <a:spcPts val="0"/>
              </a:spcAft>
              <a:buClr>
                <a:schemeClr val="dk2"/>
              </a:buClr>
              <a:buSzPts val="1000"/>
              <a:buFont typeface="Inter"/>
              <a:buChar char="■"/>
              <a:defRPr sz="1000"/>
            </a:lvl9pPr>
          </a:lstStyle>
          <a:p>
            <a:endParaRPr/>
          </a:p>
        </p:txBody>
      </p:sp>
      <p:sp>
        <p:nvSpPr>
          <p:cNvPr id="45" name="Google Shape;45;p7"/>
          <p:cNvSpPr/>
          <p:nvPr/>
        </p:nvSpPr>
        <p:spPr>
          <a:xfrm>
            <a:off x="633649" y="6755271"/>
            <a:ext cx="806400" cy="2709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700">
                <a:solidFill>
                  <a:schemeClr val="dk1"/>
                </a:solidFill>
                <a:latin typeface="Inter"/>
                <a:ea typeface="Inter"/>
                <a:cs typeface="Inter"/>
                <a:sym typeface="Inter"/>
              </a:rPr>
              <a:t>Confidential</a:t>
            </a:r>
            <a:endParaRPr sz="700">
              <a:solidFill>
                <a:schemeClr val="dk1"/>
              </a:solidFill>
              <a:latin typeface="Inter"/>
              <a:ea typeface="Inter"/>
              <a:cs typeface="Inter"/>
              <a:sym typeface="Inter"/>
            </a:endParaRPr>
          </a:p>
        </p:txBody>
      </p:sp>
      <p:sp>
        <p:nvSpPr>
          <p:cNvPr id="46" name="Google Shape;46;p7"/>
          <p:cNvSpPr txBox="1">
            <a:spLocks noGrp="1"/>
          </p:cNvSpPr>
          <p:nvPr>
            <p:ph type="sldNum" idx="5"/>
          </p:nvPr>
        </p:nvSpPr>
        <p:spPr>
          <a:xfrm>
            <a:off x="441915" y="288996"/>
            <a:ext cx="450000" cy="559800"/>
          </a:xfrm>
          <a:prstGeom prst="rect">
            <a:avLst/>
          </a:prstGeom>
        </p:spPr>
        <p:txBody>
          <a:bodyPr spcFirstLastPara="1" wrap="square" lIns="91425" tIns="91425" rIns="91425" bIns="91425" anchor="ctr" anchorCtr="0">
            <a:normAutofit/>
          </a:bodyPr>
          <a:lstStyle>
            <a:lvl1pPr lvl="0" algn="ctr" rtl="0">
              <a:buNone/>
              <a:defRPr sz="800">
                <a:solidFill>
                  <a:schemeClr val="dk1"/>
                </a:solidFill>
                <a:latin typeface="Inter Light"/>
                <a:ea typeface="Inter Light"/>
                <a:cs typeface="Inter Light"/>
                <a:sym typeface="Inter Light"/>
              </a:defRPr>
            </a:lvl1pPr>
            <a:lvl2pPr lvl="1" algn="ctr" rtl="0">
              <a:buNone/>
              <a:defRPr sz="800">
                <a:solidFill>
                  <a:schemeClr val="dk1"/>
                </a:solidFill>
                <a:latin typeface="Inter Light"/>
                <a:ea typeface="Inter Light"/>
                <a:cs typeface="Inter Light"/>
                <a:sym typeface="Inter Light"/>
              </a:defRPr>
            </a:lvl2pPr>
            <a:lvl3pPr lvl="2" algn="ctr" rtl="0">
              <a:buNone/>
              <a:defRPr sz="800">
                <a:solidFill>
                  <a:schemeClr val="dk1"/>
                </a:solidFill>
                <a:latin typeface="Inter Light"/>
                <a:ea typeface="Inter Light"/>
                <a:cs typeface="Inter Light"/>
                <a:sym typeface="Inter Light"/>
              </a:defRPr>
            </a:lvl3pPr>
            <a:lvl4pPr lvl="3" algn="ctr" rtl="0">
              <a:buNone/>
              <a:defRPr sz="800">
                <a:solidFill>
                  <a:schemeClr val="dk1"/>
                </a:solidFill>
                <a:latin typeface="Inter Light"/>
                <a:ea typeface="Inter Light"/>
                <a:cs typeface="Inter Light"/>
                <a:sym typeface="Inter Light"/>
              </a:defRPr>
            </a:lvl4pPr>
            <a:lvl5pPr lvl="4" algn="ctr" rtl="0">
              <a:buNone/>
              <a:defRPr sz="800">
                <a:solidFill>
                  <a:schemeClr val="dk1"/>
                </a:solidFill>
                <a:latin typeface="Inter Light"/>
                <a:ea typeface="Inter Light"/>
                <a:cs typeface="Inter Light"/>
                <a:sym typeface="Inter Light"/>
              </a:defRPr>
            </a:lvl5pPr>
            <a:lvl6pPr lvl="5" algn="ctr" rtl="0">
              <a:buNone/>
              <a:defRPr sz="800">
                <a:solidFill>
                  <a:schemeClr val="dk1"/>
                </a:solidFill>
                <a:latin typeface="Inter Light"/>
                <a:ea typeface="Inter Light"/>
                <a:cs typeface="Inter Light"/>
                <a:sym typeface="Inter Light"/>
              </a:defRPr>
            </a:lvl6pPr>
            <a:lvl7pPr lvl="6" algn="ctr" rtl="0">
              <a:buNone/>
              <a:defRPr sz="800">
                <a:solidFill>
                  <a:schemeClr val="dk1"/>
                </a:solidFill>
                <a:latin typeface="Inter Light"/>
                <a:ea typeface="Inter Light"/>
                <a:cs typeface="Inter Light"/>
                <a:sym typeface="Inter Light"/>
              </a:defRPr>
            </a:lvl7pPr>
            <a:lvl8pPr lvl="7" algn="ctr" rtl="0">
              <a:buNone/>
              <a:defRPr sz="800">
                <a:solidFill>
                  <a:schemeClr val="dk1"/>
                </a:solidFill>
                <a:latin typeface="Inter Light"/>
                <a:ea typeface="Inter Light"/>
                <a:cs typeface="Inter Light"/>
                <a:sym typeface="Inter Light"/>
              </a:defRPr>
            </a:lvl8pPr>
            <a:lvl9pPr lvl="8" algn="ctr" rtl="0">
              <a:buNone/>
              <a:defRPr sz="800">
                <a:solidFill>
                  <a:schemeClr val="dk1"/>
                </a:solidFill>
                <a:latin typeface="Inter Light"/>
                <a:ea typeface="Inter Light"/>
                <a:cs typeface="Inter Light"/>
                <a:sym typeface="Inter Light"/>
              </a:defRPr>
            </a:lvl9pPr>
          </a:lstStyle>
          <a:p>
            <a:pPr marL="0" lvl="0" indent="0" algn="ctr" rtl="0">
              <a:spcBef>
                <a:spcPts val="0"/>
              </a:spcBef>
              <a:spcAft>
                <a:spcPts val="0"/>
              </a:spcAft>
              <a:buNone/>
            </a:pPr>
            <a:fld id="{00000000-1234-1234-1234-123412341234}" type="slidenum">
              <a:rPr lang="en"/>
              <a:t>‹#›</a:t>
            </a:fld>
            <a:endParaRPr/>
          </a:p>
        </p:txBody>
      </p:sp>
      <p:sp>
        <p:nvSpPr>
          <p:cNvPr id="47" name="Google Shape;47;p7"/>
          <p:cNvSpPr/>
          <p:nvPr/>
        </p:nvSpPr>
        <p:spPr>
          <a:xfrm>
            <a:off x="1726883" y="6755271"/>
            <a:ext cx="806400" cy="2709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Clr>
                <a:schemeClr val="dk1"/>
              </a:buClr>
              <a:buSzPts val="1100"/>
              <a:buFont typeface="Arial"/>
              <a:buNone/>
            </a:pPr>
            <a:r>
              <a:rPr lang="en" sz="700">
                <a:solidFill>
                  <a:schemeClr val="dk1"/>
                </a:solidFill>
                <a:latin typeface="Inter"/>
                <a:ea typeface="Inter"/>
                <a:cs typeface="Inter"/>
                <a:sym typeface="Inter"/>
              </a:rPr>
              <a:t>Copyright ©</a:t>
            </a:r>
            <a:endParaRPr sz="700">
              <a:solidFill>
                <a:schemeClr val="dk1"/>
              </a:solidFill>
              <a:latin typeface="Inter"/>
              <a:ea typeface="Inter"/>
              <a:cs typeface="Inter"/>
              <a:sym typeface="Inte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eet the Team">
  <p:cSld name="MAIN_POINT">
    <p:spTree>
      <p:nvGrpSpPr>
        <p:cNvPr id="1" name="Shape 48"/>
        <p:cNvGrpSpPr/>
        <p:nvPr/>
      </p:nvGrpSpPr>
      <p:grpSpPr>
        <a:xfrm>
          <a:off x="0" y="0"/>
          <a:ext cx="0" cy="0"/>
          <a:chOff x="0" y="0"/>
          <a:chExt cx="0" cy="0"/>
        </a:xfrm>
      </p:grpSpPr>
      <p:sp>
        <p:nvSpPr>
          <p:cNvPr id="49" name="Google Shape;49;p8"/>
          <p:cNvSpPr>
            <a:spLocks noGrp="1"/>
          </p:cNvSpPr>
          <p:nvPr>
            <p:ph type="pic" idx="2"/>
          </p:nvPr>
        </p:nvSpPr>
        <p:spPr>
          <a:xfrm>
            <a:off x="594667" y="2231893"/>
            <a:ext cx="1539600" cy="2233200"/>
          </a:xfrm>
          <a:prstGeom prst="roundRect">
            <a:avLst>
              <a:gd name="adj" fmla="val 6320"/>
            </a:avLst>
          </a:prstGeom>
          <a:noFill/>
          <a:ln>
            <a:noFill/>
          </a:ln>
        </p:spPr>
      </p:sp>
      <p:sp>
        <p:nvSpPr>
          <p:cNvPr id="50" name="Google Shape;50;p8"/>
          <p:cNvSpPr>
            <a:spLocks noGrp="1"/>
          </p:cNvSpPr>
          <p:nvPr>
            <p:ph type="pic" idx="3"/>
          </p:nvPr>
        </p:nvSpPr>
        <p:spPr>
          <a:xfrm>
            <a:off x="2717689" y="2231893"/>
            <a:ext cx="1539600" cy="2233200"/>
          </a:xfrm>
          <a:prstGeom prst="roundRect">
            <a:avLst>
              <a:gd name="adj" fmla="val 6320"/>
            </a:avLst>
          </a:prstGeom>
          <a:noFill/>
          <a:ln>
            <a:noFill/>
          </a:ln>
        </p:spPr>
      </p:sp>
      <p:sp>
        <p:nvSpPr>
          <p:cNvPr id="51" name="Google Shape;51;p8"/>
          <p:cNvSpPr>
            <a:spLocks noGrp="1"/>
          </p:cNvSpPr>
          <p:nvPr>
            <p:ph type="pic" idx="4"/>
          </p:nvPr>
        </p:nvSpPr>
        <p:spPr>
          <a:xfrm>
            <a:off x="4843768" y="2231893"/>
            <a:ext cx="1539600" cy="2233200"/>
          </a:xfrm>
          <a:prstGeom prst="roundRect">
            <a:avLst>
              <a:gd name="adj" fmla="val 6320"/>
            </a:avLst>
          </a:prstGeom>
          <a:noFill/>
          <a:ln>
            <a:noFill/>
          </a:ln>
        </p:spPr>
      </p:sp>
      <p:sp>
        <p:nvSpPr>
          <p:cNvPr id="52" name="Google Shape;52;p8"/>
          <p:cNvSpPr>
            <a:spLocks noGrp="1"/>
          </p:cNvSpPr>
          <p:nvPr>
            <p:ph type="pic" idx="5"/>
          </p:nvPr>
        </p:nvSpPr>
        <p:spPr>
          <a:xfrm>
            <a:off x="6969848" y="2231893"/>
            <a:ext cx="1539600" cy="2233200"/>
          </a:xfrm>
          <a:prstGeom prst="roundRect">
            <a:avLst>
              <a:gd name="adj" fmla="val 6320"/>
            </a:avLst>
          </a:prstGeom>
          <a:noFill/>
          <a:ln>
            <a:noFill/>
          </a:ln>
        </p:spPr>
      </p:sp>
      <p:sp>
        <p:nvSpPr>
          <p:cNvPr id="53" name="Google Shape;53;p8"/>
          <p:cNvSpPr txBox="1">
            <a:spLocks noGrp="1"/>
          </p:cNvSpPr>
          <p:nvPr>
            <p:ph type="title"/>
          </p:nvPr>
        </p:nvSpPr>
        <p:spPr>
          <a:xfrm>
            <a:off x="473393" y="848782"/>
            <a:ext cx="7106100" cy="26010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Clr>
                <a:schemeClr val="lt1"/>
              </a:buClr>
              <a:buSzPts val="4200"/>
              <a:buFont typeface="Inter"/>
              <a:buNone/>
              <a:defRPr>
                <a:solidFill>
                  <a:schemeClr val="lt1"/>
                </a:solidFill>
              </a:defRPr>
            </a:lvl1pPr>
            <a:lvl2pPr lvl="1">
              <a:lnSpc>
                <a:spcPct val="80000"/>
              </a:lnSpc>
              <a:spcBef>
                <a:spcPts val="0"/>
              </a:spcBef>
              <a:spcAft>
                <a:spcPts val="0"/>
              </a:spcAft>
              <a:buClr>
                <a:schemeClr val="lt1"/>
              </a:buClr>
              <a:buSzPts val="4800"/>
              <a:buNone/>
              <a:defRPr sz="4800">
                <a:solidFill>
                  <a:schemeClr val="lt1"/>
                </a:solidFill>
              </a:defRPr>
            </a:lvl2pPr>
            <a:lvl3pPr lvl="2">
              <a:lnSpc>
                <a:spcPct val="80000"/>
              </a:lnSpc>
              <a:spcBef>
                <a:spcPts val="0"/>
              </a:spcBef>
              <a:spcAft>
                <a:spcPts val="0"/>
              </a:spcAft>
              <a:buClr>
                <a:schemeClr val="lt1"/>
              </a:buClr>
              <a:buSzPts val="4800"/>
              <a:buNone/>
              <a:defRPr sz="4800">
                <a:solidFill>
                  <a:schemeClr val="lt1"/>
                </a:solidFill>
              </a:defRPr>
            </a:lvl3pPr>
            <a:lvl4pPr lvl="3">
              <a:lnSpc>
                <a:spcPct val="80000"/>
              </a:lnSpc>
              <a:spcBef>
                <a:spcPts val="0"/>
              </a:spcBef>
              <a:spcAft>
                <a:spcPts val="0"/>
              </a:spcAft>
              <a:buClr>
                <a:schemeClr val="lt1"/>
              </a:buClr>
              <a:buSzPts val="4800"/>
              <a:buNone/>
              <a:defRPr sz="4800">
                <a:solidFill>
                  <a:schemeClr val="lt1"/>
                </a:solidFill>
              </a:defRPr>
            </a:lvl4pPr>
            <a:lvl5pPr lvl="4">
              <a:lnSpc>
                <a:spcPct val="80000"/>
              </a:lnSpc>
              <a:spcBef>
                <a:spcPts val="0"/>
              </a:spcBef>
              <a:spcAft>
                <a:spcPts val="0"/>
              </a:spcAft>
              <a:buClr>
                <a:schemeClr val="lt1"/>
              </a:buClr>
              <a:buSzPts val="4800"/>
              <a:buNone/>
              <a:defRPr sz="4800">
                <a:solidFill>
                  <a:schemeClr val="lt1"/>
                </a:solidFill>
              </a:defRPr>
            </a:lvl5pPr>
            <a:lvl6pPr lvl="5">
              <a:lnSpc>
                <a:spcPct val="80000"/>
              </a:lnSpc>
              <a:spcBef>
                <a:spcPts val="0"/>
              </a:spcBef>
              <a:spcAft>
                <a:spcPts val="0"/>
              </a:spcAft>
              <a:buClr>
                <a:schemeClr val="lt1"/>
              </a:buClr>
              <a:buSzPts val="4800"/>
              <a:buNone/>
              <a:defRPr sz="4800">
                <a:solidFill>
                  <a:schemeClr val="lt1"/>
                </a:solidFill>
              </a:defRPr>
            </a:lvl6pPr>
            <a:lvl7pPr lvl="6">
              <a:lnSpc>
                <a:spcPct val="80000"/>
              </a:lnSpc>
              <a:spcBef>
                <a:spcPts val="0"/>
              </a:spcBef>
              <a:spcAft>
                <a:spcPts val="0"/>
              </a:spcAft>
              <a:buClr>
                <a:schemeClr val="lt1"/>
              </a:buClr>
              <a:buSzPts val="4800"/>
              <a:buNone/>
              <a:defRPr sz="4800">
                <a:solidFill>
                  <a:schemeClr val="lt1"/>
                </a:solidFill>
              </a:defRPr>
            </a:lvl7pPr>
            <a:lvl8pPr lvl="7">
              <a:lnSpc>
                <a:spcPct val="80000"/>
              </a:lnSpc>
              <a:spcBef>
                <a:spcPts val="0"/>
              </a:spcBef>
              <a:spcAft>
                <a:spcPts val="0"/>
              </a:spcAft>
              <a:buClr>
                <a:schemeClr val="lt1"/>
              </a:buClr>
              <a:buSzPts val="4800"/>
              <a:buNone/>
              <a:defRPr sz="4800">
                <a:solidFill>
                  <a:schemeClr val="lt1"/>
                </a:solidFill>
              </a:defRPr>
            </a:lvl8pPr>
            <a:lvl9pPr lvl="8">
              <a:lnSpc>
                <a:spcPct val="80000"/>
              </a:lnSpc>
              <a:spcBef>
                <a:spcPts val="0"/>
              </a:spcBef>
              <a:spcAft>
                <a:spcPts val="0"/>
              </a:spcAft>
              <a:buClr>
                <a:schemeClr val="lt1"/>
              </a:buClr>
              <a:buSzPts val="4800"/>
              <a:buNone/>
              <a:defRPr sz="4800">
                <a:solidFill>
                  <a:schemeClr val="lt1"/>
                </a:solidFill>
              </a:defRPr>
            </a:lvl9pPr>
          </a:lstStyle>
          <a:p>
            <a:endParaRPr/>
          </a:p>
        </p:txBody>
      </p:sp>
      <p:sp>
        <p:nvSpPr>
          <p:cNvPr id="54" name="Google Shape;54;p8"/>
          <p:cNvSpPr txBox="1">
            <a:spLocks noGrp="1"/>
          </p:cNvSpPr>
          <p:nvPr>
            <p:ph type="subTitle" idx="1"/>
          </p:nvPr>
        </p:nvSpPr>
        <p:spPr>
          <a:xfrm>
            <a:off x="594667" y="4538276"/>
            <a:ext cx="1539600" cy="10983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lt1"/>
              </a:buClr>
              <a:buSzPts val="1600"/>
              <a:buFont typeface="Inter SemiBold"/>
              <a:buNone/>
              <a:defRPr sz="1600">
                <a:solidFill>
                  <a:schemeClr val="lt1"/>
                </a:solidFill>
              </a:defRPr>
            </a:lvl1pPr>
            <a:lvl2pPr lvl="1" algn="ctr">
              <a:spcBef>
                <a:spcPts val="0"/>
              </a:spcBef>
              <a:spcAft>
                <a:spcPts val="0"/>
              </a:spcAft>
              <a:buClr>
                <a:schemeClr val="lt1"/>
              </a:buClr>
              <a:buSzPts val="1600"/>
              <a:buFont typeface="Inter SemiBold"/>
              <a:buNone/>
              <a:defRPr sz="1600">
                <a:solidFill>
                  <a:schemeClr val="lt1"/>
                </a:solidFill>
              </a:defRPr>
            </a:lvl2pPr>
            <a:lvl3pPr lvl="2" algn="ctr">
              <a:spcBef>
                <a:spcPts val="0"/>
              </a:spcBef>
              <a:spcAft>
                <a:spcPts val="0"/>
              </a:spcAft>
              <a:buClr>
                <a:schemeClr val="lt1"/>
              </a:buClr>
              <a:buSzPts val="1600"/>
              <a:buFont typeface="Inter SemiBold"/>
              <a:buNone/>
              <a:defRPr sz="1600">
                <a:solidFill>
                  <a:schemeClr val="lt1"/>
                </a:solidFill>
              </a:defRPr>
            </a:lvl3pPr>
            <a:lvl4pPr lvl="3" algn="ctr">
              <a:spcBef>
                <a:spcPts val="0"/>
              </a:spcBef>
              <a:spcAft>
                <a:spcPts val="0"/>
              </a:spcAft>
              <a:buClr>
                <a:schemeClr val="lt1"/>
              </a:buClr>
              <a:buSzPts val="1600"/>
              <a:buFont typeface="Inter SemiBold"/>
              <a:buNone/>
              <a:defRPr sz="1600">
                <a:solidFill>
                  <a:schemeClr val="lt1"/>
                </a:solidFill>
              </a:defRPr>
            </a:lvl4pPr>
            <a:lvl5pPr lvl="4" algn="ctr">
              <a:spcBef>
                <a:spcPts val="0"/>
              </a:spcBef>
              <a:spcAft>
                <a:spcPts val="0"/>
              </a:spcAft>
              <a:buClr>
                <a:schemeClr val="lt1"/>
              </a:buClr>
              <a:buSzPts val="1600"/>
              <a:buFont typeface="Inter SemiBold"/>
              <a:buNone/>
              <a:defRPr sz="1600">
                <a:solidFill>
                  <a:schemeClr val="lt1"/>
                </a:solidFill>
              </a:defRPr>
            </a:lvl5pPr>
            <a:lvl6pPr lvl="5" algn="ctr">
              <a:spcBef>
                <a:spcPts val="0"/>
              </a:spcBef>
              <a:spcAft>
                <a:spcPts val="0"/>
              </a:spcAft>
              <a:buClr>
                <a:schemeClr val="lt1"/>
              </a:buClr>
              <a:buSzPts val="1600"/>
              <a:buFont typeface="Inter SemiBold"/>
              <a:buNone/>
              <a:defRPr sz="1600">
                <a:solidFill>
                  <a:schemeClr val="lt1"/>
                </a:solidFill>
              </a:defRPr>
            </a:lvl6pPr>
            <a:lvl7pPr lvl="6" algn="ctr">
              <a:spcBef>
                <a:spcPts val="0"/>
              </a:spcBef>
              <a:spcAft>
                <a:spcPts val="0"/>
              </a:spcAft>
              <a:buClr>
                <a:schemeClr val="lt1"/>
              </a:buClr>
              <a:buSzPts val="1600"/>
              <a:buFont typeface="Inter SemiBold"/>
              <a:buNone/>
              <a:defRPr sz="1600">
                <a:solidFill>
                  <a:schemeClr val="lt1"/>
                </a:solidFill>
              </a:defRPr>
            </a:lvl7pPr>
            <a:lvl8pPr lvl="7" algn="ctr">
              <a:spcBef>
                <a:spcPts val="0"/>
              </a:spcBef>
              <a:spcAft>
                <a:spcPts val="0"/>
              </a:spcAft>
              <a:buClr>
                <a:schemeClr val="lt1"/>
              </a:buClr>
              <a:buSzPts val="1600"/>
              <a:buFont typeface="Inter SemiBold"/>
              <a:buNone/>
              <a:defRPr sz="1600">
                <a:solidFill>
                  <a:schemeClr val="lt1"/>
                </a:solidFill>
              </a:defRPr>
            </a:lvl8pPr>
            <a:lvl9pPr lvl="8" algn="ctr">
              <a:spcBef>
                <a:spcPts val="0"/>
              </a:spcBef>
              <a:spcAft>
                <a:spcPts val="0"/>
              </a:spcAft>
              <a:buClr>
                <a:schemeClr val="lt1"/>
              </a:buClr>
              <a:buSzPts val="1600"/>
              <a:buFont typeface="Inter SemiBold"/>
              <a:buNone/>
              <a:defRPr sz="1600">
                <a:solidFill>
                  <a:schemeClr val="lt1"/>
                </a:solidFill>
              </a:defRPr>
            </a:lvl9pPr>
          </a:lstStyle>
          <a:p>
            <a:endParaRPr/>
          </a:p>
        </p:txBody>
      </p:sp>
      <p:sp>
        <p:nvSpPr>
          <p:cNvPr id="55" name="Google Shape;55;p8"/>
          <p:cNvSpPr txBox="1">
            <a:spLocks noGrp="1"/>
          </p:cNvSpPr>
          <p:nvPr>
            <p:ph type="subTitle" idx="6"/>
          </p:nvPr>
        </p:nvSpPr>
        <p:spPr>
          <a:xfrm>
            <a:off x="2717689" y="4538276"/>
            <a:ext cx="1539600" cy="10983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lt1"/>
              </a:buClr>
              <a:buSzPts val="1600"/>
              <a:buFont typeface="Inter SemiBold"/>
              <a:buNone/>
              <a:defRPr sz="1600">
                <a:solidFill>
                  <a:schemeClr val="lt1"/>
                </a:solidFill>
              </a:defRPr>
            </a:lvl1pPr>
            <a:lvl2pPr lvl="1" algn="ctr">
              <a:spcBef>
                <a:spcPts val="0"/>
              </a:spcBef>
              <a:spcAft>
                <a:spcPts val="0"/>
              </a:spcAft>
              <a:buClr>
                <a:schemeClr val="lt1"/>
              </a:buClr>
              <a:buSzPts val="1600"/>
              <a:buFont typeface="Inter SemiBold"/>
              <a:buNone/>
              <a:defRPr sz="1600">
                <a:solidFill>
                  <a:schemeClr val="lt1"/>
                </a:solidFill>
              </a:defRPr>
            </a:lvl2pPr>
            <a:lvl3pPr lvl="2" algn="ctr">
              <a:spcBef>
                <a:spcPts val="0"/>
              </a:spcBef>
              <a:spcAft>
                <a:spcPts val="0"/>
              </a:spcAft>
              <a:buClr>
                <a:schemeClr val="lt1"/>
              </a:buClr>
              <a:buSzPts val="1600"/>
              <a:buFont typeface="Inter SemiBold"/>
              <a:buNone/>
              <a:defRPr sz="1600">
                <a:solidFill>
                  <a:schemeClr val="lt1"/>
                </a:solidFill>
              </a:defRPr>
            </a:lvl3pPr>
            <a:lvl4pPr lvl="3" algn="ctr">
              <a:spcBef>
                <a:spcPts val="0"/>
              </a:spcBef>
              <a:spcAft>
                <a:spcPts val="0"/>
              </a:spcAft>
              <a:buClr>
                <a:schemeClr val="lt1"/>
              </a:buClr>
              <a:buSzPts val="1600"/>
              <a:buFont typeface="Inter SemiBold"/>
              <a:buNone/>
              <a:defRPr sz="1600">
                <a:solidFill>
                  <a:schemeClr val="lt1"/>
                </a:solidFill>
              </a:defRPr>
            </a:lvl4pPr>
            <a:lvl5pPr lvl="4" algn="ctr">
              <a:spcBef>
                <a:spcPts val="0"/>
              </a:spcBef>
              <a:spcAft>
                <a:spcPts val="0"/>
              </a:spcAft>
              <a:buClr>
                <a:schemeClr val="lt1"/>
              </a:buClr>
              <a:buSzPts val="1600"/>
              <a:buFont typeface="Inter SemiBold"/>
              <a:buNone/>
              <a:defRPr sz="1600">
                <a:solidFill>
                  <a:schemeClr val="lt1"/>
                </a:solidFill>
              </a:defRPr>
            </a:lvl5pPr>
            <a:lvl6pPr lvl="5" algn="ctr">
              <a:spcBef>
                <a:spcPts val="0"/>
              </a:spcBef>
              <a:spcAft>
                <a:spcPts val="0"/>
              </a:spcAft>
              <a:buClr>
                <a:schemeClr val="lt1"/>
              </a:buClr>
              <a:buSzPts val="1600"/>
              <a:buFont typeface="Inter SemiBold"/>
              <a:buNone/>
              <a:defRPr sz="1600">
                <a:solidFill>
                  <a:schemeClr val="lt1"/>
                </a:solidFill>
              </a:defRPr>
            </a:lvl6pPr>
            <a:lvl7pPr lvl="6" algn="ctr">
              <a:spcBef>
                <a:spcPts val="0"/>
              </a:spcBef>
              <a:spcAft>
                <a:spcPts val="0"/>
              </a:spcAft>
              <a:buClr>
                <a:schemeClr val="lt1"/>
              </a:buClr>
              <a:buSzPts val="1600"/>
              <a:buFont typeface="Inter SemiBold"/>
              <a:buNone/>
              <a:defRPr sz="1600">
                <a:solidFill>
                  <a:schemeClr val="lt1"/>
                </a:solidFill>
              </a:defRPr>
            </a:lvl7pPr>
            <a:lvl8pPr lvl="7" algn="ctr">
              <a:spcBef>
                <a:spcPts val="0"/>
              </a:spcBef>
              <a:spcAft>
                <a:spcPts val="0"/>
              </a:spcAft>
              <a:buClr>
                <a:schemeClr val="lt1"/>
              </a:buClr>
              <a:buSzPts val="1600"/>
              <a:buFont typeface="Inter SemiBold"/>
              <a:buNone/>
              <a:defRPr sz="1600">
                <a:solidFill>
                  <a:schemeClr val="lt1"/>
                </a:solidFill>
              </a:defRPr>
            </a:lvl8pPr>
            <a:lvl9pPr lvl="8" algn="ctr">
              <a:spcBef>
                <a:spcPts val="0"/>
              </a:spcBef>
              <a:spcAft>
                <a:spcPts val="0"/>
              </a:spcAft>
              <a:buClr>
                <a:schemeClr val="lt1"/>
              </a:buClr>
              <a:buSzPts val="1600"/>
              <a:buFont typeface="Inter SemiBold"/>
              <a:buNone/>
              <a:defRPr sz="1600">
                <a:solidFill>
                  <a:schemeClr val="lt1"/>
                </a:solidFill>
              </a:defRPr>
            </a:lvl9pPr>
          </a:lstStyle>
          <a:p>
            <a:endParaRPr/>
          </a:p>
        </p:txBody>
      </p:sp>
      <p:sp>
        <p:nvSpPr>
          <p:cNvPr id="56" name="Google Shape;56;p8"/>
          <p:cNvSpPr txBox="1">
            <a:spLocks noGrp="1"/>
          </p:cNvSpPr>
          <p:nvPr>
            <p:ph type="subTitle" idx="7"/>
          </p:nvPr>
        </p:nvSpPr>
        <p:spPr>
          <a:xfrm>
            <a:off x="4843768" y="4538276"/>
            <a:ext cx="1539600" cy="10983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lt1"/>
              </a:buClr>
              <a:buSzPts val="1600"/>
              <a:buFont typeface="Inter SemiBold"/>
              <a:buNone/>
              <a:defRPr sz="1600">
                <a:solidFill>
                  <a:schemeClr val="lt1"/>
                </a:solidFill>
              </a:defRPr>
            </a:lvl1pPr>
            <a:lvl2pPr lvl="1" algn="ctr">
              <a:spcBef>
                <a:spcPts val="0"/>
              </a:spcBef>
              <a:spcAft>
                <a:spcPts val="0"/>
              </a:spcAft>
              <a:buClr>
                <a:schemeClr val="lt1"/>
              </a:buClr>
              <a:buSzPts val="1600"/>
              <a:buFont typeface="Inter SemiBold"/>
              <a:buNone/>
              <a:defRPr sz="1600">
                <a:solidFill>
                  <a:schemeClr val="lt1"/>
                </a:solidFill>
              </a:defRPr>
            </a:lvl2pPr>
            <a:lvl3pPr lvl="2" algn="ctr">
              <a:spcBef>
                <a:spcPts val="0"/>
              </a:spcBef>
              <a:spcAft>
                <a:spcPts val="0"/>
              </a:spcAft>
              <a:buClr>
                <a:schemeClr val="lt1"/>
              </a:buClr>
              <a:buSzPts val="1600"/>
              <a:buFont typeface="Inter SemiBold"/>
              <a:buNone/>
              <a:defRPr sz="1600">
                <a:solidFill>
                  <a:schemeClr val="lt1"/>
                </a:solidFill>
              </a:defRPr>
            </a:lvl3pPr>
            <a:lvl4pPr lvl="3" algn="ctr">
              <a:spcBef>
                <a:spcPts val="0"/>
              </a:spcBef>
              <a:spcAft>
                <a:spcPts val="0"/>
              </a:spcAft>
              <a:buClr>
                <a:schemeClr val="lt1"/>
              </a:buClr>
              <a:buSzPts val="1600"/>
              <a:buFont typeface="Inter SemiBold"/>
              <a:buNone/>
              <a:defRPr sz="1600">
                <a:solidFill>
                  <a:schemeClr val="lt1"/>
                </a:solidFill>
              </a:defRPr>
            </a:lvl4pPr>
            <a:lvl5pPr lvl="4" algn="ctr">
              <a:spcBef>
                <a:spcPts val="0"/>
              </a:spcBef>
              <a:spcAft>
                <a:spcPts val="0"/>
              </a:spcAft>
              <a:buClr>
                <a:schemeClr val="lt1"/>
              </a:buClr>
              <a:buSzPts val="1600"/>
              <a:buFont typeface="Inter SemiBold"/>
              <a:buNone/>
              <a:defRPr sz="1600">
                <a:solidFill>
                  <a:schemeClr val="lt1"/>
                </a:solidFill>
              </a:defRPr>
            </a:lvl5pPr>
            <a:lvl6pPr lvl="5" algn="ctr">
              <a:spcBef>
                <a:spcPts val="0"/>
              </a:spcBef>
              <a:spcAft>
                <a:spcPts val="0"/>
              </a:spcAft>
              <a:buClr>
                <a:schemeClr val="lt1"/>
              </a:buClr>
              <a:buSzPts val="1600"/>
              <a:buFont typeface="Inter SemiBold"/>
              <a:buNone/>
              <a:defRPr sz="1600">
                <a:solidFill>
                  <a:schemeClr val="lt1"/>
                </a:solidFill>
              </a:defRPr>
            </a:lvl6pPr>
            <a:lvl7pPr lvl="6" algn="ctr">
              <a:spcBef>
                <a:spcPts val="0"/>
              </a:spcBef>
              <a:spcAft>
                <a:spcPts val="0"/>
              </a:spcAft>
              <a:buClr>
                <a:schemeClr val="lt1"/>
              </a:buClr>
              <a:buSzPts val="1600"/>
              <a:buFont typeface="Inter SemiBold"/>
              <a:buNone/>
              <a:defRPr sz="1600">
                <a:solidFill>
                  <a:schemeClr val="lt1"/>
                </a:solidFill>
              </a:defRPr>
            </a:lvl7pPr>
            <a:lvl8pPr lvl="7" algn="ctr">
              <a:spcBef>
                <a:spcPts val="0"/>
              </a:spcBef>
              <a:spcAft>
                <a:spcPts val="0"/>
              </a:spcAft>
              <a:buClr>
                <a:schemeClr val="lt1"/>
              </a:buClr>
              <a:buSzPts val="1600"/>
              <a:buFont typeface="Inter SemiBold"/>
              <a:buNone/>
              <a:defRPr sz="1600">
                <a:solidFill>
                  <a:schemeClr val="lt1"/>
                </a:solidFill>
              </a:defRPr>
            </a:lvl8pPr>
            <a:lvl9pPr lvl="8" algn="ctr">
              <a:spcBef>
                <a:spcPts val="0"/>
              </a:spcBef>
              <a:spcAft>
                <a:spcPts val="0"/>
              </a:spcAft>
              <a:buClr>
                <a:schemeClr val="lt1"/>
              </a:buClr>
              <a:buSzPts val="1600"/>
              <a:buFont typeface="Inter SemiBold"/>
              <a:buNone/>
              <a:defRPr sz="1600">
                <a:solidFill>
                  <a:schemeClr val="lt1"/>
                </a:solidFill>
              </a:defRPr>
            </a:lvl9pPr>
          </a:lstStyle>
          <a:p>
            <a:endParaRPr/>
          </a:p>
        </p:txBody>
      </p:sp>
      <p:sp>
        <p:nvSpPr>
          <p:cNvPr id="57" name="Google Shape;57;p8"/>
          <p:cNvSpPr txBox="1">
            <a:spLocks noGrp="1"/>
          </p:cNvSpPr>
          <p:nvPr>
            <p:ph type="subTitle" idx="8"/>
          </p:nvPr>
        </p:nvSpPr>
        <p:spPr>
          <a:xfrm>
            <a:off x="6969848" y="4538276"/>
            <a:ext cx="1539600" cy="10983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lt1"/>
              </a:buClr>
              <a:buSzPts val="1600"/>
              <a:buFont typeface="Inter SemiBold"/>
              <a:buNone/>
              <a:defRPr sz="1600">
                <a:solidFill>
                  <a:schemeClr val="lt1"/>
                </a:solidFill>
              </a:defRPr>
            </a:lvl1pPr>
            <a:lvl2pPr lvl="1" algn="ctr">
              <a:spcBef>
                <a:spcPts val="0"/>
              </a:spcBef>
              <a:spcAft>
                <a:spcPts val="0"/>
              </a:spcAft>
              <a:buClr>
                <a:schemeClr val="lt1"/>
              </a:buClr>
              <a:buSzPts val="1600"/>
              <a:buFont typeface="Inter SemiBold"/>
              <a:buNone/>
              <a:defRPr sz="1600">
                <a:solidFill>
                  <a:schemeClr val="lt1"/>
                </a:solidFill>
              </a:defRPr>
            </a:lvl2pPr>
            <a:lvl3pPr lvl="2" algn="ctr">
              <a:spcBef>
                <a:spcPts val="0"/>
              </a:spcBef>
              <a:spcAft>
                <a:spcPts val="0"/>
              </a:spcAft>
              <a:buClr>
                <a:schemeClr val="lt1"/>
              </a:buClr>
              <a:buSzPts val="1600"/>
              <a:buFont typeface="Inter SemiBold"/>
              <a:buNone/>
              <a:defRPr sz="1600">
                <a:solidFill>
                  <a:schemeClr val="lt1"/>
                </a:solidFill>
              </a:defRPr>
            </a:lvl3pPr>
            <a:lvl4pPr lvl="3" algn="ctr">
              <a:spcBef>
                <a:spcPts val="0"/>
              </a:spcBef>
              <a:spcAft>
                <a:spcPts val="0"/>
              </a:spcAft>
              <a:buClr>
                <a:schemeClr val="lt1"/>
              </a:buClr>
              <a:buSzPts val="1600"/>
              <a:buFont typeface="Inter SemiBold"/>
              <a:buNone/>
              <a:defRPr sz="1600">
                <a:solidFill>
                  <a:schemeClr val="lt1"/>
                </a:solidFill>
              </a:defRPr>
            </a:lvl4pPr>
            <a:lvl5pPr lvl="4" algn="ctr">
              <a:spcBef>
                <a:spcPts val="0"/>
              </a:spcBef>
              <a:spcAft>
                <a:spcPts val="0"/>
              </a:spcAft>
              <a:buClr>
                <a:schemeClr val="lt1"/>
              </a:buClr>
              <a:buSzPts val="1600"/>
              <a:buFont typeface="Inter SemiBold"/>
              <a:buNone/>
              <a:defRPr sz="1600">
                <a:solidFill>
                  <a:schemeClr val="lt1"/>
                </a:solidFill>
              </a:defRPr>
            </a:lvl5pPr>
            <a:lvl6pPr lvl="5" algn="ctr">
              <a:spcBef>
                <a:spcPts val="0"/>
              </a:spcBef>
              <a:spcAft>
                <a:spcPts val="0"/>
              </a:spcAft>
              <a:buClr>
                <a:schemeClr val="lt1"/>
              </a:buClr>
              <a:buSzPts val="1600"/>
              <a:buFont typeface="Inter SemiBold"/>
              <a:buNone/>
              <a:defRPr sz="1600">
                <a:solidFill>
                  <a:schemeClr val="lt1"/>
                </a:solidFill>
              </a:defRPr>
            </a:lvl6pPr>
            <a:lvl7pPr lvl="6" algn="ctr">
              <a:spcBef>
                <a:spcPts val="0"/>
              </a:spcBef>
              <a:spcAft>
                <a:spcPts val="0"/>
              </a:spcAft>
              <a:buClr>
                <a:schemeClr val="lt1"/>
              </a:buClr>
              <a:buSzPts val="1600"/>
              <a:buFont typeface="Inter SemiBold"/>
              <a:buNone/>
              <a:defRPr sz="1600">
                <a:solidFill>
                  <a:schemeClr val="lt1"/>
                </a:solidFill>
              </a:defRPr>
            </a:lvl7pPr>
            <a:lvl8pPr lvl="7" algn="ctr">
              <a:spcBef>
                <a:spcPts val="0"/>
              </a:spcBef>
              <a:spcAft>
                <a:spcPts val="0"/>
              </a:spcAft>
              <a:buClr>
                <a:schemeClr val="lt1"/>
              </a:buClr>
              <a:buSzPts val="1600"/>
              <a:buFont typeface="Inter SemiBold"/>
              <a:buNone/>
              <a:defRPr sz="1600">
                <a:solidFill>
                  <a:schemeClr val="lt1"/>
                </a:solidFill>
              </a:defRPr>
            </a:lvl8pPr>
            <a:lvl9pPr lvl="8" algn="ctr">
              <a:spcBef>
                <a:spcPts val="0"/>
              </a:spcBef>
              <a:spcAft>
                <a:spcPts val="0"/>
              </a:spcAft>
              <a:buClr>
                <a:schemeClr val="lt1"/>
              </a:buClr>
              <a:buSzPts val="1600"/>
              <a:buFont typeface="Inter SemiBold"/>
              <a:buNone/>
              <a:defRPr sz="1600">
                <a:solidFill>
                  <a:schemeClr val="lt1"/>
                </a:solidFill>
              </a:defRPr>
            </a:lvl9pPr>
          </a:lstStyle>
          <a:p>
            <a:endParaRPr/>
          </a:p>
        </p:txBody>
      </p:sp>
      <p:sp>
        <p:nvSpPr>
          <p:cNvPr id="58" name="Google Shape;58;p8"/>
          <p:cNvSpPr txBox="1">
            <a:spLocks noGrp="1"/>
          </p:cNvSpPr>
          <p:nvPr>
            <p:ph type="sldNum" idx="12"/>
          </p:nvPr>
        </p:nvSpPr>
        <p:spPr>
          <a:xfrm>
            <a:off x="8896081" y="6634071"/>
            <a:ext cx="576000" cy="55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urrent Market / Market Size">
  <p:cSld name="SECTION_TITLE_AND_DESCRIPTION">
    <p:spTree>
      <p:nvGrpSpPr>
        <p:cNvPr id="1" name="Shape 59"/>
        <p:cNvGrpSpPr/>
        <p:nvPr/>
      </p:nvGrpSpPr>
      <p:grpSpPr>
        <a:xfrm>
          <a:off x="0" y="0"/>
          <a:ext cx="0" cy="0"/>
          <a:chOff x="0" y="0"/>
          <a:chExt cx="0" cy="0"/>
        </a:xfrm>
      </p:grpSpPr>
      <p:sp>
        <p:nvSpPr>
          <p:cNvPr id="60" name="Google Shape;60;p9"/>
          <p:cNvSpPr txBox="1">
            <a:spLocks noGrp="1"/>
          </p:cNvSpPr>
          <p:nvPr>
            <p:ph type="subTitle" idx="1"/>
          </p:nvPr>
        </p:nvSpPr>
        <p:spPr>
          <a:xfrm>
            <a:off x="709249" y="4346169"/>
            <a:ext cx="1539600" cy="10983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lt1"/>
              </a:buClr>
              <a:buSzPts val="1800"/>
              <a:buFont typeface="Inter SemiBold"/>
              <a:buNone/>
              <a:defRPr>
                <a:solidFill>
                  <a:schemeClr val="lt1"/>
                </a:solidFill>
              </a:defRPr>
            </a:lvl1pPr>
            <a:lvl2pPr lvl="1" algn="ctr">
              <a:spcBef>
                <a:spcPts val="0"/>
              </a:spcBef>
              <a:spcAft>
                <a:spcPts val="0"/>
              </a:spcAft>
              <a:buClr>
                <a:schemeClr val="lt1"/>
              </a:buClr>
              <a:buSzPts val="1800"/>
              <a:buFont typeface="Inter SemiBold"/>
              <a:buNone/>
              <a:defRPr>
                <a:solidFill>
                  <a:schemeClr val="lt1"/>
                </a:solidFill>
              </a:defRPr>
            </a:lvl2pPr>
            <a:lvl3pPr lvl="2" algn="ctr">
              <a:spcBef>
                <a:spcPts val="0"/>
              </a:spcBef>
              <a:spcAft>
                <a:spcPts val="0"/>
              </a:spcAft>
              <a:buClr>
                <a:schemeClr val="lt1"/>
              </a:buClr>
              <a:buSzPts val="1800"/>
              <a:buFont typeface="Inter SemiBold"/>
              <a:buNone/>
              <a:defRPr>
                <a:solidFill>
                  <a:schemeClr val="lt1"/>
                </a:solidFill>
              </a:defRPr>
            </a:lvl3pPr>
            <a:lvl4pPr lvl="3" algn="ctr">
              <a:spcBef>
                <a:spcPts val="0"/>
              </a:spcBef>
              <a:spcAft>
                <a:spcPts val="0"/>
              </a:spcAft>
              <a:buClr>
                <a:schemeClr val="lt1"/>
              </a:buClr>
              <a:buSzPts val="1800"/>
              <a:buFont typeface="Inter SemiBold"/>
              <a:buNone/>
              <a:defRPr>
                <a:solidFill>
                  <a:schemeClr val="lt1"/>
                </a:solidFill>
              </a:defRPr>
            </a:lvl4pPr>
            <a:lvl5pPr lvl="4" algn="ctr">
              <a:spcBef>
                <a:spcPts val="0"/>
              </a:spcBef>
              <a:spcAft>
                <a:spcPts val="0"/>
              </a:spcAft>
              <a:buClr>
                <a:schemeClr val="lt1"/>
              </a:buClr>
              <a:buSzPts val="1800"/>
              <a:buFont typeface="Inter SemiBold"/>
              <a:buNone/>
              <a:defRPr>
                <a:solidFill>
                  <a:schemeClr val="lt1"/>
                </a:solidFill>
              </a:defRPr>
            </a:lvl5pPr>
            <a:lvl6pPr lvl="5" algn="ctr">
              <a:spcBef>
                <a:spcPts val="0"/>
              </a:spcBef>
              <a:spcAft>
                <a:spcPts val="0"/>
              </a:spcAft>
              <a:buClr>
                <a:schemeClr val="lt1"/>
              </a:buClr>
              <a:buSzPts val="1800"/>
              <a:buFont typeface="Inter SemiBold"/>
              <a:buNone/>
              <a:defRPr>
                <a:solidFill>
                  <a:schemeClr val="lt1"/>
                </a:solidFill>
              </a:defRPr>
            </a:lvl6pPr>
            <a:lvl7pPr lvl="6" algn="ctr">
              <a:spcBef>
                <a:spcPts val="0"/>
              </a:spcBef>
              <a:spcAft>
                <a:spcPts val="0"/>
              </a:spcAft>
              <a:buClr>
                <a:schemeClr val="lt1"/>
              </a:buClr>
              <a:buSzPts val="1800"/>
              <a:buFont typeface="Inter SemiBold"/>
              <a:buNone/>
              <a:defRPr>
                <a:solidFill>
                  <a:schemeClr val="lt1"/>
                </a:solidFill>
              </a:defRPr>
            </a:lvl7pPr>
            <a:lvl8pPr lvl="7" algn="ctr">
              <a:spcBef>
                <a:spcPts val="0"/>
              </a:spcBef>
              <a:spcAft>
                <a:spcPts val="0"/>
              </a:spcAft>
              <a:buClr>
                <a:schemeClr val="lt1"/>
              </a:buClr>
              <a:buSzPts val="1800"/>
              <a:buFont typeface="Inter SemiBold"/>
              <a:buNone/>
              <a:defRPr>
                <a:solidFill>
                  <a:schemeClr val="lt1"/>
                </a:solidFill>
              </a:defRPr>
            </a:lvl8pPr>
            <a:lvl9pPr lvl="8" algn="ctr">
              <a:spcBef>
                <a:spcPts val="0"/>
              </a:spcBef>
              <a:spcAft>
                <a:spcPts val="0"/>
              </a:spcAft>
              <a:buClr>
                <a:schemeClr val="lt1"/>
              </a:buClr>
              <a:buSzPts val="1800"/>
              <a:buFont typeface="Inter SemiBold"/>
              <a:buNone/>
              <a:defRPr>
                <a:solidFill>
                  <a:schemeClr val="lt1"/>
                </a:solidFill>
              </a:defRPr>
            </a:lvl9pPr>
          </a:lstStyle>
          <a:p>
            <a:endParaRPr/>
          </a:p>
        </p:txBody>
      </p:sp>
      <p:sp>
        <p:nvSpPr>
          <p:cNvPr id="61" name="Google Shape;61;p9"/>
          <p:cNvSpPr txBox="1">
            <a:spLocks noGrp="1"/>
          </p:cNvSpPr>
          <p:nvPr>
            <p:ph type="body" idx="2"/>
          </p:nvPr>
        </p:nvSpPr>
        <p:spPr>
          <a:xfrm>
            <a:off x="635171" y="5216889"/>
            <a:ext cx="1687500" cy="1242600"/>
          </a:xfrm>
          <a:prstGeom prst="rect">
            <a:avLst/>
          </a:prstGeom>
        </p:spPr>
        <p:txBody>
          <a:bodyPr spcFirstLastPara="1" wrap="square" lIns="91425" tIns="91425" rIns="91425" bIns="91425" anchor="t" anchorCtr="0">
            <a:noAutofit/>
          </a:bodyPr>
          <a:lstStyle>
            <a:lvl1pPr marL="457200" lvl="0" indent="-304800" algn="ctr">
              <a:lnSpc>
                <a:spcPct val="115000"/>
              </a:lnSpc>
              <a:spcBef>
                <a:spcPts val="0"/>
              </a:spcBef>
              <a:spcAft>
                <a:spcPts val="0"/>
              </a:spcAft>
              <a:buClr>
                <a:schemeClr val="lt2"/>
              </a:buClr>
              <a:buSzPts val="1200"/>
              <a:buFont typeface="Inter"/>
              <a:buChar char="●"/>
              <a:defRPr>
                <a:solidFill>
                  <a:schemeClr val="lt2"/>
                </a:solidFill>
              </a:defRPr>
            </a:lvl1pPr>
            <a:lvl2pPr marL="914400" lvl="1" indent="-304800" algn="ctr">
              <a:lnSpc>
                <a:spcPct val="115000"/>
              </a:lnSpc>
              <a:spcBef>
                <a:spcPts val="0"/>
              </a:spcBef>
              <a:spcAft>
                <a:spcPts val="0"/>
              </a:spcAft>
              <a:buClr>
                <a:schemeClr val="lt2"/>
              </a:buClr>
              <a:buSzPts val="1200"/>
              <a:buFont typeface="Inter"/>
              <a:buChar char="○"/>
              <a:defRPr>
                <a:solidFill>
                  <a:schemeClr val="lt2"/>
                </a:solidFill>
              </a:defRPr>
            </a:lvl2pPr>
            <a:lvl3pPr marL="1371600" lvl="2" indent="-304800" algn="ctr">
              <a:lnSpc>
                <a:spcPct val="115000"/>
              </a:lnSpc>
              <a:spcBef>
                <a:spcPts val="0"/>
              </a:spcBef>
              <a:spcAft>
                <a:spcPts val="0"/>
              </a:spcAft>
              <a:buClr>
                <a:schemeClr val="lt2"/>
              </a:buClr>
              <a:buSzPts val="1200"/>
              <a:buFont typeface="Inter"/>
              <a:buChar char="■"/>
              <a:defRPr>
                <a:solidFill>
                  <a:schemeClr val="lt2"/>
                </a:solidFill>
              </a:defRPr>
            </a:lvl3pPr>
            <a:lvl4pPr marL="1828800" lvl="3" indent="-304800" algn="ctr">
              <a:lnSpc>
                <a:spcPct val="115000"/>
              </a:lnSpc>
              <a:spcBef>
                <a:spcPts val="0"/>
              </a:spcBef>
              <a:spcAft>
                <a:spcPts val="0"/>
              </a:spcAft>
              <a:buClr>
                <a:schemeClr val="lt2"/>
              </a:buClr>
              <a:buSzPts val="1200"/>
              <a:buFont typeface="Inter"/>
              <a:buChar char="●"/>
              <a:defRPr>
                <a:solidFill>
                  <a:schemeClr val="lt2"/>
                </a:solidFill>
              </a:defRPr>
            </a:lvl4pPr>
            <a:lvl5pPr marL="2286000" lvl="4" indent="-304800" algn="ctr">
              <a:lnSpc>
                <a:spcPct val="115000"/>
              </a:lnSpc>
              <a:spcBef>
                <a:spcPts val="0"/>
              </a:spcBef>
              <a:spcAft>
                <a:spcPts val="0"/>
              </a:spcAft>
              <a:buClr>
                <a:schemeClr val="lt2"/>
              </a:buClr>
              <a:buSzPts val="1200"/>
              <a:buFont typeface="Inter"/>
              <a:buChar char="○"/>
              <a:defRPr>
                <a:solidFill>
                  <a:schemeClr val="lt2"/>
                </a:solidFill>
              </a:defRPr>
            </a:lvl5pPr>
            <a:lvl6pPr marL="2743200" lvl="5" indent="-304800" algn="ctr">
              <a:lnSpc>
                <a:spcPct val="115000"/>
              </a:lnSpc>
              <a:spcBef>
                <a:spcPts val="0"/>
              </a:spcBef>
              <a:spcAft>
                <a:spcPts val="0"/>
              </a:spcAft>
              <a:buClr>
                <a:schemeClr val="lt2"/>
              </a:buClr>
              <a:buSzPts val="1200"/>
              <a:buFont typeface="Inter"/>
              <a:buChar char="■"/>
              <a:defRPr>
                <a:solidFill>
                  <a:schemeClr val="lt2"/>
                </a:solidFill>
              </a:defRPr>
            </a:lvl6pPr>
            <a:lvl7pPr marL="3200400" lvl="6" indent="-304800" algn="ctr">
              <a:lnSpc>
                <a:spcPct val="115000"/>
              </a:lnSpc>
              <a:spcBef>
                <a:spcPts val="0"/>
              </a:spcBef>
              <a:spcAft>
                <a:spcPts val="0"/>
              </a:spcAft>
              <a:buClr>
                <a:schemeClr val="lt2"/>
              </a:buClr>
              <a:buSzPts val="1200"/>
              <a:buFont typeface="Inter"/>
              <a:buChar char="●"/>
              <a:defRPr>
                <a:solidFill>
                  <a:schemeClr val="lt2"/>
                </a:solidFill>
              </a:defRPr>
            </a:lvl7pPr>
            <a:lvl8pPr marL="3657600" lvl="7" indent="-304800" algn="ctr">
              <a:lnSpc>
                <a:spcPct val="115000"/>
              </a:lnSpc>
              <a:spcBef>
                <a:spcPts val="0"/>
              </a:spcBef>
              <a:spcAft>
                <a:spcPts val="0"/>
              </a:spcAft>
              <a:buClr>
                <a:schemeClr val="lt2"/>
              </a:buClr>
              <a:buSzPts val="1200"/>
              <a:buFont typeface="Inter"/>
              <a:buChar char="○"/>
              <a:defRPr>
                <a:solidFill>
                  <a:schemeClr val="lt2"/>
                </a:solidFill>
              </a:defRPr>
            </a:lvl8pPr>
            <a:lvl9pPr marL="4114800" lvl="8" indent="-304800" algn="ctr">
              <a:lnSpc>
                <a:spcPct val="115000"/>
              </a:lnSpc>
              <a:spcBef>
                <a:spcPts val="0"/>
              </a:spcBef>
              <a:spcAft>
                <a:spcPts val="0"/>
              </a:spcAft>
              <a:buClr>
                <a:schemeClr val="lt2"/>
              </a:buClr>
              <a:buSzPts val="1200"/>
              <a:buFont typeface="Inter"/>
              <a:buChar char="■"/>
              <a:defRPr>
                <a:solidFill>
                  <a:schemeClr val="lt2"/>
                </a:solidFill>
              </a:defRPr>
            </a:lvl9pPr>
          </a:lstStyle>
          <a:p>
            <a:endParaRPr/>
          </a:p>
        </p:txBody>
      </p:sp>
      <p:sp>
        <p:nvSpPr>
          <p:cNvPr id="62" name="Google Shape;62;p9"/>
          <p:cNvSpPr txBox="1">
            <a:spLocks noGrp="1"/>
          </p:cNvSpPr>
          <p:nvPr>
            <p:ph type="subTitle" idx="3"/>
          </p:nvPr>
        </p:nvSpPr>
        <p:spPr>
          <a:xfrm>
            <a:off x="4079670" y="4346169"/>
            <a:ext cx="1539600" cy="10983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lt1"/>
              </a:buClr>
              <a:buSzPts val="1800"/>
              <a:buFont typeface="Inter SemiBold"/>
              <a:buNone/>
              <a:defRPr>
                <a:solidFill>
                  <a:schemeClr val="lt1"/>
                </a:solidFill>
              </a:defRPr>
            </a:lvl1pPr>
            <a:lvl2pPr lvl="1" algn="ctr">
              <a:spcBef>
                <a:spcPts val="0"/>
              </a:spcBef>
              <a:spcAft>
                <a:spcPts val="0"/>
              </a:spcAft>
              <a:buClr>
                <a:schemeClr val="lt1"/>
              </a:buClr>
              <a:buSzPts val="1800"/>
              <a:buFont typeface="Inter SemiBold"/>
              <a:buNone/>
              <a:defRPr>
                <a:solidFill>
                  <a:schemeClr val="lt1"/>
                </a:solidFill>
              </a:defRPr>
            </a:lvl2pPr>
            <a:lvl3pPr lvl="2" algn="ctr">
              <a:spcBef>
                <a:spcPts val="0"/>
              </a:spcBef>
              <a:spcAft>
                <a:spcPts val="0"/>
              </a:spcAft>
              <a:buClr>
                <a:schemeClr val="lt1"/>
              </a:buClr>
              <a:buSzPts val="1800"/>
              <a:buFont typeface="Inter SemiBold"/>
              <a:buNone/>
              <a:defRPr>
                <a:solidFill>
                  <a:schemeClr val="lt1"/>
                </a:solidFill>
              </a:defRPr>
            </a:lvl3pPr>
            <a:lvl4pPr lvl="3" algn="ctr">
              <a:spcBef>
                <a:spcPts val="0"/>
              </a:spcBef>
              <a:spcAft>
                <a:spcPts val="0"/>
              </a:spcAft>
              <a:buClr>
                <a:schemeClr val="lt1"/>
              </a:buClr>
              <a:buSzPts val="1800"/>
              <a:buFont typeface="Inter SemiBold"/>
              <a:buNone/>
              <a:defRPr>
                <a:solidFill>
                  <a:schemeClr val="lt1"/>
                </a:solidFill>
              </a:defRPr>
            </a:lvl4pPr>
            <a:lvl5pPr lvl="4" algn="ctr">
              <a:spcBef>
                <a:spcPts val="0"/>
              </a:spcBef>
              <a:spcAft>
                <a:spcPts val="0"/>
              </a:spcAft>
              <a:buClr>
                <a:schemeClr val="lt1"/>
              </a:buClr>
              <a:buSzPts val="1800"/>
              <a:buFont typeface="Inter SemiBold"/>
              <a:buNone/>
              <a:defRPr>
                <a:solidFill>
                  <a:schemeClr val="lt1"/>
                </a:solidFill>
              </a:defRPr>
            </a:lvl5pPr>
            <a:lvl6pPr lvl="5" algn="ctr">
              <a:spcBef>
                <a:spcPts val="0"/>
              </a:spcBef>
              <a:spcAft>
                <a:spcPts val="0"/>
              </a:spcAft>
              <a:buClr>
                <a:schemeClr val="lt1"/>
              </a:buClr>
              <a:buSzPts val="1800"/>
              <a:buFont typeface="Inter SemiBold"/>
              <a:buNone/>
              <a:defRPr>
                <a:solidFill>
                  <a:schemeClr val="lt1"/>
                </a:solidFill>
              </a:defRPr>
            </a:lvl6pPr>
            <a:lvl7pPr lvl="6" algn="ctr">
              <a:spcBef>
                <a:spcPts val="0"/>
              </a:spcBef>
              <a:spcAft>
                <a:spcPts val="0"/>
              </a:spcAft>
              <a:buClr>
                <a:schemeClr val="lt1"/>
              </a:buClr>
              <a:buSzPts val="1800"/>
              <a:buFont typeface="Inter SemiBold"/>
              <a:buNone/>
              <a:defRPr>
                <a:solidFill>
                  <a:schemeClr val="lt1"/>
                </a:solidFill>
              </a:defRPr>
            </a:lvl7pPr>
            <a:lvl8pPr lvl="7" algn="ctr">
              <a:spcBef>
                <a:spcPts val="0"/>
              </a:spcBef>
              <a:spcAft>
                <a:spcPts val="0"/>
              </a:spcAft>
              <a:buClr>
                <a:schemeClr val="lt1"/>
              </a:buClr>
              <a:buSzPts val="1800"/>
              <a:buFont typeface="Inter SemiBold"/>
              <a:buNone/>
              <a:defRPr>
                <a:solidFill>
                  <a:schemeClr val="lt1"/>
                </a:solidFill>
              </a:defRPr>
            </a:lvl8pPr>
            <a:lvl9pPr lvl="8" algn="ctr">
              <a:spcBef>
                <a:spcPts val="0"/>
              </a:spcBef>
              <a:spcAft>
                <a:spcPts val="0"/>
              </a:spcAft>
              <a:buClr>
                <a:schemeClr val="lt1"/>
              </a:buClr>
              <a:buSzPts val="1800"/>
              <a:buFont typeface="Inter SemiBold"/>
              <a:buNone/>
              <a:defRPr>
                <a:solidFill>
                  <a:schemeClr val="lt1"/>
                </a:solidFill>
              </a:defRPr>
            </a:lvl9pPr>
          </a:lstStyle>
          <a:p>
            <a:endParaRPr/>
          </a:p>
        </p:txBody>
      </p:sp>
      <p:sp>
        <p:nvSpPr>
          <p:cNvPr id="63" name="Google Shape;63;p9"/>
          <p:cNvSpPr txBox="1">
            <a:spLocks noGrp="1"/>
          </p:cNvSpPr>
          <p:nvPr>
            <p:ph type="body" idx="4"/>
          </p:nvPr>
        </p:nvSpPr>
        <p:spPr>
          <a:xfrm>
            <a:off x="4005593" y="5216889"/>
            <a:ext cx="1687500" cy="1242600"/>
          </a:xfrm>
          <a:prstGeom prst="rect">
            <a:avLst/>
          </a:prstGeom>
        </p:spPr>
        <p:txBody>
          <a:bodyPr spcFirstLastPara="1" wrap="square" lIns="91425" tIns="91425" rIns="91425" bIns="91425" anchor="t" anchorCtr="0">
            <a:noAutofit/>
          </a:bodyPr>
          <a:lstStyle>
            <a:lvl1pPr marL="457200" lvl="0" indent="-304800" algn="ctr">
              <a:lnSpc>
                <a:spcPct val="115000"/>
              </a:lnSpc>
              <a:spcBef>
                <a:spcPts val="0"/>
              </a:spcBef>
              <a:spcAft>
                <a:spcPts val="0"/>
              </a:spcAft>
              <a:buClr>
                <a:schemeClr val="lt2"/>
              </a:buClr>
              <a:buSzPts val="1200"/>
              <a:buFont typeface="Inter"/>
              <a:buChar char="●"/>
              <a:defRPr>
                <a:solidFill>
                  <a:schemeClr val="lt2"/>
                </a:solidFill>
              </a:defRPr>
            </a:lvl1pPr>
            <a:lvl2pPr marL="914400" lvl="1" indent="-304800" algn="ctr">
              <a:lnSpc>
                <a:spcPct val="115000"/>
              </a:lnSpc>
              <a:spcBef>
                <a:spcPts val="0"/>
              </a:spcBef>
              <a:spcAft>
                <a:spcPts val="0"/>
              </a:spcAft>
              <a:buClr>
                <a:schemeClr val="lt2"/>
              </a:buClr>
              <a:buSzPts val="1200"/>
              <a:buFont typeface="Inter"/>
              <a:buChar char="○"/>
              <a:defRPr>
                <a:solidFill>
                  <a:schemeClr val="lt2"/>
                </a:solidFill>
              </a:defRPr>
            </a:lvl2pPr>
            <a:lvl3pPr marL="1371600" lvl="2" indent="-304800" algn="ctr">
              <a:lnSpc>
                <a:spcPct val="115000"/>
              </a:lnSpc>
              <a:spcBef>
                <a:spcPts val="0"/>
              </a:spcBef>
              <a:spcAft>
                <a:spcPts val="0"/>
              </a:spcAft>
              <a:buClr>
                <a:schemeClr val="lt2"/>
              </a:buClr>
              <a:buSzPts val="1200"/>
              <a:buFont typeface="Inter"/>
              <a:buChar char="■"/>
              <a:defRPr>
                <a:solidFill>
                  <a:schemeClr val="lt2"/>
                </a:solidFill>
              </a:defRPr>
            </a:lvl3pPr>
            <a:lvl4pPr marL="1828800" lvl="3" indent="-304800" algn="ctr">
              <a:lnSpc>
                <a:spcPct val="115000"/>
              </a:lnSpc>
              <a:spcBef>
                <a:spcPts val="0"/>
              </a:spcBef>
              <a:spcAft>
                <a:spcPts val="0"/>
              </a:spcAft>
              <a:buClr>
                <a:schemeClr val="lt2"/>
              </a:buClr>
              <a:buSzPts val="1200"/>
              <a:buFont typeface="Inter"/>
              <a:buChar char="●"/>
              <a:defRPr>
                <a:solidFill>
                  <a:schemeClr val="lt2"/>
                </a:solidFill>
              </a:defRPr>
            </a:lvl4pPr>
            <a:lvl5pPr marL="2286000" lvl="4" indent="-304800" algn="ctr">
              <a:lnSpc>
                <a:spcPct val="115000"/>
              </a:lnSpc>
              <a:spcBef>
                <a:spcPts val="0"/>
              </a:spcBef>
              <a:spcAft>
                <a:spcPts val="0"/>
              </a:spcAft>
              <a:buClr>
                <a:schemeClr val="lt2"/>
              </a:buClr>
              <a:buSzPts val="1200"/>
              <a:buFont typeface="Inter"/>
              <a:buChar char="○"/>
              <a:defRPr>
                <a:solidFill>
                  <a:schemeClr val="lt2"/>
                </a:solidFill>
              </a:defRPr>
            </a:lvl5pPr>
            <a:lvl6pPr marL="2743200" lvl="5" indent="-304800" algn="ctr">
              <a:lnSpc>
                <a:spcPct val="115000"/>
              </a:lnSpc>
              <a:spcBef>
                <a:spcPts val="0"/>
              </a:spcBef>
              <a:spcAft>
                <a:spcPts val="0"/>
              </a:spcAft>
              <a:buClr>
                <a:schemeClr val="lt2"/>
              </a:buClr>
              <a:buSzPts val="1200"/>
              <a:buFont typeface="Inter"/>
              <a:buChar char="■"/>
              <a:defRPr>
                <a:solidFill>
                  <a:schemeClr val="lt2"/>
                </a:solidFill>
              </a:defRPr>
            </a:lvl6pPr>
            <a:lvl7pPr marL="3200400" lvl="6" indent="-304800" algn="ctr">
              <a:lnSpc>
                <a:spcPct val="115000"/>
              </a:lnSpc>
              <a:spcBef>
                <a:spcPts val="0"/>
              </a:spcBef>
              <a:spcAft>
                <a:spcPts val="0"/>
              </a:spcAft>
              <a:buClr>
                <a:schemeClr val="lt2"/>
              </a:buClr>
              <a:buSzPts val="1200"/>
              <a:buFont typeface="Inter"/>
              <a:buChar char="●"/>
              <a:defRPr>
                <a:solidFill>
                  <a:schemeClr val="lt2"/>
                </a:solidFill>
              </a:defRPr>
            </a:lvl7pPr>
            <a:lvl8pPr marL="3657600" lvl="7" indent="-304800" algn="ctr">
              <a:lnSpc>
                <a:spcPct val="115000"/>
              </a:lnSpc>
              <a:spcBef>
                <a:spcPts val="0"/>
              </a:spcBef>
              <a:spcAft>
                <a:spcPts val="0"/>
              </a:spcAft>
              <a:buClr>
                <a:schemeClr val="lt2"/>
              </a:buClr>
              <a:buSzPts val="1200"/>
              <a:buFont typeface="Inter"/>
              <a:buChar char="○"/>
              <a:defRPr>
                <a:solidFill>
                  <a:schemeClr val="lt2"/>
                </a:solidFill>
              </a:defRPr>
            </a:lvl8pPr>
            <a:lvl9pPr marL="4114800" lvl="8" indent="-304800" algn="ctr">
              <a:lnSpc>
                <a:spcPct val="115000"/>
              </a:lnSpc>
              <a:spcBef>
                <a:spcPts val="0"/>
              </a:spcBef>
              <a:spcAft>
                <a:spcPts val="0"/>
              </a:spcAft>
              <a:buClr>
                <a:schemeClr val="lt2"/>
              </a:buClr>
              <a:buSzPts val="1200"/>
              <a:buFont typeface="Inter"/>
              <a:buChar char="■"/>
              <a:defRPr>
                <a:solidFill>
                  <a:schemeClr val="lt2"/>
                </a:solidFill>
              </a:defRPr>
            </a:lvl9pPr>
          </a:lstStyle>
          <a:p>
            <a:endParaRPr/>
          </a:p>
        </p:txBody>
      </p:sp>
      <p:sp>
        <p:nvSpPr>
          <p:cNvPr id="64" name="Google Shape;64;p9"/>
          <p:cNvSpPr txBox="1">
            <a:spLocks noGrp="1"/>
          </p:cNvSpPr>
          <p:nvPr>
            <p:ph type="subTitle" idx="5"/>
          </p:nvPr>
        </p:nvSpPr>
        <p:spPr>
          <a:xfrm>
            <a:off x="7375955" y="4346169"/>
            <a:ext cx="1539600" cy="10983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lt1"/>
              </a:buClr>
              <a:buSzPts val="1800"/>
              <a:buFont typeface="Inter SemiBold"/>
              <a:buNone/>
              <a:defRPr>
                <a:solidFill>
                  <a:schemeClr val="lt1"/>
                </a:solidFill>
              </a:defRPr>
            </a:lvl1pPr>
            <a:lvl2pPr lvl="1" algn="ctr">
              <a:spcBef>
                <a:spcPts val="0"/>
              </a:spcBef>
              <a:spcAft>
                <a:spcPts val="0"/>
              </a:spcAft>
              <a:buClr>
                <a:schemeClr val="lt1"/>
              </a:buClr>
              <a:buSzPts val="1800"/>
              <a:buFont typeface="Inter SemiBold"/>
              <a:buNone/>
              <a:defRPr>
                <a:solidFill>
                  <a:schemeClr val="lt1"/>
                </a:solidFill>
              </a:defRPr>
            </a:lvl2pPr>
            <a:lvl3pPr lvl="2" algn="ctr">
              <a:spcBef>
                <a:spcPts val="0"/>
              </a:spcBef>
              <a:spcAft>
                <a:spcPts val="0"/>
              </a:spcAft>
              <a:buClr>
                <a:schemeClr val="lt1"/>
              </a:buClr>
              <a:buSzPts val="1800"/>
              <a:buFont typeface="Inter SemiBold"/>
              <a:buNone/>
              <a:defRPr>
                <a:solidFill>
                  <a:schemeClr val="lt1"/>
                </a:solidFill>
              </a:defRPr>
            </a:lvl3pPr>
            <a:lvl4pPr lvl="3" algn="ctr">
              <a:spcBef>
                <a:spcPts val="0"/>
              </a:spcBef>
              <a:spcAft>
                <a:spcPts val="0"/>
              </a:spcAft>
              <a:buClr>
                <a:schemeClr val="lt1"/>
              </a:buClr>
              <a:buSzPts val="1800"/>
              <a:buFont typeface="Inter SemiBold"/>
              <a:buNone/>
              <a:defRPr>
                <a:solidFill>
                  <a:schemeClr val="lt1"/>
                </a:solidFill>
              </a:defRPr>
            </a:lvl4pPr>
            <a:lvl5pPr lvl="4" algn="ctr">
              <a:spcBef>
                <a:spcPts val="0"/>
              </a:spcBef>
              <a:spcAft>
                <a:spcPts val="0"/>
              </a:spcAft>
              <a:buClr>
                <a:schemeClr val="lt1"/>
              </a:buClr>
              <a:buSzPts val="1800"/>
              <a:buFont typeface="Inter SemiBold"/>
              <a:buNone/>
              <a:defRPr>
                <a:solidFill>
                  <a:schemeClr val="lt1"/>
                </a:solidFill>
              </a:defRPr>
            </a:lvl5pPr>
            <a:lvl6pPr lvl="5" algn="ctr">
              <a:spcBef>
                <a:spcPts val="0"/>
              </a:spcBef>
              <a:spcAft>
                <a:spcPts val="0"/>
              </a:spcAft>
              <a:buClr>
                <a:schemeClr val="lt1"/>
              </a:buClr>
              <a:buSzPts val="1800"/>
              <a:buFont typeface="Inter SemiBold"/>
              <a:buNone/>
              <a:defRPr>
                <a:solidFill>
                  <a:schemeClr val="lt1"/>
                </a:solidFill>
              </a:defRPr>
            </a:lvl6pPr>
            <a:lvl7pPr lvl="6" algn="ctr">
              <a:spcBef>
                <a:spcPts val="0"/>
              </a:spcBef>
              <a:spcAft>
                <a:spcPts val="0"/>
              </a:spcAft>
              <a:buClr>
                <a:schemeClr val="lt1"/>
              </a:buClr>
              <a:buSzPts val="1800"/>
              <a:buFont typeface="Inter SemiBold"/>
              <a:buNone/>
              <a:defRPr>
                <a:solidFill>
                  <a:schemeClr val="lt1"/>
                </a:solidFill>
              </a:defRPr>
            </a:lvl7pPr>
            <a:lvl8pPr lvl="7" algn="ctr">
              <a:spcBef>
                <a:spcPts val="0"/>
              </a:spcBef>
              <a:spcAft>
                <a:spcPts val="0"/>
              </a:spcAft>
              <a:buClr>
                <a:schemeClr val="lt1"/>
              </a:buClr>
              <a:buSzPts val="1800"/>
              <a:buFont typeface="Inter SemiBold"/>
              <a:buNone/>
              <a:defRPr>
                <a:solidFill>
                  <a:schemeClr val="lt1"/>
                </a:solidFill>
              </a:defRPr>
            </a:lvl8pPr>
            <a:lvl9pPr lvl="8" algn="ctr">
              <a:spcBef>
                <a:spcPts val="0"/>
              </a:spcBef>
              <a:spcAft>
                <a:spcPts val="0"/>
              </a:spcAft>
              <a:buClr>
                <a:schemeClr val="lt1"/>
              </a:buClr>
              <a:buSzPts val="1800"/>
              <a:buFont typeface="Inter SemiBold"/>
              <a:buNone/>
              <a:defRPr>
                <a:solidFill>
                  <a:schemeClr val="lt1"/>
                </a:solidFill>
              </a:defRPr>
            </a:lvl9pPr>
          </a:lstStyle>
          <a:p>
            <a:endParaRPr/>
          </a:p>
        </p:txBody>
      </p:sp>
      <p:sp>
        <p:nvSpPr>
          <p:cNvPr id="65" name="Google Shape;65;p9"/>
          <p:cNvSpPr txBox="1">
            <a:spLocks noGrp="1"/>
          </p:cNvSpPr>
          <p:nvPr>
            <p:ph type="body" idx="6"/>
          </p:nvPr>
        </p:nvSpPr>
        <p:spPr>
          <a:xfrm>
            <a:off x="7301930" y="5216889"/>
            <a:ext cx="1687500" cy="1242600"/>
          </a:xfrm>
          <a:prstGeom prst="rect">
            <a:avLst/>
          </a:prstGeom>
        </p:spPr>
        <p:txBody>
          <a:bodyPr spcFirstLastPara="1" wrap="square" lIns="91425" tIns="91425" rIns="91425" bIns="91425" anchor="t" anchorCtr="0">
            <a:noAutofit/>
          </a:bodyPr>
          <a:lstStyle>
            <a:lvl1pPr marL="457200" lvl="0" indent="-304800" algn="ctr">
              <a:lnSpc>
                <a:spcPct val="115000"/>
              </a:lnSpc>
              <a:spcBef>
                <a:spcPts val="0"/>
              </a:spcBef>
              <a:spcAft>
                <a:spcPts val="0"/>
              </a:spcAft>
              <a:buClr>
                <a:schemeClr val="lt2"/>
              </a:buClr>
              <a:buSzPts val="1200"/>
              <a:buFont typeface="Inter"/>
              <a:buChar char="●"/>
              <a:defRPr>
                <a:solidFill>
                  <a:schemeClr val="lt2"/>
                </a:solidFill>
              </a:defRPr>
            </a:lvl1pPr>
            <a:lvl2pPr marL="914400" lvl="1" indent="-304800" algn="ctr">
              <a:lnSpc>
                <a:spcPct val="115000"/>
              </a:lnSpc>
              <a:spcBef>
                <a:spcPts val="0"/>
              </a:spcBef>
              <a:spcAft>
                <a:spcPts val="0"/>
              </a:spcAft>
              <a:buClr>
                <a:schemeClr val="lt2"/>
              </a:buClr>
              <a:buSzPts val="1200"/>
              <a:buFont typeface="Inter"/>
              <a:buChar char="○"/>
              <a:defRPr>
                <a:solidFill>
                  <a:schemeClr val="lt2"/>
                </a:solidFill>
              </a:defRPr>
            </a:lvl2pPr>
            <a:lvl3pPr marL="1371600" lvl="2" indent="-304800" algn="ctr">
              <a:lnSpc>
                <a:spcPct val="115000"/>
              </a:lnSpc>
              <a:spcBef>
                <a:spcPts val="0"/>
              </a:spcBef>
              <a:spcAft>
                <a:spcPts val="0"/>
              </a:spcAft>
              <a:buClr>
                <a:schemeClr val="lt2"/>
              </a:buClr>
              <a:buSzPts val="1200"/>
              <a:buFont typeface="Inter"/>
              <a:buChar char="■"/>
              <a:defRPr>
                <a:solidFill>
                  <a:schemeClr val="lt2"/>
                </a:solidFill>
              </a:defRPr>
            </a:lvl3pPr>
            <a:lvl4pPr marL="1828800" lvl="3" indent="-304800" algn="ctr">
              <a:lnSpc>
                <a:spcPct val="115000"/>
              </a:lnSpc>
              <a:spcBef>
                <a:spcPts val="0"/>
              </a:spcBef>
              <a:spcAft>
                <a:spcPts val="0"/>
              </a:spcAft>
              <a:buClr>
                <a:schemeClr val="lt2"/>
              </a:buClr>
              <a:buSzPts val="1200"/>
              <a:buFont typeface="Inter"/>
              <a:buChar char="●"/>
              <a:defRPr>
                <a:solidFill>
                  <a:schemeClr val="lt2"/>
                </a:solidFill>
              </a:defRPr>
            </a:lvl4pPr>
            <a:lvl5pPr marL="2286000" lvl="4" indent="-304800" algn="ctr">
              <a:lnSpc>
                <a:spcPct val="115000"/>
              </a:lnSpc>
              <a:spcBef>
                <a:spcPts val="0"/>
              </a:spcBef>
              <a:spcAft>
                <a:spcPts val="0"/>
              </a:spcAft>
              <a:buClr>
                <a:schemeClr val="lt2"/>
              </a:buClr>
              <a:buSzPts val="1200"/>
              <a:buFont typeface="Inter"/>
              <a:buChar char="○"/>
              <a:defRPr>
                <a:solidFill>
                  <a:schemeClr val="lt2"/>
                </a:solidFill>
              </a:defRPr>
            </a:lvl5pPr>
            <a:lvl6pPr marL="2743200" lvl="5" indent="-304800" algn="ctr">
              <a:lnSpc>
                <a:spcPct val="115000"/>
              </a:lnSpc>
              <a:spcBef>
                <a:spcPts val="0"/>
              </a:spcBef>
              <a:spcAft>
                <a:spcPts val="0"/>
              </a:spcAft>
              <a:buClr>
                <a:schemeClr val="lt2"/>
              </a:buClr>
              <a:buSzPts val="1200"/>
              <a:buFont typeface="Inter"/>
              <a:buChar char="■"/>
              <a:defRPr>
                <a:solidFill>
                  <a:schemeClr val="lt2"/>
                </a:solidFill>
              </a:defRPr>
            </a:lvl6pPr>
            <a:lvl7pPr marL="3200400" lvl="6" indent="-304800" algn="ctr">
              <a:lnSpc>
                <a:spcPct val="115000"/>
              </a:lnSpc>
              <a:spcBef>
                <a:spcPts val="0"/>
              </a:spcBef>
              <a:spcAft>
                <a:spcPts val="0"/>
              </a:spcAft>
              <a:buClr>
                <a:schemeClr val="lt2"/>
              </a:buClr>
              <a:buSzPts val="1200"/>
              <a:buFont typeface="Inter"/>
              <a:buChar char="●"/>
              <a:defRPr>
                <a:solidFill>
                  <a:schemeClr val="lt2"/>
                </a:solidFill>
              </a:defRPr>
            </a:lvl7pPr>
            <a:lvl8pPr marL="3657600" lvl="7" indent="-304800" algn="ctr">
              <a:lnSpc>
                <a:spcPct val="115000"/>
              </a:lnSpc>
              <a:spcBef>
                <a:spcPts val="0"/>
              </a:spcBef>
              <a:spcAft>
                <a:spcPts val="0"/>
              </a:spcAft>
              <a:buClr>
                <a:schemeClr val="lt2"/>
              </a:buClr>
              <a:buSzPts val="1200"/>
              <a:buFont typeface="Inter"/>
              <a:buChar char="○"/>
              <a:defRPr>
                <a:solidFill>
                  <a:schemeClr val="lt2"/>
                </a:solidFill>
              </a:defRPr>
            </a:lvl8pPr>
            <a:lvl9pPr marL="4114800" lvl="8" indent="-304800" algn="ctr">
              <a:lnSpc>
                <a:spcPct val="115000"/>
              </a:lnSpc>
              <a:spcBef>
                <a:spcPts val="0"/>
              </a:spcBef>
              <a:spcAft>
                <a:spcPts val="0"/>
              </a:spcAft>
              <a:buClr>
                <a:schemeClr val="lt2"/>
              </a:buClr>
              <a:buSzPts val="1200"/>
              <a:buFont typeface="Inter"/>
              <a:buChar char="■"/>
              <a:defRPr>
                <a:solidFill>
                  <a:schemeClr val="lt2"/>
                </a:solidFill>
              </a:defRPr>
            </a:lvl9pPr>
          </a:lstStyle>
          <a:p>
            <a:endParaRPr/>
          </a:p>
        </p:txBody>
      </p:sp>
      <p:sp>
        <p:nvSpPr>
          <p:cNvPr id="66" name="Google Shape;66;p9"/>
          <p:cNvSpPr txBox="1">
            <a:spLocks noGrp="1"/>
          </p:cNvSpPr>
          <p:nvPr>
            <p:ph type="title"/>
          </p:nvPr>
        </p:nvSpPr>
        <p:spPr>
          <a:xfrm>
            <a:off x="473393" y="848782"/>
            <a:ext cx="7106100" cy="18312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Clr>
                <a:schemeClr val="lt1"/>
              </a:buClr>
              <a:buSzPts val="4200"/>
              <a:buFont typeface="Inter"/>
              <a:buNone/>
              <a:defRPr>
                <a:solidFill>
                  <a:schemeClr val="lt1"/>
                </a:solidFill>
              </a:defRPr>
            </a:lvl1pPr>
            <a:lvl2pPr lvl="1">
              <a:lnSpc>
                <a:spcPct val="80000"/>
              </a:lnSpc>
              <a:spcBef>
                <a:spcPts val="0"/>
              </a:spcBef>
              <a:spcAft>
                <a:spcPts val="0"/>
              </a:spcAft>
              <a:buClr>
                <a:schemeClr val="lt1"/>
              </a:buClr>
              <a:buSzPts val="4800"/>
              <a:buNone/>
              <a:defRPr sz="4800">
                <a:solidFill>
                  <a:schemeClr val="lt1"/>
                </a:solidFill>
              </a:defRPr>
            </a:lvl2pPr>
            <a:lvl3pPr lvl="2">
              <a:lnSpc>
                <a:spcPct val="80000"/>
              </a:lnSpc>
              <a:spcBef>
                <a:spcPts val="0"/>
              </a:spcBef>
              <a:spcAft>
                <a:spcPts val="0"/>
              </a:spcAft>
              <a:buClr>
                <a:schemeClr val="lt1"/>
              </a:buClr>
              <a:buSzPts val="4800"/>
              <a:buNone/>
              <a:defRPr sz="4800">
                <a:solidFill>
                  <a:schemeClr val="lt1"/>
                </a:solidFill>
              </a:defRPr>
            </a:lvl3pPr>
            <a:lvl4pPr lvl="3">
              <a:lnSpc>
                <a:spcPct val="80000"/>
              </a:lnSpc>
              <a:spcBef>
                <a:spcPts val="0"/>
              </a:spcBef>
              <a:spcAft>
                <a:spcPts val="0"/>
              </a:spcAft>
              <a:buClr>
                <a:schemeClr val="lt1"/>
              </a:buClr>
              <a:buSzPts val="4800"/>
              <a:buNone/>
              <a:defRPr sz="4800">
                <a:solidFill>
                  <a:schemeClr val="lt1"/>
                </a:solidFill>
              </a:defRPr>
            </a:lvl4pPr>
            <a:lvl5pPr lvl="4">
              <a:lnSpc>
                <a:spcPct val="80000"/>
              </a:lnSpc>
              <a:spcBef>
                <a:spcPts val="0"/>
              </a:spcBef>
              <a:spcAft>
                <a:spcPts val="0"/>
              </a:spcAft>
              <a:buClr>
                <a:schemeClr val="lt1"/>
              </a:buClr>
              <a:buSzPts val="4800"/>
              <a:buNone/>
              <a:defRPr sz="4800">
                <a:solidFill>
                  <a:schemeClr val="lt1"/>
                </a:solidFill>
              </a:defRPr>
            </a:lvl5pPr>
            <a:lvl6pPr lvl="5">
              <a:lnSpc>
                <a:spcPct val="80000"/>
              </a:lnSpc>
              <a:spcBef>
                <a:spcPts val="0"/>
              </a:spcBef>
              <a:spcAft>
                <a:spcPts val="0"/>
              </a:spcAft>
              <a:buClr>
                <a:schemeClr val="lt1"/>
              </a:buClr>
              <a:buSzPts val="4800"/>
              <a:buNone/>
              <a:defRPr sz="4800">
                <a:solidFill>
                  <a:schemeClr val="lt1"/>
                </a:solidFill>
              </a:defRPr>
            </a:lvl6pPr>
            <a:lvl7pPr lvl="6">
              <a:lnSpc>
                <a:spcPct val="80000"/>
              </a:lnSpc>
              <a:spcBef>
                <a:spcPts val="0"/>
              </a:spcBef>
              <a:spcAft>
                <a:spcPts val="0"/>
              </a:spcAft>
              <a:buClr>
                <a:schemeClr val="lt1"/>
              </a:buClr>
              <a:buSzPts val="4800"/>
              <a:buNone/>
              <a:defRPr sz="4800">
                <a:solidFill>
                  <a:schemeClr val="lt1"/>
                </a:solidFill>
              </a:defRPr>
            </a:lvl7pPr>
            <a:lvl8pPr lvl="7">
              <a:lnSpc>
                <a:spcPct val="80000"/>
              </a:lnSpc>
              <a:spcBef>
                <a:spcPts val="0"/>
              </a:spcBef>
              <a:spcAft>
                <a:spcPts val="0"/>
              </a:spcAft>
              <a:buClr>
                <a:schemeClr val="lt1"/>
              </a:buClr>
              <a:buSzPts val="4800"/>
              <a:buNone/>
              <a:defRPr sz="4800">
                <a:solidFill>
                  <a:schemeClr val="lt1"/>
                </a:solidFill>
              </a:defRPr>
            </a:lvl8pPr>
            <a:lvl9pPr lvl="8">
              <a:lnSpc>
                <a:spcPct val="80000"/>
              </a:lnSpc>
              <a:spcBef>
                <a:spcPts val="0"/>
              </a:spcBef>
              <a:spcAft>
                <a:spcPts val="0"/>
              </a:spcAft>
              <a:buClr>
                <a:schemeClr val="lt1"/>
              </a:buClr>
              <a:buSzPts val="4800"/>
              <a:buNone/>
              <a:defRPr sz="4800">
                <a:solidFill>
                  <a:schemeClr val="lt1"/>
                </a:solidFill>
              </a:defRPr>
            </a:lvl9pPr>
          </a:lstStyle>
          <a:p>
            <a:endParaRPr/>
          </a:p>
        </p:txBody>
      </p:sp>
      <p:sp>
        <p:nvSpPr>
          <p:cNvPr id="67" name="Google Shape;67;p9"/>
          <p:cNvSpPr/>
          <p:nvPr/>
        </p:nvSpPr>
        <p:spPr>
          <a:xfrm>
            <a:off x="633649" y="6755271"/>
            <a:ext cx="806400" cy="270900"/>
          </a:xfrm>
          <a:prstGeom prst="roundRect">
            <a:avLst>
              <a:gd name="adj" fmla="val 50000"/>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700">
                <a:solidFill>
                  <a:schemeClr val="lt2"/>
                </a:solidFill>
                <a:latin typeface="Inter"/>
                <a:ea typeface="Inter"/>
                <a:cs typeface="Inter"/>
                <a:sym typeface="Inter"/>
              </a:rPr>
              <a:t>Confidential</a:t>
            </a:r>
            <a:endParaRPr sz="700">
              <a:solidFill>
                <a:schemeClr val="lt2"/>
              </a:solidFill>
              <a:latin typeface="Inter"/>
              <a:ea typeface="Inter"/>
              <a:cs typeface="Inter"/>
              <a:sym typeface="Inter"/>
            </a:endParaRPr>
          </a:p>
        </p:txBody>
      </p:sp>
      <p:sp>
        <p:nvSpPr>
          <p:cNvPr id="68" name="Google Shape;68;p9"/>
          <p:cNvSpPr/>
          <p:nvPr/>
        </p:nvSpPr>
        <p:spPr>
          <a:xfrm>
            <a:off x="1726883" y="6755271"/>
            <a:ext cx="806400" cy="270900"/>
          </a:xfrm>
          <a:prstGeom prst="roundRect">
            <a:avLst>
              <a:gd name="adj" fmla="val 50000"/>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Clr>
                <a:schemeClr val="dk1"/>
              </a:buClr>
              <a:buSzPts val="1100"/>
              <a:buFont typeface="Arial"/>
              <a:buNone/>
            </a:pPr>
            <a:r>
              <a:rPr lang="en" sz="700">
                <a:solidFill>
                  <a:schemeClr val="lt2"/>
                </a:solidFill>
                <a:latin typeface="Inter"/>
                <a:ea typeface="Inter"/>
                <a:cs typeface="Inter"/>
                <a:sym typeface="Inter"/>
              </a:rPr>
              <a:t>Copyright ©</a:t>
            </a:r>
            <a:endParaRPr sz="700">
              <a:solidFill>
                <a:schemeClr val="lt2"/>
              </a:solidFill>
              <a:latin typeface="Inter"/>
              <a:ea typeface="Inter"/>
              <a:cs typeface="Inter"/>
              <a:sym typeface="Inter"/>
            </a:endParaRPr>
          </a:p>
        </p:txBody>
      </p:sp>
      <p:sp>
        <p:nvSpPr>
          <p:cNvPr id="69" name="Google Shape;69;p9"/>
          <p:cNvSpPr txBox="1">
            <a:spLocks noGrp="1"/>
          </p:cNvSpPr>
          <p:nvPr>
            <p:ph type="sldNum" idx="12"/>
          </p:nvPr>
        </p:nvSpPr>
        <p:spPr>
          <a:xfrm>
            <a:off x="8896081" y="6634071"/>
            <a:ext cx="576000" cy="55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Financial Breakdown">
  <p:cSld name="SECTION_TITLE_AND_DESCRIPTION_1">
    <p:spTree>
      <p:nvGrpSpPr>
        <p:cNvPr id="1" name="Shape 70"/>
        <p:cNvGrpSpPr/>
        <p:nvPr/>
      </p:nvGrpSpPr>
      <p:grpSpPr>
        <a:xfrm>
          <a:off x="0" y="0"/>
          <a:ext cx="0" cy="0"/>
          <a:chOff x="0" y="0"/>
          <a:chExt cx="0" cy="0"/>
        </a:xfrm>
      </p:grpSpPr>
      <p:sp>
        <p:nvSpPr>
          <p:cNvPr id="71" name="Google Shape;71;p10"/>
          <p:cNvSpPr txBox="1">
            <a:spLocks noGrp="1"/>
          </p:cNvSpPr>
          <p:nvPr>
            <p:ph type="subTitle" idx="1"/>
          </p:nvPr>
        </p:nvSpPr>
        <p:spPr>
          <a:xfrm>
            <a:off x="3660904" y="3849884"/>
            <a:ext cx="1539600" cy="10983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lt1"/>
              </a:buClr>
              <a:buSzPts val="1200"/>
              <a:buFont typeface="Inter SemiBold"/>
              <a:buNone/>
              <a:defRPr sz="1200">
                <a:solidFill>
                  <a:schemeClr val="lt1"/>
                </a:solidFill>
              </a:defRPr>
            </a:lvl1pPr>
            <a:lvl2pPr lvl="1" algn="ctr">
              <a:spcBef>
                <a:spcPts val="0"/>
              </a:spcBef>
              <a:spcAft>
                <a:spcPts val="0"/>
              </a:spcAft>
              <a:buClr>
                <a:schemeClr val="lt1"/>
              </a:buClr>
              <a:buSzPts val="1200"/>
              <a:buFont typeface="Inter SemiBold"/>
              <a:buNone/>
              <a:defRPr sz="1200">
                <a:solidFill>
                  <a:schemeClr val="lt1"/>
                </a:solidFill>
              </a:defRPr>
            </a:lvl2pPr>
            <a:lvl3pPr lvl="2" algn="ctr">
              <a:spcBef>
                <a:spcPts val="0"/>
              </a:spcBef>
              <a:spcAft>
                <a:spcPts val="0"/>
              </a:spcAft>
              <a:buClr>
                <a:schemeClr val="lt1"/>
              </a:buClr>
              <a:buSzPts val="1200"/>
              <a:buFont typeface="Inter SemiBold"/>
              <a:buNone/>
              <a:defRPr sz="1200">
                <a:solidFill>
                  <a:schemeClr val="lt1"/>
                </a:solidFill>
              </a:defRPr>
            </a:lvl3pPr>
            <a:lvl4pPr lvl="3" algn="ctr">
              <a:spcBef>
                <a:spcPts val="0"/>
              </a:spcBef>
              <a:spcAft>
                <a:spcPts val="0"/>
              </a:spcAft>
              <a:buClr>
                <a:schemeClr val="lt1"/>
              </a:buClr>
              <a:buSzPts val="1200"/>
              <a:buFont typeface="Inter SemiBold"/>
              <a:buNone/>
              <a:defRPr sz="1200">
                <a:solidFill>
                  <a:schemeClr val="lt1"/>
                </a:solidFill>
              </a:defRPr>
            </a:lvl4pPr>
            <a:lvl5pPr lvl="4" algn="ctr">
              <a:spcBef>
                <a:spcPts val="0"/>
              </a:spcBef>
              <a:spcAft>
                <a:spcPts val="0"/>
              </a:spcAft>
              <a:buClr>
                <a:schemeClr val="lt1"/>
              </a:buClr>
              <a:buSzPts val="1200"/>
              <a:buFont typeface="Inter SemiBold"/>
              <a:buNone/>
              <a:defRPr sz="1200">
                <a:solidFill>
                  <a:schemeClr val="lt1"/>
                </a:solidFill>
              </a:defRPr>
            </a:lvl5pPr>
            <a:lvl6pPr lvl="5" algn="ctr">
              <a:spcBef>
                <a:spcPts val="0"/>
              </a:spcBef>
              <a:spcAft>
                <a:spcPts val="0"/>
              </a:spcAft>
              <a:buClr>
                <a:schemeClr val="lt1"/>
              </a:buClr>
              <a:buSzPts val="1200"/>
              <a:buFont typeface="Inter SemiBold"/>
              <a:buNone/>
              <a:defRPr sz="1200">
                <a:solidFill>
                  <a:schemeClr val="lt1"/>
                </a:solidFill>
              </a:defRPr>
            </a:lvl6pPr>
            <a:lvl7pPr lvl="6" algn="ctr">
              <a:spcBef>
                <a:spcPts val="0"/>
              </a:spcBef>
              <a:spcAft>
                <a:spcPts val="0"/>
              </a:spcAft>
              <a:buClr>
                <a:schemeClr val="lt1"/>
              </a:buClr>
              <a:buSzPts val="1200"/>
              <a:buFont typeface="Inter SemiBold"/>
              <a:buNone/>
              <a:defRPr sz="1200">
                <a:solidFill>
                  <a:schemeClr val="lt1"/>
                </a:solidFill>
              </a:defRPr>
            </a:lvl7pPr>
            <a:lvl8pPr lvl="7" algn="ctr">
              <a:spcBef>
                <a:spcPts val="0"/>
              </a:spcBef>
              <a:spcAft>
                <a:spcPts val="0"/>
              </a:spcAft>
              <a:buClr>
                <a:schemeClr val="lt1"/>
              </a:buClr>
              <a:buSzPts val="1200"/>
              <a:buFont typeface="Inter SemiBold"/>
              <a:buNone/>
              <a:defRPr sz="1200">
                <a:solidFill>
                  <a:schemeClr val="lt1"/>
                </a:solidFill>
              </a:defRPr>
            </a:lvl8pPr>
            <a:lvl9pPr lvl="8" algn="ctr">
              <a:spcBef>
                <a:spcPts val="0"/>
              </a:spcBef>
              <a:spcAft>
                <a:spcPts val="0"/>
              </a:spcAft>
              <a:buClr>
                <a:schemeClr val="lt1"/>
              </a:buClr>
              <a:buSzPts val="1200"/>
              <a:buFont typeface="Inter SemiBold"/>
              <a:buNone/>
              <a:defRPr sz="1200">
                <a:solidFill>
                  <a:schemeClr val="lt1"/>
                </a:solidFill>
              </a:defRPr>
            </a:lvl9pPr>
          </a:lstStyle>
          <a:p>
            <a:endParaRPr/>
          </a:p>
        </p:txBody>
      </p:sp>
      <p:sp>
        <p:nvSpPr>
          <p:cNvPr id="72" name="Google Shape;72;p10"/>
          <p:cNvSpPr txBox="1">
            <a:spLocks noGrp="1"/>
          </p:cNvSpPr>
          <p:nvPr>
            <p:ph type="body" idx="2"/>
          </p:nvPr>
        </p:nvSpPr>
        <p:spPr>
          <a:xfrm>
            <a:off x="3586879" y="4241529"/>
            <a:ext cx="1687500" cy="1242600"/>
          </a:xfrm>
          <a:prstGeom prst="rect">
            <a:avLst/>
          </a:prstGeom>
        </p:spPr>
        <p:txBody>
          <a:bodyPr spcFirstLastPara="1" wrap="square" lIns="91425" tIns="91425" rIns="91425" bIns="91425" anchor="t" anchorCtr="0">
            <a:noAutofit/>
          </a:bodyPr>
          <a:lstStyle>
            <a:lvl1pPr marL="457200" lvl="0" indent="-304800" algn="ctr">
              <a:lnSpc>
                <a:spcPct val="115000"/>
              </a:lnSpc>
              <a:spcBef>
                <a:spcPts val="0"/>
              </a:spcBef>
              <a:spcAft>
                <a:spcPts val="0"/>
              </a:spcAft>
              <a:buClr>
                <a:schemeClr val="lt2"/>
              </a:buClr>
              <a:buSzPts val="1200"/>
              <a:buFont typeface="Inter"/>
              <a:buChar char="●"/>
              <a:defRPr>
                <a:solidFill>
                  <a:schemeClr val="lt2"/>
                </a:solidFill>
              </a:defRPr>
            </a:lvl1pPr>
            <a:lvl2pPr marL="914400" lvl="1" indent="-304800" algn="ctr">
              <a:lnSpc>
                <a:spcPct val="115000"/>
              </a:lnSpc>
              <a:spcBef>
                <a:spcPts val="0"/>
              </a:spcBef>
              <a:spcAft>
                <a:spcPts val="0"/>
              </a:spcAft>
              <a:buClr>
                <a:schemeClr val="lt2"/>
              </a:buClr>
              <a:buSzPts val="1200"/>
              <a:buFont typeface="Inter"/>
              <a:buChar char="○"/>
              <a:defRPr>
                <a:solidFill>
                  <a:schemeClr val="lt2"/>
                </a:solidFill>
              </a:defRPr>
            </a:lvl2pPr>
            <a:lvl3pPr marL="1371600" lvl="2" indent="-304800" algn="ctr">
              <a:lnSpc>
                <a:spcPct val="115000"/>
              </a:lnSpc>
              <a:spcBef>
                <a:spcPts val="0"/>
              </a:spcBef>
              <a:spcAft>
                <a:spcPts val="0"/>
              </a:spcAft>
              <a:buClr>
                <a:schemeClr val="lt2"/>
              </a:buClr>
              <a:buSzPts val="1200"/>
              <a:buFont typeface="Inter"/>
              <a:buChar char="■"/>
              <a:defRPr>
                <a:solidFill>
                  <a:schemeClr val="lt2"/>
                </a:solidFill>
              </a:defRPr>
            </a:lvl3pPr>
            <a:lvl4pPr marL="1828800" lvl="3" indent="-304800" algn="ctr">
              <a:lnSpc>
                <a:spcPct val="115000"/>
              </a:lnSpc>
              <a:spcBef>
                <a:spcPts val="0"/>
              </a:spcBef>
              <a:spcAft>
                <a:spcPts val="0"/>
              </a:spcAft>
              <a:buClr>
                <a:schemeClr val="lt2"/>
              </a:buClr>
              <a:buSzPts val="1200"/>
              <a:buFont typeface="Inter"/>
              <a:buChar char="●"/>
              <a:defRPr>
                <a:solidFill>
                  <a:schemeClr val="lt2"/>
                </a:solidFill>
              </a:defRPr>
            </a:lvl4pPr>
            <a:lvl5pPr marL="2286000" lvl="4" indent="-304800" algn="ctr">
              <a:lnSpc>
                <a:spcPct val="115000"/>
              </a:lnSpc>
              <a:spcBef>
                <a:spcPts val="0"/>
              </a:spcBef>
              <a:spcAft>
                <a:spcPts val="0"/>
              </a:spcAft>
              <a:buClr>
                <a:schemeClr val="lt2"/>
              </a:buClr>
              <a:buSzPts val="1200"/>
              <a:buFont typeface="Inter"/>
              <a:buChar char="○"/>
              <a:defRPr>
                <a:solidFill>
                  <a:schemeClr val="lt2"/>
                </a:solidFill>
              </a:defRPr>
            </a:lvl5pPr>
            <a:lvl6pPr marL="2743200" lvl="5" indent="-304800" algn="ctr">
              <a:lnSpc>
                <a:spcPct val="115000"/>
              </a:lnSpc>
              <a:spcBef>
                <a:spcPts val="0"/>
              </a:spcBef>
              <a:spcAft>
                <a:spcPts val="0"/>
              </a:spcAft>
              <a:buClr>
                <a:schemeClr val="lt2"/>
              </a:buClr>
              <a:buSzPts val="1200"/>
              <a:buFont typeface="Inter"/>
              <a:buChar char="■"/>
              <a:defRPr>
                <a:solidFill>
                  <a:schemeClr val="lt2"/>
                </a:solidFill>
              </a:defRPr>
            </a:lvl6pPr>
            <a:lvl7pPr marL="3200400" lvl="6" indent="-304800" algn="ctr">
              <a:lnSpc>
                <a:spcPct val="115000"/>
              </a:lnSpc>
              <a:spcBef>
                <a:spcPts val="0"/>
              </a:spcBef>
              <a:spcAft>
                <a:spcPts val="0"/>
              </a:spcAft>
              <a:buClr>
                <a:schemeClr val="lt2"/>
              </a:buClr>
              <a:buSzPts val="1200"/>
              <a:buFont typeface="Inter"/>
              <a:buChar char="●"/>
              <a:defRPr>
                <a:solidFill>
                  <a:schemeClr val="lt2"/>
                </a:solidFill>
              </a:defRPr>
            </a:lvl7pPr>
            <a:lvl8pPr marL="3657600" lvl="7" indent="-304800" algn="ctr">
              <a:lnSpc>
                <a:spcPct val="115000"/>
              </a:lnSpc>
              <a:spcBef>
                <a:spcPts val="0"/>
              </a:spcBef>
              <a:spcAft>
                <a:spcPts val="0"/>
              </a:spcAft>
              <a:buClr>
                <a:schemeClr val="lt2"/>
              </a:buClr>
              <a:buSzPts val="1200"/>
              <a:buFont typeface="Inter"/>
              <a:buChar char="○"/>
              <a:defRPr>
                <a:solidFill>
                  <a:schemeClr val="lt2"/>
                </a:solidFill>
              </a:defRPr>
            </a:lvl8pPr>
            <a:lvl9pPr marL="4114800" lvl="8" indent="-304800" algn="ctr">
              <a:lnSpc>
                <a:spcPct val="115000"/>
              </a:lnSpc>
              <a:spcBef>
                <a:spcPts val="0"/>
              </a:spcBef>
              <a:spcAft>
                <a:spcPts val="0"/>
              </a:spcAft>
              <a:buClr>
                <a:schemeClr val="lt2"/>
              </a:buClr>
              <a:buSzPts val="1200"/>
              <a:buFont typeface="Inter"/>
              <a:buChar char="■"/>
              <a:defRPr>
                <a:solidFill>
                  <a:schemeClr val="lt2"/>
                </a:solidFill>
              </a:defRPr>
            </a:lvl9pPr>
          </a:lstStyle>
          <a:p>
            <a:endParaRPr/>
          </a:p>
        </p:txBody>
      </p:sp>
      <p:cxnSp>
        <p:nvCxnSpPr>
          <p:cNvPr id="73" name="Google Shape;73;p10"/>
          <p:cNvCxnSpPr>
            <a:endCxn id="74" idx="2"/>
          </p:cNvCxnSpPr>
          <p:nvPr/>
        </p:nvCxnSpPr>
        <p:spPr>
          <a:xfrm>
            <a:off x="3049384" y="2913354"/>
            <a:ext cx="810600" cy="0"/>
          </a:xfrm>
          <a:prstGeom prst="straightConnector1">
            <a:avLst/>
          </a:prstGeom>
          <a:noFill/>
          <a:ln w="19050" cap="flat" cmpd="sng">
            <a:solidFill>
              <a:schemeClr val="lt1"/>
            </a:solidFill>
            <a:prstDash val="solid"/>
            <a:round/>
            <a:headEnd type="none" w="med" len="med"/>
            <a:tailEnd type="none" w="med" len="med"/>
          </a:ln>
        </p:spPr>
      </p:cxnSp>
      <p:cxnSp>
        <p:nvCxnSpPr>
          <p:cNvPr id="75" name="Google Shape;75;p10"/>
          <p:cNvCxnSpPr/>
          <p:nvPr/>
        </p:nvCxnSpPr>
        <p:spPr>
          <a:xfrm>
            <a:off x="5004220" y="2913374"/>
            <a:ext cx="810600" cy="0"/>
          </a:xfrm>
          <a:prstGeom prst="straightConnector1">
            <a:avLst/>
          </a:prstGeom>
          <a:noFill/>
          <a:ln w="19050" cap="flat" cmpd="sng">
            <a:solidFill>
              <a:schemeClr val="lt1"/>
            </a:solidFill>
            <a:prstDash val="solid"/>
            <a:round/>
            <a:headEnd type="none" w="med" len="med"/>
            <a:tailEnd type="none" w="med" len="med"/>
          </a:ln>
        </p:spPr>
      </p:cxnSp>
      <p:cxnSp>
        <p:nvCxnSpPr>
          <p:cNvPr id="76" name="Google Shape;76;p10"/>
          <p:cNvCxnSpPr/>
          <p:nvPr/>
        </p:nvCxnSpPr>
        <p:spPr>
          <a:xfrm>
            <a:off x="6967523" y="2913374"/>
            <a:ext cx="810600" cy="0"/>
          </a:xfrm>
          <a:prstGeom prst="straightConnector1">
            <a:avLst/>
          </a:prstGeom>
          <a:noFill/>
          <a:ln w="19050" cap="flat" cmpd="sng">
            <a:solidFill>
              <a:schemeClr val="lt1"/>
            </a:solidFill>
            <a:prstDash val="solid"/>
            <a:round/>
            <a:headEnd type="none" w="med" len="med"/>
            <a:tailEnd type="none" w="med" len="med"/>
          </a:ln>
        </p:spPr>
      </p:cxnSp>
      <p:sp>
        <p:nvSpPr>
          <p:cNvPr id="74" name="Google Shape;74;p10"/>
          <p:cNvSpPr/>
          <p:nvPr/>
        </p:nvSpPr>
        <p:spPr>
          <a:xfrm>
            <a:off x="3859984" y="2140254"/>
            <a:ext cx="1141500" cy="1546200"/>
          </a:xfrm>
          <a:prstGeom prst="flowChartConnector">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900">
              <a:latin typeface="Inter"/>
              <a:ea typeface="Inter"/>
              <a:cs typeface="Inter"/>
              <a:sym typeface="Inter"/>
            </a:endParaRPr>
          </a:p>
        </p:txBody>
      </p:sp>
      <p:sp>
        <p:nvSpPr>
          <p:cNvPr id="77" name="Google Shape;77;p10"/>
          <p:cNvSpPr/>
          <p:nvPr/>
        </p:nvSpPr>
        <p:spPr>
          <a:xfrm>
            <a:off x="5825938" y="2140254"/>
            <a:ext cx="1141500" cy="1546200"/>
          </a:xfrm>
          <a:prstGeom prst="flowChartConnector">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900">
              <a:latin typeface="Inter"/>
              <a:ea typeface="Inter"/>
              <a:cs typeface="Inter"/>
              <a:sym typeface="Inter"/>
            </a:endParaRPr>
          </a:p>
        </p:txBody>
      </p:sp>
      <p:sp>
        <p:nvSpPr>
          <p:cNvPr id="78" name="Google Shape;78;p10"/>
          <p:cNvSpPr/>
          <p:nvPr/>
        </p:nvSpPr>
        <p:spPr>
          <a:xfrm>
            <a:off x="7788611" y="2140254"/>
            <a:ext cx="1141500" cy="1546200"/>
          </a:xfrm>
          <a:prstGeom prst="flowChartConnector">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900">
              <a:latin typeface="Inter"/>
              <a:ea typeface="Inter"/>
              <a:cs typeface="Inter"/>
              <a:sym typeface="Inter"/>
            </a:endParaRPr>
          </a:p>
        </p:txBody>
      </p:sp>
      <p:sp>
        <p:nvSpPr>
          <p:cNvPr id="79" name="Google Shape;79;p10"/>
          <p:cNvSpPr txBox="1">
            <a:spLocks noGrp="1"/>
          </p:cNvSpPr>
          <p:nvPr>
            <p:ph type="subTitle" idx="3"/>
          </p:nvPr>
        </p:nvSpPr>
        <p:spPr>
          <a:xfrm>
            <a:off x="5626871" y="3849884"/>
            <a:ext cx="1539600" cy="10983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lt1"/>
              </a:buClr>
              <a:buSzPts val="1200"/>
              <a:buFont typeface="Inter SemiBold"/>
              <a:buNone/>
              <a:defRPr sz="1200">
                <a:solidFill>
                  <a:schemeClr val="lt1"/>
                </a:solidFill>
              </a:defRPr>
            </a:lvl1pPr>
            <a:lvl2pPr lvl="1" algn="ctr">
              <a:spcBef>
                <a:spcPts val="0"/>
              </a:spcBef>
              <a:spcAft>
                <a:spcPts val="0"/>
              </a:spcAft>
              <a:buClr>
                <a:schemeClr val="lt1"/>
              </a:buClr>
              <a:buSzPts val="1200"/>
              <a:buFont typeface="Inter SemiBold"/>
              <a:buNone/>
              <a:defRPr sz="1200">
                <a:solidFill>
                  <a:schemeClr val="lt1"/>
                </a:solidFill>
              </a:defRPr>
            </a:lvl2pPr>
            <a:lvl3pPr lvl="2" algn="ctr">
              <a:spcBef>
                <a:spcPts val="0"/>
              </a:spcBef>
              <a:spcAft>
                <a:spcPts val="0"/>
              </a:spcAft>
              <a:buClr>
                <a:schemeClr val="lt1"/>
              </a:buClr>
              <a:buSzPts val="1200"/>
              <a:buFont typeface="Inter SemiBold"/>
              <a:buNone/>
              <a:defRPr sz="1200">
                <a:solidFill>
                  <a:schemeClr val="lt1"/>
                </a:solidFill>
              </a:defRPr>
            </a:lvl3pPr>
            <a:lvl4pPr lvl="3" algn="ctr">
              <a:spcBef>
                <a:spcPts val="0"/>
              </a:spcBef>
              <a:spcAft>
                <a:spcPts val="0"/>
              </a:spcAft>
              <a:buClr>
                <a:schemeClr val="lt1"/>
              </a:buClr>
              <a:buSzPts val="1200"/>
              <a:buFont typeface="Inter SemiBold"/>
              <a:buNone/>
              <a:defRPr sz="1200">
                <a:solidFill>
                  <a:schemeClr val="lt1"/>
                </a:solidFill>
              </a:defRPr>
            </a:lvl4pPr>
            <a:lvl5pPr lvl="4" algn="ctr">
              <a:spcBef>
                <a:spcPts val="0"/>
              </a:spcBef>
              <a:spcAft>
                <a:spcPts val="0"/>
              </a:spcAft>
              <a:buClr>
                <a:schemeClr val="lt1"/>
              </a:buClr>
              <a:buSzPts val="1200"/>
              <a:buFont typeface="Inter SemiBold"/>
              <a:buNone/>
              <a:defRPr sz="1200">
                <a:solidFill>
                  <a:schemeClr val="lt1"/>
                </a:solidFill>
              </a:defRPr>
            </a:lvl5pPr>
            <a:lvl6pPr lvl="5" algn="ctr">
              <a:spcBef>
                <a:spcPts val="0"/>
              </a:spcBef>
              <a:spcAft>
                <a:spcPts val="0"/>
              </a:spcAft>
              <a:buClr>
                <a:schemeClr val="lt1"/>
              </a:buClr>
              <a:buSzPts val="1200"/>
              <a:buFont typeface="Inter SemiBold"/>
              <a:buNone/>
              <a:defRPr sz="1200">
                <a:solidFill>
                  <a:schemeClr val="lt1"/>
                </a:solidFill>
              </a:defRPr>
            </a:lvl6pPr>
            <a:lvl7pPr lvl="6" algn="ctr">
              <a:spcBef>
                <a:spcPts val="0"/>
              </a:spcBef>
              <a:spcAft>
                <a:spcPts val="0"/>
              </a:spcAft>
              <a:buClr>
                <a:schemeClr val="lt1"/>
              </a:buClr>
              <a:buSzPts val="1200"/>
              <a:buFont typeface="Inter SemiBold"/>
              <a:buNone/>
              <a:defRPr sz="1200">
                <a:solidFill>
                  <a:schemeClr val="lt1"/>
                </a:solidFill>
              </a:defRPr>
            </a:lvl7pPr>
            <a:lvl8pPr lvl="7" algn="ctr">
              <a:spcBef>
                <a:spcPts val="0"/>
              </a:spcBef>
              <a:spcAft>
                <a:spcPts val="0"/>
              </a:spcAft>
              <a:buClr>
                <a:schemeClr val="lt1"/>
              </a:buClr>
              <a:buSzPts val="1200"/>
              <a:buFont typeface="Inter SemiBold"/>
              <a:buNone/>
              <a:defRPr sz="1200">
                <a:solidFill>
                  <a:schemeClr val="lt1"/>
                </a:solidFill>
              </a:defRPr>
            </a:lvl8pPr>
            <a:lvl9pPr lvl="8" algn="ctr">
              <a:spcBef>
                <a:spcPts val="0"/>
              </a:spcBef>
              <a:spcAft>
                <a:spcPts val="0"/>
              </a:spcAft>
              <a:buClr>
                <a:schemeClr val="lt1"/>
              </a:buClr>
              <a:buSzPts val="1200"/>
              <a:buFont typeface="Inter SemiBold"/>
              <a:buNone/>
              <a:defRPr sz="1200">
                <a:solidFill>
                  <a:schemeClr val="lt1"/>
                </a:solidFill>
              </a:defRPr>
            </a:lvl9pPr>
          </a:lstStyle>
          <a:p>
            <a:endParaRPr/>
          </a:p>
        </p:txBody>
      </p:sp>
      <p:sp>
        <p:nvSpPr>
          <p:cNvPr id="80" name="Google Shape;80;p10"/>
          <p:cNvSpPr txBox="1">
            <a:spLocks noGrp="1"/>
          </p:cNvSpPr>
          <p:nvPr>
            <p:ph type="body" idx="4"/>
          </p:nvPr>
        </p:nvSpPr>
        <p:spPr>
          <a:xfrm>
            <a:off x="5552846" y="4241529"/>
            <a:ext cx="1687500" cy="1242600"/>
          </a:xfrm>
          <a:prstGeom prst="rect">
            <a:avLst/>
          </a:prstGeom>
        </p:spPr>
        <p:txBody>
          <a:bodyPr spcFirstLastPara="1" wrap="square" lIns="91425" tIns="91425" rIns="91425" bIns="91425" anchor="t" anchorCtr="0">
            <a:noAutofit/>
          </a:bodyPr>
          <a:lstStyle>
            <a:lvl1pPr marL="457200" lvl="0" indent="-304800" algn="ctr">
              <a:lnSpc>
                <a:spcPct val="115000"/>
              </a:lnSpc>
              <a:spcBef>
                <a:spcPts val="0"/>
              </a:spcBef>
              <a:spcAft>
                <a:spcPts val="0"/>
              </a:spcAft>
              <a:buClr>
                <a:schemeClr val="lt2"/>
              </a:buClr>
              <a:buSzPts val="1200"/>
              <a:buFont typeface="Inter"/>
              <a:buChar char="●"/>
              <a:defRPr>
                <a:solidFill>
                  <a:schemeClr val="lt2"/>
                </a:solidFill>
              </a:defRPr>
            </a:lvl1pPr>
            <a:lvl2pPr marL="914400" lvl="1" indent="-304800" algn="ctr">
              <a:lnSpc>
                <a:spcPct val="115000"/>
              </a:lnSpc>
              <a:spcBef>
                <a:spcPts val="0"/>
              </a:spcBef>
              <a:spcAft>
                <a:spcPts val="0"/>
              </a:spcAft>
              <a:buClr>
                <a:schemeClr val="lt2"/>
              </a:buClr>
              <a:buSzPts val="1200"/>
              <a:buFont typeface="Inter"/>
              <a:buChar char="○"/>
              <a:defRPr>
                <a:solidFill>
                  <a:schemeClr val="lt2"/>
                </a:solidFill>
              </a:defRPr>
            </a:lvl2pPr>
            <a:lvl3pPr marL="1371600" lvl="2" indent="-304800" algn="ctr">
              <a:lnSpc>
                <a:spcPct val="115000"/>
              </a:lnSpc>
              <a:spcBef>
                <a:spcPts val="0"/>
              </a:spcBef>
              <a:spcAft>
                <a:spcPts val="0"/>
              </a:spcAft>
              <a:buClr>
                <a:schemeClr val="lt2"/>
              </a:buClr>
              <a:buSzPts val="1200"/>
              <a:buFont typeface="Inter"/>
              <a:buChar char="■"/>
              <a:defRPr>
                <a:solidFill>
                  <a:schemeClr val="lt2"/>
                </a:solidFill>
              </a:defRPr>
            </a:lvl3pPr>
            <a:lvl4pPr marL="1828800" lvl="3" indent="-304800" algn="ctr">
              <a:lnSpc>
                <a:spcPct val="115000"/>
              </a:lnSpc>
              <a:spcBef>
                <a:spcPts val="0"/>
              </a:spcBef>
              <a:spcAft>
                <a:spcPts val="0"/>
              </a:spcAft>
              <a:buClr>
                <a:schemeClr val="lt2"/>
              </a:buClr>
              <a:buSzPts val="1200"/>
              <a:buFont typeface="Inter"/>
              <a:buChar char="●"/>
              <a:defRPr>
                <a:solidFill>
                  <a:schemeClr val="lt2"/>
                </a:solidFill>
              </a:defRPr>
            </a:lvl4pPr>
            <a:lvl5pPr marL="2286000" lvl="4" indent="-304800" algn="ctr">
              <a:lnSpc>
                <a:spcPct val="115000"/>
              </a:lnSpc>
              <a:spcBef>
                <a:spcPts val="0"/>
              </a:spcBef>
              <a:spcAft>
                <a:spcPts val="0"/>
              </a:spcAft>
              <a:buClr>
                <a:schemeClr val="lt2"/>
              </a:buClr>
              <a:buSzPts val="1200"/>
              <a:buFont typeface="Inter"/>
              <a:buChar char="○"/>
              <a:defRPr>
                <a:solidFill>
                  <a:schemeClr val="lt2"/>
                </a:solidFill>
              </a:defRPr>
            </a:lvl5pPr>
            <a:lvl6pPr marL="2743200" lvl="5" indent="-304800" algn="ctr">
              <a:lnSpc>
                <a:spcPct val="115000"/>
              </a:lnSpc>
              <a:spcBef>
                <a:spcPts val="0"/>
              </a:spcBef>
              <a:spcAft>
                <a:spcPts val="0"/>
              </a:spcAft>
              <a:buClr>
                <a:schemeClr val="lt2"/>
              </a:buClr>
              <a:buSzPts val="1200"/>
              <a:buFont typeface="Inter"/>
              <a:buChar char="■"/>
              <a:defRPr>
                <a:solidFill>
                  <a:schemeClr val="lt2"/>
                </a:solidFill>
              </a:defRPr>
            </a:lvl6pPr>
            <a:lvl7pPr marL="3200400" lvl="6" indent="-304800" algn="ctr">
              <a:lnSpc>
                <a:spcPct val="115000"/>
              </a:lnSpc>
              <a:spcBef>
                <a:spcPts val="0"/>
              </a:spcBef>
              <a:spcAft>
                <a:spcPts val="0"/>
              </a:spcAft>
              <a:buClr>
                <a:schemeClr val="lt2"/>
              </a:buClr>
              <a:buSzPts val="1200"/>
              <a:buFont typeface="Inter"/>
              <a:buChar char="●"/>
              <a:defRPr>
                <a:solidFill>
                  <a:schemeClr val="lt2"/>
                </a:solidFill>
              </a:defRPr>
            </a:lvl7pPr>
            <a:lvl8pPr marL="3657600" lvl="7" indent="-304800" algn="ctr">
              <a:lnSpc>
                <a:spcPct val="115000"/>
              </a:lnSpc>
              <a:spcBef>
                <a:spcPts val="0"/>
              </a:spcBef>
              <a:spcAft>
                <a:spcPts val="0"/>
              </a:spcAft>
              <a:buClr>
                <a:schemeClr val="lt2"/>
              </a:buClr>
              <a:buSzPts val="1200"/>
              <a:buFont typeface="Inter"/>
              <a:buChar char="○"/>
              <a:defRPr>
                <a:solidFill>
                  <a:schemeClr val="lt2"/>
                </a:solidFill>
              </a:defRPr>
            </a:lvl8pPr>
            <a:lvl9pPr marL="4114800" lvl="8" indent="-304800" algn="ctr">
              <a:lnSpc>
                <a:spcPct val="115000"/>
              </a:lnSpc>
              <a:spcBef>
                <a:spcPts val="0"/>
              </a:spcBef>
              <a:spcAft>
                <a:spcPts val="0"/>
              </a:spcAft>
              <a:buClr>
                <a:schemeClr val="lt2"/>
              </a:buClr>
              <a:buSzPts val="1200"/>
              <a:buFont typeface="Inter"/>
              <a:buChar char="■"/>
              <a:defRPr>
                <a:solidFill>
                  <a:schemeClr val="lt2"/>
                </a:solidFill>
              </a:defRPr>
            </a:lvl9pPr>
          </a:lstStyle>
          <a:p>
            <a:endParaRPr/>
          </a:p>
        </p:txBody>
      </p:sp>
      <p:sp>
        <p:nvSpPr>
          <p:cNvPr id="81" name="Google Shape;81;p10"/>
          <p:cNvSpPr txBox="1">
            <a:spLocks noGrp="1"/>
          </p:cNvSpPr>
          <p:nvPr>
            <p:ph type="subTitle" idx="5"/>
          </p:nvPr>
        </p:nvSpPr>
        <p:spPr>
          <a:xfrm>
            <a:off x="7592839" y="3849884"/>
            <a:ext cx="1539600" cy="10983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lt1"/>
              </a:buClr>
              <a:buSzPts val="1200"/>
              <a:buFont typeface="Inter SemiBold"/>
              <a:buNone/>
              <a:defRPr sz="1200">
                <a:solidFill>
                  <a:schemeClr val="lt1"/>
                </a:solidFill>
              </a:defRPr>
            </a:lvl1pPr>
            <a:lvl2pPr lvl="1" algn="ctr">
              <a:spcBef>
                <a:spcPts val="0"/>
              </a:spcBef>
              <a:spcAft>
                <a:spcPts val="0"/>
              </a:spcAft>
              <a:buClr>
                <a:schemeClr val="lt1"/>
              </a:buClr>
              <a:buSzPts val="1200"/>
              <a:buFont typeface="Inter SemiBold"/>
              <a:buNone/>
              <a:defRPr sz="1200">
                <a:solidFill>
                  <a:schemeClr val="lt1"/>
                </a:solidFill>
              </a:defRPr>
            </a:lvl2pPr>
            <a:lvl3pPr lvl="2" algn="ctr">
              <a:spcBef>
                <a:spcPts val="0"/>
              </a:spcBef>
              <a:spcAft>
                <a:spcPts val="0"/>
              </a:spcAft>
              <a:buClr>
                <a:schemeClr val="lt1"/>
              </a:buClr>
              <a:buSzPts val="1200"/>
              <a:buFont typeface="Inter SemiBold"/>
              <a:buNone/>
              <a:defRPr sz="1200">
                <a:solidFill>
                  <a:schemeClr val="lt1"/>
                </a:solidFill>
              </a:defRPr>
            </a:lvl3pPr>
            <a:lvl4pPr lvl="3" algn="ctr">
              <a:spcBef>
                <a:spcPts val="0"/>
              </a:spcBef>
              <a:spcAft>
                <a:spcPts val="0"/>
              </a:spcAft>
              <a:buClr>
                <a:schemeClr val="lt1"/>
              </a:buClr>
              <a:buSzPts val="1200"/>
              <a:buFont typeface="Inter SemiBold"/>
              <a:buNone/>
              <a:defRPr sz="1200">
                <a:solidFill>
                  <a:schemeClr val="lt1"/>
                </a:solidFill>
              </a:defRPr>
            </a:lvl4pPr>
            <a:lvl5pPr lvl="4" algn="ctr">
              <a:spcBef>
                <a:spcPts val="0"/>
              </a:spcBef>
              <a:spcAft>
                <a:spcPts val="0"/>
              </a:spcAft>
              <a:buClr>
                <a:schemeClr val="lt1"/>
              </a:buClr>
              <a:buSzPts val="1200"/>
              <a:buFont typeface="Inter SemiBold"/>
              <a:buNone/>
              <a:defRPr sz="1200">
                <a:solidFill>
                  <a:schemeClr val="lt1"/>
                </a:solidFill>
              </a:defRPr>
            </a:lvl5pPr>
            <a:lvl6pPr lvl="5" algn="ctr">
              <a:spcBef>
                <a:spcPts val="0"/>
              </a:spcBef>
              <a:spcAft>
                <a:spcPts val="0"/>
              </a:spcAft>
              <a:buClr>
                <a:schemeClr val="lt1"/>
              </a:buClr>
              <a:buSzPts val="1200"/>
              <a:buFont typeface="Inter SemiBold"/>
              <a:buNone/>
              <a:defRPr sz="1200">
                <a:solidFill>
                  <a:schemeClr val="lt1"/>
                </a:solidFill>
              </a:defRPr>
            </a:lvl6pPr>
            <a:lvl7pPr lvl="6" algn="ctr">
              <a:spcBef>
                <a:spcPts val="0"/>
              </a:spcBef>
              <a:spcAft>
                <a:spcPts val="0"/>
              </a:spcAft>
              <a:buClr>
                <a:schemeClr val="lt1"/>
              </a:buClr>
              <a:buSzPts val="1200"/>
              <a:buFont typeface="Inter SemiBold"/>
              <a:buNone/>
              <a:defRPr sz="1200">
                <a:solidFill>
                  <a:schemeClr val="lt1"/>
                </a:solidFill>
              </a:defRPr>
            </a:lvl7pPr>
            <a:lvl8pPr lvl="7" algn="ctr">
              <a:spcBef>
                <a:spcPts val="0"/>
              </a:spcBef>
              <a:spcAft>
                <a:spcPts val="0"/>
              </a:spcAft>
              <a:buClr>
                <a:schemeClr val="lt1"/>
              </a:buClr>
              <a:buSzPts val="1200"/>
              <a:buFont typeface="Inter SemiBold"/>
              <a:buNone/>
              <a:defRPr sz="1200">
                <a:solidFill>
                  <a:schemeClr val="lt1"/>
                </a:solidFill>
              </a:defRPr>
            </a:lvl8pPr>
            <a:lvl9pPr lvl="8" algn="ctr">
              <a:spcBef>
                <a:spcPts val="0"/>
              </a:spcBef>
              <a:spcAft>
                <a:spcPts val="0"/>
              </a:spcAft>
              <a:buClr>
                <a:schemeClr val="lt1"/>
              </a:buClr>
              <a:buSzPts val="1200"/>
              <a:buFont typeface="Inter SemiBold"/>
              <a:buNone/>
              <a:defRPr sz="1200">
                <a:solidFill>
                  <a:schemeClr val="lt1"/>
                </a:solidFill>
              </a:defRPr>
            </a:lvl9pPr>
          </a:lstStyle>
          <a:p>
            <a:endParaRPr/>
          </a:p>
        </p:txBody>
      </p:sp>
      <p:sp>
        <p:nvSpPr>
          <p:cNvPr id="82" name="Google Shape;82;p10"/>
          <p:cNvSpPr txBox="1">
            <a:spLocks noGrp="1"/>
          </p:cNvSpPr>
          <p:nvPr>
            <p:ph type="body" idx="6"/>
          </p:nvPr>
        </p:nvSpPr>
        <p:spPr>
          <a:xfrm>
            <a:off x="7518814" y="4241529"/>
            <a:ext cx="1687500" cy="1242600"/>
          </a:xfrm>
          <a:prstGeom prst="rect">
            <a:avLst/>
          </a:prstGeom>
        </p:spPr>
        <p:txBody>
          <a:bodyPr spcFirstLastPara="1" wrap="square" lIns="91425" tIns="91425" rIns="91425" bIns="91425" anchor="t" anchorCtr="0">
            <a:noAutofit/>
          </a:bodyPr>
          <a:lstStyle>
            <a:lvl1pPr marL="457200" lvl="0" indent="-304800" algn="ctr">
              <a:lnSpc>
                <a:spcPct val="115000"/>
              </a:lnSpc>
              <a:spcBef>
                <a:spcPts val="0"/>
              </a:spcBef>
              <a:spcAft>
                <a:spcPts val="0"/>
              </a:spcAft>
              <a:buClr>
                <a:schemeClr val="lt2"/>
              </a:buClr>
              <a:buSzPts val="1200"/>
              <a:buFont typeface="Inter"/>
              <a:buChar char="●"/>
              <a:defRPr>
                <a:solidFill>
                  <a:schemeClr val="lt2"/>
                </a:solidFill>
              </a:defRPr>
            </a:lvl1pPr>
            <a:lvl2pPr marL="914400" lvl="1" indent="-304800" algn="ctr">
              <a:lnSpc>
                <a:spcPct val="115000"/>
              </a:lnSpc>
              <a:spcBef>
                <a:spcPts val="0"/>
              </a:spcBef>
              <a:spcAft>
                <a:spcPts val="0"/>
              </a:spcAft>
              <a:buClr>
                <a:schemeClr val="lt2"/>
              </a:buClr>
              <a:buSzPts val="1200"/>
              <a:buFont typeface="Inter"/>
              <a:buChar char="○"/>
              <a:defRPr>
                <a:solidFill>
                  <a:schemeClr val="lt2"/>
                </a:solidFill>
              </a:defRPr>
            </a:lvl2pPr>
            <a:lvl3pPr marL="1371600" lvl="2" indent="-304800" algn="ctr">
              <a:lnSpc>
                <a:spcPct val="115000"/>
              </a:lnSpc>
              <a:spcBef>
                <a:spcPts val="0"/>
              </a:spcBef>
              <a:spcAft>
                <a:spcPts val="0"/>
              </a:spcAft>
              <a:buClr>
                <a:schemeClr val="lt2"/>
              </a:buClr>
              <a:buSzPts val="1200"/>
              <a:buFont typeface="Inter"/>
              <a:buChar char="■"/>
              <a:defRPr>
                <a:solidFill>
                  <a:schemeClr val="lt2"/>
                </a:solidFill>
              </a:defRPr>
            </a:lvl3pPr>
            <a:lvl4pPr marL="1828800" lvl="3" indent="-304800" algn="ctr">
              <a:lnSpc>
                <a:spcPct val="115000"/>
              </a:lnSpc>
              <a:spcBef>
                <a:spcPts val="0"/>
              </a:spcBef>
              <a:spcAft>
                <a:spcPts val="0"/>
              </a:spcAft>
              <a:buClr>
                <a:schemeClr val="lt2"/>
              </a:buClr>
              <a:buSzPts val="1200"/>
              <a:buFont typeface="Inter"/>
              <a:buChar char="●"/>
              <a:defRPr>
                <a:solidFill>
                  <a:schemeClr val="lt2"/>
                </a:solidFill>
              </a:defRPr>
            </a:lvl4pPr>
            <a:lvl5pPr marL="2286000" lvl="4" indent="-304800" algn="ctr">
              <a:lnSpc>
                <a:spcPct val="115000"/>
              </a:lnSpc>
              <a:spcBef>
                <a:spcPts val="0"/>
              </a:spcBef>
              <a:spcAft>
                <a:spcPts val="0"/>
              </a:spcAft>
              <a:buClr>
                <a:schemeClr val="lt2"/>
              </a:buClr>
              <a:buSzPts val="1200"/>
              <a:buFont typeface="Inter"/>
              <a:buChar char="○"/>
              <a:defRPr>
                <a:solidFill>
                  <a:schemeClr val="lt2"/>
                </a:solidFill>
              </a:defRPr>
            </a:lvl5pPr>
            <a:lvl6pPr marL="2743200" lvl="5" indent="-304800" algn="ctr">
              <a:lnSpc>
                <a:spcPct val="115000"/>
              </a:lnSpc>
              <a:spcBef>
                <a:spcPts val="0"/>
              </a:spcBef>
              <a:spcAft>
                <a:spcPts val="0"/>
              </a:spcAft>
              <a:buClr>
                <a:schemeClr val="lt2"/>
              </a:buClr>
              <a:buSzPts val="1200"/>
              <a:buFont typeface="Inter"/>
              <a:buChar char="■"/>
              <a:defRPr>
                <a:solidFill>
                  <a:schemeClr val="lt2"/>
                </a:solidFill>
              </a:defRPr>
            </a:lvl6pPr>
            <a:lvl7pPr marL="3200400" lvl="6" indent="-304800" algn="ctr">
              <a:lnSpc>
                <a:spcPct val="115000"/>
              </a:lnSpc>
              <a:spcBef>
                <a:spcPts val="0"/>
              </a:spcBef>
              <a:spcAft>
                <a:spcPts val="0"/>
              </a:spcAft>
              <a:buClr>
                <a:schemeClr val="lt2"/>
              </a:buClr>
              <a:buSzPts val="1200"/>
              <a:buFont typeface="Inter"/>
              <a:buChar char="●"/>
              <a:defRPr>
                <a:solidFill>
                  <a:schemeClr val="lt2"/>
                </a:solidFill>
              </a:defRPr>
            </a:lvl7pPr>
            <a:lvl8pPr marL="3657600" lvl="7" indent="-304800" algn="ctr">
              <a:lnSpc>
                <a:spcPct val="115000"/>
              </a:lnSpc>
              <a:spcBef>
                <a:spcPts val="0"/>
              </a:spcBef>
              <a:spcAft>
                <a:spcPts val="0"/>
              </a:spcAft>
              <a:buClr>
                <a:schemeClr val="lt2"/>
              </a:buClr>
              <a:buSzPts val="1200"/>
              <a:buFont typeface="Inter"/>
              <a:buChar char="○"/>
              <a:defRPr>
                <a:solidFill>
                  <a:schemeClr val="lt2"/>
                </a:solidFill>
              </a:defRPr>
            </a:lvl8pPr>
            <a:lvl9pPr marL="4114800" lvl="8" indent="-304800" algn="ctr">
              <a:lnSpc>
                <a:spcPct val="115000"/>
              </a:lnSpc>
              <a:spcBef>
                <a:spcPts val="0"/>
              </a:spcBef>
              <a:spcAft>
                <a:spcPts val="0"/>
              </a:spcAft>
              <a:buClr>
                <a:schemeClr val="lt2"/>
              </a:buClr>
              <a:buSzPts val="1200"/>
              <a:buFont typeface="Inter"/>
              <a:buChar char="■"/>
              <a:defRPr>
                <a:solidFill>
                  <a:schemeClr val="lt2"/>
                </a:solidFill>
              </a:defRPr>
            </a:lvl9pPr>
          </a:lstStyle>
          <a:p>
            <a:endParaRPr/>
          </a:p>
        </p:txBody>
      </p:sp>
      <p:sp>
        <p:nvSpPr>
          <p:cNvPr id="83" name="Google Shape;83;p10"/>
          <p:cNvSpPr/>
          <p:nvPr/>
        </p:nvSpPr>
        <p:spPr>
          <a:xfrm>
            <a:off x="633649" y="3849884"/>
            <a:ext cx="2429100" cy="2010600"/>
          </a:xfrm>
          <a:prstGeom prst="roundRect">
            <a:avLst>
              <a:gd name="adj" fmla="val 7414"/>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None/>
            </a:pPr>
            <a:endParaRPr>
              <a:solidFill>
                <a:srgbClr val="F6F5EC"/>
              </a:solidFill>
            </a:endParaRPr>
          </a:p>
        </p:txBody>
      </p:sp>
      <p:sp>
        <p:nvSpPr>
          <p:cNvPr id="84" name="Google Shape;84;p10"/>
          <p:cNvSpPr txBox="1">
            <a:spLocks noGrp="1"/>
          </p:cNvSpPr>
          <p:nvPr>
            <p:ph type="title"/>
          </p:nvPr>
        </p:nvSpPr>
        <p:spPr>
          <a:xfrm>
            <a:off x="473393" y="848782"/>
            <a:ext cx="7106100" cy="20364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Clr>
                <a:schemeClr val="lt1"/>
              </a:buClr>
              <a:buSzPts val="4200"/>
              <a:buFont typeface="Inter"/>
              <a:buNone/>
              <a:defRPr>
                <a:solidFill>
                  <a:schemeClr val="lt1"/>
                </a:solidFill>
              </a:defRPr>
            </a:lvl1pPr>
            <a:lvl2pPr lvl="1">
              <a:lnSpc>
                <a:spcPct val="80000"/>
              </a:lnSpc>
              <a:spcBef>
                <a:spcPts val="0"/>
              </a:spcBef>
              <a:spcAft>
                <a:spcPts val="0"/>
              </a:spcAft>
              <a:buClr>
                <a:schemeClr val="lt1"/>
              </a:buClr>
              <a:buSzPts val="4800"/>
              <a:buNone/>
              <a:defRPr sz="4800">
                <a:solidFill>
                  <a:schemeClr val="lt1"/>
                </a:solidFill>
              </a:defRPr>
            </a:lvl2pPr>
            <a:lvl3pPr lvl="2">
              <a:lnSpc>
                <a:spcPct val="80000"/>
              </a:lnSpc>
              <a:spcBef>
                <a:spcPts val="0"/>
              </a:spcBef>
              <a:spcAft>
                <a:spcPts val="0"/>
              </a:spcAft>
              <a:buClr>
                <a:schemeClr val="lt1"/>
              </a:buClr>
              <a:buSzPts val="4800"/>
              <a:buNone/>
              <a:defRPr sz="4800">
                <a:solidFill>
                  <a:schemeClr val="lt1"/>
                </a:solidFill>
              </a:defRPr>
            </a:lvl3pPr>
            <a:lvl4pPr lvl="3">
              <a:lnSpc>
                <a:spcPct val="80000"/>
              </a:lnSpc>
              <a:spcBef>
                <a:spcPts val="0"/>
              </a:spcBef>
              <a:spcAft>
                <a:spcPts val="0"/>
              </a:spcAft>
              <a:buClr>
                <a:schemeClr val="lt1"/>
              </a:buClr>
              <a:buSzPts val="4800"/>
              <a:buNone/>
              <a:defRPr sz="4800">
                <a:solidFill>
                  <a:schemeClr val="lt1"/>
                </a:solidFill>
              </a:defRPr>
            </a:lvl4pPr>
            <a:lvl5pPr lvl="4">
              <a:lnSpc>
                <a:spcPct val="80000"/>
              </a:lnSpc>
              <a:spcBef>
                <a:spcPts val="0"/>
              </a:spcBef>
              <a:spcAft>
                <a:spcPts val="0"/>
              </a:spcAft>
              <a:buClr>
                <a:schemeClr val="lt1"/>
              </a:buClr>
              <a:buSzPts val="4800"/>
              <a:buNone/>
              <a:defRPr sz="4800">
                <a:solidFill>
                  <a:schemeClr val="lt1"/>
                </a:solidFill>
              </a:defRPr>
            </a:lvl5pPr>
            <a:lvl6pPr lvl="5">
              <a:lnSpc>
                <a:spcPct val="80000"/>
              </a:lnSpc>
              <a:spcBef>
                <a:spcPts val="0"/>
              </a:spcBef>
              <a:spcAft>
                <a:spcPts val="0"/>
              </a:spcAft>
              <a:buClr>
                <a:schemeClr val="lt1"/>
              </a:buClr>
              <a:buSzPts val="4800"/>
              <a:buNone/>
              <a:defRPr sz="4800">
                <a:solidFill>
                  <a:schemeClr val="lt1"/>
                </a:solidFill>
              </a:defRPr>
            </a:lvl6pPr>
            <a:lvl7pPr lvl="6">
              <a:lnSpc>
                <a:spcPct val="80000"/>
              </a:lnSpc>
              <a:spcBef>
                <a:spcPts val="0"/>
              </a:spcBef>
              <a:spcAft>
                <a:spcPts val="0"/>
              </a:spcAft>
              <a:buClr>
                <a:schemeClr val="lt1"/>
              </a:buClr>
              <a:buSzPts val="4800"/>
              <a:buNone/>
              <a:defRPr sz="4800">
                <a:solidFill>
                  <a:schemeClr val="lt1"/>
                </a:solidFill>
              </a:defRPr>
            </a:lvl7pPr>
            <a:lvl8pPr lvl="7">
              <a:lnSpc>
                <a:spcPct val="80000"/>
              </a:lnSpc>
              <a:spcBef>
                <a:spcPts val="0"/>
              </a:spcBef>
              <a:spcAft>
                <a:spcPts val="0"/>
              </a:spcAft>
              <a:buClr>
                <a:schemeClr val="lt1"/>
              </a:buClr>
              <a:buSzPts val="4800"/>
              <a:buNone/>
              <a:defRPr sz="4800">
                <a:solidFill>
                  <a:schemeClr val="lt1"/>
                </a:solidFill>
              </a:defRPr>
            </a:lvl8pPr>
            <a:lvl9pPr lvl="8">
              <a:lnSpc>
                <a:spcPct val="80000"/>
              </a:lnSpc>
              <a:spcBef>
                <a:spcPts val="0"/>
              </a:spcBef>
              <a:spcAft>
                <a:spcPts val="0"/>
              </a:spcAft>
              <a:buClr>
                <a:schemeClr val="lt1"/>
              </a:buClr>
              <a:buSzPts val="4800"/>
              <a:buNone/>
              <a:defRPr sz="4800">
                <a:solidFill>
                  <a:schemeClr val="lt1"/>
                </a:solidFill>
              </a:defRPr>
            </a:lvl9pPr>
          </a:lstStyle>
          <a:p>
            <a:endParaRPr/>
          </a:p>
        </p:txBody>
      </p:sp>
      <p:sp>
        <p:nvSpPr>
          <p:cNvPr id="85" name="Google Shape;85;p10"/>
          <p:cNvSpPr txBox="1">
            <a:spLocks noGrp="1"/>
          </p:cNvSpPr>
          <p:nvPr>
            <p:ph type="body" idx="7"/>
          </p:nvPr>
        </p:nvSpPr>
        <p:spPr>
          <a:xfrm>
            <a:off x="633649" y="3923058"/>
            <a:ext cx="2429100" cy="1864200"/>
          </a:xfrm>
          <a:prstGeom prst="rect">
            <a:avLst/>
          </a:prstGeom>
        </p:spPr>
        <p:txBody>
          <a:bodyPr spcFirstLastPara="1" wrap="square" lIns="91425" tIns="91425" rIns="91425" bIns="91425" anchor="t" anchorCtr="0">
            <a:noAutofit/>
          </a:bodyPr>
          <a:lstStyle>
            <a:lvl1pPr marL="457200" lvl="0" indent="-304800" algn="ctr">
              <a:spcBef>
                <a:spcPts val="0"/>
              </a:spcBef>
              <a:spcAft>
                <a:spcPts val="0"/>
              </a:spcAft>
              <a:buClr>
                <a:schemeClr val="lt1"/>
              </a:buClr>
              <a:buSzPts val="1200"/>
              <a:buFont typeface="Inter"/>
              <a:buChar char="●"/>
              <a:defRPr>
                <a:solidFill>
                  <a:schemeClr val="lt1"/>
                </a:solidFill>
              </a:defRPr>
            </a:lvl1pPr>
            <a:lvl2pPr marL="914400" lvl="1" indent="-304800" algn="ctr">
              <a:spcBef>
                <a:spcPts val="0"/>
              </a:spcBef>
              <a:spcAft>
                <a:spcPts val="0"/>
              </a:spcAft>
              <a:buClr>
                <a:schemeClr val="lt1"/>
              </a:buClr>
              <a:buSzPts val="1200"/>
              <a:buFont typeface="Inter"/>
              <a:buChar char="○"/>
              <a:defRPr>
                <a:solidFill>
                  <a:schemeClr val="lt1"/>
                </a:solidFill>
              </a:defRPr>
            </a:lvl2pPr>
            <a:lvl3pPr marL="1371600" lvl="2" indent="-304800" algn="ctr">
              <a:spcBef>
                <a:spcPts val="0"/>
              </a:spcBef>
              <a:spcAft>
                <a:spcPts val="0"/>
              </a:spcAft>
              <a:buClr>
                <a:schemeClr val="lt1"/>
              </a:buClr>
              <a:buSzPts val="1200"/>
              <a:buFont typeface="Inter"/>
              <a:buChar char="■"/>
              <a:defRPr>
                <a:solidFill>
                  <a:schemeClr val="lt1"/>
                </a:solidFill>
              </a:defRPr>
            </a:lvl3pPr>
            <a:lvl4pPr marL="1828800" lvl="3" indent="-304800" algn="ctr">
              <a:spcBef>
                <a:spcPts val="0"/>
              </a:spcBef>
              <a:spcAft>
                <a:spcPts val="0"/>
              </a:spcAft>
              <a:buClr>
                <a:schemeClr val="lt1"/>
              </a:buClr>
              <a:buSzPts val="1200"/>
              <a:buFont typeface="Inter"/>
              <a:buChar char="●"/>
              <a:defRPr>
                <a:solidFill>
                  <a:schemeClr val="lt1"/>
                </a:solidFill>
              </a:defRPr>
            </a:lvl4pPr>
            <a:lvl5pPr marL="2286000" lvl="4" indent="-304800" algn="ctr">
              <a:spcBef>
                <a:spcPts val="0"/>
              </a:spcBef>
              <a:spcAft>
                <a:spcPts val="0"/>
              </a:spcAft>
              <a:buClr>
                <a:schemeClr val="lt1"/>
              </a:buClr>
              <a:buSzPts val="1200"/>
              <a:buFont typeface="Inter"/>
              <a:buChar char="○"/>
              <a:defRPr>
                <a:solidFill>
                  <a:schemeClr val="lt1"/>
                </a:solidFill>
              </a:defRPr>
            </a:lvl5pPr>
            <a:lvl6pPr marL="2743200" lvl="5" indent="-304800" algn="ctr">
              <a:spcBef>
                <a:spcPts val="0"/>
              </a:spcBef>
              <a:spcAft>
                <a:spcPts val="0"/>
              </a:spcAft>
              <a:buClr>
                <a:schemeClr val="lt1"/>
              </a:buClr>
              <a:buSzPts val="1200"/>
              <a:buFont typeface="Inter"/>
              <a:buChar char="■"/>
              <a:defRPr>
                <a:solidFill>
                  <a:schemeClr val="lt1"/>
                </a:solidFill>
              </a:defRPr>
            </a:lvl6pPr>
            <a:lvl7pPr marL="3200400" lvl="6" indent="-304800" algn="ctr">
              <a:spcBef>
                <a:spcPts val="0"/>
              </a:spcBef>
              <a:spcAft>
                <a:spcPts val="0"/>
              </a:spcAft>
              <a:buClr>
                <a:schemeClr val="lt1"/>
              </a:buClr>
              <a:buSzPts val="1200"/>
              <a:buFont typeface="Inter"/>
              <a:buChar char="●"/>
              <a:defRPr>
                <a:solidFill>
                  <a:schemeClr val="lt1"/>
                </a:solidFill>
              </a:defRPr>
            </a:lvl7pPr>
            <a:lvl8pPr marL="3657600" lvl="7" indent="-304800" algn="ctr">
              <a:spcBef>
                <a:spcPts val="0"/>
              </a:spcBef>
              <a:spcAft>
                <a:spcPts val="0"/>
              </a:spcAft>
              <a:buClr>
                <a:schemeClr val="lt1"/>
              </a:buClr>
              <a:buSzPts val="1200"/>
              <a:buFont typeface="Inter"/>
              <a:buChar char="○"/>
              <a:defRPr>
                <a:solidFill>
                  <a:schemeClr val="lt1"/>
                </a:solidFill>
              </a:defRPr>
            </a:lvl8pPr>
            <a:lvl9pPr marL="4114800" lvl="8" indent="-304800" algn="ctr">
              <a:spcBef>
                <a:spcPts val="0"/>
              </a:spcBef>
              <a:spcAft>
                <a:spcPts val="0"/>
              </a:spcAft>
              <a:buClr>
                <a:schemeClr val="lt1"/>
              </a:buClr>
              <a:buSzPts val="1200"/>
              <a:buFont typeface="Inter"/>
              <a:buChar char="■"/>
              <a:defRPr>
                <a:solidFill>
                  <a:schemeClr val="lt1"/>
                </a:solidFill>
              </a:defRPr>
            </a:lvl9pPr>
          </a:lstStyle>
          <a:p>
            <a:endParaRPr/>
          </a:p>
        </p:txBody>
      </p:sp>
      <p:sp>
        <p:nvSpPr>
          <p:cNvPr id="86" name="Google Shape;86;p10"/>
          <p:cNvSpPr/>
          <p:nvPr/>
        </p:nvSpPr>
        <p:spPr>
          <a:xfrm>
            <a:off x="633649" y="6755271"/>
            <a:ext cx="806400" cy="270900"/>
          </a:xfrm>
          <a:prstGeom prst="roundRect">
            <a:avLst>
              <a:gd name="adj" fmla="val 50000"/>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700">
                <a:solidFill>
                  <a:schemeClr val="lt2"/>
                </a:solidFill>
                <a:latin typeface="Inter"/>
                <a:ea typeface="Inter"/>
                <a:cs typeface="Inter"/>
                <a:sym typeface="Inter"/>
              </a:rPr>
              <a:t>Confidential</a:t>
            </a:r>
            <a:endParaRPr sz="700">
              <a:solidFill>
                <a:schemeClr val="lt2"/>
              </a:solidFill>
              <a:latin typeface="Inter"/>
              <a:ea typeface="Inter"/>
              <a:cs typeface="Inter"/>
              <a:sym typeface="Inter"/>
            </a:endParaRPr>
          </a:p>
        </p:txBody>
      </p:sp>
      <p:sp>
        <p:nvSpPr>
          <p:cNvPr id="87" name="Google Shape;87;p10"/>
          <p:cNvSpPr/>
          <p:nvPr/>
        </p:nvSpPr>
        <p:spPr>
          <a:xfrm>
            <a:off x="1726883" y="6755271"/>
            <a:ext cx="806400" cy="270900"/>
          </a:xfrm>
          <a:prstGeom prst="roundRect">
            <a:avLst>
              <a:gd name="adj" fmla="val 50000"/>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Clr>
                <a:schemeClr val="dk1"/>
              </a:buClr>
              <a:buSzPts val="1100"/>
              <a:buFont typeface="Arial"/>
              <a:buNone/>
            </a:pPr>
            <a:r>
              <a:rPr lang="en" sz="700">
                <a:solidFill>
                  <a:schemeClr val="lt2"/>
                </a:solidFill>
                <a:latin typeface="Inter"/>
                <a:ea typeface="Inter"/>
                <a:cs typeface="Inter"/>
                <a:sym typeface="Inter"/>
              </a:rPr>
              <a:t>Copyright ©</a:t>
            </a:r>
            <a:endParaRPr sz="700">
              <a:solidFill>
                <a:schemeClr val="lt2"/>
              </a:solidFill>
              <a:latin typeface="Inter"/>
              <a:ea typeface="Inter"/>
              <a:cs typeface="Inter"/>
              <a:sym typeface="Inter"/>
            </a:endParaRPr>
          </a:p>
        </p:txBody>
      </p:sp>
      <p:sp>
        <p:nvSpPr>
          <p:cNvPr id="88" name="Google Shape;88;p10"/>
          <p:cNvSpPr txBox="1">
            <a:spLocks noGrp="1"/>
          </p:cNvSpPr>
          <p:nvPr>
            <p:ph type="sldNum" idx="12"/>
          </p:nvPr>
        </p:nvSpPr>
        <p:spPr>
          <a:xfrm>
            <a:off x="8896081" y="6634071"/>
            <a:ext cx="576000" cy="55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364166"/>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8896081" y="6634071"/>
            <a:ext cx="576000" cy="5598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accent1"/>
                </a:solidFill>
              </a:defRPr>
            </a:lvl1pPr>
            <a:lvl2pPr lvl="1" algn="r">
              <a:buNone/>
              <a:defRPr sz="1000">
                <a:solidFill>
                  <a:schemeClr val="accent1"/>
                </a:solidFill>
              </a:defRPr>
            </a:lvl2pPr>
            <a:lvl3pPr lvl="2" algn="r">
              <a:buNone/>
              <a:defRPr sz="1000">
                <a:solidFill>
                  <a:schemeClr val="accent1"/>
                </a:solidFill>
              </a:defRPr>
            </a:lvl3pPr>
            <a:lvl4pPr lvl="3" algn="r">
              <a:buNone/>
              <a:defRPr sz="1000">
                <a:solidFill>
                  <a:schemeClr val="accent1"/>
                </a:solidFill>
              </a:defRPr>
            </a:lvl4pPr>
            <a:lvl5pPr lvl="4" algn="r">
              <a:buNone/>
              <a:defRPr sz="1000">
                <a:solidFill>
                  <a:schemeClr val="accent1"/>
                </a:solidFill>
              </a:defRPr>
            </a:lvl5pPr>
            <a:lvl6pPr lvl="5" algn="r">
              <a:buNone/>
              <a:defRPr sz="1000">
                <a:solidFill>
                  <a:schemeClr val="accent1"/>
                </a:solidFill>
              </a:defRPr>
            </a:lvl6pPr>
            <a:lvl7pPr lvl="6" algn="r">
              <a:buNone/>
              <a:defRPr sz="1000">
                <a:solidFill>
                  <a:schemeClr val="accent1"/>
                </a:solidFill>
              </a:defRPr>
            </a:lvl7pPr>
            <a:lvl8pPr lvl="7" algn="r">
              <a:buNone/>
              <a:defRPr sz="1000">
                <a:solidFill>
                  <a:schemeClr val="accent1"/>
                </a:solidFill>
              </a:defRPr>
            </a:lvl8pPr>
            <a:lvl9pPr lvl="8" algn="r">
              <a:buNone/>
              <a:defRPr sz="1000">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
        <p:nvSpPr>
          <p:cNvPr id="7" name="Google Shape;7;p1"/>
          <p:cNvSpPr txBox="1">
            <a:spLocks noGrp="1"/>
          </p:cNvSpPr>
          <p:nvPr>
            <p:ph type="title"/>
          </p:nvPr>
        </p:nvSpPr>
        <p:spPr>
          <a:xfrm>
            <a:off x="324371" y="395413"/>
            <a:ext cx="4670400" cy="4217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3400"/>
              <a:buFont typeface="Montserrat"/>
              <a:buNone/>
              <a:defRPr sz="3400" b="1">
                <a:solidFill>
                  <a:schemeClr val="accent1"/>
                </a:solidFill>
                <a:latin typeface="Montserrat"/>
                <a:ea typeface="Montserrat"/>
                <a:cs typeface="Montserrat"/>
                <a:sym typeface="Montserrat"/>
              </a:defRPr>
            </a:lvl1pPr>
            <a:lvl2pPr lvl="1">
              <a:spcBef>
                <a:spcPts val="0"/>
              </a:spcBef>
              <a:spcAft>
                <a:spcPts val="0"/>
              </a:spcAft>
              <a:buClr>
                <a:schemeClr val="accent1"/>
              </a:buClr>
              <a:buSzPts val="3400"/>
              <a:buFont typeface="Montserrat"/>
              <a:buNone/>
              <a:defRPr sz="3400" b="1">
                <a:solidFill>
                  <a:schemeClr val="accent1"/>
                </a:solidFill>
                <a:latin typeface="Montserrat"/>
                <a:ea typeface="Montserrat"/>
                <a:cs typeface="Montserrat"/>
                <a:sym typeface="Montserrat"/>
              </a:defRPr>
            </a:lvl2pPr>
            <a:lvl3pPr lvl="2">
              <a:spcBef>
                <a:spcPts val="0"/>
              </a:spcBef>
              <a:spcAft>
                <a:spcPts val="0"/>
              </a:spcAft>
              <a:buClr>
                <a:schemeClr val="accent1"/>
              </a:buClr>
              <a:buSzPts val="3400"/>
              <a:buFont typeface="Montserrat"/>
              <a:buNone/>
              <a:defRPr sz="3400" b="1">
                <a:solidFill>
                  <a:schemeClr val="accent1"/>
                </a:solidFill>
                <a:latin typeface="Montserrat"/>
                <a:ea typeface="Montserrat"/>
                <a:cs typeface="Montserrat"/>
                <a:sym typeface="Montserrat"/>
              </a:defRPr>
            </a:lvl3pPr>
            <a:lvl4pPr lvl="3">
              <a:spcBef>
                <a:spcPts val="0"/>
              </a:spcBef>
              <a:spcAft>
                <a:spcPts val="0"/>
              </a:spcAft>
              <a:buClr>
                <a:schemeClr val="accent1"/>
              </a:buClr>
              <a:buSzPts val="3400"/>
              <a:buFont typeface="Montserrat"/>
              <a:buNone/>
              <a:defRPr sz="3400" b="1">
                <a:solidFill>
                  <a:schemeClr val="accent1"/>
                </a:solidFill>
                <a:latin typeface="Montserrat"/>
                <a:ea typeface="Montserrat"/>
                <a:cs typeface="Montserrat"/>
                <a:sym typeface="Montserrat"/>
              </a:defRPr>
            </a:lvl4pPr>
            <a:lvl5pPr lvl="4">
              <a:spcBef>
                <a:spcPts val="0"/>
              </a:spcBef>
              <a:spcAft>
                <a:spcPts val="0"/>
              </a:spcAft>
              <a:buClr>
                <a:schemeClr val="accent1"/>
              </a:buClr>
              <a:buSzPts val="3400"/>
              <a:buFont typeface="Montserrat"/>
              <a:buNone/>
              <a:defRPr sz="3400" b="1">
                <a:solidFill>
                  <a:schemeClr val="accent1"/>
                </a:solidFill>
                <a:latin typeface="Montserrat"/>
                <a:ea typeface="Montserrat"/>
                <a:cs typeface="Montserrat"/>
                <a:sym typeface="Montserrat"/>
              </a:defRPr>
            </a:lvl5pPr>
            <a:lvl6pPr lvl="5">
              <a:spcBef>
                <a:spcPts val="0"/>
              </a:spcBef>
              <a:spcAft>
                <a:spcPts val="0"/>
              </a:spcAft>
              <a:buClr>
                <a:schemeClr val="accent1"/>
              </a:buClr>
              <a:buSzPts val="3400"/>
              <a:buFont typeface="Montserrat"/>
              <a:buNone/>
              <a:defRPr sz="3400" b="1">
                <a:solidFill>
                  <a:schemeClr val="accent1"/>
                </a:solidFill>
                <a:latin typeface="Montserrat"/>
                <a:ea typeface="Montserrat"/>
                <a:cs typeface="Montserrat"/>
                <a:sym typeface="Montserrat"/>
              </a:defRPr>
            </a:lvl6pPr>
            <a:lvl7pPr lvl="6">
              <a:spcBef>
                <a:spcPts val="0"/>
              </a:spcBef>
              <a:spcAft>
                <a:spcPts val="0"/>
              </a:spcAft>
              <a:buClr>
                <a:schemeClr val="accent1"/>
              </a:buClr>
              <a:buSzPts val="3400"/>
              <a:buFont typeface="Montserrat"/>
              <a:buNone/>
              <a:defRPr sz="3400" b="1">
                <a:solidFill>
                  <a:schemeClr val="accent1"/>
                </a:solidFill>
                <a:latin typeface="Montserrat"/>
                <a:ea typeface="Montserrat"/>
                <a:cs typeface="Montserrat"/>
                <a:sym typeface="Montserrat"/>
              </a:defRPr>
            </a:lvl7pPr>
            <a:lvl8pPr lvl="7">
              <a:spcBef>
                <a:spcPts val="0"/>
              </a:spcBef>
              <a:spcAft>
                <a:spcPts val="0"/>
              </a:spcAft>
              <a:buClr>
                <a:schemeClr val="accent1"/>
              </a:buClr>
              <a:buSzPts val="3400"/>
              <a:buFont typeface="Montserrat"/>
              <a:buNone/>
              <a:defRPr sz="3400" b="1">
                <a:solidFill>
                  <a:schemeClr val="accent1"/>
                </a:solidFill>
                <a:latin typeface="Montserrat"/>
                <a:ea typeface="Montserrat"/>
                <a:cs typeface="Montserrat"/>
                <a:sym typeface="Montserrat"/>
              </a:defRPr>
            </a:lvl8pPr>
            <a:lvl9pPr lvl="8">
              <a:spcBef>
                <a:spcPts val="0"/>
              </a:spcBef>
              <a:spcAft>
                <a:spcPts val="0"/>
              </a:spcAft>
              <a:buClr>
                <a:schemeClr val="accent1"/>
              </a:buClr>
              <a:buSzPts val="3400"/>
              <a:buFont typeface="Montserrat"/>
              <a:buNone/>
              <a:defRPr sz="3400" b="1">
                <a:solidFill>
                  <a:schemeClr val="accent1"/>
                </a:solidFill>
                <a:latin typeface="Montserrat"/>
                <a:ea typeface="Montserrat"/>
                <a:cs typeface="Montserrat"/>
                <a:sym typeface="Montserrat"/>
              </a:defRPr>
            </a:lvl9pPr>
          </a:lstStyle>
          <a:p>
            <a:endParaRPr/>
          </a:p>
        </p:txBody>
      </p:sp>
      <p:sp>
        <p:nvSpPr>
          <p:cNvPr id="8" name="Google Shape;8;p1"/>
          <p:cNvSpPr txBox="1">
            <a:spLocks noGrp="1"/>
          </p:cNvSpPr>
          <p:nvPr>
            <p:ph type="body" idx="1"/>
          </p:nvPr>
        </p:nvSpPr>
        <p:spPr>
          <a:xfrm>
            <a:off x="4843834" y="395413"/>
            <a:ext cx="3113700" cy="4217400"/>
          </a:xfrm>
          <a:prstGeom prst="rect">
            <a:avLst/>
          </a:prstGeom>
          <a:noFill/>
          <a:ln>
            <a:noFill/>
          </a:ln>
        </p:spPr>
        <p:txBody>
          <a:bodyPr spcFirstLastPara="1" wrap="square" lIns="91425" tIns="91425" rIns="91425" bIns="91425" anchor="t" anchorCtr="0">
            <a:noAutofit/>
          </a:bodyPr>
          <a:lstStyle>
            <a:lvl1pPr marL="457200" lvl="0" indent="-304800">
              <a:spcBef>
                <a:spcPts val="0"/>
              </a:spcBef>
              <a:spcAft>
                <a:spcPts val="0"/>
              </a:spcAft>
              <a:buClr>
                <a:schemeClr val="accent1"/>
              </a:buClr>
              <a:buSzPts val="1200"/>
              <a:buFont typeface="Montserrat Medium"/>
              <a:buChar char="●"/>
              <a:defRPr sz="1200">
                <a:solidFill>
                  <a:schemeClr val="accent1"/>
                </a:solidFill>
                <a:latin typeface="Montserrat Medium"/>
                <a:ea typeface="Montserrat Medium"/>
                <a:cs typeface="Montserrat Medium"/>
                <a:sym typeface="Montserrat Medium"/>
              </a:defRPr>
            </a:lvl1pPr>
            <a:lvl2pPr marL="914400" lvl="1" indent="-304800">
              <a:spcBef>
                <a:spcPts val="0"/>
              </a:spcBef>
              <a:spcAft>
                <a:spcPts val="0"/>
              </a:spcAft>
              <a:buClr>
                <a:schemeClr val="accent1"/>
              </a:buClr>
              <a:buSzPts val="1200"/>
              <a:buFont typeface="Montserrat Medium"/>
              <a:buChar char="○"/>
              <a:defRPr sz="1200">
                <a:solidFill>
                  <a:schemeClr val="accent1"/>
                </a:solidFill>
                <a:latin typeface="Montserrat Medium"/>
                <a:ea typeface="Montserrat Medium"/>
                <a:cs typeface="Montserrat Medium"/>
                <a:sym typeface="Montserrat Medium"/>
              </a:defRPr>
            </a:lvl2pPr>
            <a:lvl3pPr marL="1371600" lvl="2" indent="-304800">
              <a:spcBef>
                <a:spcPts val="0"/>
              </a:spcBef>
              <a:spcAft>
                <a:spcPts val="0"/>
              </a:spcAft>
              <a:buClr>
                <a:schemeClr val="accent1"/>
              </a:buClr>
              <a:buSzPts val="1200"/>
              <a:buFont typeface="Montserrat Medium"/>
              <a:buChar char="■"/>
              <a:defRPr sz="1200">
                <a:solidFill>
                  <a:schemeClr val="accent1"/>
                </a:solidFill>
                <a:latin typeface="Montserrat Medium"/>
                <a:ea typeface="Montserrat Medium"/>
                <a:cs typeface="Montserrat Medium"/>
                <a:sym typeface="Montserrat Medium"/>
              </a:defRPr>
            </a:lvl3pPr>
            <a:lvl4pPr marL="1828800" lvl="3" indent="-304800">
              <a:spcBef>
                <a:spcPts val="0"/>
              </a:spcBef>
              <a:spcAft>
                <a:spcPts val="0"/>
              </a:spcAft>
              <a:buClr>
                <a:schemeClr val="accent1"/>
              </a:buClr>
              <a:buSzPts val="1200"/>
              <a:buFont typeface="Montserrat Medium"/>
              <a:buChar char="●"/>
              <a:defRPr sz="1200">
                <a:solidFill>
                  <a:schemeClr val="accent1"/>
                </a:solidFill>
                <a:latin typeface="Montserrat Medium"/>
                <a:ea typeface="Montserrat Medium"/>
                <a:cs typeface="Montserrat Medium"/>
                <a:sym typeface="Montserrat Medium"/>
              </a:defRPr>
            </a:lvl4pPr>
            <a:lvl5pPr marL="2286000" lvl="4" indent="-304800">
              <a:spcBef>
                <a:spcPts val="0"/>
              </a:spcBef>
              <a:spcAft>
                <a:spcPts val="0"/>
              </a:spcAft>
              <a:buClr>
                <a:schemeClr val="accent1"/>
              </a:buClr>
              <a:buSzPts val="1200"/>
              <a:buFont typeface="Montserrat Medium"/>
              <a:buChar char="○"/>
              <a:defRPr sz="1200">
                <a:solidFill>
                  <a:schemeClr val="accent1"/>
                </a:solidFill>
                <a:latin typeface="Montserrat Medium"/>
                <a:ea typeface="Montserrat Medium"/>
                <a:cs typeface="Montserrat Medium"/>
                <a:sym typeface="Montserrat Medium"/>
              </a:defRPr>
            </a:lvl5pPr>
            <a:lvl6pPr marL="2743200" lvl="5" indent="-304800">
              <a:spcBef>
                <a:spcPts val="0"/>
              </a:spcBef>
              <a:spcAft>
                <a:spcPts val="0"/>
              </a:spcAft>
              <a:buClr>
                <a:schemeClr val="accent1"/>
              </a:buClr>
              <a:buSzPts val="1200"/>
              <a:buFont typeface="Montserrat Medium"/>
              <a:buChar char="■"/>
              <a:defRPr sz="1200">
                <a:solidFill>
                  <a:schemeClr val="accent1"/>
                </a:solidFill>
                <a:latin typeface="Montserrat Medium"/>
                <a:ea typeface="Montserrat Medium"/>
                <a:cs typeface="Montserrat Medium"/>
                <a:sym typeface="Montserrat Medium"/>
              </a:defRPr>
            </a:lvl6pPr>
            <a:lvl7pPr marL="3200400" lvl="6" indent="-304800">
              <a:spcBef>
                <a:spcPts val="0"/>
              </a:spcBef>
              <a:spcAft>
                <a:spcPts val="0"/>
              </a:spcAft>
              <a:buClr>
                <a:schemeClr val="accent1"/>
              </a:buClr>
              <a:buSzPts val="1200"/>
              <a:buFont typeface="Montserrat Medium"/>
              <a:buChar char="●"/>
              <a:defRPr sz="1200">
                <a:solidFill>
                  <a:schemeClr val="accent1"/>
                </a:solidFill>
                <a:latin typeface="Montserrat Medium"/>
                <a:ea typeface="Montserrat Medium"/>
                <a:cs typeface="Montserrat Medium"/>
                <a:sym typeface="Montserrat Medium"/>
              </a:defRPr>
            </a:lvl7pPr>
            <a:lvl8pPr marL="3657600" lvl="7" indent="-304800">
              <a:spcBef>
                <a:spcPts val="0"/>
              </a:spcBef>
              <a:spcAft>
                <a:spcPts val="0"/>
              </a:spcAft>
              <a:buClr>
                <a:schemeClr val="accent1"/>
              </a:buClr>
              <a:buSzPts val="1200"/>
              <a:buFont typeface="Montserrat Medium"/>
              <a:buChar char="○"/>
              <a:defRPr sz="1200">
                <a:solidFill>
                  <a:schemeClr val="accent1"/>
                </a:solidFill>
                <a:latin typeface="Montserrat Medium"/>
                <a:ea typeface="Montserrat Medium"/>
                <a:cs typeface="Montserrat Medium"/>
                <a:sym typeface="Montserrat Medium"/>
              </a:defRPr>
            </a:lvl8pPr>
            <a:lvl9pPr marL="4114800" lvl="8" indent="-304800">
              <a:spcBef>
                <a:spcPts val="0"/>
              </a:spcBef>
              <a:spcAft>
                <a:spcPts val="0"/>
              </a:spcAft>
              <a:buClr>
                <a:schemeClr val="accent1"/>
              </a:buClr>
              <a:buSzPts val="1200"/>
              <a:buFont typeface="Montserrat Medium"/>
              <a:buChar char="■"/>
              <a:defRPr sz="1200">
                <a:solidFill>
                  <a:schemeClr val="accent1"/>
                </a:solidFill>
                <a:latin typeface="Montserrat Medium"/>
                <a:ea typeface="Montserrat Medium"/>
                <a:cs typeface="Montserrat Medium"/>
                <a:sym typeface="Montserrat Medium"/>
              </a:defRPr>
            </a:lvl9pPr>
          </a:lstStyle>
          <a:p>
            <a:endParaRPr/>
          </a:p>
        </p:txBody>
      </p:sp>
      <p:pic>
        <p:nvPicPr>
          <p:cNvPr id="9" name="Google Shape;9;p1"/>
          <p:cNvPicPr preferRelativeResize="0"/>
          <p:nvPr/>
        </p:nvPicPr>
        <p:blipFill rotWithShape="1">
          <a:blip r:embed="rId42">
            <a:alphaModFix/>
          </a:blip>
          <a:srcRect/>
          <a:stretch/>
        </p:blipFill>
        <p:spPr>
          <a:xfrm>
            <a:off x="3947634" y="7004375"/>
            <a:ext cx="1039808" cy="310831"/>
          </a:xfrm>
          <a:prstGeom prst="rect">
            <a:avLst/>
          </a:prstGeom>
          <a:noFill/>
          <a:ln>
            <a:noFill/>
          </a:ln>
        </p:spPr>
      </p:pic>
      <p:sp>
        <p:nvSpPr>
          <p:cNvPr id="10" name="Google Shape;10;p1"/>
          <p:cNvSpPr txBox="1"/>
          <p:nvPr/>
        </p:nvSpPr>
        <p:spPr>
          <a:xfrm>
            <a:off x="2" y="7054124"/>
            <a:ext cx="39249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a:solidFill>
                  <a:srgbClr val="999999"/>
                </a:solidFill>
              </a:rPr>
              <a:t>©2015-2026 Gifting Sense. All rights reserved.</a:t>
            </a:r>
            <a:endParaRPr sz="1000">
              <a:solidFill>
                <a:srgbClr val="999999"/>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40.xml"/><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39.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4.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39.xml"/><Relationship Id="rId6" Type="http://schemas.openxmlformats.org/officeDocument/2006/relationships/image" Target="../media/image18.png"/><Relationship Id="rId11" Type="http://schemas.openxmlformats.org/officeDocument/2006/relationships/image" Target="../media/image14.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8" Type="http://schemas.openxmlformats.org/officeDocument/2006/relationships/hyperlink" Target="https://giftingsense.org/dims-score-result/m6fq3alk/?print=yes" TargetMode="External"/><Relationship Id="rId13" Type="http://schemas.openxmlformats.org/officeDocument/2006/relationships/image" Target="../media/image30.png"/><Relationship Id="rId3" Type="http://schemas.openxmlformats.org/officeDocument/2006/relationships/hyperlink" Target="https://giftingsense.org/dims-score-result/gtvkdwsi/?print=yes" TargetMode="External"/><Relationship Id="rId7" Type="http://schemas.openxmlformats.org/officeDocument/2006/relationships/hyperlink" Target="https://giftingsense.org/dims-score-result/fntbrghy/?print=yes" TargetMode="External"/><Relationship Id="rId12"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hyperlink" Target="https://giftingsense.org/dims-score-result/5jh7t3xa/?print=yes" TargetMode="External"/><Relationship Id="rId11" Type="http://schemas.openxmlformats.org/officeDocument/2006/relationships/image" Target="../media/image28.png"/><Relationship Id="rId5" Type="http://schemas.openxmlformats.org/officeDocument/2006/relationships/hyperlink" Target="https://giftingsense.org/dims-score-result/3vxg5qmo/?print=yes" TargetMode="External"/><Relationship Id="rId10" Type="http://schemas.openxmlformats.org/officeDocument/2006/relationships/image" Target="../media/image27.png"/><Relationship Id="rId4" Type="http://schemas.openxmlformats.org/officeDocument/2006/relationships/hyperlink" Target="https://giftingsense.org/dims-score-result/mtqfl8rz/?print=yes" TargetMode="External"/><Relationship Id="rId9" Type="http://schemas.openxmlformats.org/officeDocument/2006/relationships/image" Target="../media/image26.png"/><Relationship Id="rId1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hyperlink" Target="https://giftingsense.org/" TargetMode="External"/><Relationship Id="rId2" Type="http://schemas.openxmlformats.org/officeDocument/2006/relationships/notesSlide" Target="../notesSlides/notesSlide18.xml"/><Relationship Id="rId1" Type="http://schemas.openxmlformats.org/officeDocument/2006/relationships/slideLayout" Target="../slideLayouts/slideLayout40.xml"/><Relationship Id="rId6" Type="http://schemas.openxmlformats.org/officeDocument/2006/relationships/image" Target="../media/image6.jpg"/><Relationship Id="rId5" Type="http://schemas.openxmlformats.org/officeDocument/2006/relationships/image" Target="../media/image4.jp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hyperlink" Target="https://giftingsense.org/what-does-a-first-car-really-cost/" TargetMode="External"/><Relationship Id="rId2" Type="http://schemas.openxmlformats.org/officeDocument/2006/relationships/notesSlide" Target="../notesSlides/notesSlide19.xml"/><Relationship Id="rId1" Type="http://schemas.openxmlformats.org/officeDocument/2006/relationships/slideLayout" Target="../slideLayouts/slideLayout40.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hyperlink" Target="http://giftingsense.org"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40.xml"/><Relationship Id="rId4" Type="http://schemas.openxmlformats.org/officeDocument/2006/relationships/hyperlink" Target="https://giftingsense.org/five-fun-financial-literacy-activities-for-kids/"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1.xml"/><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22.xml"/><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3" Type="http://schemas.openxmlformats.org/officeDocument/2006/relationships/hyperlink" Target="https://giftingsense.org/earth-day-classroom-activities/" TargetMode="External"/><Relationship Id="rId2" Type="http://schemas.openxmlformats.org/officeDocument/2006/relationships/notesSlide" Target="../notesSlides/notesSlide23.xml"/><Relationship Id="rId1" Type="http://schemas.openxmlformats.org/officeDocument/2006/relationships/slideLayout" Target="../slideLayouts/slideLayout40.xml"/><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40.xml"/><Relationship Id="rId5" Type="http://schemas.openxmlformats.org/officeDocument/2006/relationships/image" Target="../media/image45.png"/><Relationship Id="rId4" Type="http://schemas.openxmlformats.org/officeDocument/2006/relationships/image" Target="../media/image44.png"/></Relationships>
</file>

<file path=ppt/slides/_rels/slide25.xml.rels><?xml version="1.0" encoding="UTF-8" standalone="yes"?>
<Relationships xmlns="http://schemas.openxmlformats.org/package/2006/relationships"><Relationship Id="rId3" Type="http://schemas.openxmlformats.org/officeDocument/2006/relationships/hyperlink" Target="https://giftingsense.org/" TargetMode="External"/><Relationship Id="rId7" Type="http://schemas.openxmlformats.org/officeDocument/2006/relationships/image" Target="../media/image49.png"/><Relationship Id="rId2" Type="http://schemas.openxmlformats.org/officeDocument/2006/relationships/notesSlide" Target="../notesSlides/notesSlide25.xml"/><Relationship Id="rId1" Type="http://schemas.openxmlformats.org/officeDocument/2006/relationships/slideLayout" Target="../slideLayouts/slideLayout40.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6.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40.xml"/></Relationships>
</file>

<file path=ppt/slides/_rels/slide2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9.xml"/><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9.xml"/></Relationships>
</file>

<file path=ppt/slides/_rels/slide3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0.xml"/><Relationship Id="rId1" Type="http://schemas.openxmlformats.org/officeDocument/2006/relationships/slideLayout" Target="../slideLayouts/slideLayout40.xml"/></Relationships>
</file>

<file path=ppt/slides/_rels/slide3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1.xml"/><Relationship Id="rId1" Type="http://schemas.openxmlformats.org/officeDocument/2006/relationships/slideLayout" Target="../slideLayouts/slideLayout40.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40.xml"/><Relationship Id="rId6" Type="http://schemas.openxmlformats.org/officeDocument/2006/relationships/image" Target="../media/image52.png"/><Relationship Id="rId5" Type="http://schemas.openxmlformats.org/officeDocument/2006/relationships/image" Target="../media/image53.png"/><Relationship Id="rId4" Type="http://schemas.openxmlformats.org/officeDocument/2006/relationships/image" Target="../media/image51.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hyperlink" Target="mailto:karen@giftingsense.org" TargetMode="External"/><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6.xml"/><Relationship Id="rId1" Type="http://schemas.openxmlformats.org/officeDocument/2006/relationships/slideLayout" Target="../slideLayouts/slideLayout40.xml"/></Relationships>
</file>

<file path=ppt/slides/_rels/slide37.xml.rels><?xml version="1.0" encoding="UTF-8" standalone="yes"?>
<Relationships xmlns="http://schemas.openxmlformats.org/package/2006/relationships"><Relationship Id="rId3" Type="http://schemas.openxmlformats.org/officeDocument/2006/relationships/hyperlink" Target="https://giftingsense.org/" TargetMode="External"/><Relationship Id="rId7" Type="http://schemas.openxmlformats.org/officeDocument/2006/relationships/image" Target="../media/image49.png"/><Relationship Id="rId2" Type="http://schemas.openxmlformats.org/officeDocument/2006/relationships/notesSlide" Target="../notesSlides/notesSlide37.xml"/><Relationship Id="rId1" Type="http://schemas.openxmlformats.org/officeDocument/2006/relationships/slideLayout" Target="../slideLayouts/slideLayout40.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38.xml.rels><?xml version="1.0" encoding="UTF-8" standalone="yes"?>
<Relationships xmlns="http://schemas.openxmlformats.org/package/2006/relationships"><Relationship Id="rId8" Type="http://schemas.openxmlformats.org/officeDocument/2006/relationships/hyperlink" Target="https://giftingsense.org/what-we-have-learned-delivering-workshops/" TargetMode="External"/><Relationship Id="rId3" Type="http://schemas.openxmlformats.org/officeDocument/2006/relationships/hyperlink" Target="http://www.giftingsense.org" TargetMode="External"/><Relationship Id="rId7" Type="http://schemas.openxmlformats.org/officeDocument/2006/relationships/hyperlink" Target="https://giftingsense.org/for-teachers/" TargetMode="External"/><Relationship Id="rId2" Type="http://schemas.openxmlformats.org/officeDocument/2006/relationships/notesSlide" Target="../notesSlides/notesSlide38.xml"/><Relationship Id="rId1" Type="http://schemas.openxmlformats.org/officeDocument/2006/relationships/slideLayout" Target="../slideLayouts/slideLayout40.xml"/><Relationship Id="rId6" Type="http://schemas.openxmlformats.org/officeDocument/2006/relationships/hyperlink" Target="https://giftingsense.org/what-does-a-first-car-really-cost/" TargetMode="External"/><Relationship Id="rId11" Type="http://schemas.openxmlformats.org/officeDocument/2006/relationships/hyperlink" Target="https://giftingsense.org/blog/" TargetMode="External"/><Relationship Id="rId5" Type="http://schemas.openxmlformats.org/officeDocument/2006/relationships/hyperlink" Target="https://giftingsense.org/7-ways-to-score-money-smarts-with-the-2026-fifa-world-cup/" TargetMode="External"/><Relationship Id="rId10" Type="http://schemas.openxmlformats.org/officeDocument/2006/relationships/hyperlink" Target="https://giftingsense.org/extended-faq/" TargetMode="External"/><Relationship Id="rId4" Type="http://schemas.openxmlformats.org/officeDocument/2006/relationships/hyperlink" Target="https://giftingsense.org/how-it-works/" TargetMode="External"/><Relationship Id="rId9" Type="http://schemas.openxmlformats.org/officeDocument/2006/relationships/hyperlink" Target="https://giftingsense.org/faq/"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giftingsense.org/for-teachers/" TargetMode="External"/><Relationship Id="rId7"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39.xml"/><Relationship Id="rId6" Type="http://schemas.openxmlformats.org/officeDocument/2006/relationships/hyperlink" Target="https://giftingsense.org/press-recognition/" TargetMode="External"/><Relationship Id="rId5" Type="http://schemas.openxmlformats.org/officeDocument/2006/relationships/hyperlink" Target="https://giftingsense.org/what-drives-us-early-financial-education/" TargetMode="External"/><Relationship Id="rId4" Type="http://schemas.openxmlformats.org/officeDocument/2006/relationships/hyperlink" Target="https://giftingsense.org/faq/"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0.xml"/><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40.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64166"/>
        </a:solidFill>
        <a:effectLst/>
      </p:bgPr>
    </p:bg>
    <p:spTree>
      <p:nvGrpSpPr>
        <p:cNvPr id="1" name="Shape 314"/>
        <p:cNvGrpSpPr/>
        <p:nvPr/>
      </p:nvGrpSpPr>
      <p:grpSpPr>
        <a:xfrm>
          <a:off x="0" y="0"/>
          <a:ext cx="0" cy="0"/>
          <a:chOff x="0" y="0"/>
          <a:chExt cx="0" cy="0"/>
        </a:xfrm>
      </p:grpSpPr>
      <p:sp>
        <p:nvSpPr>
          <p:cNvPr id="315" name="Google Shape;315;p42"/>
          <p:cNvSpPr txBox="1"/>
          <p:nvPr/>
        </p:nvSpPr>
        <p:spPr>
          <a:xfrm>
            <a:off x="618750" y="985588"/>
            <a:ext cx="83637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000" b="1" dirty="0">
                <a:solidFill>
                  <a:schemeClr val="accent1"/>
                </a:solidFill>
                <a:latin typeface="Montserrat"/>
                <a:ea typeface="Montserrat"/>
                <a:cs typeface="Montserrat"/>
                <a:sym typeface="Montserrat"/>
              </a:rPr>
              <a:t>Teaching The Pause - Through The Years</a:t>
            </a:r>
            <a:endParaRPr sz="1100" b="1" dirty="0">
              <a:solidFill>
                <a:schemeClr val="accent1"/>
              </a:solidFill>
              <a:latin typeface="Montserrat"/>
              <a:ea typeface="Montserrat"/>
              <a:cs typeface="Montserrat"/>
              <a:sym typeface="Montserrat"/>
            </a:endParaRPr>
          </a:p>
        </p:txBody>
      </p:sp>
      <p:sp>
        <p:nvSpPr>
          <p:cNvPr id="316" name="Google Shape;316;p42"/>
          <p:cNvSpPr txBox="1"/>
          <p:nvPr/>
        </p:nvSpPr>
        <p:spPr>
          <a:xfrm>
            <a:off x="1042050" y="6035900"/>
            <a:ext cx="75171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500" dirty="0">
                <a:solidFill>
                  <a:schemeClr val="accent1"/>
                </a:solidFill>
                <a:latin typeface="Montserrat Medium"/>
                <a:ea typeface="Montserrat Medium"/>
                <a:cs typeface="Montserrat Medium"/>
                <a:sym typeface="Montserrat Medium"/>
              </a:rPr>
              <a:t>Council for Economic Education SPRING BOOTCAMP Educator Webinar</a:t>
            </a:r>
            <a:endParaRPr sz="1500" dirty="0">
              <a:solidFill>
                <a:schemeClr val="accent1"/>
              </a:solidFill>
              <a:latin typeface="Montserrat Medium"/>
              <a:ea typeface="Montserrat Medium"/>
              <a:cs typeface="Montserrat Medium"/>
              <a:sym typeface="Montserrat Medium"/>
            </a:endParaRPr>
          </a:p>
          <a:p>
            <a:pPr marL="0" lvl="0" indent="0" algn="ctr" rtl="0">
              <a:spcBef>
                <a:spcPts val="0"/>
              </a:spcBef>
              <a:spcAft>
                <a:spcPts val="0"/>
              </a:spcAft>
              <a:buNone/>
            </a:pPr>
            <a:r>
              <a:rPr lang="en" sz="1500" dirty="0">
                <a:solidFill>
                  <a:schemeClr val="accent1"/>
                </a:solidFill>
                <a:latin typeface="Montserrat Medium"/>
                <a:ea typeface="Montserrat Medium"/>
                <a:cs typeface="Montserrat Medium"/>
                <a:sym typeface="Montserrat Medium"/>
              </a:rPr>
              <a:t>Saturday, March 28th, 2026     11:00 am to 1:00 pm EST</a:t>
            </a:r>
            <a:endParaRPr sz="1500" dirty="0">
              <a:solidFill>
                <a:schemeClr val="accent1"/>
              </a:solidFill>
              <a:latin typeface="Montserrat Medium"/>
              <a:ea typeface="Montserrat Medium"/>
              <a:cs typeface="Montserrat Medium"/>
              <a:sym typeface="Montserrat Medium"/>
            </a:endParaRPr>
          </a:p>
        </p:txBody>
      </p:sp>
      <p:pic>
        <p:nvPicPr>
          <p:cNvPr id="317" name="Google Shape;317;p42" title="January 2026 CEE Educator Webinar Cover Art (3).png"/>
          <p:cNvPicPr preferRelativeResize="0"/>
          <p:nvPr/>
        </p:nvPicPr>
        <p:blipFill>
          <a:blip r:embed="rId3">
            <a:alphaModFix/>
          </a:blip>
          <a:stretch>
            <a:fillRect/>
          </a:stretch>
        </p:blipFill>
        <p:spPr>
          <a:xfrm>
            <a:off x="3561600" y="2746893"/>
            <a:ext cx="2478000" cy="3097500"/>
          </a:xfrm>
          <a:prstGeom prst="roundRect">
            <a:avLst>
              <a:gd name="adj" fmla="val 16667"/>
            </a:avLst>
          </a:prstGeom>
          <a:noFill/>
          <a:ln>
            <a:noFill/>
          </a:ln>
        </p:spPr>
      </p:pic>
      <p:sp>
        <p:nvSpPr>
          <p:cNvPr id="318" name="Google Shape;318;p42"/>
          <p:cNvSpPr txBox="1"/>
          <p:nvPr/>
        </p:nvSpPr>
        <p:spPr>
          <a:xfrm>
            <a:off x="618750" y="1632088"/>
            <a:ext cx="8363700" cy="923299"/>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dirty="0">
                <a:solidFill>
                  <a:schemeClr val="accent1"/>
                </a:solidFill>
                <a:latin typeface="Montserrat Medium"/>
                <a:ea typeface="Montserrat Medium"/>
                <a:cs typeface="Montserrat Medium"/>
                <a:sym typeface="Montserrat Medium"/>
              </a:rPr>
              <a:t>How Mindful Spending </a:t>
            </a:r>
            <a:endParaRPr sz="1600" dirty="0">
              <a:solidFill>
                <a:schemeClr val="accent1"/>
              </a:solidFill>
              <a:latin typeface="Montserrat Medium"/>
              <a:ea typeface="Montserrat Medium"/>
              <a:cs typeface="Montserrat Medium"/>
              <a:sym typeface="Montserrat Medium"/>
            </a:endParaRPr>
          </a:p>
          <a:p>
            <a:pPr marL="0" lvl="0" indent="0" algn="ctr" rtl="0">
              <a:spcBef>
                <a:spcPts val="0"/>
              </a:spcBef>
              <a:spcAft>
                <a:spcPts val="0"/>
              </a:spcAft>
              <a:buNone/>
            </a:pPr>
            <a:r>
              <a:rPr lang="en" sz="1600" dirty="0">
                <a:solidFill>
                  <a:schemeClr val="accent1"/>
                </a:solidFill>
                <a:latin typeface="Montserrat Medium"/>
                <a:ea typeface="Montserrat Medium"/>
                <a:cs typeface="Montserrat Medium"/>
                <a:sym typeface="Montserrat Medium"/>
              </a:rPr>
              <a:t>Unlocks Future Financial Confidence</a:t>
            </a:r>
            <a:endParaRPr sz="1600" dirty="0">
              <a:solidFill>
                <a:schemeClr val="accent1"/>
              </a:solidFill>
              <a:latin typeface="Montserrat Medium"/>
              <a:ea typeface="Montserrat Medium"/>
              <a:cs typeface="Montserrat Medium"/>
              <a:sym typeface="Montserrat Medium"/>
            </a:endParaRPr>
          </a:p>
          <a:p>
            <a:pPr marL="0" lvl="0" indent="0" algn="ctr" rtl="0">
              <a:spcBef>
                <a:spcPts val="0"/>
              </a:spcBef>
              <a:spcAft>
                <a:spcPts val="0"/>
              </a:spcAft>
              <a:buNone/>
            </a:pPr>
            <a:r>
              <a:rPr lang="en" sz="1600" dirty="0">
                <a:solidFill>
                  <a:schemeClr val="accent1"/>
                </a:solidFill>
                <a:latin typeface="Montserrat Medium"/>
                <a:ea typeface="Montserrat Medium"/>
                <a:cs typeface="Montserrat Medium"/>
                <a:sym typeface="Montserrat Medium"/>
              </a:rPr>
              <a:t>For 9-to 18-Year-Old Students</a:t>
            </a:r>
            <a:endParaRPr sz="1600" dirty="0">
              <a:solidFill>
                <a:schemeClr val="accent1"/>
              </a:solidFill>
              <a:latin typeface="Montserrat Medium"/>
              <a:ea typeface="Montserrat Medium"/>
              <a:cs typeface="Montserrat Medium"/>
              <a:sym typeface="Montserrat Medium"/>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51"/>
          <p:cNvSpPr txBox="1">
            <a:spLocks noGrp="1"/>
          </p:cNvSpPr>
          <p:nvPr>
            <p:ph type="title"/>
          </p:nvPr>
        </p:nvSpPr>
        <p:spPr>
          <a:xfrm>
            <a:off x="660139" y="537681"/>
            <a:ext cx="8280900" cy="1073100"/>
          </a:xfrm>
          <a:prstGeom prst="rect">
            <a:avLst/>
          </a:prstGeom>
          <a:noFill/>
          <a:ln>
            <a:noFill/>
          </a:ln>
        </p:spPr>
        <p:txBody>
          <a:bodyPr spcFirstLastPara="1" wrap="square" lIns="68575" tIns="34275" rIns="68575" bIns="34275" anchor="ctr" anchorCtr="0">
            <a:normAutofit/>
          </a:bodyPr>
          <a:lstStyle/>
          <a:p>
            <a:pPr marL="0" lvl="0" indent="0" algn="ctr" rtl="0">
              <a:lnSpc>
                <a:spcPct val="100000"/>
              </a:lnSpc>
              <a:spcBef>
                <a:spcPts val="0"/>
              </a:spcBef>
              <a:spcAft>
                <a:spcPts val="0"/>
              </a:spcAft>
              <a:buClr>
                <a:schemeClr val="lt1"/>
              </a:buClr>
              <a:buSzPts val="3300"/>
              <a:buFont typeface="Geo"/>
              <a:buNone/>
            </a:pPr>
            <a:r>
              <a:rPr lang="en" sz="3200"/>
              <a:t>Please Note</a:t>
            </a:r>
            <a:endParaRPr sz="3200"/>
          </a:p>
        </p:txBody>
      </p:sp>
      <p:sp>
        <p:nvSpPr>
          <p:cNvPr id="426" name="Google Shape;426;p51"/>
          <p:cNvSpPr txBox="1">
            <a:spLocks noGrp="1"/>
          </p:cNvSpPr>
          <p:nvPr>
            <p:ph type="sldNum" idx="12"/>
          </p:nvPr>
        </p:nvSpPr>
        <p:spPr>
          <a:xfrm>
            <a:off x="8896081" y="6634071"/>
            <a:ext cx="576000" cy="559800"/>
          </a:xfrm>
          <a:prstGeom prst="rect">
            <a:avLst/>
          </a:prstGeom>
          <a:noFill/>
          <a:ln>
            <a:noFill/>
          </a:ln>
        </p:spPr>
        <p:txBody>
          <a:bodyPr spcFirstLastPara="1" wrap="square" lIns="68575" tIns="34275" rIns="68575" bIns="34275" anchor="ctr" anchorCtr="0">
            <a:normAutofit/>
          </a:bodyPr>
          <a:lstStyle/>
          <a:p>
            <a:pPr marL="0" lvl="0" indent="0" algn="r" rtl="0">
              <a:spcBef>
                <a:spcPts val="0"/>
              </a:spcBef>
              <a:spcAft>
                <a:spcPts val="0"/>
              </a:spcAft>
              <a:buNone/>
            </a:pPr>
            <a:fld id="{00000000-1234-1234-1234-123412341234}" type="slidenum">
              <a:rPr lang="en"/>
              <a:t>10</a:t>
            </a:fld>
            <a:endParaRPr/>
          </a:p>
        </p:txBody>
      </p:sp>
      <p:sp>
        <p:nvSpPr>
          <p:cNvPr id="427" name="Google Shape;427;p51"/>
          <p:cNvSpPr txBox="1"/>
          <p:nvPr/>
        </p:nvSpPr>
        <p:spPr>
          <a:xfrm>
            <a:off x="634950" y="5864350"/>
            <a:ext cx="8331300" cy="843600"/>
          </a:xfrm>
          <a:prstGeom prst="rect">
            <a:avLst/>
          </a:prstGeom>
          <a:noFill/>
          <a:ln>
            <a:noFill/>
          </a:ln>
        </p:spPr>
        <p:txBody>
          <a:bodyPr spcFirstLastPara="1" wrap="square" lIns="91425" tIns="91425" rIns="91425" bIns="91425" anchor="t" anchorCtr="0">
            <a:spAutoFit/>
          </a:bodyPr>
          <a:lstStyle/>
          <a:p>
            <a:pPr marL="177800" lvl="0" indent="0" algn="ctr" rtl="0">
              <a:lnSpc>
                <a:spcPct val="110000"/>
              </a:lnSpc>
              <a:spcBef>
                <a:spcPts val="800"/>
              </a:spcBef>
              <a:spcAft>
                <a:spcPts val="0"/>
              </a:spcAft>
              <a:buNone/>
            </a:pPr>
            <a:r>
              <a:rPr lang="en" b="1">
                <a:solidFill>
                  <a:srgbClr val="FFD966"/>
                </a:solidFill>
                <a:latin typeface="Montserrat"/>
                <a:ea typeface="Montserrat"/>
                <a:cs typeface="Montserrat"/>
                <a:sym typeface="Montserrat"/>
              </a:rPr>
              <a:t>The reports are designed to serve as the agenda for a fact (versus opinion) based productive conversation about spending, around the kitchen table, or in a classroom.</a:t>
            </a:r>
            <a:endParaRPr b="1">
              <a:solidFill>
                <a:srgbClr val="FFD966"/>
              </a:solidFill>
              <a:latin typeface="Montserrat"/>
              <a:ea typeface="Montserrat"/>
              <a:cs typeface="Montserrat"/>
              <a:sym typeface="Montserrat"/>
            </a:endParaRPr>
          </a:p>
          <a:p>
            <a:pPr marL="0" lvl="0" indent="0" algn="l" rtl="0">
              <a:spcBef>
                <a:spcPts val="0"/>
              </a:spcBef>
              <a:spcAft>
                <a:spcPts val="0"/>
              </a:spcAft>
              <a:buNone/>
            </a:pPr>
            <a:endParaRPr sz="1200">
              <a:solidFill>
                <a:srgbClr val="FFD966"/>
              </a:solidFill>
              <a:latin typeface="Montserrat Medium"/>
              <a:ea typeface="Montserrat Medium"/>
              <a:cs typeface="Montserrat Medium"/>
              <a:sym typeface="Montserrat Medium"/>
            </a:endParaRPr>
          </a:p>
        </p:txBody>
      </p:sp>
      <p:sp>
        <p:nvSpPr>
          <p:cNvPr id="428" name="Google Shape;428;p51"/>
          <p:cNvSpPr txBox="1">
            <a:spLocks noGrp="1"/>
          </p:cNvSpPr>
          <p:nvPr>
            <p:ph type="body" idx="1"/>
          </p:nvPr>
        </p:nvSpPr>
        <p:spPr>
          <a:xfrm>
            <a:off x="463300" y="1610775"/>
            <a:ext cx="8936700" cy="529800"/>
          </a:xfrm>
          <a:prstGeom prst="rect">
            <a:avLst/>
          </a:prstGeom>
          <a:noFill/>
          <a:ln>
            <a:noFill/>
          </a:ln>
        </p:spPr>
        <p:txBody>
          <a:bodyPr spcFirstLastPara="1" wrap="square" lIns="68575" tIns="34275" rIns="68575" bIns="34275" anchor="t" anchorCtr="0">
            <a:normAutofit/>
          </a:bodyPr>
          <a:lstStyle/>
          <a:p>
            <a:pPr marL="0" lvl="0" indent="0" algn="ctr" rtl="0">
              <a:lnSpc>
                <a:spcPct val="100000"/>
              </a:lnSpc>
              <a:spcBef>
                <a:spcPts val="0"/>
              </a:spcBef>
              <a:spcAft>
                <a:spcPts val="0"/>
              </a:spcAft>
              <a:buNone/>
            </a:pPr>
            <a:r>
              <a:rPr lang="en" sz="1800" b="1">
                <a:solidFill>
                  <a:srgbClr val="FFD966"/>
                </a:solidFill>
                <a:latin typeface="Montserrat"/>
                <a:ea typeface="Montserrat"/>
                <a:cs typeface="Montserrat"/>
                <a:sym typeface="Montserrat"/>
              </a:rPr>
              <a:t>DIMS SCORE</a:t>
            </a:r>
            <a:r>
              <a:rPr lang="en" sz="1800" b="1" baseline="30000">
                <a:solidFill>
                  <a:srgbClr val="FFD966"/>
                </a:solidFill>
                <a:latin typeface="Montserrat"/>
                <a:ea typeface="Montserrat"/>
                <a:cs typeface="Montserrat"/>
                <a:sym typeface="Montserrat"/>
              </a:rPr>
              <a:t>®</a:t>
            </a:r>
            <a:r>
              <a:rPr lang="en" sz="1800" b="1">
                <a:solidFill>
                  <a:srgbClr val="FFD966"/>
                </a:solidFill>
                <a:latin typeface="Montserrat"/>
                <a:ea typeface="Montserrat"/>
                <a:cs typeface="Montserrat"/>
                <a:sym typeface="Montserrat"/>
              </a:rPr>
              <a:t> Reports can be texted, emailed or printed out.</a:t>
            </a:r>
            <a:endParaRPr sz="1800" b="1">
              <a:solidFill>
                <a:srgbClr val="FFD966"/>
              </a:solidFill>
              <a:latin typeface="Montserrat"/>
              <a:ea typeface="Montserrat"/>
              <a:cs typeface="Montserrat"/>
              <a:sym typeface="Montserrat"/>
            </a:endParaRPr>
          </a:p>
        </p:txBody>
      </p:sp>
      <p:pic>
        <p:nvPicPr>
          <p:cNvPr id="429" name="Google Shape;429;p51" title="Image 2026-03-18 at 12.11 PM.jpeg"/>
          <p:cNvPicPr preferRelativeResize="0"/>
          <p:nvPr/>
        </p:nvPicPr>
        <p:blipFill>
          <a:blip r:embed="rId3">
            <a:alphaModFix/>
          </a:blip>
          <a:stretch>
            <a:fillRect/>
          </a:stretch>
        </p:blipFill>
        <p:spPr>
          <a:xfrm>
            <a:off x="152400" y="2748787"/>
            <a:ext cx="4599398" cy="2659012"/>
          </a:xfrm>
          <a:prstGeom prst="rect">
            <a:avLst/>
          </a:prstGeom>
          <a:noFill/>
          <a:ln w="9525" cap="flat" cmpd="sng">
            <a:solidFill>
              <a:schemeClr val="accent1"/>
            </a:solidFill>
            <a:prstDash val="solid"/>
            <a:round/>
            <a:headEnd type="none" w="sm" len="sm"/>
            <a:tailEnd type="none" w="sm" len="sm"/>
          </a:ln>
        </p:spPr>
      </p:pic>
      <p:pic>
        <p:nvPicPr>
          <p:cNvPr id="430" name="Google Shape;430;p51" title="Image 2026-03-18 at 12.12 PM.jpeg"/>
          <p:cNvPicPr preferRelativeResize="0"/>
          <p:nvPr/>
        </p:nvPicPr>
        <p:blipFill>
          <a:blip r:embed="rId4">
            <a:alphaModFix/>
          </a:blip>
          <a:stretch>
            <a:fillRect/>
          </a:stretch>
        </p:blipFill>
        <p:spPr>
          <a:xfrm>
            <a:off x="4872675" y="2754388"/>
            <a:ext cx="4599398" cy="2647789"/>
          </a:xfrm>
          <a:prstGeom prst="rect">
            <a:avLst/>
          </a:prstGeom>
          <a:noFill/>
          <a:ln w="9525" cap="flat" cmpd="sng">
            <a:solidFill>
              <a:schemeClr val="accent1"/>
            </a:solidFill>
            <a:prstDash val="solid"/>
            <a:round/>
            <a:headEnd type="none" w="sm" len="sm"/>
            <a:tailEnd type="none" w="sm" len="sm"/>
          </a:ln>
        </p:spPr>
      </p:pic>
      <p:grpSp>
        <p:nvGrpSpPr>
          <p:cNvPr id="431" name="Google Shape;431;p51"/>
          <p:cNvGrpSpPr/>
          <p:nvPr/>
        </p:nvGrpSpPr>
        <p:grpSpPr>
          <a:xfrm>
            <a:off x="5733825" y="2048575"/>
            <a:ext cx="2934000" cy="700200"/>
            <a:chOff x="5733825" y="2048575"/>
            <a:chExt cx="2934000" cy="700200"/>
          </a:xfrm>
        </p:grpSpPr>
        <p:sp>
          <p:nvSpPr>
            <p:cNvPr id="432" name="Google Shape;432;p51"/>
            <p:cNvSpPr/>
            <p:nvPr/>
          </p:nvSpPr>
          <p:spPr>
            <a:xfrm>
              <a:off x="5733825" y="2048575"/>
              <a:ext cx="376800" cy="700200"/>
            </a:xfrm>
            <a:prstGeom prst="downArrow">
              <a:avLst>
                <a:gd name="adj1" fmla="val 50000"/>
                <a:gd name="adj2" fmla="val 50000"/>
              </a:avLst>
            </a:prstGeom>
            <a:solidFill>
              <a:srgbClr val="FFD966"/>
            </a:solidFill>
            <a:ln w="9525" cap="flat" cmpd="sng">
              <a:solidFill>
                <a:srgbClr val="C7478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ontserrat Medium"/>
                <a:ea typeface="Montserrat Medium"/>
                <a:cs typeface="Montserrat Medium"/>
                <a:sym typeface="Montserrat Medium"/>
              </a:endParaRPr>
            </a:p>
          </p:txBody>
        </p:sp>
        <p:sp>
          <p:nvSpPr>
            <p:cNvPr id="433" name="Google Shape;433;p51"/>
            <p:cNvSpPr/>
            <p:nvPr/>
          </p:nvSpPr>
          <p:spPr>
            <a:xfrm>
              <a:off x="8291025" y="2048575"/>
              <a:ext cx="376800" cy="700200"/>
            </a:xfrm>
            <a:prstGeom prst="downArrow">
              <a:avLst>
                <a:gd name="adj1" fmla="val 50000"/>
                <a:gd name="adj2" fmla="val 50000"/>
              </a:avLst>
            </a:prstGeom>
            <a:solidFill>
              <a:srgbClr val="FFD966"/>
            </a:solidFill>
            <a:ln w="9525" cap="flat" cmpd="sng">
              <a:solidFill>
                <a:srgbClr val="C7478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ontserrat Medium"/>
                <a:ea typeface="Montserrat Medium"/>
                <a:cs typeface="Montserrat Medium"/>
                <a:sym typeface="Montserrat Medium"/>
              </a:endParaRPr>
            </a:p>
          </p:txBody>
        </p:sp>
        <p:sp>
          <p:nvSpPr>
            <p:cNvPr id="434" name="Google Shape;434;p51"/>
            <p:cNvSpPr/>
            <p:nvPr/>
          </p:nvSpPr>
          <p:spPr>
            <a:xfrm>
              <a:off x="6983975" y="2048575"/>
              <a:ext cx="376800" cy="700200"/>
            </a:xfrm>
            <a:prstGeom prst="downArrow">
              <a:avLst>
                <a:gd name="adj1" fmla="val 50000"/>
                <a:gd name="adj2" fmla="val 50000"/>
              </a:avLst>
            </a:prstGeom>
            <a:solidFill>
              <a:srgbClr val="FFD966"/>
            </a:solidFill>
            <a:ln w="9525" cap="flat" cmpd="sng">
              <a:solidFill>
                <a:srgbClr val="C7478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ontserrat Medium"/>
                <a:ea typeface="Montserrat Medium"/>
                <a:cs typeface="Montserrat Medium"/>
                <a:sym typeface="Montserrat Medium"/>
              </a:endParaRPr>
            </a:p>
          </p:txBody>
        </p:sp>
      </p:grpSp>
      <p:sp>
        <p:nvSpPr>
          <p:cNvPr id="435" name="Google Shape;435;p51"/>
          <p:cNvSpPr/>
          <p:nvPr/>
        </p:nvSpPr>
        <p:spPr>
          <a:xfrm rot="8100000">
            <a:off x="4289287" y="4226277"/>
            <a:ext cx="430628" cy="861256"/>
          </a:xfrm>
          <a:prstGeom prst="downArrow">
            <a:avLst>
              <a:gd name="adj1" fmla="val 50000"/>
              <a:gd name="adj2" fmla="val 50000"/>
            </a:avLst>
          </a:prstGeom>
          <a:solidFill>
            <a:srgbClr val="FFD966"/>
          </a:solidFill>
          <a:ln w="9525" cap="flat" cmpd="sng">
            <a:solidFill>
              <a:srgbClr val="C7478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ontserrat Medium"/>
              <a:ea typeface="Montserrat Medium"/>
              <a:cs typeface="Montserrat Medium"/>
              <a:sym typeface="Montserrat Medium"/>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52"/>
          <p:cNvSpPr txBox="1"/>
          <p:nvPr/>
        </p:nvSpPr>
        <p:spPr>
          <a:xfrm>
            <a:off x="1325000" y="1140875"/>
            <a:ext cx="7191000" cy="1231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700" b="1">
                <a:solidFill>
                  <a:schemeClr val="accent1"/>
                </a:solidFill>
                <a:latin typeface="Montserrat"/>
                <a:ea typeface="Montserrat"/>
                <a:cs typeface="Montserrat"/>
                <a:sym typeface="Montserrat"/>
              </a:rPr>
              <a:t>One last thing…</a:t>
            </a:r>
            <a:endParaRPr sz="1700" b="1">
              <a:solidFill>
                <a:schemeClr val="accent1"/>
              </a:solidFill>
              <a:latin typeface="Montserrat"/>
              <a:ea typeface="Montserrat"/>
              <a:cs typeface="Montserrat"/>
              <a:sym typeface="Montserrat"/>
            </a:endParaRPr>
          </a:p>
          <a:p>
            <a:pPr marL="0" lvl="0" indent="0" algn="ctr" rtl="0">
              <a:spcBef>
                <a:spcPts val="0"/>
              </a:spcBef>
              <a:spcAft>
                <a:spcPts val="0"/>
              </a:spcAft>
              <a:buNone/>
            </a:pPr>
            <a:endParaRPr sz="1700" b="1">
              <a:solidFill>
                <a:schemeClr val="accent1"/>
              </a:solidFill>
              <a:latin typeface="Montserrat"/>
              <a:ea typeface="Montserrat"/>
              <a:cs typeface="Montserrat"/>
              <a:sym typeface="Montserrat"/>
            </a:endParaRPr>
          </a:p>
          <a:p>
            <a:pPr marL="0" lvl="0" indent="0" algn="ctr" rtl="0">
              <a:spcBef>
                <a:spcPts val="0"/>
              </a:spcBef>
              <a:spcAft>
                <a:spcPts val="0"/>
              </a:spcAft>
              <a:buNone/>
            </a:pPr>
            <a:r>
              <a:rPr lang="en" sz="1700" b="1">
                <a:solidFill>
                  <a:schemeClr val="accent1"/>
                </a:solidFill>
                <a:latin typeface="Montserrat"/>
                <a:ea typeface="Montserrat"/>
                <a:cs typeface="Montserrat"/>
                <a:sym typeface="Montserrat"/>
              </a:rPr>
              <a:t>For the rest of our time together, please take a walk down memory lane and pretend you are your 10-to-18-year-old self. </a:t>
            </a:r>
            <a:endParaRPr sz="1700" b="1">
              <a:solidFill>
                <a:srgbClr val="C7478F"/>
              </a:solidFill>
              <a:latin typeface="Montserrat"/>
              <a:ea typeface="Montserrat"/>
              <a:cs typeface="Montserrat"/>
              <a:sym typeface="Montserrat"/>
            </a:endParaRPr>
          </a:p>
        </p:txBody>
      </p:sp>
      <p:sp>
        <p:nvSpPr>
          <p:cNvPr id="441" name="Google Shape;441;p52"/>
          <p:cNvSpPr txBox="1"/>
          <p:nvPr/>
        </p:nvSpPr>
        <p:spPr>
          <a:xfrm>
            <a:off x="1390059" y="2569000"/>
            <a:ext cx="6821100" cy="1754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700" b="1" dirty="0">
                <a:solidFill>
                  <a:schemeClr val="accent1"/>
                </a:solidFill>
                <a:latin typeface="Montserrat"/>
                <a:ea typeface="Montserrat"/>
                <a:cs typeface="Montserrat"/>
                <a:sym typeface="Montserrat"/>
              </a:rPr>
              <a:t>This Zoom is </a:t>
            </a:r>
            <a:r>
              <a:rPr lang="en" sz="1700" b="1" dirty="0">
                <a:solidFill>
                  <a:srgbClr val="FFD966"/>
                </a:solidFill>
                <a:latin typeface="Montserrat"/>
                <a:ea typeface="Montserrat"/>
                <a:cs typeface="Montserrat"/>
                <a:sym typeface="Montserrat"/>
              </a:rPr>
              <a:t>no longer</a:t>
            </a:r>
            <a:r>
              <a:rPr lang="en" sz="1700" b="1" dirty="0">
                <a:solidFill>
                  <a:srgbClr val="C7478F"/>
                </a:solidFill>
                <a:latin typeface="Montserrat"/>
                <a:ea typeface="Montserrat"/>
                <a:cs typeface="Montserrat"/>
                <a:sym typeface="Montserrat"/>
              </a:rPr>
              <a:t> </a:t>
            </a:r>
            <a:r>
              <a:rPr lang="en" sz="1700" b="1" dirty="0">
                <a:solidFill>
                  <a:schemeClr val="accent1"/>
                </a:solidFill>
                <a:latin typeface="Montserrat"/>
                <a:ea typeface="Montserrat"/>
                <a:cs typeface="Montserrat"/>
                <a:sym typeface="Montserrat"/>
              </a:rPr>
              <a:t>full of 25-to-60-year old professional educators,</a:t>
            </a:r>
            <a:endParaRPr sz="1700" b="1" dirty="0">
              <a:solidFill>
                <a:schemeClr val="accent1"/>
              </a:solidFill>
              <a:latin typeface="Montserrat"/>
              <a:ea typeface="Montserrat"/>
              <a:cs typeface="Montserrat"/>
              <a:sym typeface="Montserrat"/>
            </a:endParaRPr>
          </a:p>
          <a:p>
            <a:pPr marL="0" lvl="0" indent="0" algn="ctr" rtl="0">
              <a:spcBef>
                <a:spcPts val="0"/>
              </a:spcBef>
              <a:spcAft>
                <a:spcPts val="0"/>
              </a:spcAft>
              <a:buNone/>
            </a:pPr>
            <a:r>
              <a:rPr lang="en" sz="1700" b="1" dirty="0">
                <a:solidFill>
                  <a:srgbClr val="FFD966"/>
                </a:solidFill>
                <a:latin typeface="Montserrat"/>
                <a:ea typeface="Montserrat"/>
                <a:cs typeface="Montserrat"/>
                <a:sym typeface="Montserrat"/>
              </a:rPr>
              <a:t>you</a:t>
            </a:r>
            <a:r>
              <a:rPr lang="en" sz="1700" b="1" dirty="0">
                <a:solidFill>
                  <a:schemeClr val="accent1"/>
                </a:solidFill>
                <a:latin typeface="Montserrat"/>
                <a:ea typeface="Montserrat"/>
                <a:cs typeface="Montserrat"/>
                <a:sym typeface="Montserrat"/>
              </a:rPr>
              <a:t> are now kids!</a:t>
            </a:r>
            <a:endParaRPr sz="1700" b="1" dirty="0">
              <a:solidFill>
                <a:schemeClr val="accent1"/>
              </a:solidFill>
              <a:latin typeface="Montserrat"/>
              <a:ea typeface="Montserrat"/>
              <a:cs typeface="Montserrat"/>
              <a:sym typeface="Montserrat"/>
            </a:endParaRPr>
          </a:p>
          <a:p>
            <a:pPr marL="0" lvl="0" indent="0" algn="ctr" rtl="0">
              <a:spcBef>
                <a:spcPts val="0"/>
              </a:spcBef>
              <a:spcAft>
                <a:spcPts val="0"/>
              </a:spcAft>
              <a:buNone/>
            </a:pPr>
            <a:endParaRPr sz="1700" b="1" dirty="0">
              <a:solidFill>
                <a:schemeClr val="accent1"/>
              </a:solidFill>
              <a:latin typeface="Montserrat"/>
              <a:ea typeface="Montserrat"/>
              <a:cs typeface="Montserrat"/>
              <a:sym typeface="Montserrat"/>
            </a:endParaRPr>
          </a:p>
          <a:p>
            <a:pPr marL="0" lvl="0" indent="0" algn="ctr" rtl="0">
              <a:spcBef>
                <a:spcPts val="0"/>
              </a:spcBef>
              <a:spcAft>
                <a:spcPts val="0"/>
              </a:spcAft>
              <a:buNone/>
            </a:pPr>
            <a:r>
              <a:rPr lang="en" sz="1700" b="1" dirty="0">
                <a:solidFill>
                  <a:schemeClr val="accent1"/>
                </a:solidFill>
                <a:latin typeface="Montserrat"/>
                <a:ea typeface="Montserrat"/>
                <a:cs typeface="Montserrat"/>
                <a:sym typeface="Montserrat"/>
              </a:rPr>
              <a:t>We need you to think like kids, tweens and teens</a:t>
            </a:r>
            <a:endParaRPr sz="1700" b="1" dirty="0">
              <a:solidFill>
                <a:schemeClr val="accent1"/>
              </a:solidFill>
              <a:latin typeface="Montserrat"/>
              <a:ea typeface="Montserrat"/>
              <a:cs typeface="Montserrat"/>
              <a:sym typeface="Montserrat"/>
            </a:endParaRPr>
          </a:p>
          <a:p>
            <a:pPr marL="0" lvl="0" indent="0" algn="ctr" rtl="0">
              <a:spcBef>
                <a:spcPts val="0"/>
              </a:spcBef>
              <a:spcAft>
                <a:spcPts val="0"/>
              </a:spcAft>
              <a:buNone/>
            </a:pPr>
            <a:r>
              <a:rPr lang="en" sz="1700" b="1" dirty="0">
                <a:solidFill>
                  <a:schemeClr val="accent1"/>
                </a:solidFill>
                <a:latin typeface="Montserrat"/>
                <a:ea typeface="Montserrat"/>
                <a:cs typeface="Montserrat"/>
                <a:sym typeface="Montserrat"/>
              </a:rPr>
              <a:t>and answer our questions like kids, teens and tweens.</a:t>
            </a:r>
            <a:endParaRPr sz="1700" b="1" dirty="0">
              <a:solidFill>
                <a:schemeClr val="accent1"/>
              </a:solidFill>
              <a:latin typeface="Montserrat"/>
              <a:ea typeface="Montserrat"/>
              <a:cs typeface="Montserrat"/>
              <a:sym typeface="Montserrat"/>
            </a:endParaRPr>
          </a:p>
        </p:txBody>
      </p:sp>
      <p:sp>
        <p:nvSpPr>
          <p:cNvPr id="442" name="Google Shape;442;p52"/>
          <p:cNvSpPr txBox="1"/>
          <p:nvPr/>
        </p:nvSpPr>
        <p:spPr>
          <a:xfrm>
            <a:off x="1810102" y="4423900"/>
            <a:ext cx="6220800" cy="969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700" b="1">
                <a:solidFill>
                  <a:schemeClr val="accent1"/>
                </a:solidFill>
                <a:latin typeface="Montserrat"/>
                <a:ea typeface="Montserrat"/>
                <a:cs typeface="Montserrat"/>
                <a:sym typeface="Montserrat"/>
              </a:rPr>
              <a:t>I’m a classroom visitor, </a:t>
            </a:r>
            <a:endParaRPr sz="1700" b="1">
              <a:solidFill>
                <a:schemeClr val="accent1"/>
              </a:solidFill>
              <a:latin typeface="Montserrat"/>
              <a:ea typeface="Montserrat"/>
              <a:cs typeface="Montserrat"/>
              <a:sym typeface="Montserrat"/>
            </a:endParaRPr>
          </a:p>
          <a:p>
            <a:pPr marL="0" lvl="0" indent="0" algn="ctr" rtl="0">
              <a:spcBef>
                <a:spcPts val="0"/>
              </a:spcBef>
              <a:spcAft>
                <a:spcPts val="0"/>
              </a:spcAft>
              <a:buNone/>
            </a:pPr>
            <a:r>
              <a:rPr lang="en" sz="1700" b="1">
                <a:solidFill>
                  <a:schemeClr val="accent1"/>
                </a:solidFill>
                <a:latin typeface="Montserrat"/>
                <a:ea typeface="Montserrat"/>
                <a:cs typeface="Montserrat"/>
                <a:sym typeface="Montserrat"/>
              </a:rPr>
              <a:t>and today I’m in your school conducting a </a:t>
            </a:r>
            <a:endParaRPr sz="1700" b="1">
              <a:solidFill>
                <a:schemeClr val="accent1"/>
              </a:solidFill>
              <a:latin typeface="Montserrat"/>
              <a:ea typeface="Montserrat"/>
              <a:cs typeface="Montserrat"/>
              <a:sym typeface="Montserrat"/>
            </a:endParaRPr>
          </a:p>
          <a:p>
            <a:pPr marL="0" lvl="0" indent="0" algn="ctr" rtl="0">
              <a:spcBef>
                <a:spcPts val="0"/>
              </a:spcBef>
              <a:spcAft>
                <a:spcPts val="0"/>
              </a:spcAft>
              <a:buNone/>
            </a:pPr>
            <a:r>
              <a:rPr lang="en" sz="1700" b="1">
                <a:solidFill>
                  <a:schemeClr val="accent1"/>
                </a:solidFill>
                <a:latin typeface="Montserrat"/>
                <a:ea typeface="Montserrat"/>
                <a:cs typeface="Montserrat"/>
                <a:sym typeface="Montserrat"/>
              </a:rPr>
              <a:t>GIFTING SENSE</a:t>
            </a:r>
            <a:r>
              <a:rPr lang="en" sz="1700" b="1" baseline="30000">
                <a:solidFill>
                  <a:schemeClr val="accent1"/>
                </a:solidFill>
                <a:latin typeface="Montserrat"/>
                <a:ea typeface="Montserrat"/>
                <a:cs typeface="Montserrat"/>
                <a:sym typeface="Montserrat"/>
              </a:rPr>
              <a:t>®</a:t>
            </a:r>
            <a:r>
              <a:rPr lang="en" sz="1700" b="1">
                <a:solidFill>
                  <a:srgbClr val="C7478F"/>
                </a:solidFill>
                <a:latin typeface="Montserrat"/>
                <a:ea typeface="Montserrat"/>
                <a:cs typeface="Montserrat"/>
                <a:sym typeface="Montserrat"/>
              </a:rPr>
              <a:t> </a:t>
            </a:r>
            <a:r>
              <a:rPr lang="en" sz="1700" b="1">
                <a:solidFill>
                  <a:schemeClr val="accent1"/>
                </a:solidFill>
                <a:latin typeface="Montserrat"/>
                <a:ea typeface="Montserrat"/>
                <a:cs typeface="Montserrat"/>
                <a:sym typeface="Montserrat"/>
              </a:rPr>
              <a:t>Mindful Spending Workshop.</a:t>
            </a:r>
            <a:endParaRPr sz="2800" b="1">
              <a:solidFill>
                <a:srgbClr val="C7478F"/>
              </a:solidFill>
              <a:latin typeface="Montserrat"/>
              <a:ea typeface="Montserrat"/>
              <a:cs typeface="Montserrat"/>
              <a:sym typeface="Montserrat"/>
            </a:endParaRPr>
          </a:p>
        </p:txBody>
      </p:sp>
      <p:grpSp>
        <p:nvGrpSpPr>
          <p:cNvPr id="443" name="Google Shape;443;p52"/>
          <p:cNvGrpSpPr/>
          <p:nvPr/>
        </p:nvGrpSpPr>
        <p:grpSpPr>
          <a:xfrm>
            <a:off x="3652050" y="5653050"/>
            <a:ext cx="2234400" cy="672900"/>
            <a:chOff x="3652050" y="5653050"/>
            <a:chExt cx="2234400" cy="672900"/>
          </a:xfrm>
        </p:grpSpPr>
        <p:sp>
          <p:nvSpPr>
            <p:cNvPr id="444" name="Google Shape;444;p52"/>
            <p:cNvSpPr/>
            <p:nvPr/>
          </p:nvSpPr>
          <p:spPr>
            <a:xfrm>
              <a:off x="3652050" y="5653050"/>
              <a:ext cx="2234400" cy="672900"/>
            </a:xfrm>
            <a:prstGeom prst="roundRect">
              <a:avLst>
                <a:gd name="adj" fmla="val 16667"/>
              </a:avLst>
            </a:prstGeom>
            <a:solidFill>
              <a:srgbClr val="C7478F"/>
            </a:solidFill>
            <a:ln w="9525" cap="flat" cmpd="sng">
              <a:solidFill>
                <a:srgbClr val="C7478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ontserrat Medium"/>
                <a:ea typeface="Montserrat Medium"/>
                <a:cs typeface="Montserrat Medium"/>
                <a:sym typeface="Montserrat Medium"/>
              </a:endParaRPr>
            </a:p>
          </p:txBody>
        </p:sp>
        <p:sp>
          <p:nvSpPr>
            <p:cNvPr id="445" name="Google Shape;445;p52"/>
            <p:cNvSpPr txBox="1"/>
            <p:nvPr/>
          </p:nvSpPr>
          <p:spPr>
            <a:xfrm>
              <a:off x="3782100" y="5689350"/>
              <a:ext cx="1974300" cy="600300"/>
            </a:xfrm>
            <a:prstGeom prst="rect">
              <a:avLst/>
            </a:prstGeom>
            <a:noFill/>
            <a:ln w="9525" cap="flat" cmpd="sng">
              <a:solidFill>
                <a:srgbClr val="C7478F"/>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2700" b="1">
                  <a:solidFill>
                    <a:schemeClr val="accent1"/>
                  </a:solidFill>
                  <a:latin typeface="Montserrat"/>
                  <a:ea typeface="Montserrat"/>
                  <a:cs typeface="Montserrat"/>
                  <a:sym typeface="Montserrat"/>
                </a:rPr>
                <a:t>Let’s Roll!</a:t>
              </a:r>
              <a:endParaRPr sz="1200">
                <a:solidFill>
                  <a:schemeClr val="accent1"/>
                </a:solidFill>
                <a:latin typeface="Montserrat Medium"/>
                <a:ea typeface="Montserrat Medium"/>
                <a:cs typeface="Montserrat Medium"/>
                <a:sym typeface="Montserrat Medium"/>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53"/>
          <p:cNvSpPr txBox="1"/>
          <p:nvPr/>
        </p:nvSpPr>
        <p:spPr>
          <a:xfrm>
            <a:off x="1902797" y="609960"/>
            <a:ext cx="5795700" cy="507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2100" b="1">
              <a:solidFill>
                <a:srgbClr val="C7478F"/>
              </a:solidFill>
              <a:latin typeface="Montserrat"/>
              <a:ea typeface="Montserrat"/>
              <a:cs typeface="Montserrat"/>
              <a:sym typeface="Montserrat"/>
            </a:endParaRPr>
          </a:p>
        </p:txBody>
      </p:sp>
      <p:sp>
        <p:nvSpPr>
          <p:cNvPr id="451" name="Google Shape;451;p53"/>
          <p:cNvSpPr txBox="1"/>
          <p:nvPr/>
        </p:nvSpPr>
        <p:spPr>
          <a:xfrm>
            <a:off x="3471800" y="1233950"/>
            <a:ext cx="2657700"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00" b="1">
                <a:solidFill>
                  <a:schemeClr val="accent1"/>
                </a:solidFill>
                <a:latin typeface="Montserrat"/>
                <a:ea typeface="Montserrat"/>
                <a:cs typeface="Montserrat"/>
                <a:sym typeface="Montserrat"/>
              </a:rPr>
              <a:t>Need inspiration…</a:t>
            </a:r>
            <a:r>
              <a:rPr lang="en" sz="1900" b="1">
                <a:solidFill>
                  <a:srgbClr val="C7478F"/>
                </a:solidFill>
                <a:latin typeface="Montserrat"/>
                <a:ea typeface="Montserrat"/>
                <a:cs typeface="Montserrat"/>
                <a:sym typeface="Montserrat"/>
              </a:rPr>
              <a:t> </a:t>
            </a:r>
            <a:endParaRPr sz="1900" b="1">
              <a:solidFill>
                <a:srgbClr val="C7478F"/>
              </a:solidFill>
              <a:latin typeface="Montserrat"/>
              <a:ea typeface="Montserrat"/>
              <a:cs typeface="Montserrat"/>
              <a:sym typeface="Montserrat"/>
            </a:endParaRPr>
          </a:p>
        </p:txBody>
      </p:sp>
      <p:pic>
        <p:nvPicPr>
          <p:cNvPr id="452" name="Google Shape;452;p53"/>
          <p:cNvPicPr preferRelativeResize="0"/>
          <p:nvPr/>
        </p:nvPicPr>
        <p:blipFill>
          <a:blip r:embed="rId3">
            <a:alphaModFix/>
          </a:blip>
          <a:stretch>
            <a:fillRect/>
          </a:stretch>
        </p:blipFill>
        <p:spPr>
          <a:xfrm>
            <a:off x="3471748" y="1958402"/>
            <a:ext cx="2657700" cy="3398400"/>
          </a:xfrm>
          <a:prstGeom prst="roundRect">
            <a:avLst>
              <a:gd name="adj" fmla="val 16667"/>
            </a:avLst>
          </a:prstGeom>
          <a:noFill/>
          <a:ln>
            <a:noFill/>
          </a:ln>
        </p:spPr>
      </p:pic>
      <p:sp>
        <p:nvSpPr>
          <p:cNvPr id="453" name="Google Shape;453;p53"/>
          <p:cNvSpPr txBox="1"/>
          <p:nvPr/>
        </p:nvSpPr>
        <p:spPr>
          <a:xfrm>
            <a:off x="4725295" y="4566721"/>
            <a:ext cx="10854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b="1">
                <a:solidFill>
                  <a:srgbClr val="C7478F"/>
                </a:solidFill>
                <a:latin typeface="Montserrat"/>
                <a:ea typeface="Montserrat"/>
                <a:cs typeface="Montserrat"/>
                <a:sym typeface="Montserrat"/>
              </a:rPr>
              <a:t>1979</a:t>
            </a:r>
            <a:endParaRPr sz="1800" b="1">
              <a:solidFill>
                <a:srgbClr val="C7478F"/>
              </a:solidFill>
              <a:latin typeface="Montserrat"/>
              <a:ea typeface="Montserrat"/>
              <a:cs typeface="Montserrat"/>
              <a:sym typeface="Montserrat"/>
            </a:endParaRPr>
          </a:p>
        </p:txBody>
      </p:sp>
      <p:sp>
        <p:nvSpPr>
          <p:cNvPr id="454" name="Google Shape;454;p53"/>
          <p:cNvSpPr txBox="1"/>
          <p:nvPr/>
        </p:nvSpPr>
        <p:spPr>
          <a:xfrm>
            <a:off x="2912847" y="5523975"/>
            <a:ext cx="3775500"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00" b="1">
                <a:solidFill>
                  <a:schemeClr val="accent1"/>
                </a:solidFill>
                <a:latin typeface="Montserrat"/>
                <a:ea typeface="Montserrat"/>
                <a:cs typeface="Montserrat"/>
                <a:sym typeface="Montserrat"/>
              </a:rPr>
              <a:t>to personify your students?</a:t>
            </a:r>
            <a:endParaRPr sz="1900" b="1">
              <a:solidFill>
                <a:schemeClr val="accent1"/>
              </a:solidFill>
              <a:latin typeface="Montserrat"/>
              <a:ea typeface="Montserrat"/>
              <a:cs typeface="Montserrat"/>
              <a:sym typeface="Montserra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54"/>
          <p:cNvSpPr txBox="1">
            <a:spLocks noGrp="1"/>
          </p:cNvSpPr>
          <p:nvPr>
            <p:ph type="title"/>
          </p:nvPr>
        </p:nvSpPr>
        <p:spPr>
          <a:xfrm>
            <a:off x="808450" y="1959050"/>
            <a:ext cx="7899300" cy="945900"/>
          </a:xfrm>
          <a:prstGeom prst="rect">
            <a:avLst/>
          </a:prstGeom>
          <a:noFill/>
          <a:ln>
            <a:noFill/>
          </a:ln>
        </p:spPr>
        <p:txBody>
          <a:bodyPr spcFirstLastPara="1" wrap="square" lIns="68575" tIns="34275" rIns="68575" bIns="34275" anchor="ctr" anchorCtr="0">
            <a:normAutofit/>
          </a:bodyPr>
          <a:lstStyle/>
          <a:p>
            <a:pPr marL="0" lvl="0" indent="0" algn="ctr" rtl="0">
              <a:lnSpc>
                <a:spcPct val="110000"/>
              </a:lnSpc>
              <a:spcBef>
                <a:spcPts val="0"/>
              </a:spcBef>
              <a:spcAft>
                <a:spcPts val="0"/>
              </a:spcAft>
              <a:buClr>
                <a:srgbClr val="000000"/>
              </a:buClr>
              <a:buSzPts val="1500"/>
              <a:buFont typeface="Arial"/>
              <a:buNone/>
            </a:pPr>
            <a:r>
              <a:rPr lang="en" sz="1811"/>
              <a:t>“Has anyone here ever received a holiday or birthday gift that wasn’t quiiiiiite what you hoped for?” Who will share?</a:t>
            </a:r>
            <a:endParaRPr sz="1811"/>
          </a:p>
        </p:txBody>
      </p:sp>
      <p:sp>
        <p:nvSpPr>
          <p:cNvPr id="460" name="Google Shape;460;p54"/>
          <p:cNvSpPr txBox="1">
            <a:spLocks noGrp="1"/>
          </p:cNvSpPr>
          <p:nvPr>
            <p:ph type="title"/>
          </p:nvPr>
        </p:nvSpPr>
        <p:spPr>
          <a:xfrm>
            <a:off x="568274" y="966900"/>
            <a:ext cx="8113200" cy="886200"/>
          </a:xfrm>
          <a:prstGeom prst="rect">
            <a:avLst/>
          </a:prstGeom>
          <a:noFill/>
          <a:ln>
            <a:noFill/>
          </a:ln>
        </p:spPr>
        <p:txBody>
          <a:bodyPr spcFirstLastPara="1" wrap="square" lIns="68575" tIns="34275" rIns="68575" bIns="34275" anchor="ctr" anchorCtr="0">
            <a:normAutofit fontScale="90000"/>
          </a:bodyPr>
          <a:lstStyle/>
          <a:p>
            <a:pPr marL="0" lvl="0" indent="0" algn="ctr" rtl="0">
              <a:lnSpc>
                <a:spcPct val="100000"/>
              </a:lnSpc>
              <a:spcBef>
                <a:spcPts val="0"/>
              </a:spcBef>
              <a:spcAft>
                <a:spcPts val="0"/>
              </a:spcAft>
              <a:buClr>
                <a:schemeClr val="lt1"/>
              </a:buClr>
              <a:buSzPct val="103125"/>
              <a:buFont typeface="Geo"/>
              <a:buNone/>
            </a:pPr>
            <a:r>
              <a:rPr lang="en" sz="3200"/>
              <a:t>Welcome to Money-Smarts 101! </a:t>
            </a:r>
            <a:endParaRPr sz="1533"/>
          </a:p>
          <a:p>
            <a:pPr marL="0" lvl="0" indent="0" algn="ctr" rtl="0">
              <a:lnSpc>
                <a:spcPct val="100000"/>
              </a:lnSpc>
              <a:spcBef>
                <a:spcPts val="0"/>
              </a:spcBef>
              <a:spcAft>
                <a:spcPts val="0"/>
              </a:spcAft>
              <a:buClr>
                <a:schemeClr val="lt1"/>
              </a:buClr>
              <a:buSzPct val="103125"/>
              <a:buFont typeface="Geo"/>
              <a:buNone/>
            </a:pPr>
            <a:r>
              <a:rPr lang="en" sz="3200"/>
              <a:t>Question?</a:t>
            </a:r>
            <a:endParaRPr sz="3200"/>
          </a:p>
          <a:p>
            <a:pPr marL="0" lvl="0" indent="0" algn="ctr" rtl="0">
              <a:lnSpc>
                <a:spcPct val="100000"/>
              </a:lnSpc>
              <a:spcBef>
                <a:spcPts val="0"/>
              </a:spcBef>
              <a:spcAft>
                <a:spcPts val="0"/>
              </a:spcAft>
              <a:buClr>
                <a:schemeClr val="lt1"/>
              </a:buClr>
              <a:buSzPct val="103125"/>
              <a:buFont typeface="Geo"/>
              <a:buNone/>
            </a:pPr>
            <a:endParaRPr sz="3200"/>
          </a:p>
        </p:txBody>
      </p:sp>
      <p:sp>
        <p:nvSpPr>
          <p:cNvPr id="461" name="Google Shape;461;p54"/>
          <p:cNvSpPr txBox="1"/>
          <p:nvPr/>
        </p:nvSpPr>
        <p:spPr>
          <a:xfrm>
            <a:off x="1047985" y="1768247"/>
            <a:ext cx="294300" cy="2385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endParaRPr sz="1100"/>
          </a:p>
        </p:txBody>
      </p:sp>
      <p:sp>
        <p:nvSpPr>
          <p:cNvPr id="462" name="Google Shape;462;p54"/>
          <p:cNvSpPr txBox="1">
            <a:spLocks noGrp="1"/>
          </p:cNvSpPr>
          <p:nvPr>
            <p:ph type="sldNum" idx="12"/>
          </p:nvPr>
        </p:nvSpPr>
        <p:spPr>
          <a:xfrm>
            <a:off x="8896081" y="6634071"/>
            <a:ext cx="576000" cy="559800"/>
          </a:xfrm>
          <a:prstGeom prst="rect">
            <a:avLst/>
          </a:prstGeom>
          <a:noFill/>
          <a:ln>
            <a:noFill/>
          </a:ln>
        </p:spPr>
        <p:txBody>
          <a:bodyPr spcFirstLastPara="1" wrap="square" lIns="68575" tIns="34275" rIns="68575" bIns="34275"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
              <a:t>13</a:t>
            </a:fld>
            <a:endParaRPr/>
          </a:p>
        </p:txBody>
      </p:sp>
      <p:grpSp>
        <p:nvGrpSpPr>
          <p:cNvPr id="463" name="Google Shape;463;p54"/>
          <p:cNvGrpSpPr/>
          <p:nvPr/>
        </p:nvGrpSpPr>
        <p:grpSpPr>
          <a:xfrm>
            <a:off x="808411" y="3665494"/>
            <a:ext cx="7899392" cy="2977195"/>
            <a:chOff x="648313" y="4734431"/>
            <a:chExt cx="6018584" cy="3721494"/>
          </a:xfrm>
        </p:grpSpPr>
        <p:pic>
          <p:nvPicPr>
            <p:cNvPr id="464" name="Google Shape;464;p54" title="Chart"/>
            <p:cNvPicPr preferRelativeResize="0"/>
            <p:nvPr/>
          </p:nvPicPr>
          <p:blipFill>
            <a:blip r:embed="rId3">
              <a:alphaModFix/>
            </a:blip>
            <a:stretch>
              <a:fillRect/>
            </a:stretch>
          </p:blipFill>
          <p:spPr>
            <a:xfrm>
              <a:off x="648313" y="4734431"/>
              <a:ext cx="6018576" cy="3721494"/>
            </a:xfrm>
            <a:prstGeom prst="rect">
              <a:avLst/>
            </a:prstGeom>
            <a:noFill/>
            <a:ln>
              <a:noFill/>
            </a:ln>
          </p:spPr>
        </p:pic>
        <p:cxnSp>
          <p:nvCxnSpPr>
            <p:cNvPr id="465" name="Google Shape;465;p54"/>
            <p:cNvCxnSpPr/>
            <p:nvPr/>
          </p:nvCxnSpPr>
          <p:spPr>
            <a:xfrm>
              <a:off x="4562000" y="7423259"/>
              <a:ext cx="1560600" cy="20100"/>
            </a:xfrm>
            <a:prstGeom prst="straightConnector1">
              <a:avLst/>
            </a:prstGeom>
            <a:noFill/>
            <a:ln w="9525" cap="flat" cmpd="sng">
              <a:solidFill>
                <a:schemeClr val="lt2"/>
              </a:solidFill>
              <a:prstDash val="solid"/>
              <a:round/>
              <a:headEnd type="none" w="med" len="med"/>
              <a:tailEnd type="none" w="med" len="med"/>
            </a:ln>
          </p:spPr>
        </p:cxnSp>
        <p:cxnSp>
          <p:nvCxnSpPr>
            <p:cNvPr id="466" name="Google Shape;466;p54"/>
            <p:cNvCxnSpPr/>
            <p:nvPr/>
          </p:nvCxnSpPr>
          <p:spPr>
            <a:xfrm>
              <a:off x="1633054" y="5334678"/>
              <a:ext cx="1560600" cy="20100"/>
            </a:xfrm>
            <a:prstGeom prst="straightConnector1">
              <a:avLst/>
            </a:prstGeom>
            <a:noFill/>
            <a:ln w="9525" cap="flat" cmpd="sng">
              <a:solidFill>
                <a:schemeClr val="lt2"/>
              </a:solidFill>
              <a:prstDash val="solid"/>
              <a:round/>
              <a:headEnd type="none" w="med" len="med"/>
              <a:tailEnd type="none" w="med" len="med"/>
            </a:ln>
          </p:spPr>
        </p:cxnSp>
        <p:sp>
          <p:nvSpPr>
            <p:cNvPr id="467" name="Google Shape;467;p54"/>
            <p:cNvSpPr txBox="1"/>
            <p:nvPr/>
          </p:nvSpPr>
          <p:spPr>
            <a:xfrm>
              <a:off x="5418897" y="6874500"/>
              <a:ext cx="1248000" cy="69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chemeClr val="accent1"/>
                  </a:solidFill>
                  <a:latin typeface="Montserrat Medium"/>
                  <a:ea typeface="Montserrat Medium"/>
                  <a:cs typeface="Montserrat Medium"/>
                  <a:sym typeface="Montserrat Medium"/>
                </a:rPr>
                <a:t>Yes: 93%</a:t>
              </a:r>
              <a:endParaRPr sz="2400">
                <a:solidFill>
                  <a:schemeClr val="accent1"/>
                </a:solidFill>
                <a:latin typeface="Montserrat Medium"/>
                <a:ea typeface="Montserrat Medium"/>
                <a:cs typeface="Montserrat Medium"/>
                <a:sym typeface="Montserrat Medium"/>
              </a:endParaRPr>
            </a:p>
          </p:txBody>
        </p:sp>
        <p:sp>
          <p:nvSpPr>
            <p:cNvPr id="468" name="Google Shape;468;p54"/>
            <p:cNvSpPr txBox="1"/>
            <p:nvPr/>
          </p:nvSpPr>
          <p:spPr>
            <a:xfrm>
              <a:off x="1429734" y="4734438"/>
              <a:ext cx="1145700" cy="69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chemeClr val="accent1"/>
                  </a:solidFill>
                  <a:latin typeface="Montserrat Medium"/>
                  <a:ea typeface="Montserrat Medium"/>
                  <a:cs typeface="Montserrat Medium"/>
                  <a:sym typeface="Montserrat Medium"/>
                </a:rPr>
                <a:t>No: 7%</a:t>
              </a:r>
              <a:endParaRPr sz="2400">
                <a:solidFill>
                  <a:schemeClr val="accent1"/>
                </a:solidFill>
                <a:latin typeface="Montserrat Medium"/>
                <a:ea typeface="Montserrat Medium"/>
                <a:cs typeface="Montserrat Medium"/>
                <a:sym typeface="Montserrat Medium"/>
              </a:endParaRPr>
            </a:p>
          </p:txBody>
        </p:sp>
      </p:grpSp>
      <p:sp>
        <p:nvSpPr>
          <p:cNvPr id="469" name="Google Shape;469;p54"/>
          <p:cNvSpPr txBox="1"/>
          <p:nvPr/>
        </p:nvSpPr>
        <p:spPr>
          <a:xfrm>
            <a:off x="3707101" y="5174000"/>
            <a:ext cx="21870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500" b="1">
                <a:solidFill>
                  <a:schemeClr val="accent1"/>
                </a:solidFill>
                <a:latin typeface="Montserrat"/>
                <a:ea typeface="Montserrat"/>
                <a:cs typeface="Montserrat"/>
                <a:sym typeface="Montserrat"/>
              </a:rPr>
              <a:t>You are NOT alone!</a:t>
            </a:r>
            <a:endParaRPr sz="1500" b="1">
              <a:solidFill>
                <a:schemeClr val="accent1"/>
              </a:solidFill>
              <a:latin typeface="Montserrat"/>
              <a:ea typeface="Montserrat"/>
              <a:cs typeface="Montserrat"/>
              <a:sym typeface="Montserrat"/>
            </a:endParaRPr>
          </a:p>
        </p:txBody>
      </p:sp>
      <p:pic>
        <p:nvPicPr>
          <p:cNvPr id="470" name="Google Shape;470;p54" descr="Cake outline"/>
          <p:cNvPicPr preferRelativeResize="0"/>
          <p:nvPr/>
        </p:nvPicPr>
        <p:blipFill rotWithShape="1">
          <a:blip r:embed="rId4">
            <a:alphaModFix/>
          </a:blip>
          <a:srcRect/>
          <a:stretch/>
        </p:blipFill>
        <p:spPr>
          <a:xfrm>
            <a:off x="4357501" y="2904957"/>
            <a:ext cx="886200" cy="8862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7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6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55"/>
          <p:cNvSpPr txBox="1">
            <a:spLocks noGrp="1"/>
          </p:cNvSpPr>
          <p:nvPr>
            <p:ph type="title"/>
          </p:nvPr>
        </p:nvSpPr>
        <p:spPr>
          <a:xfrm>
            <a:off x="660150" y="741550"/>
            <a:ext cx="8280900" cy="636000"/>
          </a:xfrm>
          <a:prstGeom prst="rect">
            <a:avLst/>
          </a:prstGeom>
          <a:noFill/>
          <a:ln>
            <a:noFill/>
          </a:ln>
        </p:spPr>
        <p:txBody>
          <a:bodyPr spcFirstLastPara="1" wrap="square" lIns="68575" tIns="34275" rIns="68575" bIns="34275" anchor="ctr" anchorCtr="0">
            <a:normAutofit/>
          </a:bodyPr>
          <a:lstStyle/>
          <a:p>
            <a:pPr marL="0" lvl="0" indent="0" algn="l" rtl="0">
              <a:spcBef>
                <a:spcPts val="0"/>
              </a:spcBef>
              <a:spcAft>
                <a:spcPts val="0"/>
              </a:spcAft>
              <a:buClr>
                <a:schemeClr val="lt1"/>
              </a:buClr>
              <a:buSzPts val="3300"/>
              <a:buFont typeface="Geo"/>
              <a:buNone/>
            </a:pPr>
            <a:r>
              <a:rPr lang="en" sz="1700"/>
              <a:t>Here are the most common answers we’ve received to that question:</a:t>
            </a:r>
            <a:endParaRPr sz="1400">
              <a:solidFill>
                <a:srgbClr val="368626"/>
              </a:solidFill>
            </a:endParaRPr>
          </a:p>
        </p:txBody>
      </p:sp>
      <p:sp>
        <p:nvSpPr>
          <p:cNvPr id="476" name="Google Shape;476;p55"/>
          <p:cNvSpPr txBox="1"/>
          <p:nvPr/>
        </p:nvSpPr>
        <p:spPr>
          <a:xfrm>
            <a:off x="763630" y="1377554"/>
            <a:ext cx="8183400" cy="5472000"/>
          </a:xfrm>
          <a:prstGeom prst="rect">
            <a:avLst/>
          </a:prstGeom>
          <a:noFill/>
          <a:ln>
            <a:noFill/>
          </a:ln>
        </p:spPr>
        <p:txBody>
          <a:bodyPr spcFirstLastPara="1" wrap="square" lIns="68575" tIns="34275" rIns="68575" bIns="34275" anchor="t" anchorCtr="0">
            <a:spAutoFit/>
          </a:bodyPr>
          <a:lstStyle/>
          <a:p>
            <a:pPr marL="457200" marR="0" lvl="0" indent="0" algn="l" rtl="0">
              <a:lnSpc>
                <a:spcPct val="100000"/>
              </a:lnSpc>
              <a:spcBef>
                <a:spcPts val="0"/>
              </a:spcBef>
              <a:spcAft>
                <a:spcPts val="0"/>
              </a:spcAft>
              <a:buNone/>
            </a:pPr>
            <a:r>
              <a:rPr lang="en" sz="1300">
                <a:solidFill>
                  <a:schemeClr val="accent1"/>
                </a:solidFill>
                <a:latin typeface="Montserrat Medium"/>
                <a:ea typeface="Montserrat Medium"/>
                <a:cs typeface="Montserrat Medium"/>
                <a:sym typeface="Montserrat Medium"/>
              </a:rPr>
              <a:t>Socks </a:t>
            </a:r>
            <a:endParaRPr sz="1300">
              <a:solidFill>
                <a:schemeClr val="accent1"/>
              </a:solidFill>
              <a:latin typeface="Montserrat Medium"/>
              <a:ea typeface="Montserrat Medium"/>
              <a:cs typeface="Montserrat Medium"/>
              <a:sym typeface="Montserrat Medium"/>
            </a:endParaRPr>
          </a:p>
          <a:p>
            <a:pPr marL="457200" marR="0" lvl="0" indent="0" algn="l" rtl="0">
              <a:lnSpc>
                <a:spcPct val="100000"/>
              </a:lnSpc>
              <a:spcBef>
                <a:spcPts val="0"/>
              </a:spcBef>
              <a:spcAft>
                <a:spcPts val="0"/>
              </a:spcAft>
              <a:buNone/>
            </a:pPr>
            <a:endParaRPr sz="1300">
              <a:solidFill>
                <a:schemeClr val="accent1"/>
              </a:solidFill>
              <a:latin typeface="Montserrat Medium"/>
              <a:ea typeface="Montserrat Medium"/>
              <a:cs typeface="Montserrat Medium"/>
              <a:sym typeface="Montserrat Medium"/>
            </a:endParaRPr>
          </a:p>
          <a:p>
            <a:pPr marL="457200" marR="0" lvl="0" indent="0" algn="l" rtl="0">
              <a:lnSpc>
                <a:spcPct val="100000"/>
              </a:lnSpc>
              <a:spcBef>
                <a:spcPts val="0"/>
              </a:spcBef>
              <a:spcAft>
                <a:spcPts val="0"/>
              </a:spcAft>
              <a:buNone/>
            </a:pPr>
            <a:r>
              <a:rPr lang="en" sz="1300">
                <a:solidFill>
                  <a:schemeClr val="accent1"/>
                </a:solidFill>
                <a:latin typeface="Montserrat Medium"/>
                <a:ea typeface="Montserrat Medium"/>
                <a:cs typeface="Montserrat Medium"/>
                <a:sym typeface="Montserrat Medium"/>
              </a:rPr>
              <a:t>Pajamas</a:t>
            </a:r>
            <a:endParaRPr sz="1300">
              <a:solidFill>
                <a:schemeClr val="accent1"/>
              </a:solidFill>
              <a:latin typeface="Montserrat Medium"/>
              <a:ea typeface="Montserrat Medium"/>
              <a:cs typeface="Montserrat Medium"/>
              <a:sym typeface="Montserrat Medium"/>
            </a:endParaRPr>
          </a:p>
          <a:p>
            <a:pPr marL="457200" marR="0" lvl="0" indent="0" algn="l" rtl="0">
              <a:lnSpc>
                <a:spcPct val="100000"/>
              </a:lnSpc>
              <a:spcBef>
                <a:spcPts val="0"/>
              </a:spcBef>
              <a:spcAft>
                <a:spcPts val="0"/>
              </a:spcAft>
              <a:buNone/>
            </a:pPr>
            <a:endParaRPr sz="1300">
              <a:solidFill>
                <a:schemeClr val="accent1"/>
              </a:solidFill>
              <a:latin typeface="Montserrat Medium"/>
              <a:ea typeface="Montserrat Medium"/>
              <a:cs typeface="Montserrat Medium"/>
              <a:sym typeface="Montserrat Medium"/>
            </a:endParaRPr>
          </a:p>
          <a:p>
            <a:pPr marL="457200" marR="0" lvl="0" indent="0" algn="l" rtl="0">
              <a:lnSpc>
                <a:spcPct val="100000"/>
              </a:lnSpc>
              <a:spcBef>
                <a:spcPts val="0"/>
              </a:spcBef>
              <a:spcAft>
                <a:spcPts val="0"/>
              </a:spcAft>
              <a:buNone/>
            </a:pPr>
            <a:r>
              <a:rPr lang="en" sz="1300">
                <a:solidFill>
                  <a:schemeClr val="accent1"/>
                </a:solidFill>
                <a:latin typeface="Montserrat Medium"/>
                <a:ea typeface="Montserrat Medium"/>
                <a:cs typeface="Montserrat Medium"/>
                <a:sym typeface="Montserrat Medium"/>
              </a:rPr>
              <a:t>Clothes that are too big/ small</a:t>
            </a:r>
            <a:endParaRPr sz="1300">
              <a:solidFill>
                <a:schemeClr val="accent1"/>
              </a:solidFill>
              <a:latin typeface="Montserrat Medium"/>
              <a:ea typeface="Montserrat Medium"/>
              <a:cs typeface="Montserrat Medium"/>
              <a:sym typeface="Montserrat Medium"/>
            </a:endParaRPr>
          </a:p>
          <a:p>
            <a:pPr marL="457200" marR="0" lvl="0" indent="0" algn="l" rtl="0">
              <a:lnSpc>
                <a:spcPct val="100000"/>
              </a:lnSpc>
              <a:spcBef>
                <a:spcPts val="0"/>
              </a:spcBef>
              <a:spcAft>
                <a:spcPts val="0"/>
              </a:spcAft>
              <a:buNone/>
            </a:pPr>
            <a:endParaRPr sz="1300">
              <a:solidFill>
                <a:schemeClr val="accent1"/>
              </a:solidFill>
              <a:latin typeface="Montserrat Medium"/>
              <a:ea typeface="Montserrat Medium"/>
              <a:cs typeface="Montserrat Medium"/>
              <a:sym typeface="Montserrat Medium"/>
            </a:endParaRPr>
          </a:p>
          <a:p>
            <a:pPr marL="457200" marR="0" lvl="0" indent="0" algn="l" rtl="0">
              <a:lnSpc>
                <a:spcPct val="100000"/>
              </a:lnSpc>
              <a:spcBef>
                <a:spcPts val="0"/>
              </a:spcBef>
              <a:spcAft>
                <a:spcPts val="0"/>
              </a:spcAft>
              <a:buNone/>
            </a:pPr>
            <a:r>
              <a:rPr lang="en" sz="1300">
                <a:solidFill>
                  <a:schemeClr val="accent1"/>
                </a:solidFill>
                <a:latin typeface="Montserrat Medium"/>
                <a:ea typeface="Montserrat Medium"/>
                <a:cs typeface="Montserrat Medium"/>
                <a:sym typeface="Montserrat Medium"/>
              </a:rPr>
              <a:t>Clothes that aren’t your style</a:t>
            </a:r>
            <a:endParaRPr sz="1300">
              <a:solidFill>
                <a:schemeClr val="accent1"/>
              </a:solidFill>
              <a:latin typeface="Montserrat Medium"/>
              <a:ea typeface="Montserrat Medium"/>
              <a:cs typeface="Montserrat Medium"/>
              <a:sym typeface="Montserrat Medium"/>
            </a:endParaRPr>
          </a:p>
          <a:p>
            <a:pPr marL="457200" marR="0" lvl="0" indent="0" algn="l" rtl="0">
              <a:lnSpc>
                <a:spcPct val="100000"/>
              </a:lnSpc>
              <a:spcBef>
                <a:spcPts val="0"/>
              </a:spcBef>
              <a:spcAft>
                <a:spcPts val="0"/>
              </a:spcAft>
              <a:buNone/>
            </a:pPr>
            <a:endParaRPr sz="1300">
              <a:solidFill>
                <a:schemeClr val="accent1"/>
              </a:solidFill>
              <a:latin typeface="Montserrat Medium"/>
              <a:ea typeface="Montserrat Medium"/>
              <a:cs typeface="Montserrat Medium"/>
              <a:sym typeface="Montserrat Medium"/>
            </a:endParaRPr>
          </a:p>
          <a:p>
            <a:pPr marL="457200" marR="0" lvl="0" indent="0" algn="l" rtl="0">
              <a:lnSpc>
                <a:spcPct val="100000"/>
              </a:lnSpc>
              <a:spcBef>
                <a:spcPts val="0"/>
              </a:spcBef>
              <a:spcAft>
                <a:spcPts val="0"/>
              </a:spcAft>
              <a:buNone/>
            </a:pPr>
            <a:r>
              <a:rPr lang="en" sz="1300">
                <a:solidFill>
                  <a:schemeClr val="accent1"/>
                </a:solidFill>
                <a:latin typeface="Montserrat Medium"/>
                <a:ea typeface="Montserrat Medium"/>
                <a:cs typeface="Montserrat Medium"/>
                <a:sym typeface="Montserrat Medium"/>
              </a:rPr>
              <a:t>Pierced earrings you can’t use</a:t>
            </a:r>
            <a:endParaRPr sz="1300">
              <a:solidFill>
                <a:schemeClr val="accent1"/>
              </a:solidFill>
              <a:latin typeface="Montserrat Medium"/>
              <a:ea typeface="Montserrat Medium"/>
              <a:cs typeface="Montserrat Medium"/>
              <a:sym typeface="Montserrat Medium"/>
            </a:endParaRPr>
          </a:p>
          <a:p>
            <a:pPr marL="457200" marR="0" lvl="0" indent="0" algn="l" rtl="0">
              <a:lnSpc>
                <a:spcPct val="100000"/>
              </a:lnSpc>
              <a:spcBef>
                <a:spcPts val="0"/>
              </a:spcBef>
              <a:spcAft>
                <a:spcPts val="0"/>
              </a:spcAft>
              <a:buNone/>
            </a:pPr>
            <a:endParaRPr sz="1300">
              <a:solidFill>
                <a:schemeClr val="accent1"/>
              </a:solidFill>
              <a:latin typeface="Montserrat Medium"/>
              <a:ea typeface="Montserrat Medium"/>
              <a:cs typeface="Montserrat Medium"/>
              <a:sym typeface="Montserrat Medium"/>
            </a:endParaRPr>
          </a:p>
          <a:p>
            <a:pPr marL="457200" marR="0" lvl="0" indent="0" algn="l" rtl="0">
              <a:lnSpc>
                <a:spcPct val="100000"/>
              </a:lnSpc>
              <a:spcBef>
                <a:spcPts val="0"/>
              </a:spcBef>
              <a:spcAft>
                <a:spcPts val="0"/>
              </a:spcAft>
              <a:buNone/>
            </a:pPr>
            <a:r>
              <a:rPr lang="en" sz="1300">
                <a:solidFill>
                  <a:schemeClr val="accent1"/>
                </a:solidFill>
                <a:latin typeface="Montserrat Medium"/>
                <a:ea typeface="Montserrat Medium"/>
                <a:cs typeface="Montserrat Medium"/>
                <a:sym typeface="Montserrat Medium"/>
              </a:rPr>
              <a:t>Books you’ve already read</a:t>
            </a:r>
            <a:endParaRPr sz="1300">
              <a:solidFill>
                <a:schemeClr val="accent1"/>
              </a:solidFill>
              <a:latin typeface="Montserrat Medium"/>
              <a:ea typeface="Montserrat Medium"/>
              <a:cs typeface="Montserrat Medium"/>
              <a:sym typeface="Montserrat Medium"/>
            </a:endParaRPr>
          </a:p>
          <a:p>
            <a:pPr marL="457200" marR="0" lvl="0" indent="0" algn="l" rtl="0">
              <a:lnSpc>
                <a:spcPct val="100000"/>
              </a:lnSpc>
              <a:spcBef>
                <a:spcPts val="0"/>
              </a:spcBef>
              <a:spcAft>
                <a:spcPts val="0"/>
              </a:spcAft>
              <a:buNone/>
            </a:pPr>
            <a:endParaRPr sz="1300">
              <a:solidFill>
                <a:schemeClr val="accent1"/>
              </a:solidFill>
              <a:latin typeface="Montserrat Medium"/>
              <a:ea typeface="Montserrat Medium"/>
              <a:cs typeface="Montserrat Medium"/>
              <a:sym typeface="Montserrat Medium"/>
            </a:endParaRPr>
          </a:p>
          <a:p>
            <a:pPr marL="457200" marR="0" lvl="0" indent="0" algn="l" rtl="0">
              <a:lnSpc>
                <a:spcPct val="100000"/>
              </a:lnSpc>
              <a:spcBef>
                <a:spcPts val="0"/>
              </a:spcBef>
              <a:spcAft>
                <a:spcPts val="0"/>
              </a:spcAft>
              <a:buNone/>
            </a:pPr>
            <a:r>
              <a:rPr lang="en" sz="1300">
                <a:solidFill>
                  <a:schemeClr val="accent1"/>
                </a:solidFill>
                <a:latin typeface="Montserrat Medium"/>
                <a:ea typeface="Montserrat Medium"/>
                <a:cs typeface="Montserrat Medium"/>
                <a:sym typeface="Montserrat Medium"/>
              </a:rPr>
              <a:t>Toys/ gifts for younger kids</a:t>
            </a:r>
            <a:endParaRPr sz="1300">
              <a:solidFill>
                <a:schemeClr val="accent1"/>
              </a:solidFill>
              <a:latin typeface="Montserrat Medium"/>
              <a:ea typeface="Montserrat Medium"/>
              <a:cs typeface="Montserrat Medium"/>
              <a:sym typeface="Montserrat Medium"/>
            </a:endParaRPr>
          </a:p>
          <a:p>
            <a:pPr marL="457200" marR="0" lvl="0" indent="0" algn="l" rtl="0">
              <a:lnSpc>
                <a:spcPct val="100000"/>
              </a:lnSpc>
              <a:spcBef>
                <a:spcPts val="0"/>
              </a:spcBef>
              <a:spcAft>
                <a:spcPts val="0"/>
              </a:spcAft>
              <a:buNone/>
            </a:pPr>
            <a:endParaRPr sz="1300">
              <a:solidFill>
                <a:schemeClr val="accent1"/>
              </a:solidFill>
              <a:latin typeface="Montserrat Medium"/>
              <a:ea typeface="Montserrat Medium"/>
              <a:cs typeface="Montserrat Medium"/>
              <a:sym typeface="Montserrat Medium"/>
            </a:endParaRPr>
          </a:p>
          <a:p>
            <a:pPr marL="457200" lvl="0" indent="0" algn="l" rtl="0">
              <a:spcBef>
                <a:spcPts val="0"/>
              </a:spcBef>
              <a:spcAft>
                <a:spcPts val="0"/>
              </a:spcAft>
              <a:buNone/>
            </a:pPr>
            <a:r>
              <a:rPr lang="en" sz="1300">
                <a:solidFill>
                  <a:schemeClr val="accent1"/>
                </a:solidFill>
                <a:latin typeface="Montserrat Medium"/>
                <a:ea typeface="Montserrat Medium"/>
                <a:cs typeface="Montserrat Medium"/>
                <a:sym typeface="Montserrat Medium"/>
              </a:rPr>
              <a:t>Toys/ gifts that don’t interest you</a:t>
            </a:r>
            <a:endParaRPr sz="1300">
              <a:solidFill>
                <a:schemeClr val="accent1"/>
              </a:solidFill>
              <a:latin typeface="Montserrat Medium"/>
              <a:ea typeface="Montserrat Medium"/>
              <a:cs typeface="Montserrat Medium"/>
              <a:sym typeface="Montserrat Medium"/>
            </a:endParaRPr>
          </a:p>
          <a:p>
            <a:pPr marL="457200" lvl="0" indent="0" algn="l" rtl="0">
              <a:spcBef>
                <a:spcPts val="0"/>
              </a:spcBef>
              <a:spcAft>
                <a:spcPts val="0"/>
              </a:spcAft>
              <a:buNone/>
            </a:pPr>
            <a:endParaRPr sz="1300">
              <a:solidFill>
                <a:schemeClr val="accent1"/>
              </a:solidFill>
              <a:latin typeface="Montserrat Medium"/>
              <a:ea typeface="Montserrat Medium"/>
              <a:cs typeface="Montserrat Medium"/>
              <a:sym typeface="Montserrat Medium"/>
            </a:endParaRPr>
          </a:p>
          <a:p>
            <a:pPr marL="457200" lvl="0" indent="0" algn="l" rtl="0">
              <a:spcBef>
                <a:spcPts val="0"/>
              </a:spcBef>
              <a:spcAft>
                <a:spcPts val="0"/>
              </a:spcAft>
              <a:buNone/>
            </a:pPr>
            <a:r>
              <a:rPr lang="en" sz="1300">
                <a:solidFill>
                  <a:schemeClr val="accent1"/>
                </a:solidFill>
                <a:latin typeface="Montserrat Medium"/>
                <a:ea typeface="Montserrat Medium"/>
                <a:cs typeface="Montserrat Medium"/>
                <a:sym typeface="Montserrat Medium"/>
              </a:rPr>
              <a:t>Toys/ gifts the gift-giver likes</a:t>
            </a:r>
            <a:endParaRPr sz="1300">
              <a:solidFill>
                <a:schemeClr val="accent1"/>
              </a:solidFill>
              <a:latin typeface="Montserrat Medium"/>
              <a:ea typeface="Montserrat Medium"/>
              <a:cs typeface="Montserrat Medium"/>
              <a:sym typeface="Montserrat Medium"/>
            </a:endParaRPr>
          </a:p>
          <a:p>
            <a:pPr marL="457200" lvl="0" indent="0" algn="l" rtl="0">
              <a:spcBef>
                <a:spcPts val="0"/>
              </a:spcBef>
              <a:spcAft>
                <a:spcPts val="0"/>
              </a:spcAft>
              <a:buNone/>
            </a:pPr>
            <a:endParaRPr sz="1300">
              <a:solidFill>
                <a:schemeClr val="accent1"/>
              </a:solidFill>
              <a:latin typeface="Montserrat Medium"/>
              <a:ea typeface="Montserrat Medium"/>
              <a:cs typeface="Montserrat Medium"/>
              <a:sym typeface="Montserrat Medium"/>
            </a:endParaRPr>
          </a:p>
          <a:p>
            <a:pPr marL="457200" lvl="0" indent="0" algn="l" rtl="0">
              <a:spcBef>
                <a:spcPts val="0"/>
              </a:spcBef>
              <a:spcAft>
                <a:spcPts val="0"/>
              </a:spcAft>
              <a:buNone/>
            </a:pPr>
            <a:r>
              <a:rPr lang="en" sz="1300">
                <a:solidFill>
                  <a:schemeClr val="accent1"/>
                </a:solidFill>
                <a:latin typeface="Montserrat Medium"/>
                <a:ea typeface="Montserrat Medium"/>
                <a:cs typeface="Montserrat Medium"/>
                <a:sym typeface="Montserrat Medium"/>
              </a:rPr>
              <a:t>Instruments you cannot play</a:t>
            </a:r>
            <a:endParaRPr sz="1300">
              <a:solidFill>
                <a:schemeClr val="accent1"/>
              </a:solidFill>
              <a:latin typeface="Montserrat Medium"/>
              <a:ea typeface="Montserrat Medium"/>
              <a:cs typeface="Montserrat Medium"/>
              <a:sym typeface="Montserrat Medium"/>
            </a:endParaRPr>
          </a:p>
          <a:p>
            <a:pPr marL="457200" lvl="0" indent="0" algn="l" rtl="0">
              <a:spcBef>
                <a:spcPts val="0"/>
              </a:spcBef>
              <a:spcAft>
                <a:spcPts val="0"/>
              </a:spcAft>
              <a:buNone/>
            </a:pPr>
            <a:endParaRPr sz="1300">
              <a:solidFill>
                <a:schemeClr val="accent1"/>
              </a:solidFill>
              <a:latin typeface="Montserrat Medium"/>
              <a:ea typeface="Montserrat Medium"/>
              <a:cs typeface="Montserrat Medium"/>
              <a:sym typeface="Montserrat Medium"/>
            </a:endParaRPr>
          </a:p>
          <a:p>
            <a:pPr marL="457200" lvl="0" indent="0" algn="l" rtl="0">
              <a:spcBef>
                <a:spcPts val="0"/>
              </a:spcBef>
              <a:spcAft>
                <a:spcPts val="0"/>
              </a:spcAft>
              <a:buNone/>
            </a:pPr>
            <a:r>
              <a:rPr lang="en" sz="1300">
                <a:solidFill>
                  <a:schemeClr val="accent1"/>
                </a:solidFill>
                <a:latin typeface="Montserrat Medium"/>
                <a:ea typeface="Montserrat Medium"/>
                <a:cs typeface="Montserrat Medium"/>
                <a:sym typeface="Montserrat Medium"/>
              </a:rPr>
              <a:t>Out of season sports equipment</a:t>
            </a:r>
            <a:endParaRPr sz="1300">
              <a:solidFill>
                <a:schemeClr val="accent1"/>
              </a:solidFill>
              <a:latin typeface="Montserrat Medium"/>
              <a:ea typeface="Montserrat Medium"/>
              <a:cs typeface="Montserrat Medium"/>
              <a:sym typeface="Montserrat Medium"/>
            </a:endParaRPr>
          </a:p>
          <a:p>
            <a:pPr marL="457200" lvl="0" indent="0" algn="l" rtl="0">
              <a:spcBef>
                <a:spcPts val="0"/>
              </a:spcBef>
              <a:spcAft>
                <a:spcPts val="0"/>
              </a:spcAft>
              <a:buNone/>
            </a:pPr>
            <a:endParaRPr sz="1300">
              <a:solidFill>
                <a:schemeClr val="accent1"/>
              </a:solidFill>
              <a:latin typeface="Montserrat Medium"/>
              <a:ea typeface="Montserrat Medium"/>
              <a:cs typeface="Montserrat Medium"/>
              <a:sym typeface="Montserrat Medium"/>
            </a:endParaRPr>
          </a:p>
          <a:p>
            <a:pPr marL="457200" lvl="0" indent="0" algn="l" rtl="0">
              <a:spcBef>
                <a:spcPts val="0"/>
              </a:spcBef>
              <a:spcAft>
                <a:spcPts val="0"/>
              </a:spcAft>
              <a:buNone/>
            </a:pPr>
            <a:r>
              <a:rPr lang="en" sz="1300">
                <a:solidFill>
                  <a:schemeClr val="accent1"/>
                </a:solidFill>
                <a:latin typeface="Montserrat Medium"/>
                <a:ea typeface="Montserrat Medium"/>
                <a:cs typeface="Montserrat Medium"/>
                <a:sym typeface="Montserrat Medium"/>
              </a:rPr>
              <a:t>Old technology e.g. game consoles</a:t>
            </a:r>
            <a:endParaRPr sz="1300">
              <a:solidFill>
                <a:schemeClr val="accent1"/>
              </a:solidFill>
              <a:latin typeface="Montserrat Medium"/>
              <a:ea typeface="Montserrat Medium"/>
              <a:cs typeface="Montserrat Medium"/>
              <a:sym typeface="Montserrat Medium"/>
            </a:endParaRPr>
          </a:p>
          <a:p>
            <a:pPr marL="457200" lvl="0" indent="0" algn="l" rtl="0">
              <a:spcBef>
                <a:spcPts val="0"/>
              </a:spcBef>
              <a:spcAft>
                <a:spcPts val="0"/>
              </a:spcAft>
              <a:buNone/>
            </a:pPr>
            <a:endParaRPr sz="1300">
              <a:solidFill>
                <a:schemeClr val="accent1"/>
              </a:solidFill>
              <a:latin typeface="Montserrat Medium"/>
              <a:ea typeface="Montserrat Medium"/>
              <a:cs typeface="Montserrat Medium"/>
              <a:sym typeface="Montserrat Medium"/>
            </a:endParaRPr>
          </a:p>
          <a:p>
            <a:pPr marL="457200" lvl="0" indent="0" algn="l" rtl="0">
              <a:spcBef>
                <a:spcPts val="0"/>
              </a:spcBef>
              <a:spcAft>
                <a:spcPts val="0"/>
              </a:spcAft>
              <a:buNone/>
            </a:pPr>
            <a:r>
              <a:rPr lang="en" sz="1300">
                <a:solidFill>
                  <a:schemeClr val="accent1"/>
                </a:solidFill>
                <a:latin typeface="Montserrat Medium"/>
                <a:ea typeface="Montserrat Medium"/>
                <a:cs typeface="Montserrat Medium"/>
                <a:sym typeface="Montserrat Medium"/>
              </a:rPr>
              <a:t>A pet you’re not allowed to keep!</a:t>
            </a:r>
            <a:endParaRPr sz="1300">
              <a:solidFill>
                <a:schemeClr val="accent1"/>
              </a:solidFill>
              <a:latin typeface="Montserrat Medium"/>
              <a:ea typeface="Montserrat Medium"/>
              <a:cs typeface="Montserrat Medium"/>
              <a:sym typeface="Montserrat Medium"/>
            </a:endParaRPr>
          </a:p>
          <a:p>
            <a:pPr marL="457200" lvl="0" indent="0" algn="l" rtl="0">
              <a:spcBef>
                <a:spcPts val="0"/>
              </a:spcBef>
              <a:spcAft>
                <a:spcPts val="0"/>
              </a:spcAft>
              <a:buNone/>
            </a:pPr>
            <a:endParaRPr sz="1300">
              <a:solidFill>
                <a:schemeClr val="accent1"/>
              </a:solidFill>
              <a:latin typeface="Montserrat Medium"/>
              <a:ea typeface="Montserrat Medium"/>
              <a:cs typeface="Montserrat Medium"/>
              <a:sym typeface="Montserrat Medium"/>
            </a:endParaRPr>
          </a:p>
          <a:p>
            <a:pPr marL="457200" lvl="0" indent="0" algn="l" rtl="0">
              <a:spcBef>
                <a:spcPts val="0"/>
              </a:spcBef>
              <a:spcAft>
                <a:spcPts val="0"/>
              </a:spcAft>
              <a:buNone/>
            </a:pPr>
            <a:r>
              <a:rPr lang="en" sz="1300">
                <a:solidFill>
                  <a:schemeClr val="accent1"/>
                </a:solidFill>
                <a:latin typeface="Montserrat Medium"/>
                <a:ea typeface="Montserrat Medium"/>
                <a:cs typeface="Montserrat Medium"/>
                <a:sym typeface="Montserrat Medium"/>
              </a:rPr>
              <a:t>Gift cards to stores you never visit</a:t>
            </a:r>
            <a:endParaRPr sz="1300">
              <a:solidFill>
                <a:schemeClr val="accent1"/>
              </a:solidFill>
              <a:latin typeface="Montserrat Medium"/>
              <a:ea typeface="Montserrat Medium"/>
              <a:cs typeface="Montserrat Medium"/>
              <a:sym typeface="Montserrat Medium"/>
            </a:endParaRPr>
          </a:p>
        </p:txBody>
      </p:sp>
      <p:pic>
        <p:nvPicPr>
          <p:cNvPr id="477" name="Google Shape;477;p55" descr="Puppet outline"/>
          <p:cNvPicPr preferRelativeResize="0"/>
          <p:nvPr/>
        </p:nvPicPr>
        <p:blipFill rotWithShape="1">
          <a:blip r:embed="rId3">
            <a:alphaModFix/>
          </a:blip>
          <a:srcRect/>
          <a:stretch/>
        </p:blipFill>
        <p:spPr>
          <a:xfrm>
            <a:off x="3708525" y="4482600"/>
            <a:ext cx="493550" cy="384725"/>
          </a:xfrm>
          <a:prstGeom prst="rect">
            <a:avLst/>
          </a:prstGeom>
          <a:noFill/>
          <a:ln>
            <a:noFill/>
          </a:ln>
        </p:spPr>
      </p:pic>
      <p:sp>
        <p:nvSpPr>
          <p:cNvPr id="478" name="Google Shape;478;p55"/>
          <p:cNvSpPr txBox="1">
            <a:spLocks noGrp="1"/>
          </p:cNvSpPr>
          <p:nvPr>
            <p:ph type="title"/>
          </p:nvPr>
        </p:nvSpPr>
        <p:spPr>
          <a:xfrm>
            <a:off x="609730" y="153303"/>
            <a:ext cx="8491200" cy="832200"/>
          </a:xfrm>
          <a:prstGeom prst="rect">
            <a:avLst/>
          </a:prstGeom>
          <a:noFill/>
          <a:ln>
            <a:noFill/>
          </a:ln>
        </p:spPr>
        <p:txBody>
          <a:bodyPr spcFirstLastPara="1" wrap="square" lIns="68575" tIns="34275" rIns="68575" bIns="34275" anchor="ctr" anchorCtr="0">
            <a:noAutofit/>
          </a:bodyPr>
          <a:lstStyle/>
          <a:p>
            <a:pPr marL="0" lvl="0" indent="0" algn="ctr" rtl="0">
              <a:spcBef>
                <a:spcPts val="0"/>
              </a:spcBef>
              <a:spcAft>
                <a:spcPts val="0"/>
              </a:spcAft>
              <a:buNone/>
            </a:pPr>
            <a:r>
              <a:rPr lang="en" sz="3200" dirty="0"/>
              <a:t>You are </a:t>
            </a:r>
            <a:r>
              <a:rPr lang="en" sz="3200" dirty="0">
                <a:solidFill>
                  <a:schemeClr val="tx2"/>
                </a:solidFill>
              </a:rPr>
              <a:t>not</a:t>
            </a:r>
            <a:r>
              <a:rPr lang="en" sz="3200" dirty="0"/>
              <a:t> alone…</a:t>
            </a:r>
            <a:endParaRPr sz="3500" dirty="0"/>
          </a:p>
        </p:txBody>
      </p:sp>
      <p:pic>
        <p:nvPicPr>
          <p:cNvPr id="479" name="Google Shape;479;p55" descr="Game controller outline"/>
          <p:cNvPicPr preferRelativeResize="0"/>
          <p:nvPr/>
        </p:nvPicPr>
        <p:blipFill rotWithShape="1">
          <a:blip r:embed="rId4">
            <a:alphaModFix/>
          </a:blip>
          <a:srcRect/>
          <a:stretch/>
        </p:blipFill>
        <p:spPr>
          <a:xfrm rot="1304239">
            <a:off x="4321689" y="5726043"/>
            <a:ext cx="416581" cy="416581"/>
          </a:xfrm>
          <a:prstGeom prst="rect">
            <a:avLst/>
          </a:prstGeom>
          <a:noFill/>
          <a:ln>
            <a:noFill/>
          </a:ln>
        </p:spPr>
      </p:pic>
      <p:sp>
        <p:nvSpPr>
          <p:cNvPr id="480" name="Google Shape;480;p55"/>
          <p:cNvSpPr txBox="1"/>
          <p:nvPr/>
        </p:nvSpPr>
        <p:spPr>
          <a:xfrm>
            <a:off x="1047985" y="1768247"/>
            <a:ext cx="294300" cy="2385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endParaRPr sz="1100"/>
          </a:p>
        </p:txBody>
      </p:sp>
      <p:sp>
        <p:nvSpPr>
          <p:cNvPr id="481" name="Google Shape;481;p55"/>
          <p:cNvSpPr txBox="1">
            <a:spLocks noGrp="1"/>
          </p:cNvSpPr>
          <p:nvPr>
            <p:ph type="sldNum" idx="12"/>
          </p:nvPr>
        </p:nvSpPr>
        <p:spPr>
          <a:xfrm>
            <a:off x="8896081" y="6634071"/>
            <a:ext cx="576000" cy="559800"/>
          </a:xfrm>
          <a:prstGeom prst="rect">
            <a:avLst/>
          </a:prstGeom>
          <a:noFill/>
          <a:ln>
            <a:noFill/>
          </a:ln>
        </p:spPr>
        <p:txBody>
          <a:bodyPr spcFirstLastPara="1" wrap="square" lIns="68575" tIns="34275" rIns="68575" bIns="34275"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
              <a:t>14</a:t>
            </a:fld>
            <a:endParaRPr/>
          </a:p>
        </p:txBody>
      </p:sp>
      <p:pic>
        <p:nvPicPr>
          <p:cNvPr id="482" name="Google Shape;482;p55" descr="Robot outline"/>
          <p:cNvPicPr preferRelativeResize="0"/>
          <p:nvPr/>
        </p:nvPicPr>
        <p:blipFill rotWithShape="1">
          <a:blip r:embed="rId5">
            <a:alphaModFix/>
          </a:blip>
          <a:srcRect/>
          <a:stretch/>
        </p:blipFill>
        <p:spPr>
          <a:xfrm>
            <a:off x="3554981" y="3692210"/>
            <a:ext cx="451600" cy="451600"/>
          </a:xfrm>
          <a:prstGeom prst="rect">
            <a:avLst/>
          </a:prstGeom>
          <a:noFill/>
          <a:ln>
            <a:noFill/>
          </a:ln>
        </p:spPr>
      </p:pic>
      <p:pic>
        <p:nvPicPr>
          <p:cNvPr id="483" name="Google Shape;483;p55" descr="3d Glasses outline"/>
          <p:cNvPicPr preferRelativeResize="0"/>
          <p:nvPr/>
        </p:nvPicPr>
        <p:blipFill rotWithShape="1">
          <a:blip r:embed="rId6">
            <a:alphaModFix/>
          </a:blip>
          <a:srcRect/>
          <a:stretch/>
        </p:blipFill>
        <p:spPr>
          <a:xfrm>
            <a:off x="4143204" y="4031000"/>
            <a:ext cx="451600" cy="451600"/>
          </a:xfrm>
          <a:prstGeom prst="rect">
            <a:avLst/>
          </a:prstGeom>
          <a:noFill/>
          <a:ln>
            <a:noFill/>
          </a:ln>
        </p:spPr>
      </p:pic>
      <p:pic>
        <p:nvPicPr>
          <p:cNvPr id="484" name="Google Shape;484;p55" title="1.png"/>
          <p:cNvPicPr preferRelativeResize="0"/>
          <p:nvPr/>
        </p:nvPicPr>
        <p:blipFill>
          <a:blip r:embed="rId7">
            <a:alphaModFix/>
          </a:blip>
          <a:stretch>
            <a:fillRect/>
          </a:stretch>
        </p:blipFill>
        <p:spPr>
          <a:xfrm>
            <a:off x="3833286" y="2859720"/>
            <a:ext cx="309918" cy="387497"/>
          </a:xfrm>
          <a:prstGeom prst="rect">
            <a:avLst/>
          </a:prstGeom>
          <a:noFill/>
          <a:ln>
            <a:noFill/>
          </a:ln>
        </p:spPr>
      </p:pic>
      <p:pic>
        <p:nvPicPr>
          <p:cNvPr id="485" name="Google Shape;485;p55" title="ChatGPT Image Oct 2, 2025, 02_35_32 PM.png"/>
          <p:cNvPicPr preferRelativeResize="0"/>
          <p:nvPr/>
        </p:nvPicPr>
        <p:blipFill rotWithShape="1">
          <a:blip r:embed="rId8">
            <a:alphaModFix/>
          </a:blip>
          <a:srcRect t="20795" b="19755"/>
          <a:stretch/>
        </p:blipFill>
        <p:spPr>
          <a:xfrm rot="748961">
            <a:off x="3884933" y="2073457"/>
            <a:ext cx="607783" cy="535334"/>
          </a:xfrm>
          <a:prstGeom prst="rect">
            <a:avLst/>
          </a:prstGeom>
          <a:noFill/>
          <a:ln>
            <a:noFill/>
          </a:ln>
        </p:spPr>
      </p:pic>
      <p:pic>
        <p:nvPicPr>
          <p:cNvPr id="486" name="Google Shape;486;p55" descr="Sock outline"/>
          <p:cNvPicPr preferRelativeResize="0"/>
          <p:nvPr/>
        </p:nvPicPr>
        <p:blipFill rotWithShape="1">
          <a:blip r:embed="rId9">
            <a:alphaModFix/>
          </a:blip>
          <a:srcRect/>
          <a:stretch/>
        </p:blipFill>
        <p:spPr>
          <a:xfrm rot="-1040460">
            <a:off x="1793543" y="1363070"/>
            <a:ext cx="247419" cy="247419"/>
          </a:xfrm>
          <a:prstGeom prst="rect">
            <a:avLst/>
          </a:prstGeom>
          <a:noFill/>
          <a:ln>
            <a:noFill/>
          </a:ln>
        </p:spPr>
      </p:pic>
      <p:pic>
        <p:nvPicPr>
          <p:cNvPr id="487" name="Google Shape;487;p55" descr="Sock outline"/>
          <p:cNvPicPr preferRelativeResize="0"/>
          <p:nvPr/>
        </p:nvPicPr>
        <p:blipFill rotWithShape="1">
          <a:blip r:embed="rId9">
            <a:alphaModFix/>
          </a:blip>
          <a:srcRect/>
          <a:stretch/>
        </p:blipFill>
        <p:spPr>
          <a:xfrm rot="-1040460">
            <a:off x="1876318" y="1278430"/>
            <a:ext cx="247419" cy="247419"/>
          </a:xfrm>
          <a:prstGeom prst="rect">
            <a:avLst/>
          </a:prstGeom>
          <a:noFill/>
          <a:ln>
            <a:noFill/>
          </a:ln>
        </p:spPr>
      </p:pic>
      <p:pic>
        <p:nvPicPr>
          <p:cNvPr id="488" name="Google Shape;488;p55" descr="Sport balls outline"/>
          <p:cNvPicPr preferRelativeResize="0"/>
          <p:nvPr/>
        </p:nvPicPr>
        <p:blipFill rotWithShape="1">
          <a:blip r:embed="rId10">
            <a:alphaModFix/>
          </a:blip>
          <a:srcRect/>
          <a:stretch/>
        </p:blipFill>
        <p:spPr>
          <a:xfrm rot="823743">
            <a:off x="4007990" y="5063580"/>
            <a:ext cx="571577" cy="571577"/>
          </a:xfrm>
          <a:prstGeom prst="rect">
            <a:avLst/>
          </a:prstGeom>
          <a:noFill/>
          <a:ln>
            <a:noFill/>
          </a:ln>
        </p:spPr>
      </p:pic>
      <p:sp>
        <p:nvSpPr>
          <p:cNvPr id="489" name="Google Shape;489;p55"/>
          <p:cNvSpPr txBox="1"/>
          <p:nvPr/>
        </p:nvSpPr>
        <p:spPr>
          <a:xfrm>
            <a:off x="5217500" y="3086425"/>
            <a:ext cx="3729600" cy="1108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lt1"/>
              </a:buClr>
              <a:buSzPts val="3300"/>
              <a:buFont typeface="Geo"/>
              <a:buNone/>
            </a:pPr>
            <a:r>
              <a:rPr lang="en" sz="2000" b="1" dirty="0">
                <a:solidFill>
                  <a:schemeClr val="tx2"/>
                </a:solidFill>
                <a:latin typeface="Montserrat"/>
                <a:ea typeface="Montserrat"/>
                <a:cs typeface="Montserrat"/>
                <a:sym typeface="Montserrat"/>
              </a:rPr>
              <a:t>Unfortunately, </a:t>
            </a:r>
            <a:endParaRPr sz="2000" b="1" dirty="0">
              <a:solidFill>
                <a:schemeClr val="tx2"/>
              </a:solidFill>
              <a:latin typeface="Montserrat"/>
              <a:ea typeface="Montserrat"/>
              <a:cs typeface="Montserrat"/>
              <a:sym typeface="Montserrat"/>
            </a:endParaRPr>
          </a:p>
          <a:p>
            <a:pPr marL="0" lvl="0" indent="0" algn="ctr" rtl="0">
              <a:spcBef>
                <a:spcPts val="0"/>
              </a:spcBef>
              <a:spcAft>
                <a:spcPts val="0"/>
              </a:spcAft>
              <a:buClr>
                <a:schemeClr val="lt1"/>
              </a:buClr>
              <a:buSzPts val="3300"/>
              <a:buFont typeface="Geo"/>
              <a:buNone/>
            </a:pPr>
            <a:r>
              <a:rPr lang="en" sz="2000" b="1" dirty="0">
                <a:solidFill>
                  <a:schemeClr val="tx2"/>
                </a:solidFill>
                <a:latin typeface="Montserrat"/>
                <a:ea typeface="Montserrat"/>
                <a:cs typeface="Montserrat"/>
                <a:sym typeface="Montserrat"/>
              </a:rPr>
              <a:t>even disappointing gifts cost time &amp; money!</a:t>
            </a:r>
            <a:endParaRPr sz="1700" dirty="0">
              <a:solidFill>
                <a:schemeClr val="tx2"/>
              </a:solidFill>
              <a:latin typeface="Montserrat Medium"/>
              <a:ea typeface="Montserrat Medium"/>
              <a:cs typeface="Montserrat Medium"/>
              <a:sym typeface="Montserrat Medium"/>
            </a:endParaRPr>
          </a:p>
        </p:txBody>
      </p:sp>
      <p:pic>
        <p:nvPicPr>
          <p:cNvPr id="490" name="Google Shape;490;p55" descr="Cake outline"/>
          <p:cNvPicPr preferRelativeResize="0"/>
          <p:nvPr/>
        </p:nvPicPr>
        <p:blipFill rotWithShape="1">
          <a:blip r:embed="rId11">
            <a:alphaModFix/>
          </a:blip>
          <a:srcRect/>
          <a:stretch/>
        </p:blipFill>
        <p:spPr>
          <a:xfrm>
            <a:off x="4180055" y="6216137"/>
            <a:ext cx="548640" cy="548640"/>
          </a:xfrm>
          <a:prstGeom prst="rect">
            <a:avLst/>
          </a:prstGeom>
          <a:noFill/>
          <a:ln>
            <a:noFill/>
          </a:ln>
        </p:spPr>
      </p:pic>
      <p:pic>
        <p:nvPicPr>
          <p:cNvPr id="491" name="Google Shape;491;p55" descr="Storytelling outline"/>
          <p:cNvPicPr preferRelativeResize="0"/>
          <p:nvPr/>
        </p:nvPicPr>
        <p:blipFill rotWithShape="1">
          <a:blip r:embed="rId12">
            <a:alphaModFix/>
          </a:blip>
          <a:srcRect/>
          <a:stretch/>
        </p:blipFill>
        <p:spPr>
          <a:xfrm rot="696672">
            <a:off x="3606603" y="3263856"/>
            <a:ext cx="484566" cy="405110"/>
          </a:xfrm>
          <a:prstGeom prst="rect">
            <a:avLst/>
          </a:prstGeom>
          <a:noFill/>
          <a:ln>
            <a:noFill/>
          </a:ln>
        </p:spPr>
      </p:pic>
      <p:pic>
        <p:nvPicPr>
          <p:cNvPr id="492" name="Google Shape;492;p55" descr="Girl in pajamas | Public domain vectors"/>
          <p:cNvPicPr preferRelativeResize="0"/>
          <p:nvPr/>
        </p:nvPicPr>
        <p:blipFill>
          <a:blip r:embed="rId13">
            <a:alphaModFix/>
          </a:blip>
          <a:stretch>
            <a:fillRect/>
          </a:stretch>
        </p:blipFill>
        <p:spPr>
          <a:xfrm>
            <a:off x="2112267" y="1377542"/>
            <a:ext cx="565880" cy="78376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89"/>
                                        </p:tgtEl>
                                        <p:attrNameLst>
                                          <p:attrName>style.visibility</p:attrName>
                                        </p:attrNameLst>
                                      </p:cBhvr>
                                      <p:to>
                                        <p:strVal val="visible"/>
                                      </p:to>
                                    </p:set>
                                    <p:anim calcmode="lin" valueType="num">
                                      <p:cBhvr additive="base">
                                        <p:cTn id="7" dur="1000"/>
                                        <p:tgtEl>
                                          <p:spTgt spid="489"/>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56"/>
          <p:cNvSpPr txBox="1"/>
          <p:nvPr/>
        </p:nvSpPr>
        <p:spPr>
          <a:xfrm>
            <a:off x="4320373" y="2087660"/>
            <a:ext cx="4335600" cy="2694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endParaRPr sz="1300">
              <a:solidFill>
                <a:srgbClr val="80B5DB"/>
              </a:solidFill>
              <a:latin typeface="Montserrat Medium"/>
              <a:ea typeface="Montserrat Medium"/>
              <a:cs typeface="Montserrat Medium"/>
              <a:sym typeface="Montserrat Medium"/>
            </a:endParaRPr>
          </a:p>
        </p:txBody>
      </p:sp>
      <p:sp>
        <p:nvSpPr>
          <p:cNvPr id="498" name="Google Shape;498;p56"/>
          <p:cNvSpPr txBox="1">
            <a:spLocks noGrp="1"/>
          </p:cNvSpPr>
          <p:nvPr>
            <p:ph type="title"/>
          </p:nvPr>
        </p:nvSpPr>
        <p:spPr>
          <a:xfrm>
            <a:off x="555000" y="900047"/>
            <a:ext cx="8491200" cy="1106700"/>
          </a:xfrm>
          <a:prstGeom prst="rect">
            <a:avLst/>
          </a:prstGeom>
          <a:noFill/>
          <a:ln>
            <a:noFill/>
          </a:ln>
        </p:spPr>
        <p:txBody>
          <a:bodyPr spcFirstLastPara="1" wrap="square" lIns="68575" tIns="34275" rIns="68575" bIns="34275" anchor="ctr" anchorCtr="0">
            <a:noAutofit/>
          </a:bodyPr>
          <a:lstStyle/>
          <a:p>
            <a:pPr marL="0" lvl="0" indent="0" algn="ctr" rtl="0">
              <a:spcBef>
                <a:spcPts val="0"/>
              </a:spcBef>
              <a:spcAft>
                <a:spcPts val="0"/>
              </a:spcAft>
              <a:buNone/>
            </a:pPr>
            <a:endParaRPr b="0" dirty="0">
              <a:solidFill>
                <a:srgbClr val="C7478F"/>
              </a:solidFill>
              <a:latin typeface="Montserrat Medium"/>
              <a:ea typeface="Montserrat Medium"/>
              <a:cs typeface="Montserrat Medium"/>
              <a:sym typeface="Montserrat Medium"/>
            </a:endParaRPr>
          </a:p>
          <a:p>
            <a:pPr marL="0" lvl="0" indent="0" algn="ctr" rtl="0">
              <a:spcBef>
                <a:spcPts val="0"/>
              </a:spcBef>
              <a:spcAft>
                <a:spcPts val="0"/>
              </a:spcAft>
              <a:buNone/>
            </a:pPr>
            <a:r>
              <a:rPr lang="en" sz="3000" dirty="0"/>
              <a:t>Good News!</a:t>
            </a:r>
            <a:r>
              <a:rPr lang="en" dirty="0"/>
              <a:t> </a:t>
            </a:r>
            <a:endParaRPr dirty="0"/>
          </a:p>
          <a:p>
            <a:pPr marL="0" lvl="0" indent="0" algn="ctr" rtl="0">
              <a:spcBef>
                <a:spcPts val="0"/>
              </a:spcBef>
              <a:spcAft>
                <a:spcPts val="0"/>
              </a:spcAft>
              <a:buNone/>
            </a:pPr>
            <a:endParaRPr sz="1100" dirty="0">
              <a:solidFill>
                <a:srgbClr val="C7478F"/>
              </a:solidFill>
            </a:endParaRPr>
          </a:p>
          <a:p>
            <a:pPr marL="0" lvl="0" indent="0" algn="l" rtl="0">
              <a:spcBef>
                <a:spcPts val="0"/>
              </a:spcBef>
              <a:spcAft>
                <a:spcPts val="0"/>
              </a:spcAft>
              <a:buNone/>
            </a:pPr>
            <a:endParaRPr sz="700" dirty="0">
              <a:solidFill>
                <a:srgbClr val="C7478F"/>
              </a:solidFill>
            </a:endParaRPr>
          </a:p>
          <a:p>
            <a:pPr marL="0" lvl="0" indent="0" algn="ctr" rtl="0">
              <a:spcBef>
                <a:spcPts val="0"/>
              </a:spcBef>
              <a:spcAft>
                <a:spcPts val="0"/>
              </a:spcAft>
              <a:buNone/>
            </a:pPr>
            <a:r>
              <a:rPr lang="en" dirty="0"/>
              <a:t>There’s a polite way to plan for what you really want, will use &amp; appreciate…</a:t>
            </a:r>
            <a:endParaRPr dirty="0"/>
          </a:p>
          <a:p>
            <a:pPr marL="0" lvl="0" indent="0" algn="ctr" rtl="0">
              <a:spcBef>
                <a:spcPts val="0"/>
              </a:spcBef>
              <a:spcAft>
                <a:spcPts val="0"/>
              </a:spcAft>
              <a:buNone/>
            </a:pPr>
            <a:endParaRPr dirty="0"/>
          </a:p>
          <a:p>
            <a:pPr marL="0" lvl="0" indent="0" algn="ctr" rtl="0">
              <a:lnSpc>
                <a:spcPct val="100000"/>
              </a:lnSpc>
              <a:spcBef>
                <a:spcPts val="0"/>
              </a:spcBef>
              <a:spcAft>
                <a:spcPts val="0"/>
              </a:spcAft>
              <a:buClr>
                <a:schemeClr val="lt1"/>
              </a:buClr>
              <a:buSzPts val="3300"/>
              <a:buFont typeface="Geo"/>
              <a:buNone/>
            </a:pPr>
            <a:endParaRPr sz="1100" b="0" dirty="0">
              <a:solidFill>
                <a:srgbClr val="C7478F"/>
              </a:solidFill>
              <a:latin typeface="Montserrat Medium"/>
              <a:ea typeface="Montserrat Medium"/>
              <a:cs typeface="Montserrat Medium"/>
              <a:sym typeface="Montserrat Medium"/>
            </a:endParaRPr>
          </a:p>
        </p:txBody>
      </p:sp>
      <p:sp>
        <p:nvSpPr>
          <p:cNvPr id="499" name="Google Shape;499;p56"/>
          <p:cNvSpPr txBox="1"/>
          <p:nvPr/>
        </p:nvSpPr>
        <p:spPr>
          <a:xfrm>
            <a:off x="1047985" y="1768247"/>
            <a:ext cx="294300" cy="2385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endParaRPr sz="1100"/>
          </a:p>
        </p:txBody>
      </p:sp>
      <p:sp>
        <p:nvSpPr>
          <p:cNvPr id="500" name="Google Shape;500;p56"/>
          <p:cNvSpPr txBox="1"/>
          <p:nvPr/>
        </p:nvSpPr>
        <p:spPr>
          <a:xfrm>
            <a:off x="516816" y="5372058"/>
            <a:ext cx="8491200" cy="1662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b="1">
                <a:solidFill>
                  <a:schemeClr val="accent1"/>
                </a:solidFill>
                <a:latin typeface="Montserrat"/>
                <a:ea typeface="Montserrat"/>
                <a:cs typeface="Montserrat"/>
                <a:sym typeface="Montserrat"/>
              </a:rPr>
              <a:t>Yes! It’s called a DIMS SCORE</a:t>
            </a:r>
            <a:r>
              <a:rPr lang="en" sz="2400" b="1" baseline="30000">
                <a:solidFill>
                  <a:schemeClr val="accent1"/>
                </a:solidFill>
                <a:latin typeface="Montserrat"/>
                <a:ea typeface="Montserrat"/>
                <a:cs typeface="Montserrat"/>
                <a:sym typeface="Montserrat"/>
              </a:rPr>
              <a:t>®</a:t>
            </a:r>
            <a:r>
              <a:rPr lang="en" sz="2400" b="1">
                <a:solidFill>
                  <a:schemeClr val="accent1"/>
                </a:solidFill>
                <a:latin typeface="Montserrat"/>
                <a:ea typeface="Montserrat"/>
                <a:cs typeface="Montserrat"/>
                <a:sym typeface="Montserrat"/>
              </a:rPr>
              <a:t> Report.</a:t>
            </a:r>
            <a:endParaRPr sz="2400" b="1">
              <a:solidFill>
                <a:schemeClr val="accent1"/>
              </a:solidFill>
              <a:latin typeface="Montserrat"/>
              <a:ea typeface="Montserrat"/>
              <a:cs typeface="Montserrat"/>
              <a:sym typeface="Montserrat"/>
            </a:endParaRPr>
          </a:p>
          <a:p>
            <a:pPr marL="0" lvl="0" indent="0" algn="ctr" rtl="0">
              <a:spcBef>
                <a:spcPts val="0"/>
              </a:spcBef>
              <a:spcAft>
                <a:spcPts val="0"/>
              </a:spcAft>
              <a:buNone/>
            </a:pPr>
            <a:endParaRPr sz="2400" b="1">
              <a:solidFill>
                <a:schemeClr val="accent1"/>
              </a:solidFill>
              <a:latin typeface="Montserrat"/>
              <a:ea typeface="Montserrat"/>
              <a:cs typeface="Montserrat"/>
              <a:sym typeface="Montserrat"/>
            </a:endParaRPr>
          </a:p>
          <a:p>
            <a:pPr marL="0" lvl="0" indent="0" algn="ctr" rtl="0">
              <a:spcBef>
                <a:spcPts val="0"/>
              </a:spcBef>
              <a:spcAft>
                <a:spcPts val="0"/>
              </a:spcAft>
              <a:buNone/>
            </a:pPr>
            <a:endParaRPr sz="2400" b="1">
              <a:solidFill>
                <a:schemeClr val="accent1"/>
              </a:solidFill>
              <a:latin typeface="Montserrat"/>
              <a:ea typeface="Montserrat"/>
              <a:cs typeface="Montserrat"/>
              <a:sym typeface="Montserrat"/>
            </a:endParaRPr>
          </a:p>
          <a:p>
            <a:pPr marL="0" lvl="0" indent="0" algn="ctr" rtl="0">
              <a:spcBef>
                <a:spcPts val="0"/>
              </a:spcBef>
              <a:spcAft>
                <a:spcPts val="0"/>
              </a:spcAft>
              <a:buNone/>
            </a:pPr>
            <a:r>
              <a:rPr lang="en" sz="2400" b="1">
                <a:solidFill>
                  <a:schemeClr val="accent1"/>
                </a:solidFill>
                <a:latin typeface="Montserrat"/>
                <a:ea typeface="Montserrat"/>
                <a:cs typeface="Montserrat"/>
                <a:sym typeface="Montserrat"/>
              </a:rPr>
              <a:t> You’re going to make one today!</a:t>
            </a:r>
            <a:endParaRPr sz="2400" b="1">
              <a:solidFill>
                <a:srgbClr val="368626"/>
              </a:solidFill>
              <a:latin typeface="Montserrat"/>
              <a:ea typeface="Montserrat"/>
              <a:cs typeface="Montserrat"/>
              <a:sym typeface="Montserrat"/>
            </a:endParaRPr>
          </a:p>
        </p:txBody>
      </p:sp>
      <p:sp>
        <p:nvSpPr>
          <p:cNvPr id="501" name="Google Shape;501;p56"/>
          <p:cNvSpPr txBox="1">
            <a:spLocks noGrp="1"/>
          </p:cNvSpPr>
          <p:nvPr>
            <p:ph type="sldNum" idx="12"/>
          </p:nvPr>
        </p:nvSpPr>
        <p:spPr>
          <a:xfrm>
            <a:off x="8896081" y="6634071"/>
            <a:ext cx="576000" cy="559800"/>
          </a:xfrm>
          <a:prstGeom prst="rect">
            <a:avLst/>
          </a:prstGeom>
          <a:noFill/>
          <a:ln>
            <a:noFill/>
          </a:ln>
        </p:spPr>
        <p:txBody>
          <a:bodyPr spcFirstLastPara="1" wrap="square" lIns="68575" tIns="34275" rIns="68575" bIns="34275"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
              <a:t>15</a:t>
            </a:fld>
            <a:endParaRPr/>
          </a:p>
        </p:txBody>
      </p:sp>
      <p:pic>
        <p:nvPicPr>
          <p:cNvPr id="502" name="Google Shape;502;p56" title="There is GIF for Jump$tart (Label (Square)) (2).png"/>
          <p:cNvPicPr preferRelativeResize="0"/>
          <p:nvPr/>
        </p:nvPicPr>
        <p:blipFill>
          <a:blip r:embed="rId3">
            <a:alphaModFix/>
          </a:blip>
          <a:stretch>
            <a:fillRect/>
          </a:stretch>
        </p:blipFill>
        <p:spPr>
          <a:xfrm>
            <a:off x="3347400" y="2357060"/>
            <a:ext cx="2906400" cy="2906400"/>
          </a:xfrm>
          <a:prstGeom prst="roundRect">
            <a:avLst>
              <a:gd name="adj" fmla="val 9177"/>
            </a:avLst>
          </a:prstGeom>
          <a:noFill/>
          <a:ln>
            <a:noFill/>
          </a:ln>
        </p:spPr>
      </p:pic>
      <p:grpSp>
        <p:nvGrpSpPr>
          <p:cNvPr id="503" name="Google Shape;503;p56"/>
          <p:cNvGrpSpPr/>
          <p:nvPr/>
        </p:nvGrpSpPr>
        <p:grpSpPr>
          <a:xfrm>
            <a:off x="2061600" y="5923300"/>
            <a:ext cx="5401656" cy="559806"/>
            <a:chOff x="2781027" y="4564350"/>
            <a:chExt cx="5655000" cy="1793100"/>
          </a:xfrm>
        </p:grpSpPr>
        <p:sp>
          <p:nvSpPr>
            <p:cNvPr id="504" name="Google Shape;504;p56"/>
            <p:cNvSpPr/>
            <p:nvPr/>
          </p:nvSpPr>
          <p:spPr>
            <a:xfrm>
              <a:off x="2781027" y="4564350"/>
              <a:ext cx="5655000" cy="1793100"/>
            </a:xfrm>
            <a:prstGeom prst="roundRect">
              <a:avLst>
                <a:gd name="adj" fmla="val 22568"/>
              </a:avLst>
            </a:prstGeom>
            <a:solidFill>
              <a:srgbClr val="C7478F"/>
            </a:solidFill>
            <a:ln w="9525" cap="flat" cmpd="sng">
              <a:solidFill>
                <a:srgbClr val="C7478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ontserrat Medium"/>
                <a:ea typeface="Montserrat Medium"/>
                <a:cs typeface="Montserrat Medium"/>
                <a:sym typeface="Montserrat Medium"/>
              </a:endParaRPr>
            </a:p>
          </p:txBody>
        </p:sp>
        <p:sp>
          <p:nvSpPr>
            <p:cNvPr id="505" name="Google Shape;505;p56"/>
            <p:cNvSpPr txBox="1"/>
            <p:nvPr/>
          </p:nvSpPr>
          <p:spPr>
            <a:xfrm>
              <a:off x="2962081" y="4746016"/>
              <a:ext cx="5292900" cy="1478651"/>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b="1" dirty="0">
                  <a:solidFill>
                    <a:schemeClr val="accent1"/>
                  </a:solidFill>
                  <a:latin typeface="Montserrat"/>
                  <a:ea typeface="Montserrat"/>
                  <a:cs typeface="Montserrat"/>
                  <a:sym typeface="Montserrat"/>
                </a:rPr>
                <a:t>DIMS stands for “Does It Make Sense?”</a:t>
              </a:r>
              <a:endParaRPr sz="1800" b="1" dirty="0">
                <a:solidFill>
                  <a:schemeClr val="accent1"/>
                </a:solidFill>
                <a:latin typeface="Montserrat"/>
                <a:ea typeface="Montserrat"/>
                <a:cs typeface="Montserrat"/>
                <a:sym typeface="Montserra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p57"/>
          <p:cNvSpPr txBox="1">
            <a:spLocks noGrp="1"/>
          </p:cNvSpPr>
          <p:nvPr>
            <p:ph type="sldNum" idx="12"/>
          </p:nvPr>
        </p:nvSpPr>
        <p:spPr>
          <a:xfrm>
            <a:off x="8896081" y="6634071"/>
            <a:ext cx="576000" cy="559800"/>
          </a:xfrm>
          <a:prstGeom prst="rect">
            <a:avLst/>
          </a:prstGeom>
          <a:noFill/>
          <a:ln>
            <a:noFill/>
          </a:ln>
        </p:spPr>
        <p:txBody>
          <a:bodyPr spcFirstLastPara="1" wrap="square" lIns="68575" tIns="34275" rIns="68575" bIns="34275" anchor="ctr" anchorCtr="0">
            <a:normAutofit/>
          </a:bodyPr>
          <a:lstStyle/>
          <a:p>
            <a:pPr marL="0" lvl="0" indent="0" algn="r" rtl="0">
              <a:spcBef>
                <a:spcPts val="0"/>
              </a:spcBef>
              <a:spcAft>
                <a:spcPts val="0"/>
              </a:spcAft>
              <a:buNone/>
            </a:pPr>
            <a:fld id="{00000000-1234-1234-1234-123412341234}" type="slidenum">
              <a:rPr lang="en"/>
              <a:t>16</a:t>
            </a:fld>
            <a:endParaRPr/>
          </a:p>
        </p:txBody>
      </p:sp>
      <p:sp>
        <p:nvSpPr>
          <p:cNvPr id="511" name="Google Shape;511;p57"/>
          <p:cNvSpPr txBox="1">
            <a:spLocks noGrp="1"/>
          </p:cNvSpPr>
          <p:nvPr>
            <p:ph type="title"/>
          </p:nvPr>
        </p:nvSpPr>
        <p:spPr>
          <a:xfrm>
            <a:off x="895509" y="424465"/>
            <a:ext cx="7810200" cy="630000"/>
          </a:xfrm>
          <a:prstGeom prst="rect">
            <a:avLst/>
          </a:prstGeom>
          <a:noFill/>
          <a:ln>
            <a:noFill/>
          </a:ln>
        </p:spPr>
        <p:txBody>
          <a:bodyPr spcFirstLastPara="1" wrap="square" lIns="68575" tIns="34275" rIns="68575" bIns="34275" anchor="ctr" anchorCtr="0">
            <a:normAutofit/>
          </a:bodyPr>
          <a:lstStyle/>
          <a:p>
            <a:pPr marL="0" lvl="0" indent="0" algn="l" rtl="0">
              <a:lnSpc>
                <a:spcPct val="100000"/>
              </a:lnSpc>
              <a:spcBef>
                <a:spcPts val="0"/>
              </a:spcBef>
              <a:spcAft>
                <a:spcPts val="0"/>
              </a:spcAft>
              <a:buClr>
                <a:schemeClr val="lt1"/>
              </a:buClr>
              <a:buSzPts val="3300"/>
              <a:buFont typeface="Geo"/>
              <a:buNone/>
            </a:pPr>
            <a:r>
              <a:rPr lang="en" sz="3200"/>
              <a:t>Here’s what they look like:</a:t>
            </a:r>
            <a:endParaRPr sz="3200"/>
          </a:p>
        </p:txBody>
      </p:sp>
      <p:sp>
        <p:nvSpPr>
          <p:cNvPr id="512" name="Google Shape;512;p57"/>
          <p:cNvSpPr txBox="1"/>
          <p:nvPr/>
        </p:nvSpPr>
        <p:spPr>
          <a:xfrm>
            <a:off x="2100245" y="1118230"/>
            <a:ext cx="6505500" cy="535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dirty="0">
                <a:solidFill>
                  <a:schemeClr val="accent1"/>
                </a:solidFill>
                <a:latin typeface="Montserrat Medium"/>
                <a:ea typeface="Montserrat Medium"/>
                <a:cs typeface="Montserrat Medium"/>
                <a:sym typeface="Montserrat Medium"/>
              </a:rPr>
              <a:t>For bringing home a pet: </a:t>
            </a:r>
          </a:p>
          <a:p>
            <a:pPr marL="0" lvl="0" indent="0" algn="l" rtl="0">
              <a:spcBef>
                <a:spcPts val="0"/>
              </a:spcBef>
              <a:spcAft>
                <a:spcPts val="0"/>
              </a:spcAft>
              <a:buNone/>
            </a:pPr>
            <a:r>
              <a:rPr lang="en" sz="1100" u="sng" dirty="0">
                <a:solidFill>
                  <a:schemeClr val="hlink"/>
                </a:solidFill>
                <a:latin typeface="Montserrat Medium"/>
                <a:ea typeface="Montserrat Medium"/>
                <a:cs typeface="Montserrat Medium"/>
                <a:sym typeface="Montserrat Medium"/>
                <a:hlinkClick r:id="rId3"/>
              </a:rPr>
              <a:t>https://giftingsense.org/dims-score-result/gtvkdwsi/?print=yes</a:t>
            </a:r>
            <a:endParaRPr sz="1100" dirty="0">
              <a:solidFill>
                <a:srgbClr val="368626"/>
              </a:solidFill>
              <a:latin typeface="Montserrat Medium"/>
              <a:ea typeface="Montserrat Medium"/>
              <a:cs typeface="Montserrat Medium"/>
              <a:sym typeface="Montserrat Medium"/>
            </a:endParaRPr>
          </a:p>
          <a:p>
            <a:pPr marL="0" lvl="0" indent="0" algn="l" rtl="0">
              <a:spcBef>
                <a:spcPts val="0"/>
              </a:spcBef>
              <a:spcAft>
                <a:spcPts val="0"/>
              </a:spcAft>
              <a:buNone/>
            </a:pPr>
            <a:endParaRPr sz="1700" dirty="0">
              <a:solidFill>
                <a:srgbClr val="368626"/>
              </a:solidFill>
              <a:latin typeface="Montserrat Medium"/>
              <a:ea typeface="Montserrat Medium"/>
              <a:cs typeface="Montserrat Medium"/>
              <a:sym typeface="Montserrat Medium"/>
            </a:endParaRPr>
          </a:p>
          <a:p>
            <a:pPr marL="0" lvl="0" indent="0" algn="l" rtl="0">
              <a:spcBef>
                <a:spcPts val="0"/>
              </a:spcBef>
              <a:spcAft>
                <a:spcPts val="0"/>
              </a:spcAft>
              <a:buNone/>
            </a:pPr>
            <a:endParaRPr sz="1700" dirty="0">
              <a:solidFill>
                <a:schemeClr val="accent1"/>
              </a:solidFill>
              <a:latin typeface="Montserrat Medium"/>
              <a:ea typeface="Montserrat Medium"/>
              <a:cs typeface="Montserrat Medium"/>
              <a:sym typeface="Montserrat Medium"/>
            </a:endParaRPr>
          </a:p>
          <a:p>
            <a:pPr marL="0" lvl="0" indent="0" algn="l" rtl="0">
              <a:spcBef>
                <a:spcPts val="0"/>
              </a:spcBef>
              <a:spcAft>
                <a:spcPts val="0"/>
              </a:spcAft>
              <a:buNone/>
            </a:pPr>
            <a:r>
              <a:rPr lang="en" sz="1700" dirty="0">
                <a:solidFill>
                  <a:schemeClr val="accent1"/>
                </a:solidFill>
                <a:latin typeface="Montserrat Medium"/>
                <a:ea typeface="Montserrat Medium"/>
                <a:cs typeface="Montserrat Medium"/>
                <a:sym typeface="Montserrat Medium"/>
              </a:rPr>
              <a:t>For a new cell phone: </a:t>
            </a:r>
          </a:p>
          <a:p>
            <a:pPr marL="0" lvl="0" indent="0" algn="l" rtl="0">
              <a:spcBef>
                <a:spcPts val="0"/>
              </a:spcBef>
              <a:spcAft>
                <a:spcPts val="0"/>
              </a:spcAft>
              <a:buNone/>
            </a:pPr>
            <a:r>
              <a:rPr lang="en" sz="1100" u="sng" dirty="0">
                <a:solidFill>
                  <a:schemeClr val="hlink"/>
                </a:solidFill>
                <a:latin typeface="Montserrat Medium"/>
                <a:ea typeface="Montserrat Medium"/>
                <a:cs typeface="Montserrat Medium"/>
                <a:sym typeface="Montserrat Medium"/>
                <a:hlinkClick r:id="rId4"/>
              </a:rPr>
              <a:t>https://giftingsense.org/dims-score-result/mtqfl8rz/?print=yes</a:t>
            </a:r>
            <a:endParaRPr sz="1100" dirty="0">
              <a:solidFill>
                <a:srgbClr val="368626"/>
              </a:solidFill>
              <a:latin typeface="Montserrat Medium"/>
              <a:ea typeface="Montserrat Medium"/>
              <a:cs typeface="Montserrat Medium"/>
              <a:sym typeface="Montserrat Medium"/>
            </a:endParaRPr>
          </a:p>
          <a:p>
            <a:pPr marL="0" lvl="0" indent="0" algn="l" rtl="0">
              <a:spcBef>
                <a:spcPts val="0"/>
              </a:spcBef>
              <a:spcAft>
                <a:spcPts val="0"/>
              </a:spcAft>
              <a:buNone/>
            </a:pPr>
            <a:endParaRPr sz="1700" dirty="0">
              <a:solidFill>
                <a:schemeClr val="accent1"/>
              </a:solidFill>
              <a:latin typeface="Montserrat Medium"/>
              <a:ea typeface="Montserrat Medium"/>
              <a:cs typeface="Montserrat Medium"/>
              <a:sym typeface="Montserrat Medium"/>
            </a:endParaRPr>
          </a:p>
          <a:p>
            <a:pPr marL="0" lvl="0" indent="0" algn="l" rtl="0">
              <a:spcBef>
                <a:spcPts val="0"/>
              </a:spcBef>
              <a:spcAft>
                <a:spcPts val="0"/>
              </a:spcAft>
              <a:buNone/>
            </a:pPr>
            <a:endParaRPr sz="1700" dirty="0">
              <a:solidFill>
                <a:schemeClr val="accent1"/>
              </a:solidFill>
              <a:latin typeface="Montserrat Medium"/>
              <a:ea typeface="Montserrat Medium"/>
              <a:cs typeface="Montserrat Medium"/>
              <a:sym typeface="Montserrat Medium"/>
            </a:endParaRPr>
          </a:p>
          <a:p>
            <a:pPr marL="0" lvl="0" indent="0" algn="l" rtl="0">
              <a:spcBef>
                <a:spcPts val="0"/>
              </a:spcBef>
              <a:spcAft>
                <a:spcPts val="0"/>
              </a:spcAft>
              <a:buNone/>
            </a:pPr>
            <a:r>
              <a:rPr lang="en" sz="1700" dirty="0">
                <a:solidFill>
                  <a:schemeClr val="accent1"/>
                </a:solidFill>
                <a:latin typeface="Montserrat Medium"/>
                <a:ea typeface="Montserrat Medium"/>
                <a:cs typeface="Montserrat Medium"/>
                <a:sym typeface="Montserrat Medium"/>
              </a:rPr>
              <a:t>For Air Jordans: </a:t>
            </a:r>
            <a:endParaRPr sz="1700" dirty="0">
              <a:solidFill>
                <a:schemeClr val="accent1"/>
              </a:solidFill>
              <a:latin typeface="Montserrat Medium"/>
              <a:ea typeface="Montserrat Medium"/>
              <a:cs typeface="Montserrat Medium"/>
              <a:sym typeface="Montserrat Medium"/>
            </a:endParaRPr>
          </a:p>
          <a:p>
            <a:pPr marL="0" lvl="0" indent="0" algn="l" rtl="0">
              <a:spcBef>
                <a:spcPts val="0"/>
              </a:spcBef>
              <a:spcAft>
                <a:spcPts val="0"/>
              </a:spcAft>
              <a:buNone/>
            </a:pPr>
            <a:r>
              <a:rPr lang="en" sz="1100" u="sng" dirty="0">
                <a:solidFill>
                  <a:schemeClr val="hlink"/>
                </a:solidFill>
                <a:latin typeface="Montserrat Medium"/>
                <a:ea typeface="Montserrat Medium"/>
                <a:cs typeface="Montserrat Medium"/>
                <a:sym typeface="Montserrat Medium"/>
                <a:hlinkClick r:id="rId5"/>
              </a:rPr>
              <a:t>https://giftingsense.org/dims-score-result/3vxg5qmo/?print=yes</a:t>
            </a:r>
            <a:endParaRPr sz="1100" dirty="0">
              <a:solidFill>
                <a:srgbClr val="368626"/>
              </a:solidFill>
              <a:latin typeface="Montserrat Medium"/>
              <a:ea typeface="Montserrat Medium"/>
              <a:cs typeface="Montserrat Medium"/>
              <a:sym typeface="Montserrat Medium"/>
            </a:endParaRPr>
          </a:p>
          <a:p>
            <a:pPr marL="0" lvl="0" indent="0" algn="l" rtl="0">
              <a:spcBef>
                <a:spcPts val="0"/>
              </a:spcBef>
              <a:spcAft>
                <a:spcPts val="0"/>
              </a:spcAft>
              <a:buNone/>
            </a:pPr>
            <a:endParaRPr sz="1100" dirty="0">
              <a:solidFill>
                <a:schemeClr val="accent1"/>
              </a:solidFill>
              <a:latin typeface="Montserrat Medium"/>
              <a:ea typeface="Montserrat Medium"/>
              <a:cs typeface="Montserrat Medium"/>
              <a:sym typeface="Montserrat Medium"/>
            </a:endParaRPr>
          </a:p>
          <a:p>
            <a:pPr marL="0" lvl="0" indent="0" algn="l" rtl="0">
              <a:spcBef>
                <a:spcPts val="0"/>
              </a:spcBef>
              <a:spcAft>
                <a:spcPts val="0"/>
              </a:spcAft>
              <a:buNone/>
            </a:pPr>
            <a:endParaRPr sz="1100" dirty="0">
              <a:solidFill>
                <a:schemeClr val="accent1"/>
              </a:solidFill>
              <a:latin typeface="Montserrat Medium"/>
              <a:ea typeface="Montserrat Medium"/>
              <a:cs typeface="Montserrat Medium"/>
              <a:sym typeface="Montserrat Medium"/>
            </a:endParaRPr>
          </a:p>
          <a:p>
            <a:pPr marL="0" lvl="0" indent="0" algn="l" rtl="0">
              <a:spcBef>
                <a:spcPts val="0"/>
              </a:spcBef>
              <a:spcAft>
                <a:spcPts val="0"/>
              </a:spcAft>
              <a:buNone/>
            </a:pPr>
            <a:endParaRPr sz="1100" dirty="0">
              <a:solidFill>
                <a:schemeClr val="accent1"/>
              </a:solidFill>
              <a:latin typeface="Montserrat Medium"/>
              <a:ea typeface="Montserrat Medium"/>
              <a:cs typeface="Montserrat Medium"/>
              <a:sym typeface="Montserrat Medium"/>
            </a:endParaRPr>
          </a:p>
          <a:p>
            <a:pPr marL="0" lvl="0" indent="0" algn="l" rtl="0">
              <a:spcBef>
                <a:spcPts val="0"/>
              </a:spcBef>
              <a:spcAft>
                <a:spcPts val="0"/>
              </a:spcAft>
              <a:buNone/>
            </a:pPr>
            <a:r>
              <a:rPr lang="en" sz="1700" dirty="0">
                <a:solidFill>
                  <a:schemeClr val="accent1"/>
                </a:solidFill>
                <a:latin typeface="Montserrat Medium"/>
                <a:ea typeface="Montserrat Medium"/>
                <a:cs typeface="Montserrat Medium"/>
                <a:sym typeface="Montserrat Medium"/>
              </a:rPr>
              <a:t>For a fancy water bottle: </a:t>
            </a:r>
          </a:p>
          <a:p>
            <a:pPr marL="0" lvl="0" indent="0" algn="l" rtl="0">
              <a:spcBef>
                <a:spcPts val="0"/>
              </a:spcBef>
              <a:spcAft>
                <a:spcPts val="0"/>
              </a:spcAft>
              <a:buNone/>
            </a:pPr>
            <a:r>
              <a:rPr lang="en" sz="1100" u="sng" dirty="0">
                <a:solidFill>
                  <a:schemeClr val="hlink"/>
                </a:solidFill>
                <a:latin typeface="Montserrat Medium"/>
                <a:ea typeface="Montserrat Medium"/>
                <a:cs typeface="Montserrat Medium"/>
                <a:sym typeface="Montserrat Medium"/>
                <a:hlinkClick r:id="rId6"/>
              </a:rPr>
              <a:t>https://giftingsense.org/dims-score-result/5jh7t3xa/?print=yes</a:t>
            </a:r>
            <a:endParaRPr sz="1100" dirty="0">
              <a:solidFill>
                <a:srgbClr val="368626"/>
              </a:solidFill>
              <a:latin typeface="Montserrat Medium"/>
              <a:ea typeface="Montserrat Medium"/>
              <a:cs typeface="Montserrat Medium"/>
              <a:sym typeface="Montserrat Medium"/>
            </a:endParaRPr>
          </a:p>
          <a:p>
            <a:pPr marL="0" lvl="0" indent="0" algn="l" rtl="0">
              <a:spcBef>
                <a:spcPts val="0"/>
              </a:spcBef>
              <a:spcAft>
                <a:spcPts val="0"/>
              </a:spcAft>
              <a:buNone/>
            </a:pPr>
            <a:endParaRPr sz="1700" dirty="0">
              <a:solidFill>
                <a:schemeClr val="accent1"/>
              </a:solidFill>
              <a:latin typeface="Montserrat Medium"/>
              <a:ea typeface="Montserrat Medium"/>
              <a:cs typeface="Montserrat Medium"/>
              <a:sym typeface="Montserrat Medium"/>
            </a:endParaRPr>
          </a:p>
          <a:p>
            <a:pPr marL="0" lvl="0" indent="0" algn="l" rtl="0">
              <a:spcBef>
                <a:spcPts val="0"/>
              </a:spcBef>
              <a:spcAft>
                <a:spcPts val="0"/>
              </a:spcAft>
              <a:buNone/>
            </a:pPr>
            <a:endParaRPr sz="1700" dirty="0">
              <a:solidFill>
                <a:schemeClr val="accent1"/>
              </a:solidFill>
              <a:latin typeface="Montserrat Medium"/>
              <a:ea typeface="Montserrat Medium"/>
              <a:cs typeface="Montserrat Medium"/>
              <a:sym typeface="Montserrat Medium"/>
            </a:endParaRPr>
          </a:p>
          <a:p>
            <a:pPr marL="0" lvl="0" indent="0" algn="l" rtl="0">
              <a:spcBef>
                <a:spcPts val="0"/>
              </a:spcBef>
              <a:spcAft>
                <a:spcPts val="0"/>
              </a:spcAft>
              <a:buNone/>
            </a:pPr>
            <a:r>
              <a:rPr lang="en" sz="1700" dirty="0">
                <a:solidFill>
                  <a:schemeClr val="accent1"/>
                </a:solidFill>
                <a:latin typeface="Montserrat Medium"/>
                <a:ea typeface="Montserrat Medium"/>
                <a:cs typeface="Montserrat Medium"/>
                <a:sym typeface="Montserrat Medium"/>
              </a:rPr>
              <a:t>For tickets to FIFA’26: </a:t>
            </a:r>
          </a:p>
          <a:p>
            <a:pPr marL="0" lvl="0" indent="0" algn="l" rtl="0">
              <a:spcBef>
                <a:spcPts val="0"/>
              </a:spcBef>
              <a:spcAft>
                <a:spcPts val="0"/>
              </a:spcAft>
              <a:buNone/>
            </a:pPr>
            <a:r>
              <a:rPr lang="en" sz="1100" u="sng" dirty="0">
                <a:solidFill>
                  <a:schemeClr val="hlink"/>
                </a:solidFill>
                <a:latin typeface="Montserrat Medium"/>
                <a:ea typeface="Montserrat Medium"/>
                <a:cs typeface="Montserrat Medium"/>
                <a:sym typeface="Montserrat Medium"/>
                <a:hlinkClick r:id="rId7"/>
              </a:rPr>
              <a:t>https://giftingsense.org/dims-score-result/fntbrghy/?print=yes</a:t>
            </a:r>
            <a:endParaRPr sz="1100" dirty="0">
              <a:solidFill>
                <a:srgbClr val="368626"/>
              </a:solidFill>
              <a:latin typeface="Montserrat Medium"/>
              <a:ea typeface="Montserrat Medium"/>
              <a:cs typeface="Montserrat Medium"/>
              <a:sym typeface="Montserrat Medium"/>
            </a:endParaRPr>
          </a:p>
          <a:p>
            <a:pPr marL="0" lvl="0" indent="0" algn="l" rtl="0">
              <a:spcBef>
                <a:spcPts val="0"/>
              </a:spcBef>
              <a:spcAft>
                <a:spcPts val="0"/>
              </a:spcAft>
              <a:buNone/>
            </a:pPr>
            <a:endParaRPr sz="1100" dirty="0">
              <a:solidFill>
                <a:srgbClr val="368626"/>
              </a:solidFill>
              <a:latin typeface="Montserrat Medium"/>
              <a:ea typeface="Montserrat Medium"/>
              <a:cs typeface="Montserrat Medium"/>
              <a:sym typeface="Montserrat Medium"/>
            </a:endParaRPr>
          </a:p>
          <a:p>
            <a:pPr marL="0" lvl="0" indent="0" algn="l" rtl="0">
              <a:spcBef>
                <a:spcPts val="0"/>
              </a:spcBef>
              <a:spcAft>
                <a:spcPts val="0"/>
              </a:spcAft>
              <a:buNone/>
            </a:pPr>
            <a:endParaRPr sz="1100" dirty="0">
              <a:solidFill>
                <a:srgbClr val="368626"/>
              </a:solidFill>
              <a:latin typeface="Montserrat Medium"/>
              <a:ea typeface="Montserrat Medium"/>
              <a:cs typeface="Montserrat Medium"/>
              <a:sym typeface="Montserrat Medium"/>
            </a:endParaRPr>
          </a:p>
          <a:p>
            <a:pPr marL="0" lvl="0" indent="0" algn="l" rtl="0">
              <a:spcBef>
                <a:spcPts val="0"/>
              </a:spcBef>
              <a:spcAft>
                <a:spcPts val="0"/>
              </a:spcAft>
              <a:buNone/>
            </a:pPr>
            <a:endParaRPr sz="1100" dirty="0">
              <a:solidFill>
                <a:srgbClr val="368626"/>
              </a:solidFill>
              <a:latin typeface="Montserrat Medium"/>
              <a:ea typeface="Montserrat Medium"/>
              <a:cs typeface="Montserrat Medium"/>
              <a:sym typeface="Montserrat Medium"/>
            </a:endParaRPr>
          </a:p>
          <a:p>
            <a:pPr marL="0" lvl="0" indent="0" algn="l" rtl="0">
              <a:spcBef>
                <a:spcPts val="0"/>
              </a:spcBef>
              <a:spcAft>
                <a:spcPts val="0"/>
              </a:spcAft>
              <a:buNone/>
            </a:pPr>
            <a:r>
              <a:rPr lang="en" sz="1700" dirty="0">
                <a:solidFill>
                  <a:schemeClr val="accent1"/>
                </a:solidFill>
                <a:latin typeface="Montserrat Medium"/>
                <a:ea typeface="Montserrat Medium"/>
                <a:cs typeface="Montserrat Medium"/>
                <a:sym typeface="Montserrat Medium"/>
              </a:rPr>
              <a:t>For a first car:</a:t>
            </a:r>
            <a:endParaRPr sz="1700" dirty="0">
              <a:solidFill>
                <a:schemeClr val="accent1"/>
              </a:solidFill>
              <a:latin typeface="Montserrat Medium"/>
              <a:ea typeface="Montserrat Medium"/>
              <a:cs typeface="Montserrat Medium"/>
              <a:sym typeface="Montserrat Medium"/>
            </a:endParaRPr>
          </a:p>
          <a:p>
            <a:pPr marL="0" lvl="0" indent="0" algn="l" rtl="0">
              <a:spcBef>
                <a:spcPts val="0"/>
              </a:spcBef>
              <a:spcAft>
                <a:spcPts val="0"/>
              </a:spcAft>
              <a:buNone/>
            </a:pPr>
            <a:r>
              <a:rPr lang="en" sz="1100" u="sng" dirty="0">
                <a:solidFill>
                  <a:schemeClr val="hlink"/>
                </a:solidFill>
                <a:latin typeface="Montserrat Medium"/>
                <a:ea typeface="Montserrat Medium"/>
                <a:cs typeface="Montserrat Medium"/>
                <a:sym typeface="Montserrat Medium"/>
                <a:hlinkClick r:id="rId8"/>
              </a:rPr>
              <a:t>https://giftingsense.org/dims-score-result/m6fq3alk/?print=yes</a:t>
            </a:r>
            <a:endParaRPr sz="1100" dirty="0">
              <a:solidFill>
                <a:schemeClr val="lt2"/>
              </a:solidFill>
              <a:latin typeface="Montserrat Medium"/>
              <a:ea typeface="Montserrat Medium"/>
              <a:cs typeface="Montserrat Medium"/>
              <a:sym typeface="Montserrat Medium"/>
            </a:endParaRPr>
          </a:p>
        </p:txBody>
      </p:sp>
      <p:sp>
        <p:nvSpPr>
          <p:cNvPr id="513" name="Google Shape;513;p57"/>
          <p:cNvSpPr txBox="1"/>
          <p:nvPr/>
        </p:nvSpPr>
        <p:spPr>
          <a:xfrm>
            <a:off x="5194402" y="6423425"/>
            <a:ext cx="37722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b="1">
                <a:solidFill>
                  <a:schemeClr val="accent1"/>
                </a:solidFill>
                <a:latin typeface="Montserrat"/>
                <a:ea typeface="Montserrat"/>
                <a:cs typeface="Montserrat"/>
                <a:sym typeface="Montserrat"/>
              </a:rPr>
              <a:t>Let’s discuss why they matter…</a:t>
            </a:r>
            <a:endParaRPr sz="1700" b="1">
              <a:solidFill>
                <a:schemeClr val="accent1"/>
              </a:solidFill>
              <a:latin typeface="Montserrat"/>
              <a:ea typeface="Montserrat"/>
              <a:cs typeface="Montserrat"/>
              <a:sym typeface="Montserrat"/>
            </a:endParaRPr>
          </a:p>
        </p:txBody>
      </p:sp>
      <p:pic>
        <p:nvPicPr>
          <p:cNvPr id="514" name="Google Shape;514;p57" title="dog-face_1f436.png"/>
          <p:cNvPicPr preferRelativeResize="0"/>
          <p:nvPr/>
        </p:nvPicPr>
        <p:blipFill>
          <a:blip r:embed="rId9">
            <a:alphaModFix/>
          </a:blip>
          <a:stretch>
            <a:fillRect/>
          </a:stretch>
        </p:blipFill>
        <p:spPr>
          <a:xfrm>
            <a:off x="1184125" y="1054474"/>
            <a:ext cx="787900" cy="787900"/>
          </a:xfrm>
          <a:prstGeom prst="rect">
            <a:avLst/>
          </a:prstGeom>
          <a:noFill/>
          <a:ln>
            <a:noFill/>
          </a:ln>
        </p:spPr>
      </p:pic>
      <p:pic>
        <p:nvPicPr>
          <p:cNvPr id="515" name="Google Shape;515;p57" title="mobile-phone_1f4f1.png"/>
          <p:cNvPicPr preferRelativeResize="0"/>
          <p:nvPr/>
        </p:nvPicPr>
        <p:blipFill>
          <a:blip r:embed="rId10">
            <a:alphaModFix/>
          </a:blip>
          <a:stretch>
            <a:fillRect/>
          </a:stretch>
        </p:blipFill>
        <p:spPr>
          <a:xfrm rot="-1128645">
            <a:off x="1221032" y="2001006"/>
            <a:ext cx="714088" cy="714088"/>
          </a:xfrm>
          <a:prstGeom prst="rect">
            <a:avLst/>
          </a:prstGeom>
          <a:noFill/>
          <a:ln>
            <a:noFill/>
          </a:ln>
        </p:spPr>
      </p:pic>
      <p:pic>
        <p:nvPicPr>
          <p:cNvPr id="516" name="Google Shape;516;p57" title="running-shoe_1f45f.png"/>
          <p:cNvPicPr preferRelativeResize="0"/>
          <p:nvPr/>
        </p:nvPicPr>
        <p:blipFill>
          <a:blip r:embed="rId11">
            <a:alphaModFix/>
          </a:blip>
          <a:stretch>
            <a:fillRect/>
          </a:stretch>
        </p:blipFill>
        <p:spPr>
          <a:xfrm>
            <a:off x="1140275" y="2873725"/>
            <a:ext cx="875575" cy="875575"/>
          </a:xfrm>
          <a:prstGeom prst="rect">
            <a:avLst/>
          </a:prstGeom>
          <a:noFill/>
          <a:ln>
            <a:noFill/>
          </a:ln>
        </p:spPr>
      </p:pic>
      <p:pic>
        <p:nvPicPr>
          <p:cNvPr id="517" name="Google Shape;517;p57" title="admission-tickets_1f39f-fe0f.png"/>
          <p:cNvPicPr preferRelativeResize="0"/>
          <p:nvPr/>
        </p:nvPicPr>
        <p:blipFill>
          <a:blip r:embed="rId12">
            <a:alphaModFix/>
          </a:blip>
          <a:stretch>
            <a:fillRect/>
          </a:stretch>
        </p:blipFill>
        <p:spPr>
          <a:xfrm>
            <a:off x="1227950" y="4780647"/>
            <a:ext cx="787900" cy="787900"/>
          </a:xfrm>
          <a:prstGeom prst="rect">
            <a:avLst/>
          </a:prstGeom>
          <a:noFill/>
          <a:ln>
            <a:noFill/>
          </a:ln>
        </p:spPr>
      </p:pic>
      <p:pic>
        <p:nvPicPr>
          <p:cNvPr id="518" name="Google Shape;518;p57" title="automobile_1f697.png"/>
          <p:cNvPicPr preferRelativeResize="0"/>
          <p:nvPr/>
        </p:nvPicPr>
        <p:blipFill>
          <a:blip r:embed="rId13">
            <a:alphaModFix/>
          </a:blip>
          <a:stretch>
            <a:fillRect/>
          </a:stretch>
        </p:blipFill>
        <p:spPr>
          <a:xfrm>
            <a:off x="1166600" y="5568550"/>
            <a:ext cx="822950" cy="822950"/>
          </a:xfrm>
          <a:prstGeom prst="rect">
            <a:avLst/>
          </a:prstGeom>
          <a:noFill/>
          <a:ln>
            <a:noFill/>
          </a:ln>
        </p:spPr>
      </p:pic>
      <p:pic>
        <p:nvPicPr>
          <p:cNvPr id="519" name="Google Shape;519;p57" title="water-droplets_1f4a6.png"/>
          <p:cNvPicPr preferRelativeResize="0"/>
          <p:nvPr/>
        </p:nvPicPr>
        <p:blipFill>
          <a:blip r:embed="rId14">
            <a:alphaModFix/>
          </a:blip>
          <a:stretch>
            <a:fillRect/>
          </a:stretch>
        </p:blipFill>
        <p:spPr>
          <a:xfrm>
            <a:off x="1184113" y="3871025"/>
            <a:ext cx="787900" cy="7879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p58"/>
          <p:cNvSpPr txBox="1">
            <a:spLocks noGrp="1"/>
          </p:cNvSpPr>
          <p:nvPr>
            <p:ph type="sldNum" idx="12"/>
          </p:nvPr>
        </p:nvSpPr>
        <p:spPr>
          <a:xfrm>
            <a:off x="8896081" y="6634071"/>
            <a:ext cx="576000" cy="559800"/>
          </a:xfrm>
          <a:prstGeom prst="rect">
            <a:avLst/>
          </a:prstGeom>
          <a:noFill/>
          <a:ln>
            <a:noFill/>
          </a:ln>
        </p:spPr>
        <p:txBody>
          <a:bodyPr spcFirstLastPara="1" wrap="square" lIns="68575" tIns="34275" rIns="68575" bIns="34275" anchor="ctr" anchorCtr="0">
            <a:normAutofit/>
          </a:bodyPr>
          <a:lstStyle/>
          <a:p>
            <a:pPr marL="0" lvl="0" indent="0" algn="r" rtl="0">
              <a:spcBef>
                <a:spcPts val="0"/>
              </a:spcBef>
              <a:spcAft>
                <a:spcPts val="0"/>
              </a:spcAft>
              <a:buNone/>
            </a:pPr>
            <a:fld id="{00000000-1234-1234-1234-123412341234}" type="slidenum">
              <a:rPr lang="en"/>
              <a:t>17</a:t>
            </a:fld>
            <a:endParaRPr/>
          </a:p>
        </p:txBody>
      </p:sp>
      <p:sp>
        <p:nvSpPr>
          <p:cNvPr id="525" name="Google Shape;525;p58"/>
          <p:cNvSpPr txBox="1">
            <a:spLocks noGrp="1"/>
          </p:cNvSpPr>
          <p:nvPr>
            <p:ph type="title"/>
          </p:nvPr>
        </p:nvSpPr>
        <p:spPr>
          <a:xfrm>
            <a:off x="677459" y="534350"/>
            <a:ext cx="8216100" cy="630000"/>
          </a:xfrm>
          <a:prstGeom prst="rect">
            <a:avLst/>
          </a:prstGeom>
          <a:noFill/>
          <a:ln>
            <a:noFill/>
          </a:ln>
        </p:spPr>
        <p:txBody>
          <a:bodyPr spcFirstLastPara="1" wrap="square" lIns="68575" tIns="34275" rIns="68575" bIns="34275" anchor="ctr" anchorCtr="0">
            <a:normAutofit/>
          </a:bodyPr>
          <a:lstStyle/>
          <a:p>
            <a:pPr marL="0" lvl="0" indent="0" algn="l" rtl="0">
              <a:lnSpc>
                <a:spcPct val="100000"/>
              </a:lnSpc>
              <a:spcBef>
                <a:spcPts val="0"/>
              </a:spcBef>
              <a:spcAft>
                <a:spcPts val="0"/>
              </a:spcAft>
              <a:buClr>
                <a:schemeClr val="lt1"/>
              </a:buClr>
              <a:buSzPts val="2970"/>
              <a:buFont typeface="Geo"/>
              <a:buNone/>
            </a:pPr>
            <a:r>
              <a:rPr lang="en" sz="2780"/>
              <a:t>DIMS SCORE</a:t>
            </a:r>
            <a:r>
              <a:rPr lang="en" sz="2780" baseline="30000"/>
              <a:t>®</a:t>
            </a:r>
            <a:r>
              <a:rPr lang="en" sz="2780"/>
              <a:t> Reports help you:</a:t>
            </a:r>
            <a:endParaRPr sz="2780"/>
          </a:p>
        </p:txBody>
      </p:sp>
      <p:grpSp>
        <p:nvGrpSpPr>
          <p:cNvPr id="526" name="Google Shape;526;p58"/>
          <p:cNvGrpSpPr/>
          <p:nvPr/>
        </p:nvGrpSpPr>
        <p:grpSpPr>
          <a:xfrm>
            <a:off x="377675" y="4642025"/>
            <a:ext cx="8403077" cy="823143"/>
            <a:chOff x="377675" y="4642025"/>
            <a:chExt cx="8403077" cy="823143"/>
          </a:xfrm>
        </p:grpSpPr>
        <p:sp>
          <p:nvSpPr>
            <p:cNvPr id="527" name="Google Shape;527;p58"/>
            <p:cNvSpPr txBox="1"/>
            <p:nvPr/>
          </p:nvSpPr>
          <p:spPr>
            <a:xfrm>
              <a:off x="1236952" y="4750868"/>
              <a:ext cx="7543800" cy="714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 sz="1600" b="1">
                  <a:solidFill>
                    <a:schemeClr val="accent1"/>
                  </a:solidFill>
                  <a:latin typeface="Montserrat"/>
                  <a:ea typeface="Montserrat"/>
                  <a:cs typeface="Montserrat"/>
                  <a:sym typeface="Montserrat"/>
                </a:rPr>
                <a:t>Bring Families Closer:</a:t>
              </a:r>
              <a:r>
                <a:rPr lang="en" sz="1600">
                  <a:solidFill>
                    <a:schemeClr val="accent1"/>
                  </a:solidFill>
                  <a:latin typeface="Montserrat"/>
                  <a:ea typeface="Montserrat"/>
                  <a:cs typeface="Montserrat"/>
                  <a:sym typeface="Montserrat"/>
                </a:rPr>
                <a:t> They’re especially helpful for out-of-town relatives who </a:t>
              </a:r>
              <a:r>
                <a:rPr lang="en" sz="1600" i="1" u="sng">
                  <a:solidFill>
                    <a:schemeClr val="accent1"/>
                  </a:solidFill>
                  <a:latin typeface="Montserrat"/>
                  <a:ea typeface="Montserrat"/>
                  <a:cs typeface="Montserrat"/>
                  <a:sym typeface="Montserrat"/>
                </a:rPr>
                <a:t>want</a:t>
              </a:r>
              <a:r>
                <a:rPr lang="en" sz="1600">
                  <a:solidFill>
                    <a:schemeClr val="accent1"/>
                  </a:solidFill>
                  <a:latin typeface="Montserrat"/>
                  <a:ea typeface="Montserrat"/>
                  <a:cs typeface="Montserrat"/>
                  <a:sym typeface="Montserrat"/>
                </a:rPr>
                <a:t> to give you something that you’ll really use &amp; enjoy.</a:t>
              </a:r>
              <a:endParaRPr sz="1600">
                <a:solidFill>
                  <a:schemeClr val="accent1"/>
                </a:solidFill>
                <a:latin typeface="Montserrat Medium"/>
                <a:ea typeface="Montserrat Medium"/>
                <a:cs typeface="Montserrat Medium"/>
                <a:sym typeface="Montserrat Medium"/>
              </a:endParaRPr>
            </a:p>
          </p:txBody>
        </p:sp>
        <p:pic>
          <p:nvPicPr>
            <p:cNvPr id="528" name="Google Shape;528;p58" title="people-hugging_1fac2.png"/>
            <p:cNvPicPr preferRelativeResize="0"/>
            <p:nvPr/>
          </p:nvPicPr>
          <p:blipFill>
            <a:blip r:embed="rId3">
              <a:alphaModFix/>
            </a:blip>
            <a:stretch>
              <a:fillRect/>
            </a:stretch>
          </p:blipFill>
          <p:spPr>
            <a:xfrm>
              <a:off x="377675" y="4642025"/>
              <a:ext cx="762000" cy="762000"/>
            </a:xfrm>
            <a:prstGeom prst="rect">
              <a:avLst/>
            </a:prstGeom>
            <a:noFill/>
            <a:ln>
              <a:noFill/>
            </a:ln>
          </p:spPr>
        </p:pic>
      </p:grpSp>
      <p:grpSp>
        <p:nvGrpSpPr>
          <p:cNvPr id="529" name="Google Shape;529;p58"/>
          <p:cNvGrpSpPr/>
          <p:nvPr/>
        </p:nvGrpSpPr>
        <p:grpSpPr>
          <a:xfrm>
            <a:off x="377675" y="1382175"/>
            <a:ext cx="8669509" cy="997500"/>
            <a:chOff x="377675" y="1382175"/>
            <a:chExt cx="8669509" cy="997500"/>
          </a:xfrm>
        </p:grpSpPr>
        <p:sp>
          <p:nvSpPr>
            <p:cNvPr id="530" name="Google Shape;530;p58"/>
            <p:cNvSpPr txBox="1"/>
            <p:nvPr/>
          </p:nvSpPr>
          <p:spPr>
            <a:xfrm>
              <a:off x="1236984" y="1586260"/>
              <a:ext cx="78102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700">
                <a:solidFill>
                  <a:srgbClr val="368626"/>
                </a:solidFill>
                <a:latin typeface="Montserrat Medium"/>
                <a:ea typeface="Montserrat Medium"/>
                <a:cs typeface="Montserrat Medium"/>
                <a:sym typeface="Montserrat Medium"/>
              </a:endParaRPr>
            </a:p>
          </p:txBody>
        </p:sp>
        <p:sp>
          <p:nvSpPr>
            <p:cNvPr id="531" name="Google Shape;531;p58"/>
            <p:cNvSpPr txBox="1"/>
            <p:nvPr/>
          </p:nvSpPr>
          <p:spPr>
            <a:xfrm>
              <a:off x="1237063" y="1382175"/>
              <a:ext cx="7809900" cy="997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 sz="1600" b="1">
                  <a:solidFill>
                    <a:schemeClr val="accent1"/>
                  </a:solidFill>
                  <a:latin typeface="Montserrat"/>
                  <a:ea typeface="Montserrat"/>
                  <a:cs typeface="Montserrat"/>
                  <a:sym typeface="Montserrat"/>
                </a:rPr>
                <a:t>Show Real Understanding:</a:t>
              </a:r>
              <a:r>
                <a:rPr lang="en" sz="1600">
                  <a:solidFill>
                    <a:schemeClr val="accent1"/>
                  </a:solidFill>
                  <a:latin typeface="Montserrat"/>
                  <a:ea typeface="Montserrat"/>
                  <a:cs typeface="Montserrat"/>
                  <a:sym typeface="Montserrat"/>
                </a:rPr>
                <a:t> They’re your opportunity to demonstrate that you </a:t>
              </a:r>
              <a:r>
                <a:rPr lang="en" sz="1600" i="1">
                  <a:solidFill>
                    <a:schemeClr val="accent1"/>
                  </a:solidFill>
                  <a:latin typeface="Montserrat"/>
                  <a:ea typeface="Montserrat"/>
                  <a:cs typeface="Montserrat"/>
                  <a:sym typeface="Montserrat"/>
                </a:rPr>
                <a:t>get</a:t>
              </a:r>
              <a:r>
                <a:rPr lang="en" sz="1600">
                  <a:solidFill>
                    <a:schemeClr val="accent1"/>
                  </a:solidFill>
                  <a:latin typeface="Montserrat"/>
                  <a:ea typeface="Montserrat"/>
                  <a:cs typeface="Montserrat"/>
                  <a:sym typeface="Montserrat"/>
                </a:rPr>
                <a:t> the true cost and effort behind a purchase — something adults appreciate.</a:t>
              </a:r>
              <a:endParaRPr sz="1600">
                <a:solidFill>
                  <a:schemeClr val="accent1"/>
                </a:solidFill>
                <a:latin typeface="Montserrat Medium"/>
                <a:ea typeface="Montserrat Medium"/>
                <a:cs typeface="Montserrat Medium"/>
                <a:sym typeface="Montserrat Medium"/>
              </a:endParaRPr>
            </a:p>
          </p:txBody>
        </p:sp>
        <p:pic>
          <p:nvPicPr>
            <p:cNvPr id="532" name="Google Shape;532;p58" title="light-bulb_1f4a1.png"/>
            <p:cNvPicPr preferRelativeResize="0"/>
            <p:nvPr/>
          </p:nvPicPr>
          <p:blipFill>
            <a:blip r:embed="rId4">
              <a:alphaModFix/>
            </a:blip>
            <a:stretch>
              <a:fillRect/>
            </a:stretch>
          </p:blipFill>
          <p:spPr>
            <a:xfrm>
              <a:off x="377675" y="1467537"/>
              <a:ext cx="762000" cy="762000"/>
            </a:xfrm>
            <a:prstGeom prst="rect">
              <a:avLst/>
            </a:prstGeom>
            <a:noFill/>
            <a:ln>
              <a:noFill/>
            </a:ln>
          </p:spPr>
        </p:pic>
      </p:grpSp>
      <p:grpSp>
        <p:nvGrpSpPr>
          <p:cNvPr id="533" name="Google Shape;533;p58"/>
          <p:cNvGrpSpPr/>
          <p:nvPr/>
        </p:nvGrpSpPr>
        <p:grpSpPr>
          <a:xfrm>
            <a:off x="377663" y="2482140"/>
            <a:ext cx="8669302" cy="997500"/>
            <a:chOff x="377663" y="2482140"/>
            <a:chExt cx="8669302" cy="997500"/>
          </a:xfrm>
        </p:grpSpPr>
        <p:sp>
          <p:nvSpPr>
            <p:cNvPr id="534" name="Google Shape;534;p58"/>
            <p:cNvSpPr txBox="1"/>
            <p:nvPr/>
          </p:nvSpPr>
          <p:spPr>
            <a:xfrm>
              <a:off x="1237065" y="2482140"/>
              <a:ext cx="7809900" cy="997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 sz="1600" b="1">
                  <a:solidFill>
                    <a:schemeClr val="accent1"/>
                  </a:solidFill>
                  <a:latin typeface="Montserrat"/>
                  <a:ea typeface="Montserrat"/>
                  <a:cs typeface="Montserrat"/>
                  <a:sym typeface="Montserrat"/>
                </a:rPr>
                <a:t>Reduce Waste &amp; Regret:</a:t>
              </a:r>
              <a:r>
                <a:rPr lang="en" sz="1600">
                  <a:solidFill>
                    <a:schemeClr val="accent1"/>
                  </a:solidFill>
                  <a:latin typeface="Montserrat"/>
                  <a:ea typeface="Montserrat"/>
                  <a:cs typeface="Montserrat"/>
                  <a:sym typeface="Montserrat"/>
                </a:rPr>
                <a:t> They prevent time &amp; money from being spent on gifts that go unused — smarter for you </a:t>
              </a:r>
              <a:r>
                <a:rPr lang="en" sz="1600" i="1">
                  <a:solidFill>
                    <a:schemeClr val="accent1"/>
                  </a:solidFill>
                  <a:latin typeface="Montserrat"/>
                  <a:ea typeface="Montserrat"/>
                  <a:cs typeface="Montserrat"/>
                  <a:sym typeface="Montserrat"/>
                </a:rPr>
                <a:t>and</a:t>
              </a:r>
              <a:r>
                <a:rPr lang="en" sz="1600">
                  <a:solidFill>
                    <a:schemeClr val="accent1"/>
                  </a:solidFill>
                  <a:latin typeface="Montserrat"/>
                  <a:ea typeface="Montserrat"/>
                  <a:cs typeface="Montserrat"/>
                  <a:sym typeface="Montserrat"/>
                </a:rPr>
                <a:t> more considerate to gift givers and the planet!</a:t>
              </a:r>
              <a:endParaRPr sz="1600">
                <a:solidFill>
                  <a:schemeClr val="accent1"/>
                </a:solidFill>
                <a:latin typeface="Montserrat Medium"/>
                <a:ea typeface="Montserrat Medium"/>
                <a:cs typeface="Montserrat Medium"/>
                <a:sym typeface="Montserrat Medium"/>
              </a:endParaRPr>
            </a:p>
          </p:txBody>
        </p:sp>
        <p:pic>
          <p:nvPicPr>
            <p:cNvPr id="535" name="Google Shape;535;p58" title="recycling-symbol_267b-fe0f.png"/>
            <p:cNvPicPr preferRelativeResize="0"/>
            <p:nvPr/>
          </p:nvPicPr>
          <p:blipFill>
            <a:blip r:embed="rId5">
              <a:alphaModFix/>
            </a:blip>
            <a:stretch>
              <a:fillRect/>
            </a:stretch>
          </p:blipFill>
          <p:spPr>
            <a:xfrm>
              <a:off x="377663" y="2614025"/>
              <a:ext cx="762000" cy="762000"/>
            </a:xfrm>
            <a:prstGeom prst="rect">
              <a:avLst/>
            </a:prstGeom>
            <a:noFill/>
            <a:ln>
              <a:noFill/>
            </a:ln>
          </p:spPr>
        </p:pic>
      </p:grpSp>
      <p:grpSp>
        <p:nvGrpSpPr>
          <p:cNvPr id="536" name="Google Shape;536;p58"/>
          <p:cNvGrpSpPr/>
          <p:nvPr/>
        </p:nvGrpSpPr>
        <p:grpSpPr>
          <a:xfrm>
            <a:off x="377675" y="3582135"/>
            <a:ext cx="8669290" cy="997500"/>
            <a:chOff x="377675" y="3582135"/>
            <a:chExt cx="8669290" cy="997500"/>
          </a:xfrm>
        </p:grpSpPr>
        <p:sp>
          <p:nvSpPr>
            <p:cNvPr id="537" name="Google Shape;537;p58"/>
            <p:cNvSpPr txBox="1"/>
            <p:nvPr/>
          </p:nvSpPr>
          <p:spPr>
            <a:xfrm>
              <a:off x="1237065" y="3582135"/>
              <a:ext cx="7809900" cy="997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 sz="1600" b="1">
                  <a:solidFill>
                    <a:schemeClr val="accent1"/>
                  </a:solidFill>
                  <a:latin typeface="Montserrat"/>
                  <a:ea typeface="Montserrat"/>
                  <a:cs typeface="Montserrat"/>
                  <a:sym typeface="Montserrat"/>
                </a:rPr>
                <a:t>Crowdfund More Meaningful Gifts:</a:t>
              </a:r>
              <a:r>
                <a:rPr lang="en" sz="1600">
                  <a:solidFill>
                    <a:schemeClr val="accent1"/>
                  </a:solidFill>
                  <a:latin typeface="Montserrat"/>
                  <a:ea typeface="Montserrat"/>
                  <a:cs typeface="Montserrat"/>
                  <a:sym typeface="Montserrat"/>
                </a:rPr>
                <a:t> They make it easy for your family to chip in towards a single, more meaningful purchase instead of lots of smaller “so-so” presents. </a:t>
              </a:r>
              <a:r>
                <a:rPr lang="en" sz="1600">
                  <a:solidFill>
                    <a:srgbClr val="FFD966"/>
                  </a:solidFill>
                  <a:latin typeface="Montserrat"/>
                  <a:ea typeface="Montserrat"/>
                  <a:cs typeface="Montserrat"/>
                  <a:sym typeface="Montserrat"/>
                </a:rPr>
                <a:t>Particularly helpful for a first car.</a:t>
              </a:r>
              <a:endParaRPr sz="1600">
                <a:solidFill>
                  <a:srgbClr val="FFD966"/>
                </a:solidFill>
                <a:latin typeface="Montserrat Medium"/>
                <a:ea typeface="Montserrat Medium"/>
                <a:cs typeface="Montserrat Medium"/>
                <a:sym typeface="Montserrat Medium"/>
              </a:endParaRPr>
            </a:p>
          </p:txBody>
        </p:sp>
        <p:pic>
          <p:nvPicPr>
            <p:cNvPr id="538" name="Google Shape;538;p58" title="wrapped-gift_1f381.png"/>
            <p:cNvPicPr preferRelativeResize="0"/>
            <p:nvPr/>
          </p:nvPicPr>
          <p:blipFill>
            <a:blip r:embed="rId6">
              <a:alphaModFix/>
            </a:blip>
            <a:stretch>
              <a:fillRect/>
            </a:stretch>
          </p:blipFill>
          <p:spPr>
            <a:xfrm>
              <a:off x="377675" y="3628013"/>
              <a:ext cx="762000" cy="762000"/>
            </a:xfrm>
            <a:prstGeom prst="rect">
              <a:avLst/>
            </a:prstGeom>
            <a:noFill/>
            <a:ln>
              <a:noFill/>
            </a:ln>
          </p:spPr>
        </p:pic>
      </p:grpSp>
      <p:grpSp>
        <p:nvGrpSpPr>
          <p:cNvPr id="539" name="Google Shape;539;p58"/>
          <p:cNvGrpSpPr/>
          <p:nvPr/>
        </p:nvGrpSpPr>
        <p:grpSpPr>
          <a:xfrm>
            <a:off x="414075" y="5704190"/>
            <a:ext cx="8394431" cy="773510"/>
            <a:chOff x="414075" y="5704190"/>
            <a:chExt cx="8394431" cy="773510"/>
          </a:xfrm>
        </p:grpSpPr>
        <p:sp>
          <p:nvSpPr>
            <p:cNvPr id="540" name="Google Shape;540;p58"/>
            <p:cNvSpPr txBox="1"/>
            <p:nvPr/>
          </p:nvSpPr>
          <p:spPr>
            <a:xfrm>
              <a:off x="1236984" y="6031300"/>
              <a:ext cx="75438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700">
                <a:solidFill>
                  <a:schemeClr val="accent1"/>
                </a:solidFill>
                <a:latin typeface="Montserrat Medium"/>
                <a:ea typeface="Montserrat Medium"/>
                <a:cs typeface="Montserrat Medium"/>
                <a:sym typeface="Montserrat Medium"/>
              </a:endParaRPr>
            </a:p>
          </p:txBody>
        </p:sp>
        <p:sp>
          <p:nvSpPr>
            <p:cNvPr id="541" name="Google Shape;541;p58"/>
            <p:cNvSpPr txBox="1"/>
            <p:nvPr/>
          </p:nvSpPr>
          <p:spPr>
            <a:xfrm>
              <a:off x="1209206" y="5704190"/>
              <a:ext cx="7599300" cy="714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 sz="1600" b="1">
                  <a:solidFill>
                    <a:schemeClr val="accent1"/>
                  </a:solidFill>
                  <a:latin typeface="Montserrat"/>
                  <a:ea typeface="Montserrat"/>
                  <a:cs typeface="Montserrat"/>
                  <a:sym typeface="Montserrat"/>
                </a:rPr>
                <a:t>Feel Good:</a:t>
              </a:r>
              <a:r>
                <a:rPr lang="en" sz="1600">
                  <a:solidFill>
                    <a:schemeClr val="accent1"/>
                  </a:solidFill>
                  <a:latin typeface="Montserrat"/>
                  <a:ea typeface="Montserrat"/>
                  <a:cs typeface="Montserrat"/>
                  <a:sym typeface="Montserrat"/>
                </a:rPr>
                <a:t> You receive something you truly desire/need — and family members feel great knowing their gift really matters/ isn’t wasted.</a:t>
              </a:r>
              <a:endParaRPr sz="1600">
                <a:solidFill>
                  <a:schemeClr val="accent1"/>
                </a:solidFill>
                <a:latin typeface="Montserrat Medium"/>
                <a:ea typeface="Montserrat Medium"/>
                <a:cs typeface="Montserrat Medium"/>
                <a:sym typeface="Montserrat Medium"/>
              </a:endParaRPr>
            </a:p>
          </p:txBody>
        </p:sp>
        <p:pic>
          <p:nvPicPr>
            <p:cNvPr id="542" name="Google Shape;542;p58" title="hugging-face_1f917.png"/>
            <p:cNvPicPr preferRelativeResize="0"/>
            <p:nvPr/>
          </p:nvPicPr>
          <p:blipFill>
            <a:blip r:embed="rId7">
              <a:alphaModFix/>
            </a:blip>
            <a:stretch>
              <a:fillRect/>
            </a:stretch>
          </p:blipFill>
          <p:spPr>
            <a:xfrm>
              <a:off x="414075" y="5727575"/>
              <a:ext cx="689175" cy="689175"/>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59"/>
          <p:cNvSpPr txBox="1">
            <a:spLocks noGrp="1"/>
          </p:cNvSpPr>
          <p:nvPr>
            <p:ph type="title"/>
          </p:nvPr>
        </p:nvSpPr>
        <p:spPr>
          <a:xfrm>
            <a:off x="660139" y="537681"/>
            <a:ext cx="8280900" cy="1073100"/>
          </a:xfrm>
          <a:prstGeom prst="rect">
            <a:avLst/>
          </a:prstGeom>
          <a:noFill/>
          <a:ln>
            <a:noFill/>
          </a:ln>
        </p:spPr>
        <p:txBody>
          <a:bodyPr spcFirstLastPara="1" wrap="square" lIns="68575" tIns="34275" rIns="68575" bIns="34275" anchor="ctr" anchorCtr="0">
            <a:normAutofit/>
          </a:bodyPr>
          <a:lstStyle/>
          <a:p>
            <a:pPr marL="0" lvl="0" indent="0" algn="ctr" rtl="0">
              <a:lnSpc>
                <a:spcPct val="100000"/>
              </a:lnSpc>
              <a:spcBef>
                <a:spcPts val="0"/>
              </a:spcBef>
              <a:spcAft>
                <a:spcPts val="0"/>
              </a:spcAft>
              <a:buClr>
                <a:schemeClr val="lt1"/>
              </a:buClr>
              <a:buSzPts val="3300"/>
              <a:buFont typeface="Geo"/>
              <a:buNone/>
            </a:pPr>
            <a:r>
              <a:rPr lang="en" sz="3200"/>
              <a:t>Ready for a Test Drive?</a:t>
            </a:r>
            <a:endParaRPr sz="3200"/>
          </a:p>
        </p:txBody>
      </p:sp>
      <p:sp>
        <p:nvSpPr>
          <p:cNvPr id="548" name="Google Shape;548;p59"/>
          <p:cNvSpPr txBox="1">
            <a:spLocks noGrp="1"/>
          </p:cNvSpPr>
          <p:nvPr>
            <p:ph type="body" idx="1"/>
          </p:nvPr>
        </p:nvSpPr>
        <p:spPr>
          <a:xfrm>
            <a:off x="264250" y="1749375"/>
            <a:ext cx="9057600" cy="2054400"/>
          </a:xfrm>
          <a:prstGeom prst="rect">
            <a:avLst/>
          </a:prstGeom>
          <a:noFill/>
          <a:ln>
            <a:noFill/>
          </a:ln>
        </p:spPr>
        <p:txBody>
          <a:bodyPr spcFirstLastPara="1" wrap="square" lIns="68575" tIns="34275" rIns="68575" bIns="34275" anchor="t" anchorCtr="0">
            <a:normAutofit/>
          </a:bodyPr>
          <a:lstStyle/>
          <a:p>
            <a:pPr marL="177800" lvl="0" indent="-158750" algn="l" rtl="0">
              <a:lnSpc>
                <a:spcPct val="100000"/>
              </a:lnSpc>
              <a:spcBef>
                <a:spcPts val="0"/>
              </a:spcBef>
              <a:spcAft>
                <a:spcPts val="0"/>
              </a:spcAft>
              <a:buSzPts val="1300"/>
              <a:buChar char="●"/>
            </a:pPr>
            <a:r>
              <a:rPr lang="en"/>
              <a:t>Let’s </a:t>
            </a:r>
            <a:r>
              <a:rPr lang="en" sz="1300" b="1" u="sng">
                <a:solidFill>
                  <a:schemeClr val="hlink"/>
                </a:solidFill>
                <a:latin typeface="Montserrat"/>
                <a:ea typeface="Montserrat"/>
                <a:cs typeface="Montserrat"/>
                <a:sym typeface="Montserrat"/>
                <a:hlinkClick r:id="rId3"/>
              </a:rPr>
              <a:t>Calculate the DIMS - DOES IT MAKE SENSE?® Score</a:t>
            </a:r>
            <a:r>
              <a:rPr lang="en" sz="1300">
                <a:latin typeface="Montserrat"/>
                <a:ea typeface="Montserrat"/>
                <a:cs typeface="Montserrat"/>
                <a:sym typeface="Montserrat"/>
              </a:rPr>
              <a:t> for three potential purchases, to understand their full cost, as well as how much we’ll really use and appreciate them, before spending our money, or anyone else’s.</a:t>
            </a:r>
            <a:endParaRPr sz="1300">
              <a:latin typeface="Montserrat"/>
              <a:ea typeface="Montserrat"/>
              <a:cs typeface="Montserrat"/>
              <a:sym typeface="Montserrat"/>
            </a:endParaRPr>
          </a:p>
          <a:p>
            <a:pPr marL="177800" lvl="0" indent="0" algn="l" rtl="0">
              <a:lnSpc>
                <a:spcPct val="100000"/>
              </a:lnSpc>
              <a:spcBef>
                <a:spcPts val="0"/>
              </a:spcBef>
              <a:spcAft>
                <a:spcPts val="0"/>
              </a:spcAft>
              <a:buNone/>
            </a:pPr>
            <a:endParaRPr sz="1300">
              <a:latin typeface="Montserrat"/>
              <a:ea typeface="Montserrat"/>
              <a:cs typeface="Montserrat"/>
              <a:sym typeface="Montserrat"/>
            </a:endParaRPr>
          </a:p>
          <a:p>
            <a:pPr marL="177800" lvl="0" indent="-158750" algn="l" rtl="0">
              <a:lnSpc>
                <a:spcPct val="100000"/>
              </a:lnSpc>
              <a:spcBef>
                <a:spcPts val="0"/>
              </a:spcBef>
              <a:spcAft>
                <a:spcPts val="0"/>
              </a:spcAft>
              <a:buSzPts val="1300"/>
              <a:buChar char="●"/>
            </a:pPr>
            <a:r>
              <a:rPr lang="en" sz="1300">
                <a:latin typeface="Montserrat"/>
                <a:ea typeface="Montserrat"/>
                <a:cs typeface="Montserrat"/>
                <a:sym typeface="Montserrat"/>
              </a:rPr>
              <a:t>Know that you can use the DIMS SCORE</a:t>
            </a:r>
            <a:r>
              <a:rPr lang="en" sz="1300" baseline="30000">
                <a:latin typeface="Montserrat"/>
                <a:ea typeface="Montserrat"/>
                <a:cs typeface="Montserrat"/>
                <a:sym typeface="Montserrat"/>
              </a:rPr>
              <a:t>®</a:t>
            </a:r>
            <a:r>
              <a:rPr lang="en" sz="1300">
                <a:latin typeface="Montserrat"/>
                <a:ea typeface="Montserrat"/>
                <a:cs typeface="Montserrat"/>
                <a:sym typeface="Montserrat"/>
              </a:rPr>
              <a:t> Calculator an </a:t>
            </a:r>
            <a:r>
              <a:rPr lang="en" sz="1300" b="1">
                <a:latin typeface="Montserrat"/>
                <a:ea typeface="Montserrat"/>
                <a:cs typeface="Montserrat"/>
                <a:sym typeface="Montserrat"/>
              </a:rPr>
              <a:t>unlimited</a:t>
            </a:r>
            <a:r>
              <a:rPr lang="en" sz="1300">
                <a:latin typeface="Montserrat"/>
                <a:ea typeface="Montserrat"/>
                <a:cs typeface="Montserrat"/>
                <a:sym typeface="Montserrat"/>
              </a:rPr>
              <a:t> number of times. It is </a:t>
            </a:r>
            <a:r>
              <a:rPr lang="en" sz="1300" i="1" u="sng">
                <a:latin typeface="Montserrat"/>
                <a:ea typeface="Montserrat"/>
                <a:cs typeface="Montserrat"/>
                <a:sym typeface="Montserrat"/>
              </a:rPr>
              <a:t>always</a:t>
            </a:r>
            <a:r>
              <a:rPr lang="en" sz="1300">
                <a:latin typeface="Montserrat"/>
                <a:ea typeface="Montserrat"/>
                <a:cs typeface="Montserrat"/>
                <a:sym typeface="Montserrat"/>
              </a:rPr>
              <a:t> accessible, merely by typing “Gifting Sense” into any browser on any device with access to the internet.</a:t>
            </a:r>
            <a:endParaRPr sz="2400" b="1">
              <a:solidFill>
                <a:srgbClr val="368626"/>
              </a:solidFill>
              <a:latin typeface="Montserrat"/>
              <a:ea typeface="Montserrat"/>
              <a:cs typeface="Montserrat"/>
              <a:sym typeface="Montserrat"/>
            </a:endParaRPr>
          </a:p>
        </p:txBody>
      </p:sp>
      <p:sp>
        <p:nvSpPr>
          <p:cNvPr id="549" name="Google Shape;549;p59"/>
          <p:cNvSpPr txBox="1">
            <a:spLocks noGrp="1"/>
          </p:cNvSpPr>
          <p:nvPr>
            <p:ph type="sldNum" idx="12"/>
          </p:nvPr>
        </p:nvSpPr>
        <p:spPr>
          <a:xfrm>
            <a:off x="8896081" y="6634071"/>
            <a:ext cx="576000" cy="559800"/>
          </a:xfrm>
          <a:prstGeom prst="rect">
            <a:avLst/>
          </a:prstGeom>
          <a:noFill/>
          <a:ln>
            <a:noFill/>
          </a:ln>
        </p:spPr>
        <p:txBody>
          <a:bodyPr spcFirstLastPara="1" wrap="square" lIns="68575" tIns="34275" rIns="68575" bIns="34275" anchor="ctr" anchorCtr="0">
            <a:normAutofit/>
          </a:bodyPr>
          <a:lstStyle/>
          <a:p>
            <a:pPr marL="0" lvl="0" indent="0" algn="r" rtl="0">
              <a:spcBef>
                <a:spcPts val="0"/>
              </a:spcBef>
              <a:spcAft>
                <a:spcPts val="0"/>
              </a:spcAft>
              <a:buNone/>
            </a:pPr>
            <a:fld id="{00000000-1234-1234-1234-123412341234}" type="slidenum">
              <a:rPr lang="en"/>
              <a:t>18</a:t>
            </a:fld>
            <a:endParaRPr/>
          </a:p>
        </p:txBody>
      </p:sp>
      <p:pic>
        <p:nvPicPr>
          <p:cNvPr id="550" name="Google Shape;550;p59" descr="Steering Wheel outline"/>
          <p:cNvPicPr preferRelativeResize="0"/>
          <p:nvPr/>
        </p:nvPicPr>
        <p:blipFill rotWithShape="1">
          <a:blip r:embed="rId4">
            <a:alphaModFix/>
          </a:blip>
          <a:srcRect/>
          <a:stretch/>
        </p:blipFill>
        <p:spPr>
          <a:xfrm>
            <a:off x="7351777" y="675088"/>
            <a:ext cx="798225" cy="798250"/>
          </a:xfrm>
          <a:prstGeom prst="rect">
            <a:avLst/>
          </a:prstGeom>
          <a:noFill/>
          <a:ln>
            <a:noFill/>
          </a:ln>
        </p:spPr>
      </p:pic>
      <p:sp>
        <p:nvSpPr>
          <p:cNvPr id="551" name="Google Shape;551;p59"/>
          <p:cNvSpPr txBox="1"/>
          <p:nvPr/>
        </p:nvSpPr>
        <p:spPr>
          <a:xfrm>
            <a:off x="180450" y="6027775"/>
            <a:ext cx="9240300" cy="606300"/>
          </a:xfrm>
          <a:prstGeom prst="rect">
            <a:avLst/>
          </a:prstGeom>
          <a:noFill/>
          <a:ln>
            <a:noFill/>
          </a:ln>
        </p:spPr>
        <p:txBody>
          <a:bodyPr spcFirstLastPara="1" wrap="square" lIns="91425" tIns="91425" rIns="91425" bIns="91425" anchor="t" anchorCtr="0">
            <a:spAutoFit/>
          </a:bodyPr>
          <a:lstStyle/>
          <a:p>
            <a:pPr marL="177800" lvl="0" indent="0" algn="ctr" rtl="0">
              <a:lnSpc>
                <a:spcPct val="110000"/>
              </a:lnSpc>
              <a:spcBef>
                <a:spcPts val="800"/>
              </a:spcBef>
              <a:spcAft>
                <a:spcPts val="0"/>
              </a:spcAft>
              <a:buNone/>
            </a:pPr>
            <a:r>
              <a:rPr lang="en" b="1">
                <a:solidFill>
                  <a:srgbClr val="FFD966"/>
                </a:solidFill>
                <a:latin typeface="Montserrat"/>
                <a:ea typeface="Montserrat"/>
                <a:cs typeface="Montserrat"/>
                <a:sym typeface="Montserrat"/>
              </a:rPr>
              <a:t>The calculators are “permissionless”.  There is no registration, login, or paywall required.</a:t>
            </a:r>
            <a:endParaRPr b="1">
              <a:solidFill>
                <a:srgbClr val="FFD966"/>
              </a:solidFill>
              <a:latin typeface="Montserrat"/>
              <a:ea typeface="Montserrat"/>
              <a:cs typeface="Montserrat"/>
              <a:sym typeface="Montserrat"/>
            </a:endParaRPr>
          </a:p>
          <a:p>
            <a:pPr marL="0" lvl="0" indent="0" algn="l" rtl="0">
              <a:spcBef>
                <a:spcPts val="0"/>
              </a:spcBef>
              <a:spcAft>
                <a:spcPts val="0"/>
              </a:spcAft>
              <a:buNone/>
            </a:pPr>
            <a:endParaRPr sz="1200">
              <a:solidFill>
                <a:srgbClr val="FFD966"/>
              </a:solidFill>
              <a:latin typeface="Montserrat Medium"/>
              <a:ea typeface="Montserrat Medium"/>
              <a:cs typeface="Montserrat Medium"/>
              <a:sym typeface="Montserrat Medium"/>
            </a:endParaRPr>
          </a:p>
        </p:txBody>
      </p:sp>
      <p:pic>
        <p:nvPicPr>
          <p:cNvPr id="552" name="Google Shape;552;p59" title="Image 2026-03-16 at 2.25 PM.jpeg"/>
          <p:cNvPicPr preferRelativeResize="0"/>
          <p:nvPr/>
        </p:nvPicPr>
        <p:blipFill>
          <a:blip r:embed="rId5">
            <a:alphaModFix/>
          </a:blip>
          <a:stretch>
            <a:fillRect/>
          </a:stretch>
        </p:blipFill>
        <p:spPr>
          <a:xfrm>
            <a:off x="166700" y="3079637"/>
            <a:ext cx="4536351" cy="2671326"/>
          </a:xfrm>
          <a:prstGeom prst="rect">
            <a:avLst/>
          </a:prstGeom>
          <a:noFill/>
          <a:ln w="9525" cap="flat" cmpd="sng">
            <a:solidFill>
              <a:schemeClr val="accent1"/>
            </a:solidFill>
            <a:prstDash val="solid"/>
            <a:round/>
            <a:headEnd type="none" w="sm" len="sm"/>
            <a:tailEnd type="none" w="sm" len="sm"/>
          </a:ln>
        </p:spPr>
      </p:pic>
      <p:pic>
        <p:nvPicPr>
          <p:cNvPr id="553" name="Google Shape;553;p59" title="Image 2026-03-18 at 11.52 AM.jpeg"/>
          <p:cNvPicPr preferRelativeResize="0"/>
          <p:nvPr/>
        </p:nvPicPr>
        <p:blipFill>
          <a:blip r:embed="rId6">
            <a:alphaModFix/>
          </a:blip>
          <a:stretch>
            <a:fillRect/>
          </a:stretch>
        </p:blipFill>
        <p:spPr>
          <a:xfrm>
            <a:off x="4851357" y="3079625"/>
            <a:ext cx="4620718" cy="2671350"/>
          </a:xfrm>
          <a:prstGeom prst="rect">
            <a:avLst/>
          </a:prstGeom>
          <a:noFill/>
          <a:ln w="9525" cap="flat" cmpd="sng">
            <a:solidFill>
              <a:schemeClr val="accent1"/>
            </a:solidFill>
            <a:prstDash val="solid"/>
            <a:round/>
            <a:headEnd type="none" w="sm" len="sm"/>
            <a:tailEnd type="none" w="sm" len="sm"/>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p60"/>
          <p:cNvSpPr/>
          <p:nvPr/>
        </p:nvSpPr>
        <p:spPr>
          <a:xfrm>
            <a:off x="3329700" y="819875"/>
            <a:ext cx="2941800" cy="289500"/>
          </a:xfrm>
          <a:prstGeom prst="roundRect">
            <a:avLst>
              <a:gd name="adj" fmla="val 16667"/>
            </a:avLst>
          </a:prstGeom>
          <a:solidFill>
            <a:srgbClr val="C7478F"/>
          </a:solidFill>
          <a:ln w="9525" cap="flat" cmpd="sng">
            <a:solidFill>
              <a:srgbClr val="C7478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ontserrat Medium"/>
              <a:ea typeface="Montserrat Medium"/>
              <a:cs typeface="Montserrat Medium"/>
              <a:sym typeface="Montserrat Medium"/>
            </a:endParaRPr>
          </a:p>
        </p:txBody>
      </p:sp>
      <p:sp>
        <p:nvSpPr>
          <p:cNvPr id="559" name="Google Shape;559;p60"/>
          <p:cNvSpPr txBox="1"/>
          <p:nvPr/>
        </p:nvSpPr>
        <p:spPr>
          <a:xfrm>
            <a:off x="821953" y="392540"/>
            <a:ext cx="7957200" cy="1108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a:solidFill>
                  <a:schemeClr val="accent1"/>
                </a:solidFill>
                <a:latin typeface="Montserrat Medium"/>
                <a:ea typeface="Montserrat Medium"/>
                <a:cs typeface="Montserrat Medium"/>
                <a:sym typeface="Montserrat Medium"/>
              </a:rPr>
              <a:t>There’s a</a:t>
            </a:r>
            <a:endParaRPr sz="1200">
              <a:solidFill>
                <a:schemeClr val="accent1"/>
              </a:solidFill>
              <a:latin typeface="Montserrat Medium"/>
              <a:ea typeface="Montserrat Medium"/>
              <a:cs typeface="Montserrat Medium"/>
              <a:sym typeface="Montserrat Medium"/>
            </a:endParaRPr>
          </a:p>
          <a:p>
            <a:pPr marL="0" lvl="0" indent="0" algn="ctr" rtl="0">
              <a:spcBef>
                <a:spcPts val="0"/>
              </a:spcBef>
              <a:spcAft>
                <a:spcPts val="0"/>
              </a:spcAft>
              <a:buNone/>
            </a:pPr>
            <a:endParaRPr sz="1200">
              <a:solidFill>
                <a:schemeClr val="accent1"/>
              </a:solidFill>
              <a:latin typeface="Montserrat Medium"/>
              <a:ea typeface="Montserrat Medium"/>
              <a:cs typeface="Montserrat Medium"/>
              <a:sym typeface="Montserrat Medium"/>
            </a:endParaRPr>
          </a:p>
          <a:p>
            <a:pPr marL="0" lvl="0" indent="0" algn="ctr" rtl="0">
              <a:spcBef>
                <a:spcPts val="0"/>
              </a:spcBef>
              <a:spcAft>
                <a:spcPts val="0"/>
              </a:spcAft>
              <a:buNone/>
            </a:pPr>
            <a:r>
              <a:rPr lang="en" sz="1200" u="sng">
                <a:solidFill>
                  <a:schemeClr val="accent1"/>
                </a:solidFill>
                <a:latin typeface="Montserrat Medium"/>
                <a:ea typeface="Montserrat Medium"/>
                <a:cs typeface="Montserrat Medium"/>
                <a:sym typeface="Montserrat Medium"/>
                <a:hlinkClick r:id="rId3">
                  <a:extLst>
                    <a:ext uri="{A12FA001-AC4F-418D-AE19-62706E023703}">
                      <ahyp:hlinkClr xmlns:ahyp="http://schemas.microsoft.com/office/drawing/2018/hyperlinkcolor" val="tx"/>
                    </a:ext>
                  </a:extLst>
                </a:hlinkClick>
              </a:rPr>
              <a:t>First Car Data Collection Worksheet</a:t>
            </a:r>
            <a:r>
              <a:rPr lang="en" sz="1200">
                <a:solidFill>
                  <a:schemeClr val="accent1"/>
                </a:solidFill>
                <a:latin typeface="Montserrat Medium"/>
                <a:ea typeface="Montserrat Medium"/>
                <a:cs typeface="Montserrat Medium"/>
                <a:sym typeface="Montserrat Medium"/>
              </a:rPr>
              <a:t> </a:t>
            </a:r>
            <a:endParaRPr sz="1200">
              <a:solidFill>
                <a:schemeClr val="accent1"/>
              </a:solidFill>
              <a:latin typeface="Montserrat Medium"/>
              <a:ea typeface="Montserrat Medium"/>
              <a:cs typeface="Montserrat Medium"/>
              <a:sym typeface="Montserrat Medium"/>
            </a:endParaRPr>
          </a:p>
          <a:p>
            <a:pPr marL="0" lvl="0" indent="0" algn="ctr" rtl="0">
              <a:spcBef>
                <a:spcPts val="0"/>
              </a:spcBef>
              <a:spcAft>
                <a:spcPts val="0"/>
              </a:spcAft>
              <a:buNone/>
            </a:pPr>
            <a:endParaRPr sz="1200">
              <a:solidFill>
                <a:schemeClr val="accent1"/>
              </a:solidFill>
              <a:latin typeface="Montserrat Medium"/>
              <a:ea typeface="Montserrat Medium"/>
              <a:cs typeface="Montserrat Medium"/>
              <a:sym typeface="Montserrat Medium"/>
            </a:endParaRPr>
          </a:p>
          <a:p>
            <a:pPr marL="0" lvl="0" indent="0" algn="ctr" rtl="0">
              <a:spcBef>
                <a:spcPts val="0"/>
              </a:spcBef>
              <a:spcAft>
                <a:spcPts val="0"/>
              </a:spcAft>
              <a:buNone/>
            </a:pPr>
            <a:r>
              <a:rPr lang="en" sz="1200">
                <a:solidFill>
                  <a:schemeClr val="accent1"/>
                </a:solidFill>
                <a:latin typeface="Montserrat Medium"/>
                <a:ea typeface="Montserrat Medium"/>
                <a:cs typeface="Montserrat Medium"/>
                <a:sym typeface="Montserrat Medium"/>
              </a:rPr>
              <a:t>to help you gather realistic, researched inputs.</a:t>
            </a:r>
            <a:endParaRPr sz="2000" baseline="30000">
              <a:solidFill>
                <a:schemeClr val="accent1"/>
              </a:solidFill>
              <a:latin typeface="Montserrat Medium"/>
              <a:ea typeface="Montserrat Medium"/>
              <a:cs typeface="Montserrat Medium"/>
              <a:sym typeface="Montserrat Medium"/>
            </a:endParaRPr>
          </a:p>
        </p:txBody>
      </p:sp>
      <p:pic>
        <p:nvPicPr>
          <p:cNvPr id="560" name="Google Shape;560;p60" title="3.png"/>
          <p:cNvPicPr preferRelativeResize="0"/>
          <p:nvPr/>
        </p:nvPicPr>
        <p:blipFill>
          <a:blip r:embed="rId4">
            <a:alphaModFix/>
          </a:blip>
          <a:stretch>
            <a:fillRect/>
          </a:stretch>
        </p:blipFill>
        <p:spPr>
          <a:xfrm rot="497106">
            <a:off x="6186028" y="1847305"/>
            <a:ext cx="3058319" cy="4054834"/>
          </a:xfrm>
          <a:prstGeom prst="roundRect">
            <a:avLst>
              <a:gd name="adj" fmla="val 10334"/>
            </a:avLst>
          </a:prstGeom>
          <a:noFill/>
          <a:ln w="9525" cap="flat" cmpd="sng">
            <a:solidFill>
              <a:schemeClr val="dk2"/>
            </a:solidFill>
            <a:prstDash val="solid"/>
            <a:round/>
            <a:headEnd type="none" w="sm" len="sm"/>
            <a:tailEnd type="none" w="sm" len="sm"/>
          </a:ln>
        </p:spPr>
      </p:pic>
      <p:pic>
        <p:nvPicPr>
          <p:cNvPr id="561" name="Google Shape;561;p60" title="1.png"/>
          <p:cNvPicPr preferRelativeResize="0"/>
          <p:nvPr/>
        </p:nvPicPr>
        <p:blipFill>
          <a:blip r:embed="rId5">
            <a:alphaModFix/>
          </a:blip>
          <a:stretch>
            <a:fillRect/>
          </a:stretch>
        </p:blipFill>
        <p:spPr>
          <a:xfrm rot="-474926">
            <a:off x="410304" y="1837199"/>
            <a:ext cx="3147892" cy="4075042"/>
          </a:xfrm>
          <a:prstGeom prst="roundRect">
            <a:avLst>
              <a:gd name="adj" fmla="val 9714"/>
            </a:avLst>
          </a:prstGeom>
          <a:noFill/>
          <a:ln w="9525" cap="flat" cmpd="sng">
            <a:solidFill>
              <a:schemeClr val="dk2"/>
            </a:solidFill>
            <a:prstDash val="solid"/>
            <a:round/>
            <a:headEnd type="none" w="sm" len="sm"/>
            <a:tailEnd type="none" w="sm" len="sm"/>
          </a:ln>
        </p:spPr>
      </p:pic>
      <p:pic>
        <p:nvPicPr>
          <p:cNvPr id="562" name="Google Shape;562;p60" title="2.png"/>
          <p:cNvPicPr preferRelativeResize="0"/>
          <p:nvPr/>
        </p:nvPicPr>
        <p:blipFill>
          <a:blip r:embed="rId6">
            <a:alphaModFix/>
          </a:blip>
          <a:stretch>
            <a:fillRect/>
          </a:stretch>
        </p:blipFill>
        <p:spPr>
          <a:xfrm>
            <a:off x="3225100" y="2828801"/>
            <a:ext cx="3150900" cy="4079100"/>
          </a:xfrm>
          <a:prstGeom prst="roundRect">
            <a:avLst>
              <a:gd name="adj" fmla="val 9477"/>
            </a:avLst>
          </a:prstGeom>
          <a:noFill/>
          <a:ln w="9525" cap="flat" cmpd="sng">
            <a:solidFill>
              <a:schemeClr val="dk2"/>
            </a:solidFill>
            <a:prstDash val="solid"/>
            <a:round/>
            <a:headEnd type="none" w="sm" len="sm"/>
            <a:tailEnd type="none" w="sm" len="sm"/>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43"/>
          <p:cNvSpPr txBox="1">
            <a:spLocks noGrp="1"/>
          </p:cNvSpPr>
          <p:nvPr>
            <p:ph type="sldNum" idx="12"/>
          </p:nvPr>
        </p:nvSpPr>
        <p:spPr>
          <a:xfrm>
            <a:off x="8896081" y="6634071"/>
            <a:ext cx="576000" cy="559800"/>
          </a:xfrm>
          <a:prstGeom prst="rect">
            <a:avLst/>
          </a:prstGeom>
          <a:noFill/>
          <a:ln>
            <a:noFill/>
          </a:ln>
        </p:spPr>
        <p:txBody>
          <a:bodyPr spcFirstLastPara="1" wrap="square" lIns="68575" tIns="34275" rIns="68575" bIns="34275"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
              <a:t>2</a:t>
            </a:fld>
            <a:endParaRPr/>
          </a:p>
        </p:txBody>
      </p:sp>
      <p:sp>
        <p:nvSpPr>
          <p:cNvPr id="324" name="Google Shape;324;p43"/>
          <p:cNvSpPr txBox="1"/>
          <p:nvPr/>
        </p:nvSpPr>
        <p:spPr>
          <a:xfrm>
            <a:off x="540350" y="1485225"/>
            <a:ext cx="8704200" cy="3132600"/>
          </a:xfrm>
          <a:prstGeom prst="rect">
            <a:avLst/>
          </a:prstGeom>
          <a:noFill/>
          <a:ln>
            <a:noFill/>
          </a:ln>
        </p:spPr>
        <p:txBody>
          <a:bodyPr spcFirstLastPara="1" wrap="square" lIns="68575" tIns="34275" rIns="68575" bIns="34275" anchor="t" anchorCtr="0">
            <a:noAutofit/>
          </a:bodyPr>
          <a:lstStyle/>
          <a:p>
            <a:pPr marL="457200" lvl="0" indent="-339407" algn="l" rtl="0">
              <a:lnSpc>
                <a:spcPct val="100000"/>
              </a:lnSpc>
              <a:spcBef>
                <a:spcPts val="1200"/>
              </a:spcBef>
              <a:spcAft>
                <a:spcPts val="0"/>
              </a:spcAft>
              <a:buClr>
                <a:srgbClr val="FFFFFF"/>
              </a:buClr>
              <a:buSzPts val="1745"/>
              <a:buFont typeface="Montserrat"/>
              <a:buAutoNum type="arabicPeriod"/>
            </a:pPr>
            <a:r>
              <a:rPr lang="en" sz="1745" b="1">
                <a:solidFill>
                  <a:srgbClr val="FFFFFF"/>
                </a:solidFill>
                <a:latin typeface="Montserrat"/>
                <a:ea typeface="Montserrat"/>
                <a:cs typeface="Montserrat"/>
                <a:sym typeface="Montserrat"/>
              </a:rPr>
              <a:t>Share Session Objectives</a:t>
            </a:r>
            <a:endParaRPr sz="1745">
              <a:solidFill>
                <a:srgbClr val="FFFFFF"/>
              </a:solidFill>
              <a:latin typeface="Montserrat"/>
              <a:ea typeface="Montserrat"/>
              <a:cs typeface="Montserrat"/>
              <a:sym typeface="Montserrat"/>
            </a:endParaRPr>
          </a:p>
          <a:p>
            <a:pPr marL="457200" lvl="0" indent="-339407" algn="l" rtl="0">
              <a:lnSpc>
                <a:spcPct val="100000"/>
              </a:lnSpc>
              <a:spcBef>
                <a:spcPts val="1200"/>
              </a:spcBef>
              <a:spcAft>
                <a:spcPts val="0"/>
              </a:spcAft>
              <a:buClr>
                <a:srgbClr val="FFFFFF"/>
              </a:buClr>
              <a:buSzPts val="1745"/>
              <a:buFont typeface="Montserrat"/>
              <a:buAutoNum type="arabicPeriod"/>
            </a:pPr>
            <a:r>
              <a:rPr lang="en" sz="1745" b="1">
                <a:solidFill>
                  <a:srgbClr val="FFFFFF"/>
                </a:solidFill>
                <a:latin typeface="Montserrat"/>
                <a:ea typeface="Montserrat"/>
                <a:cs typeface="Montserrat"/>
                <a:sym typeface="Montserrat"/>
              </a:rPr>
              <a:t>Introduction to Gifting Sense: </a:t>
            </a:r>
            <a:r>
              <a:rPr lang="en" sz="1745" b="1" i="1">
                <a:solidFill>
                  <a:schemeClr val="accent1"/>
                </a:solidFill>
                <a:latin typeface="Montserrat"/>
                <a:ea typeface="Montserrat"/>
                <a:cs typeface="Montserrat"/>
                <a:sym typeface="Montserrat"/>
              </a:rPr>
              <a:t>an early financial education nonprofit that helps people (parents and educators) teach their kids (9-to 18-year-olds) to think before they buy. </a:t>
            </a:r>
            <a:endParaRPr sz="1745" b="1" i="1">
              <a:solidFill>
                <a:schemeClr val="accent1"/>
              </a:solidFill>
              <a:latin typeface="Montserrat"/>
              <a:ea typeface="Montserrat"/>
              <a:cs typeface="Montserrat"/>
              <a:sym typeface="Montserrat"/>
            </a:endParaRPr>
          </a:p>
          <a:p>
            <a:pPr marL="457200" lvl="0" indent="0" algn="l" rtl="0">
              <a:lnSpc>
                <a:spcPct val="100000"/>
              </a:lnSpc>
              <a:spcBef>
                <a:spcPts val="1200"/>
              </a:spcBef>
              <a:spcAft>
                <a:spcPts val="0"/>
              </a:spcAft>
              <a:buNone/>
            </a:pPr>
            <a:r>
              <a:rPr lang="en" sz="1745" b="1">
                <a:solidFill>
                  <a:schemeClr val="lt2"/>
                </a:solidFill>
                <a:latin typeface="Montserrat"/>
                <a:ea typeface="Montserrat"/>
                <a:cs typeface="Montserrat"/>
                <a:sym typeface="Montserrat"/>
              </a:rPr>
              <a:t>Teachers are our #2 user, only after, of course, young people!</a:t>
            </a:r>
            <a:endParaRPr sz="1745" b="1">
              <a:solidFill>
                <a:schemeClr val="lt2"/>
              </a:solidFill>
              <a:latin typeface="Montserrat"/>
              <a:ea typeface="Montserrat"/>
              <a:cs typeface="Montserrat"/>
              <a:sym typeface="Montserrat"/>
            </a:endParaRPr>
          </a:p>
          <a:p>
            <a:pPr marL="457200" marR="0" lvl="0" indent="-339407" algn="l" rtl="0">
              <a:lnSpc>
                <a:spcPct val="100000"/>
              </a:lnSpc>
              <a:spcBef>
                <a:spcPts val="1200"/>
              </a:spcBef>
              <a:spcAft>
                <a:spcPts val="0"/>
              </a:spcAft>
              <a:buClr>
                <a:srgbClr val="FFFFFF"/>
              </a:buClr>
              <a:buSzPts val="1745"/>
              <a:buFont typeface="Montserrat"/>
              <a:buAutoNum type="arabicPeriod"/>
            </a:pPr>
            <a:r>
              <a:rPr lang="en" sz="1745" b="1">
                <a:solidFill>
                  <a:srgbClr val="FFFFFF"/>
                </a:solidFill>
                <a:latin typeface="Montserrat"/>
                <a:ea typeface="Montserrat"/>
                <a:cs typeface="Montserrat"/>
                <a:sym typeface="Montserrat"/>
              </a:rPr>
              <a:t>Expository workshop so you can experience what your students will.</a:t>
            </a:r>
            <a:endParaRPr sz="1745" b="1">
              <a:solidFill>
                <a:srgbClr val="FFFFFF"/>
              </a:solidFill>
              <a:latin typeface="Montserrat"/>
              <a:ea typeface="Montserrat"/>
              <a:cs typeface="Montserrat"/>
              <a:sym typeface="Montserrat"/>
            </a:endParaRPr>
          </a:p>
          <a:p>
            <a:pPr marL="457200" marR="0" lvl="0" indent="-339407" algn="l" rtl="0">
              <a:lnSpc>
                <a:spcPct val="100000"/>
              </a:lnSpc>
              <a:spcBef>
                <a:spcPts val="1200"/>
              </a:spcBef>
              <a:spcAft>
                <a:spcPts val="0"/>
              </a:spcAft>
              <a:buClr>
                <a:srgbClr val="FFFFFF"/>
              </a:buClr>
              <a:buSzPts val="1745"/>
              <a:buFont typeface="Montserrat"/>
              <a:buAutoNum type="arabicPeriod"/>
            </a:pPr>
            <a:r>
              <a:rPr lang="en" sz="1745" b="1">
                <a:solidFill>
                  <a:srgbClr val="FFFFFF"/>
                </a:solidFill>
                <a:latin typeface="Montserrat"/>
                <a:ea typeface="Montserrat"/>
                <a:cs typeface="Montserrat"/>
                <a:sym typeface="Montserrat"/>
              </a:rPr>
              <a:t>Wrap up with easy next steps, to facilitate bringing this content back to your school.</a:t>
            </a:r>
            <a:endParaRPr sz="4145" b="1">
              <a:solidFill>
                <a:schemeClr val="accent1"/>
              </a:solidFill>
              <a:latin typeface="Montserrat"/>
              <a:ea typeface="Montserrat"/>
              <a:cs typeface="Montserrat"/>
              <a:sym typeface="Montserrat"/>
            </a:endParaRPr>
          </a:p>
          <a:p>
            <a:pPr marL="0" lvl="0" indent="0" algn="ctr" rtl="0">
              <a:lnSpc>
                <a:spcPct val="100000"/>
              </a:lnSpc>
              <a:spcBef>
                <a:spcPts val="1000"/>
              </a:spcBef>
              <a:spcAft>
                <a:spcPts val="1000"/>
              </a:spcAft>
              <a:buNone/>
            </a:pPr>
            <a:endParaRPr sz="1745" b="1">
              <a:solidFill>
                <a:srgbClr val="FFFFFF"/>
              </a:solidFill>
              <a:latin typeface="Montserrat"/>
              <a:ea typeface="Montserrat"/>
              <a:cs typeface="Montserrat"/>
              <a:sym typeface="Montserrat"/>
            </a:endParaRPr>
          </a:p>
        </p:txBody>
      </p:sp>
      <p:sp>
        <p:nvSpPr>
          <p:cNvPr id="325" name="Google Shape;325;p43"/>
          <p:cNvSpPr txBox="1">
            <a:spLocks noGrp="1"/>
          </p:cNvSpPr>
          <p:nvPr>
            <p:ph type="title"/>
          </p:nvPr>
        </p:nvSpPr>
        <p:spPr>
          <a:xfrm>
            <a:off x="1460838" y="392975"/>
            <a:ext cx="6679500" cy="983400"/>
          </a:xfrm>
          <a:prstGeom prst="rect">
            <a:avLst/>
          </a:prstGeom>
          <a:noFill/>
          <a:ln>
            <a:noFill/>
          </a:ln>
        </p:spPr>
        <p:txBody>
          <a:bodyPr spcFirstLastPara="1" wrap="square" lIns="68575" tIns="34275" rIns="68575" bIns="34275" anchor="ctr" anchorCtr="0">
            <a:normAutofit/>
          </a:bodyPr>
          <a:lstStyle/>
          <a:p>
            <a:pPr marL="0" lvl="0" indent="0" algn="ctr" rtl="0">
              <a:lnSpc>
                <a:spcPct val="100000"/>
              </a:lnSpc>
              <a:spcBef>
                <a:spcPts val="0"/>
              </a:spcBef>
              <a:spcAft>
                <a:spcPts val="0"/>
              </a:spcAft>
              <a:buClr>
                <a:schemeClr val="lt1"/>
              </a:buClr>
              <a:buSzPts val="3300"/>
              <a:buFont typeface="Geo"/>
              <a:buNone/>
            </a:pPr>
            <a:r>
              <a:rPr lang="en" sz="3200"/>
              <a:t>Agenda</a:t>
            </a:r>
            <a:endParaRPr sz="3200"/>
          </a:p>
        </p:txBody>
      </p:sp>
      <p:grpSp>
        <p:nvGrpSpPr>
          <p:cNvPr id="326" name="Google Shape;326;p43"/>
          <p:cNvGrpSpPr/>
          <p:nvPr/>
        </p:nvGrpSpPr>
        <p:grpSpPr>
          <a:xfrm>
            <a:off x="918300" y="4726675"/>
            <a:ext cx="7764600" cy="1724100"/>
            <a:chOff x="918300" y="4726675"/>
            <a:chExt cx="7764600" cy="1724100"/>
          </a:xfrm>
        </p:grpSpPr>
        <p:sp>
          <p:nvSpPr>
            <p:cNvPr id="327" name="Google Shape;327;p43"/>
            <p:cNvSpPr txBox="1"/>
            <p:nvPr/>
          </p:nvSpPr>
          <p:spPr>
            <a:xfrm>
              <a:off x="1027450" y="4996725"/>
              <a:ext cx="709500" cy="822600"/>
            </a:xfrm>
            <a:prstGeom prst="rect">
              <a:avLst/>
            </a:prstGeom>
            <a:noFill/>
            <a:ln>
              <a:noFill/>
            </a:ln>
          </p:spPr>
          <p:txBody>
            <a:bodyPr spcFirstLastPara="1" wrap="square" lIns="91425" tIns="91425" rIns="91425" bIns="91425" anchor="t" anchorCtr="0">
              <a:spAutoFit/>
            </a:bodyPr>
            <a:lstStyle/>
            <a:p>
              <a:pPr marL="0" lvl="0" indent="0" algn="ctr" rtl="0">
                <a:spcBef>
                  <a:spcPts val="1000"/>
                </a:spcBef>
                <a:spcAft>
                  <a:spcPts val="1000"/>
                </a:spcAft>
                <a:buNone/>
              </a:pPr>
              <a:r>
                <a:rPr lang="en" sz="4145" b="1">
                  <a:solidFill>
                    <a:schemeClr val="accent1"/>
                  </a:solidFill>
                  <a:latin typeface="Montserrat"/>
                  <a:ea typeface="Montserrat"/>
                  <a:cs typeface="Montserrat"/>
                  <a:sym typeface="Montserrat"/>
                </a:rPr>
                <a:t>📩</a:t>
              </a:r>
              <a:endParaRPr sz="1200">
                <a:solidFill>
                  <a:schemeClr val="accent1"/>
                </a:solidFill>
                <a:latin typeface="Montserrat Medium"/>
                <a:ea typeface="Montserrat Medium"/>
                <a:cs typeface="Montserrat Medium"/>
                <a:sym typeface="Montserrat Medium"/>
              </a:endParaRPr>
            </a:p>
          </p:txBody>
        </p:sp>
        <p:sp>
          <p:nvSpPr>
            <p:cNvPr id="328" name="Google Shape;328;p43"/>
            <p:cNvSpPr txBox="1"/>
            <p:nvPr/>
          </p:nvSpPr>
          <p:spPr>
            <a:xfrm>
              <a:off x="1736950" y="4786750"/>
              <a:ext cx="6945900" cy="1387200"/>
            </a:xfrm>
            <a:prstGeom prst="rect">
              <a:avLst/>
            </a:prstGeom>
            <a:noFill/>
            <a:ln>
              <a:noFill/>
            </a:ln>
          </p:spPr>
          <p:txBody>
            <a:bodyPr spcFirstLastPara="1" wrap="square" lIns="91425" tIns="91425" rIns="91425" bIns="91425" anchor="t" anchorCtr="0">
              <a:spAutoFit/>
            </a:bodyPr>
            <a:lstStyle/>
            <a:p>
              <a:pPr marL="0" lvl="0" indent="0" algn="l" rtl="0">
                <a:spcBef>
                  <a:spcPts val="1000"/>
                </a:spcBef>
                <a:spcAft>
                  <a:spcPts val="0"/>
                </a:spcAft>
                <a:buNone/>
              </a:pPr>
              <a:r>
                <a:rPr lang="en" sz="1745" b="1">
                  <a:solidFill>
                    <a:schemeClr val="accent1"/>
                  </a:solidFill>
                  <a:latin typeface="Montserrat"/>
                  <a:ea typeface="Montserrat"/>
                  <a:cs typeface="Montserrat"/>
                  <a:sym typeface="Montserrat"/>
                </a:rPr>
                <a:t>NB: The CEE will upload this deck onto EconEd. </a:t>
              </a:r>
              <a:endParaRPr sz="1745" b="1">
                <a:solidFill>
                  <a:schemeClr val="accent1"/>
                </a:solidFill>
                <a:latin typeface="Montserrat"/>
                <a:ea typeface="Montserrat"/>
                <a:cs typeface="Montserrat"/>
                <a:sym typeface="Montserrat"/>
              </a:endParaRPr>
            </a:p>
            <a:p>
              <a:pPr marL="0" lvl="0" indent="0" algn="l" rtl="0">
                <a:spcBef>
                  <a:spcPts val="1000"/>
                </a:spcBef>
                <a:spcAft>
                  <a:spcPts val="1000"/>
                </a:spcAft>
                <a:buNone/>
              </a:pPr>
              <a:r>
                <a:rPr lang="en" sz="1745" b="1">
                  <a:solidFill>
                    <a:schemeClr val="accent1"/>
                  </a:solidFill>
                  <a:latin typeface="Montserrat"/>
                  <a:ea typeface="Montserrat"/>
                  <a:cs typeface="Montserrat"/>
                  <a:sym typeface="Montserrat"/>
                </a:rPr>
                <a:t>Everything you need to bring mindful spending into your classroom is always free at </a:t>
              </a:r>
              <a:r>
                <a:rPr lang="en" sz="1745" b="1" u="sng">
                  <a:solidFill>
                    <a:schemeClr val="lt2"/>
                  </a:solid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giftingsense.org</a:t>
              </a:r>
              <a:r>
                <a:rPr lang="en" sz="1745" b="1">
                  <a:solidFill>
                    <a:schemeClr val="accent1"/>
                  </a:solidFill>
                  <a:latin typeface="Montserrat"/>
                  <a:ea typeface="Montserrat"/>
                  <a:cs typeface="Montserrat"/>
                  <a:sym typeface="Montserrat"/>
                </a:rPr>
                <a:t>. We are permissionless; no registration, login, or paywall.</a:t>
              </a:r>
              <a:endParaRPr sz="1200">
                <a:solidFill>
                  <a:schemeClr val="accent1"/>
                </a:solidFill>
                <a:latin typeface="Montserrat Medium"/>
                <a:ea typeface="Montserrat Medium"/>
                <a:cs typeface="Montserrat Medium"/>
                <a:sym typeface="Montserrat Medium"/>
              </a:endParaRPr>
            </a:p>
          </p:txBody>
        </p:sp>
        <p:sp>
          <p:nvSpPr>
            <p:cNvPr id="329" name="Google Shape;329;p43"/>
            <p:cNvSpPr/>
            <p:nvPr/>
          </p:nvSpPr>
          <p:spPr>
            <a:xfrm>
              <a:off x="918300" y="4726675"/>
              <a:ext cx="7764600" cy="1724100"/>
            </a:xfrm>
            <a:prstGeom prst="roundRect">
              <a:avLst>
                <a:gd name="adj" fmla="val 16667"/>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ontserrat Medium"/>
                <a:ea typeface="Montserrat Medium"/>
                <a:cs typeface="Montserrat Medium"/>
                <a:sym typeface="Montserrat Medium"/>
              </a:endParaRPr>
            </a:p>
            <a:p>
              <a:pPr marL="0" lvl="0" indent="0" algn="ctr" rtl="0">
                <a:spcBef>
                  <a:spcPts val="0"/>
                </a:spcBef>
                <a:spcAft>
                  <a:spcPts val="0"/>
                </a:spcAft>
                <a:buNone/>
              </a:pPr>
              <a:endParaRPr>
                <a:latin typeface="Montserrat Medium"/>
                <a:ea typeface="Montserrat Medium"/>
                <a:cs typeface="Montserrat Medium"/>
                <a:sym typeface="Montserrat Medium"/>
              </a:endParaRPr>
            </a:p>
            <a:p>
              <a:pPr marL="0" lvl="0" indent="0" algn="ctr" rtl="0">
                <a:spcBef>
                  <a:spcPts val="0"/>
                </a:spcBef>
                <a:spcAft>
                  <a:spcPts val="0"/>
                </a:spcAft>
                <a:buNone/>
              </a:pPr>
              <a:endParaRPr>
                <a:latin typeface="Montserrat Medium"/>
                <a:ea typeface="Montserrat Medium"/>
                <a:cs typeface="Montserrat Medium"/>
                <a:sym typeface="Montserrat Medium"/>
              </a:endParaRPr>
            </a:p>
            <a:p>
              <a:pPr marL="0" lvl="0" indent="0" algn="ctr" rtl="0">
                <a:spcBef>
                  <a:spcPts val="0"/>
                </a:spcBef>
                <a:spcAft>
                  <a:spcPts val="0"/>
                </a:spcAft>
                <a:buNone/>
              </a:pPr>
              <a:endParaRPr>
                <a:latin typeface="Montserrat Medium"/>
                <a:ea typeface="Montserrat Medium"/>
                <a:cs typeface="Montserrat Medium"/>
                <a:sym typeface="Montserrat Medium"/>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p61"/>
          <p:cNvSpPr/>
          <p:nvPr/>
        </p:nvSpPr>
        <p:spPr>
          <a:xfrm>
            <a:off x="2929850" y="482275"/>
            <a:ext cx="1446600" cy="229200"/>
          </a:xfrm>
          <a:prstGeom prst="roundRect">
            <a:avLst>
              <a:gd name="adj" fmla="val 16667"/>
            </a:avLst>
          </a:prstGeom>
          <a:solidFill>
            <a:srgbClr val="C7478F"/>
          </a:solidFill>
          <a:ln w="9525" cap="flat" cmpd="sng">
            <a:solidFill>
              <a:srgbClr val="C7478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highlight>
                <a:srgbClr val="C7478F"/>
              </a:highlight>
              <a:latin typeface="Montserrat Medium"/>
              <a:ea typeface="Montserrat Medium"/>
              <a:cs typeface="Montserrat Medium"/>
              <a:sym typeface="Montserrat Medium"/>
            </a:endParaRPr>
          </a:p>
        </p:txBody>
      </p:sp>
      <p:pic>
        <p:nvPicPr>
          <p:cNvPr id="568" name="Google Shape;568;p61" title="Screenshot 2025-09-10 at 3.30.11 PM.png"/>
          <p:cNvPicPr preferRelativeResize="0"/>
          <p:nvPr/>
        </p:nvPicPr>
        <p:blipFill>
          <a:blip r:embed="rId3">
            <a:alphaModFix/>
          </a:blip>
          <a:stretch>
            <a:fillRect/>
          </a:stretch>
        </p:blipFill>
        <p:spPr>
          <a:xfrm>
            <a:off x="2388100" y="873225"/>
            <a:ext cx="4824900" cy="5946000"/>
          </a:xfrm>
          <a:prstGeom prst="roundRect">
            <a:avLst>
              <a:gd name="adj" fmla="val 11042"/>
            </a:avLst>
          </a:prstGeom>
          <a:noFill/>
          <a:ln>
            <a:noFill/>
          </a:ln>
        </p:spPr>
      </p:pic>
      <p:sp>
        <p:nvSpPr>
          <p:cNvPr id="569" name="Google Shape;569;p61"/>
          <p:cNvSpPr txBox="1"/>
          <p:nvPr/>
        </p:nvSpPr>
        <p:spPr>
          <a:xfrm>
            <a:off x="821953" y="412215"/>
            <a:ext cx="79572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a:solidFill>
                  <a:schemeClr val="accent1"/>
                </a:solidFill>
                <a:latin typeface="Montserrat Medium"/>
                <a:ea typeface="Montserrat Medium"/>
                <a:cs typeface="Montserrat Medium"/>
                <a:sym typeface="Montserrat Medium"/>
              </a:rPr>
              <a:t>Use this </a:t>
            </a:r>
            <a:r>
              <a:rPr lang="en" sz="1200" u="sng">
                <a:solidFill>
                  <a:schemeClr val="accent1"/>
                </a:solidFill>
                <a:latin typeface="Montserrat Medium"/>
                <a:ea typeface="Montserrat Medium"/>
                <a:cs typeface="Montserrat Medium"/>
                <a:sym typeface="Montserrat Medium"/>
                <a:hlinkClick r:id="rId4">
                  <a:extLst>
                    <a:ext uri="{A12FA001-AC4F-418D-AE19-62706E023703}">
                      <ahyp:hlinkClr xmlns:ahyp="http://schemas.microsoft.com/office/drawing/2018/hyperlinkcolor" val="tx"/>
                    </a:ext>
                  </a:extLst>
                </a:hlinkClick>
              </a:rPr>
              <a:t>visual goal-tracker</a:t>
            </a:r>
            <a:r>
              <a:rPr lang="en" sz="1200">
                <a:solidFill>
                  <a:schemeClr val="accent1"/>
                </a:solidFill>
                <a:latin typeface="Montserrat Medium"/>
                <a:ea typeface="Montserrat Medium"/>
                <a:cs typeface="Montserrat Medium"/>
                <a:sym typeface="Montserrat Medium"/>
              </a:rPr>
              <a:t> to help save for your dream purchase.</a:t>
            </a:r>
            <a:endParaRPr sz="1200">
              <a:solidFill>
                <a:schemeClr val="accent1"/>
              </a:solidFill>
              <a:latin typeface="Montserrat Medium"/>
              <a:ea typeface="Montserrat Medium"/>
              <a:cs typeface="Montserrat Medium"/>
              <a:sym typeface="Montserrat Medium"/>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p62"/>
          <p:cNvSpPr txBox="1">
            <a:spLocks noGrp="1"/>
          </p:cNvSpPr>
          <p:nvPr>
            <p:ph type="body" idx="1"/>
          </p:nvPr>
        </p:nvSpPr>
        <p:spPr>
          <a:xfrm>
            <a:off x="1754823" y="5930075"/>
            <a:ext cx="6411900" cy="677400"/>
          </a:xfrm>
          <a:prstGeom prst="rect">
            <a:avLst/>
          </a:prstGeom>
        </p:spPr>
        <p:txBody>
          <a:bodyPr spcFirstLastPara="1" wrap="square" lIns="68575" tIns="34275" rIns="68575" bIns="34275" anchor="t" anchorCtr="0">
            <a:noAutofit/>
          </a:bodyPr>
          <a:lstStyle/>
          <a:p>
            <a:pPr marL="457200" lvl="0" indent="-342900" algn="l" rtl="0">
              <a:lnSpc>
                <a:spcPct val="115000"/>
              </a:lnSpc>
              <a:spcBef>
                <a:spcPts val="800"/>
              </a:spcBef>
              <a:spcAft>
                <a:spcPts val="0"/>
              </a:spcAft>
              <a:buSzPts val="1800"/>
              <a:buAutoNum type="arabicPeriod"/>
            </a:pPr>
            <a:r>
              <a:rPr lang="en" sz="1800"/>
              <a:t>Where do you plan to display your goal tracker? </a:t>
            </a:r>
            <a:endParaRPr sz="1800"/>
          </a:p>
          <a:p>
            <a:pPr marL="457200" lvl="0" indent="-342900" algn="l" rtl="0">
              <a:lnSpc>
                <a:spcPct val="115000"/>
              </a:lnSpc>
              <a:spcBef>
                <a:spcPts val="0"/>
              </a:spcBef>
              <a:spcAft>
                <a:spcPts val="0"/>
              </a:spcAft>
              <a:buSzPts val="1800"/>
              <a:buAutoNum type="arabicPeriod"/>
            </a:pPr>
            <a:r>
              <a:rPr lang="en" sz="1800"/>
              <a:t>How can you commit to achieving your goal?</a:t>
            </a:r>
            <a:endParaRPr sz="1800"/>
          </a:p>
        </p:txBody>
      </p:sp>
      <p:sp>
        <p:nvSpPr>
          <p:cNvPr id="575" name="Google Shape;575;p62"/>
          <p:cNvSpPr txBox="1">
            <a:spLocks noGrp="1"/>
          </p:cNvSpPr>
          <p:nvPr>
            <p:ph type="title"/>
          </p:nvPr>
        </p:nvSpPr>
        <p:spPr>
          <a:xfrm>
            <a:off x="994799" y="399900"/>
            <a:ext cx="7611600" cy="1216800"/>
          </a:xfrm>
          <a:prstGeom prst="rect">
            <a:avLst/>
          </a:prstGeom>
          <a:noFill/>
          <a:ln>
            <a:noFill/>
          </a:ln>
        </p:spPr>
        <p:txBody>
          <a:bodyPr spcFirstLastPara="1" wrap="square" lIns="68575" tIns="34275" rIns="68575" bIns="34275" anchor="ctr" anchorCtr="0">
            <a:normAutofit/>
          </a:bodyPr>
          <a:lstStyle/>
          <a:p>
            <a:pPr marL="0" lvl="0" indent="0" algn="ctr" rtl="0">
              <a:lnSpc>
                <a:spcPct val="100000"/>
              </a:lnSpc>
              <a:spcBef>
                <a:spcPts val="0"/>
              </a:spcBef>
              <a:spcAft>
                <a:spcPts val="0"/>
              </a:spcAft>
              <a:buClr>
                <a:schemeClr val="lt1"/>
              </a:buClr>
              <a:buSzPts val="3300"/>
              <a:buFont typeface="Geo"/>
              <a:buNone/>
            </a:pPr>
            <a:r>
              <a:rPr lang="en" sz="3000"/>
              <a:t>Visualization helps you stick</a:t>
            </a:r>
            <a:endParaRPr sz="3000"/>
          </a:p>
          <a:p>
            <a:pPr marL="0" lvl="0" indent="0" algn="ctr" rtl="0">
              <a:lnSpc>
                <a:spcPct val="100000"/>
              </a:lnSpc>
              <a:spcBef>
                <a:spcPts val="0"/>
              </a:spcBef>
              <a:spcAft>
                <a:spcPts val="0"/>
              </a:spcAft>
              <a:buClr>
                <a:schemeClr val="lt1"/>
              </a:buClr>
              <a:buSzPts val="3300"/>
              <a:buFont typeface="Geo"/>
              <a:buNone/>
            </a:pPr>
            <a:r>
              <a:rPr lang="en" sz="3000"/>
              <a:t>to your savings goals.</a:t>
            </a:r>
            <a:endParaRPr sz="3000"/>
          </a:p>
        </p:txBody>
      </p:sp>
      <p:pic>
        <p:nvPicPr>
          <p:cNvPr id="576" name="Google Shape;576;p62" title="IMG_5895.jpg"/>
          <p:cNvPicPr preferRelativeResize="0"/>
          <p:nvPr/>
        </p:nvPicPr>
        <p:blipFill rotWithShape="1">
          <a:blip r:embed="rId3">
            <a:alphaModFix/>
          </a:blip>
          <a:srcRect t="4967" b="10273"/>
          <a:stretch/>
        </p:blipFill>
        <p:spPr>
          <a:xfrm>
            <a:off x="3049650" y="1616700"/>
            <a:ext cx="3696900" cy="4081800"/>
          </a:xfrm>
          <a:prstGeom prst="roundRect">
            <a:avLst>
              <a:gd name="adj" fmla="val 16667"/>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581" name="Google Shape;581;p63"/>
          <p:cNvSpPr txBox="1">
            <a:spLocks noGrp="1"/>
          </p:cNvSpPr>
          <p:nvPr>
            <p:ph type="title"/>
          </p:nvPr>
        </p:nvSpPr>
        <p:spPr>
          <a:xfrm>
            <a:off x="1105361" y="668575"/>
            <a:ext cx="7390500" cy="1414200"/>
          </a:xfrm>
          <a:prstGeom prst="rect">
            <a:avLst/>
          </a:prstGeom>
        </p:spPr>
        <p:txBody>
          <a:bodyPr spcFirstLastPara="1" wrap="square" lIns="68575" tIns="34275" rIns="68575" bIns="34275" anchor="ctr" anchorCtr="0">
            <a:normAutofit/>
          </a:bodyPr>
          <a:lstStyle/>
          <a:p>
            <a:pPr marL="0" lvl="0" indent="0" algn="ctr" rtl="0">
              <a:lnSpc>
                <a:spcPct val="110000"/>
              </a:lnSpc>
              <a:spcBef>
                <a:spcPts val="800"/>
              </a:spcBef>
              <a:spcAft>
                <a:spcPts val="0"/>
              </a:spcAft>
              <a:buNone/>
            </a:pPr>
            <a:r>
              <a:rPr lang="en" sz="3200"/>
              <a:t>Homework:</a:t>
            </a:r>
            <a:endParaRPr sz="311"/>
          </a:p>
          <a:p>
            <a:pPr marL="0" lvl="0" indent="0" algn="ctr" rtl="0">
              <a:lnSpc>
                <a:spcPct val="110000"/>
              </a:lnSpc>
              <a:spcBef>
                <a:spcPts val="800"/>
              </a:spcBef>
              <a:spcAft>
                <a:spcPts val="0"/>
              </a:spcAft>
              <a:buNone/>
            </a:pPr>
            <a:endParaRPr sz="3200">
              <a:solidFill>
                <a:srgbClr val="FFD966"/>
              </a:solidFill>
            </a:endParaRPr>
          </a:p>
        </p:txBody>
      </p:sp>
      <p:sp>
        <p:nvSpPr>
          <p:cNvPr id="582" name="Google Shape;582;p63"/>
          <p:cNvSpPr txBox="1">
            <a:spLocks noGrp="1"/>
          </p:cNvSpPr>
          <p:nvPr>
            <p:ph type="body" idx="1"/>
          </p:nvPr>
        </p:nvSpPr>
        <p:spPr>
          <a:xfrm>
            <a:off x="1960349" y="1578775"/>
            <a:ext cx="6319500" cy="504000"/>
          </a:xfrm>
          <a:prstGeom prst="rect">
            <a:avLst/>
          </a:prstGeom>
        </p:spPr>
        <p:txBody>
          <a:bodyPr spcFirstLastPara="1" wrap="square" lIns="68575" tIns="34275" rIns="68575" bIns="34275" anchor="t" anchorCtr="0">
            <a:normAutofit fontScale="70000" lnSpcReduction="20000"/>
          </a:bodyPr>
          <a:lstStyle/>
          <a:p>
            <a:pPr marL="0" lvl="0" indent="0" algn="ctr" rtl="0">
              <a:spcBef>
                <a:spcPts val="800"/>
              </a:spcBef>
              <a:spcAft>
                <a:spcPts val="0"/>
              </a:spcAft>
              <a:buNone/>
            </a:pPr>
            <a:r>
              <a:rPr lang="en" sz="3200" b="1">
                <a:solidFill>
                  <a:srgbClr val="FFD966"/>
                </a:solidFill>
                <a:latin typeface="Montserrat"/>
                <a:ea typeface="Montserrat"/>
                <a:cs typeface="Montserrat"/>
                <a:sym typeface="Montserrat"/>
              </a:rPr>
              <a:t>Right After Easter, your class will…</a:t>
            </a:r>
            <a:endParaRPr b="1">
              <a:solidFill>
                <a:srgbClr val="FFE599"/>
              </a:solidFill>
              <a:latin typeface="Montserrat"/>
              <a:ea typeface="Montserrat"/>
              <a:cs typeface="Montserrat"/>
              <a:sym typeface="Montserrat"/>
            </a:endParaRPr>
          </a:p>
        </p:txBody>
      </p:sp>
      <p:pic>
        <p:nvPicPr>
          <p:cNvPr id="583" name="Google Shape;583;p63" title="what-we-have-learned-preview.jpg"/>
          <p:cNvPicPr preferRelativeResize="0"/>
          <p:nvPr/>
        </p:nvPicPr>
        <p:blipFill>
          <a:blip r:embed="rId3">
            <a:alphaModFix/>
          </a:blip>
          <a:stretch>
            <a:fillRect/>
          </a:stretch>
        </p:blipFill>
        <p:spPr>
          <a:xfrm>
            <a:off x="2688750" y="4054425"/>
            <a:ext cx="4223700" cy="2304900"/>
          </a:xfrm>
          <a:prstGeom prst="roundRect">
            <a:avLst>
              <a:gd name="adj" fmla="val 16667"/>
            </a:avLst>
          </a:prstGeom>
          <a:noFill/>
          <a:ln>
            <a:noFill/>
          </a:ln>
        </p:spPr>
      </p:pic>
      <p:grpSp>
        <p:nvGrpSpPr>
          <p:cNvPr id="584" name="Google Shape;584;p63"/>
          <p:cNvGrpSpPr/>
          <p:nvPr/>
        </p:nvGrpSpPr>
        <p:grpSpPr>
          <a:xfrm>
            <a:off x="1289175" y="2400988"/>
            <a:ext cx="7770375" cy="1169638"/>
            <a:chOff x="1364450" y="2611800"/>
            <a:chExt cx="7770375" cy="1169638"/>
          </a:xfrm>
        </p:grpSpPr>
        <p:sp>
          <p:nvSpPr>
            <p:cNvPr id="585" name="Google Shape;585;p63"/>
            <p:cNvSpPr txBox="1"/>
            <p:nvPr/>
          </p:nvSpPr>
          <p:spPr>
            <a:xfrm>
              <a:off x="4155437" y="2611963"/>
              <a:ext cx="2044200" cy="109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b="1">
                  <a:solidFill>
                    <a:srgbClr val="F1C232"/>
                  </a:solidFill>
                  <a:latin typeface="Montserrat"/>
                  <a:ea typeface="Montserrat"/>
                  <a:cs typeface="Montserrat"/>
                  <a:sym typeface="Montserrat"/>
                </a:rPr>
                <a:t>DISCUSS:</a:t>
              </a:r>
              <a:endParaRPr sz="1700" b="1">
                <a:solidFill>
                  <a:srgbClr val="F1C232"/>
                </a:solidFill>
                <a:latin typeface="Montserrat"/>
                <a:ea typeface="Montserrat"/>
                <a:cs typeface="Montserrat"/>
                <a:sym typeface="Montserrat"/>
              </a:endParaRPr>
            </a:p>
            <a:p>
              <a:pPr marL="0" lvl="0" indent="0" algn="l" rtl="0">
                <a:spcBef>
                  <a:spcPts val="0"/>
                </a:spcBef>
                <a:spcAft>
                  <a:spcPts val="0"/>
                </a:spcAft>
                <a:buNone/>
              </a:pPr>
              <a:r>
                <a:rPr lang="en" sz="1500">
                  <a:solidFill>
                    <a:schemeClr val="accent1"/>
                  </a:solidFill>
                  <a:latin typeface="Montserrat Medium"/>
                  <a:ea typeface="Montserrat Medium"/>
                  <a:cs typeface="Montserrat Medium"/>
                  <a:sym typeface="Montserrat Medium"/>
                </a:rPr>
                <a:t>What’s the most difficult part of staying on track?</a:t>
              </a:r>
              <a:endParaRPr sz="1500">
                <a:solidFill>
                  <a:schemeClr val="accent1"/>
                </a:solidFill>
                <a:latin typeface="Montserrat Medium"/>
                <a:ea typeface="Montserrat Medium"/>
                <a:cs typeface="Montserrat Medium"/>
                <a:sym typeface="Montserrat Medium"/>
              </a:endParaRPr>
            </a:p>
          </p:txBody>
        </p:sp>
        <p:sp>
          <p:nvSpPr>
            <p:cNvPr id="586" name="Google Shape;586;p63"/>
            <p:cNvSpPr txBox="1"/>
            <p:nvPr/>
          </p:nvSpPr>
          <p:spPr>
            <a:xfrm rot="496">
              <a:off x="7054925" y="2611950"/>
              <a:ext cx="2079900" cy="109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b="1">
                  <a:solidFill>
                    <a:srgbClr val="F1C232"/>
                  </a:solidFill>
                  <a:latin typeface="Montserrat"/>
                  <a:ea typeface="Montserrat"/>
                  <a:cs typeface="Montserrat"/>
                  <a:sym typeface="Montserrat"/>
                </a:rPr>
                <a:t>SHARE:</a:t>
              </a:r>
              <a:endParaRPr sz="1700" b="1">
                <a:solidFill>
                  <a:srgbClr val="F1C232"/>
                </a:solidFill>
                <a:latin typeface="Montserrat"/>
                <a:ea typeface="Montserrat"/>
                <a:cs typeface="Montserrat"/>
                <a:sym typeface="Montserrat"/>
              </a:endParaRPr>
            </a:p>
            <a:p>
              <a:pPr marL="0" lvl="0" indent="0" algn="l" rtl="0">
                <a:spcBef>
                  <a:spcPts val="0"/>
                </a:spcBef>
                <a:spcAft>
                  <a:spcPts val="0"/>
                </a:spcAft>
                <a:buNone/>
              </a:pPr>
              <a:r>
                <a:rPr lang="en" sz="1500">
                  <a:solidFill>
                    <a:schemeClr val="accent1"/>
                  </a:solidFill>
                  <a:latin typeface="Montserrat Medium"/>
                  <a:ea typeface="Montserrat Medium"/>
                  <a:cs typeface="Montserrat Medium"/>
                  <a:sym typeface="Montserrat Medium"/>
                </a:rPr>
                <a:t>What are you learning from this experience?</a:t>
              </a:r>
              <a:endParaRPr sz="1500">
                <a:solidFill>
                  <a:schemeClr val="accent1"/>
                </a:solidFill>
                <a:latin typeface="Montserrat Medium"/>
                <a:ea typeface="Montserrat Medium"/>
                <a:cs typeface="Montserrat Medium"/>
                <a:sym typeface="Montserrat Medium"/>
              </a:endParaRPr>
            </a:p>
          </p:txBody>
        </p:sp>
        <p:sp>
          <p:nvSpPr>
            <p:cNvPr id="587" name="Google Shape;587;p63"/>
            <p:cNvSpPr txBox="1"/>
            <p:nvPr/>
          </p:nvSpPr>
          <p:spPr>
            <a:xfrm>
              <a:off x="1364450" y="2642338"/>
              <a:ext cx="2044200" cy="1139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b="1">
                  <a:solidFill>
                    <a:srgbClr val="F1C232"/>
                  </a:solidFill>
                  <a:latin typeface="Montserrat"/>
                  <a:ea typeface="Montserrat"/>
                  <a:cs typeface="Montserrat"/>
                  <a:sym typeface="Montserrat"/>
                </a:rPr>
                <a:t>REFLECT:</a:t>
              </a:r>
              <a:endParaRPr sz="1700" b="1">
                <a:solidFill>
                  <a:srgbClr val="F1C232"/>
                </a:solidFill>
                <a:latin typeface="Montserrat"/>
                <a:ea typeface="Montserrat"/>
                <a:cs typeface="Montserrat"/>
                <a:sym typeface="Montserrat"/>
              </a:endParaRPr>
            </a:p>
            <a:p>
              <a:pPr marL="0" lvl="0" indent="0" algn="l" rtl="0">
                <a:spcBef>
                  <a:spcPts val="0"/>
                </a:spcBef>
                <a:spcAft>
                  <a:spcPts val="0"/>
                </a:spcAft>
                <a:buNone/>
              </a:pPr>
              <a:r>
                <a:rPr lang="en" sz="1500">
                  <a:solidFill>
                    <a:schemeClr val="accent1"/>
                  </a:solidFill>
                  <a:latin typeface="Montserrat Medium"/>
                  <a:ea typeface="Montserrat Medium"/>
                  <a:cs typeface="Montserrat Medium"/>
                  <a:sym typeface="Montserrat Medium"/>
                </a:rPr>
                <a:t>Are you achieving your savings goals?</a:t>
              </a:r>
              <a:endParaRPr sz="1200">
                <a:solidFill>
                  <a:schemeClr val="accent1"/>
                </a:solidFill>
                <a:latin typeface="Montserrat Medium"/>
                <a:ea typeface="Montserrat Medium"/>
                <a:cs typeface="Montserrat Medium"/>
                <a:sym typeface="Montserrat Medium"/>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3" name="Google Shape;593;p64"/>
          <p:cNvSpPr txBox="1">
            <a:spLocks noGrp="1"/>
          </p:cNvSpPr>
          <p:nvPr>
            <p:ph type="title"/>
          </p:nvPr>
        </p:nvSpPr>
        <p:spPr>
          <a:xfrm>
            <a:off x="1540350" y="1072398"/>
            <a:ext cx="6520500" cy="1414200"/>
          </a:xfrm>
          <a:prstGeom prst="rect">
            <a:avLst/>
          </a:prstGeom>
          <a:noFill/>
          <a:ln>
            <a:noFill/>
          </a:ln>
        </p:spPr>
        <p:txBody>
          <a:bodyPr spcFirstLastPara="1" wrap="square" lIns="68575" tIns="34275" rIns="68575" bIns="34275" anchor="ctr" anchorCtr="0">
            <a:noAutofit/>
          </a:bodyPr>
          <a:lstStyle/>
          <a:p>
            <a:pPr marL="0" lvl="0" indent="0" algn="ctr" rtl="0">
              <a:lnSpc>
                <a:spcPct val="100000"/>
              </a:lnSpc>
              <a:spcBef>
                <a:spcPts val="600"/>
              </a:spcBef>
              <a:spcAft>
                <a:spcPts val="0"/>
              </a:spcAft>
              <a:buNone/>
            </a:pPr>
            <a:r>
              <a:rPr lang="en" sz="3200"/>
              <a:t>Disappointing gifts don’t just waste time and money…</a:t>
            </a:r>
            <a:endParaRPr sz="3200"/>
          </a:p>
        </p:txBody>
      </p:sp>
      <p:sp>
        <p:nvSpPr>
          <p:cNvPr id="594" name="Google Shape;594;p64"/>
          <p:cNvSpPr txBox="1">
            <a:spLocks noGrp="1"/>
          </p:cNvSpPr>
          <p:nvPr>
            <p:ph type="body" idx="1"/>
          </p:nvPr>
        </p:nvSpPr>
        <p:spPr>
          <a:xfrm>
            <a:off x="1259556" y="3781743"/>
            <a:ext cx="7082100" cy="995100"/>
          </a:xfrm>
          <a:prstGeom prst="rect">
            <a:avLst/>
          </a:prstGeom>
          <a:noFill/>
          <a:ln>
            <a:noFill/>
          </a:ln>
        </p:spPr>
        <p:txBody>
          <a:bodyPr spcFirstLastPara="1" wrap="square" lIns="68575" tIns="34275" rIns="68575" bIns="34275" anchor="t" anchorCtr="0">
            <a:noAutofit/>
          </a:bodyPr>
          <a:lstStyle/>
          <a:p>
            <a:pPr marL="0" lvl="0" indent="0" algn="ctr" rtl="0">
              <a:lnSpc>
                <a:spcPct val="110000"/>
              </a:lnSpc>
              <a:spcBef>
                <a:spcPts val="800"/>
              </a:spcBef>
              <a:spcAft>
                <a:spcPts val="0"/>
              </a:spcAft>
              <a:buNone/>
            </a:pPr>
            <a:r>
              <a:rPr lang="en" sz="3200" b="1">
                <a:latin typeface="Montserrat"/>
                <a:ea typeface="Montserrat"/>
                <a:cs typeface="Montserrat"/>
                <a:sym typeface="Montserrat"/>
              </a:rPr>
              <a:t>they have an environmental cost! </a:t>
            </a:r>
            <a:endParaRPr sz="3200" b="1">
              <a:latin typeface="Montserrat"/>
              <a:ea typeface="Montserrat"/>
              <a:cs typeface="Montserrat"/>
              <a:sym typeface="Montserrat"/>
            </a:endParaRPr>
          </a:p>
        </p:txBody>
      </p:sp>
      <p:sp>
        <p:nvSpPr>
          <p:cNvPr id="595" name="Google Shape;595;p64"/>
          <p:cNvSpPr txBox="1">
            <a:spLocks noGrp="1"/>
          </p:cNvSpPr>
          <p:nvPr>
            <p:ph type="sldNum" idx="12"/>
          </p:nvPr>
        </p:nvSpPr>
        <p:spPr>
          <a:xfrm>
            <a:off x="7116865" y="11793904"/>
            <a:ext cx="460800" cy="995100"/>
          </a:xfrm>
          <a:prstGeom prst="rect">
            <a:avLst/>
          </a:prstGeom>
          <a:noFill/>
          <a:ln>
            <a:noFill/>
          </a:ln>
        </p:spPr>
        <p:txBody>
          <a:bodyPr spcFirstLastPara="1" wrap="square" lIns="68575" tIns="34275" rIns="68575" bIns="34275" anchor="ctr" anchorCtr="0">
            <a:normAutofit/>
          </a:bodyPr>
          <a:lstStyle/>
          <a:p>
            <a:pPr marL="0" lvl="0" indent="0" algn="r" rtl="0">
              <a:spcBef>
                <a:spcPts val="0"/>
              </a:spcBef>
              <a:spcAft>
                <a:spcPts val="0"/>
              </a:spcAft>
              <a:buNone/>
            </a:pPr>
            <a:fld id="{00000000-1234-1234-1234-123412341234}" type="slidenum">
              <a:rPr lang="en"/>
              <a:t>23</a:t>
            </a:fld>
            <a:endParaRPr/>
          </a:p>
        </p:txBody>
      </p:sp>
      <p:grpSp>
        <p:nvGrpSpPr>
          <p:cNvPr id="596" name="Google Shape;596;p64"/>
          <p:cNvGrpSpPr/>
          <p:nvPr/>
        </p:nvGrpSpPr>
        <p:grpSpPr>
          <a:xfrm>
            <a:off x="1689150" y="5066837"/>
            <a:ext cx="6366225" cy="865238"/>
            <a:chOff x="1689150" y="5066837"/>
            <a:chExt cx="6366225" cy="865238"/>
          </a:xfrm>
        </p:grpSpPr>
        <p:sp>
          <p:nvSpPr>
            <p:cNvPr id="597" name="Google Shape;597;p64"/>
            <p:cNvSpPr/>
            <p:nvPr/>
          </p:nvSpPr>
          <p:spPr>
            <a:xfrm>
              <a:off x="1713375" y="5197975"/>
              <a:ext cx="6342000" cy="734100"/>
            </a:xfrm>
            <a:prstGeom prst="roundRect">
              <a:avLst>
                <a:gd name="adj" fmla="val 16667"/>
              </a:avLst>
            </a:prstGeom>
            <a:solidFill>
              <a:srgbClr val="C7478F"/>
            </a:solidFill>
            <a:ln w="9525" cap="flat" cmpd="sng">
              <a:solidFill>
                <a:srgbClr val="C7478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ontserrat Medium"/>
                <a:ea typeface="Montserrat Medium"/>
                <a:cs typeface="Montserrat Medium"/>
                <a:sym typeface="Montserrat Medium"/>
              </a:endParaRPr>
            </a:p>
          </p:txBody>
        </p:sp>
        <p:sp>
          <p:nvSpPr>
            <p:cNvPr id="598" name="Google Shape;598;p64"/>
            <p:cNvSpPr txBox="1"/>
            <p:nvPr/>
          </p:nvSpPr>
          <p:spPr>
            <a:xfrm>
              <a:off x="1689150" y="5066837"/>
              <a:ext cx="6222900" cy="734100"/>
            </a:xfrm>
            <a:prstGeom prst="rect">
              <a:avLst/>
            </a:prstGeom>
            <a:noFill/>
            <a:ln>
              <a:noFill/>
            </a:ln>
          </p:spPr>
          <p:txBody>
            <a:bodyPr spcFirstLastPara="1" wrap="square" lIns="91425" tIns="91425" rIns="91425" bIns="91425" anchor="t" anchorCtr="0">
              <a:spAutoFit/>
            </a:bodyPr>
            <a:lstStyle/>
            <a:p>
              <a:pPr marL="177800" lvl="0" indent="0" algn="ctr" rtl="0">
                <a:lnSpc>
                  <a:spcPct val="110000"/>
                </a:lnSpc>
                <a:spcBef>
                  <a:spcPts val="800"/>
                </a:spcBef>
                <a:spcAft>
                  <a:spcPts val="0"/>
                </a:spcAft>
                <a:buNone/>
              </a:pPr>
              <a:r>
                <a:rPr lang="en" sz="1700" b="1" dirty="0">
                  <a:solidFill>
                    <a:schemeClr val="accent1"/>
                  </a:solidFill>
                  <a:latin typeface="Montserrat"/>
                  <a:ea typeface="Montserrat"/>
                  <a:cs typeface="Montserrat"/>
                  <a:sym typeface="Montserrat"/>
                </a:rPr>
                <a:t>Let’s quickly discuss how thinking before buying</a:t>
              </a:r>
              <a:r>
                <a:rPr lang="en" sz="1700" dirty="0">
                  <a:solidFill>
                    <a:schemeClr val="accent1"/>
                  </a:solidFill>
                  <a:latin typeface="Montserrat Medium"/>
                  <a:ea typeface="Montserrat Medium"/>
                  <a:cs typeface="Montserrat Medium"/>
                  <a:sym typeface="Montserrat Medium"/>
                </a:rPr>
                <a:t> </a:t>
              </a:r>
              <a:r>
                <a:rPr lang="en" sz="1700" b="1" dirty="0">
                  <a:solidFill>
                    <a:schemeClr val="accent1"/>
                  </a:solidFill>
                  <a:latin typeface="Montserrat"/>
                  <a:ea typeface="Montserrat"/>
                  <a:cs typeface="Montserrat"/>
                  <a:sym typeface="Montserrat"/>
                </a:rPr>
                <a:t>is the easiest way to be a </a:t>
              </a:r>
              <a:r>
                <a:rPr lang="en" sz="1700" b="1" u="sng" dirty="0">
                  <a:solidFill>
                    <a:schemeClr val="accent1"/>
                  </a:solid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planet protector</a:t>
              </a:r>
              <a:r>
                <a:rPr lang="en" sz="1700" b="1" dirty="0">
                  <a:solidFill>
                    <a:schemeClr val="accent1"/>
                  </a:solidFill>
                  <a:latin typeface="Montserrat"/>
                  <a:ea typeface="Montserrat"/>
                  <a:cs typeface="Montserrat"/>
                  <a:sym typeface="Montserrat"/>
                </a:rPr>
                <a:t>!</a:t>
              </a:r>
              <a:endParaRPr sz="1200" dirty="0">
                <a:solidFill>
                  <a:schemeClr val="accent1"/>
                </a:solidFill>
                <a:latin typeface="Montserrat Medium"/>
                <a:ea typeface="Montserrat Medium"/>
                <a:cs typeface="Montserrat Medium"/>
                <a:sym typeface="Montserrat Medium"/>
              </a:endParaRPr>
            </a:p>
          </p:txBody>
        </p:sp>
      </p:grpSp>
      <p:pic>
        <p:nvPicPr>
          <p:cNvPr id="599" name="Google Shape;599;p64" title="recycling-symbol_267b-fe0f.png"/>
          <p:cNvPicPr preferRelativeResize="0"/>
          <p:nvPr/>
        </p:nvPicPr>
        <p:blipFill>
          <a:blip r:embed="rId4">
            <a:alphaModFix/>
          </a:blip>
          <a:stretch>
            <a:fillRect/>
          </a:stretch>
        </p:blipFill>
        <p:spPr>
          <a:xfrm>
            <a:off x="4182825" y="2422050"/>
            <a:ext cx="1235550" cy="12355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05" name="Google Shape;605;p65"/>
          <p:cNvSpPr txBox="1">
            <a:spLocks noGrp="1"/>
          </p:cNvSpPr>
          <p:nvPr>
            <p:ph type="title"/>
          </p:nvPr>
        </p:nvSpPr>
        <p:spPr>
          <a:xfrm>
            <a:off x="769509" y="213880"/>
            <a:ext cx="8062200" cy="1414200"/>
          </a:xfrm>
          <a:prstGeom prst="rect">
            <a:avLst/>
          </a:prstGeom>
          <a:noFill/>
          <a:ln>
            <a:noFill/>
          </a:ln>
        </p:spPr>
        <p:txBody>
          <a:bodyPr spcFirstLastPara="1" wrap="square" lIns="68575" tIns="34275" rIns="68575" bIns="34275" anchor="ctr" anchorCtr="0">
            <a:noAutofit/>
          </a:bodyPr>
          <a:lstStyle/>
          <a:p>
            <a:pPr marL="0" lvl="0" indent="0" algn="ctr" rtl="0">
              <a:lnSpc>
                <a:spcPct val="100000"/>
              </a:lnSpc>
              <a:spcBef>
                <a:spcPts val="600"/>
              </a:spcBef>
              <a:spcAft>
                <a:spcPts val="0"/>
              </a:spcAft>
              <a:buNone/>
            </a:pPr>
            <a:r>
              <a:rPr lang="en" sz="3200"/>
              <a:t>Spending With a Plan Helps Us All Protect the Planet 🌎</a:t>
            </a:r>
            <a:endParaRPr sz="3200"/>
          </a:p>
        </p:txBody>
      </p:sp>
      <p:sp>
        <p:nvSpPr>
          <p:cNvPr id="606" name="Google Shape;606;p65"/>
          <p:cNvSpPr txBox="1">
            <a:spLocks noGrp="1"/>
          </p:cNvSpPr>
          <p:nvPr>
            <p:ph type="body" idx="1"/>
          </p:nvPr>
        </p:nvSpPr>
        <p:spPr>
          <a:xfrm>
            <a:off x="769500" y="1502300"/>
            <a:ext cx="8062200" cy="995100"/>
          </a:xfrm>
          <a:prstGeom prst="rect">
            <a:avLst/>
          </a:prstGeom>
          <a:noFill/>
          <a:ln>
            <a:noFill/>
          </a:ln>
        </p:spPr>
        <p:txBody>
          <a:bodyPr spcFirstLastPara="1" wrap="square" lIns="68575" tIns="34275" rIns="68575" bIns="34275" anchor="t" anchorCtr="0">
            <a:noAutofit/>
          </a:bodyPr>
          <a:lstStyle/>
          <a:p>
            <a:pPr marL="177800" lvl="0" indent="-209550" algn="l" rtl="0">
              <a:lnSpc>
                <a:spcPct val="110000"/>
              </a:lnSpc>
              <a:spcBef>
                <a:spcPts val="800"/>
              </a:spcBef>
              <a:spcAft>
                <a:spcPts val="0"/>
              </a:spcAft>
              <a:buSzPts val="1700"/>
              <a:buFont typeface="Montserrat"/>
              <a:buChar char="●"/>
            </a:pPr>
            <a:r>
              <a:rPr lang="en" sz="1700" b="1">
                <a:latin typeface="Montserrat"/>
                <a:ea typeface="Montserrat"/>
                <a:cs typeface="Montserrat"/>
                <a:sym typeface="Montserrat"/>
              </a:rPr>
              <a:t>Guess where most underappreciated gifts end up?</a:t>
            </a:r>
            <a:endParaRPr sz="1700" b="1">
              <a:latin typeface="Montserrat"/>
              <a:ea typeface="Montserrat"/>
              <a:cs typeface="Montserrat"/>
              <a:sym typeface="Montserrat"/>
            </a:endParaRPr>
          </a:p>
          <a:p>
            <a:pPr marL="177800" lvl="0" indent="-196850" algn="l" rtl="0">
              <a:spcBef>
                <a:spcPts val="800"/>
              </a:spcBef>
              <a:spcAft>
                <a:spcPts val="0"/>
              </a:spcAft>
              <a:buSzPts val="1700"/>
              <a:buFont typeface="Montserrat"/>
              <a:buChar char="●"/>
            </a:pPr>
            <a:r>
              <a:rPr lang="en" sz="1700" b="1">
                <a:latin typeface="Montserrat"/>
                <a:ea typeface="Montserrat"/>
                <a:cs typeface="Montserrat"/>
                <a:sym typeface="Montserrat"/>
              </a:rPr>
              <a:t>Have you heard the terms “half-life”            or “carbon footprint”?</a:t>
            </a:r>
            <a:endParaRPr sz="1700" b="1">
              <a:latin typeface="Montserrat"/>
              <a:ea typeface="Montserrat"/>
              <a:cs typeface="Montserrat"/>
              <a:sym typeface="Montserrat"/>
            </a:endParaRPr>
          </a:p>
          <a:p>
            <a:pPr marL="0" lvl="0" indent="0" algn="l" rtl="0">
              <a:spcBef>
                <a:spcPts val="800"/>
              </a:spcBef>
              <a:spcAft>
                <a:spcPts val="0"/>
              </a:spcAft>
              <a:buNone/>
            </a:pPr>
            <a:endParaRPr sz="1700" b="1">
              <a:latin typeface="Montserrat"/>
              <a:ea typeface="Montserrat"/>
              <a:cs typeface="Montserrat"/>
              <a:sym typeface="Montserrat"/>
            </a:endParaRPr>
          </a:p>
        </p:txBody>
      </p:sp>
      <p:sp>
        <p:nvSpPr>
          <p:cNvPr id="607" name="Google Shape;607;p65"/>
          <p:cNvSpPr txBox="1">
            <a:spLocks noGrp="1"/>
          </p:cNvSpPr>
          <p:nvPr>
            <p:ph type="sldNum" idx="12"/>
          </p:nvPr>
        </p:nvSpPr>
        <p:spPr>
          <a:xfrm>
            <a:off x="7116865" y="11793904"/>
            <a:ext cx="460800" cy="995100"/>
          </a:xfrm>
          <a:prstGeom prst="rect">
            <a:avLst/>
          </a:prstGeom>
          <a:noFill/>
          <a:ln>
            <a:noFill/>
          </a:ln>
        </p:spPr>
        <p:txBody>
          <a:bodyPr spcFirstLastPara="1" wrap="square" lIns="68575" tIns="34275" rIns="68575" bIns="34275" anchor="ctr" anchorCtr="0">
            <a:normAutofit/>
          </a:bodyPr>
          <a:lstStyle/>
          <a:p>
            <a:pPr marL="0" lvl="0" indent="0" algn="r" rtl="0">
              <a:spcBef>
                <a:spcPts val="0"/>
              </a:spcBef>
              <a:spcAft>
                <a:spcPts val="0"/>
              </a:spcAft>
              <a:buNone/>
            </a:pPr>
            <a:fld id="{00000000-1234-1234-1234-123412341234}" type="slidenum">
              <a:rPr lang="en"/>
              <a:t>24</a:t>
            </a:fld>
            <a:endParaRPr/>
          </a:p>
        </p:txBody>
      </p:sp>
      <p:sp>
        <p:nvSpPr>
          <p:cNvPr id="608" name="Google Shape;608;p65"/>
          <p:cNvSpPr txBox="1"/>
          <p:nvPr/>
        </p:nvSpPr>
        <p:spPr>
          <a:xfrm>
            <a:off x="504450" y="5627450"/>
            <a:ext cx="8592300" cy="759300"/>
          </a:xfrm>
          <a:prstGeom prst="rect">
            <a:avLst/>
          </a:prstGeom>
          <a:noFill/>
          <a:ln>
            <a:noFill/>
          </a:ln>
        </p:spPr>
        <p:txBody>
          <a:bodyPr spcFirstLastPara="1" wrap="square" lIns="91425" tIns="91425" rIns="91425" bIns="91425" anchor="t" anchorCtr="0">
            <a:spAutoFit/>
          </a:bodyPr>
          <a:lstStyle/>
          <a:p>
            <a:pPr marL="177800" lvl="0" indent="0" algn="ctr" rtl="0">
              <a:lnSpc>
                <a:spcPct val="100000"/>
              </a:lnSpc>
              <a:spcBef>
                <a:spcPts val="400"/>
              </a:spcBef>
              <a:spcAft>
                <a:spcPts val="0"/>
              </a:spcAft>
              <a:buNone/>
            </a:pPr>
            <a:r>
              <a:rPr lang="en" sz="1700" b="1">
                <a:solidFill>
                  <a:schemeClr val="accent1"/>
                </a:solidFill>
                <a:latin typeface="Montserrat"/>
                <a:ea typeface="Montserrat"/>
                <a:cs typeface="Montserrat"/>
                <a:sym typeface="Montserrat"/>
              </a:rPr>
              <a:t>Every 10% reduction in underappreciated gifts is</a:t>
            </a:r>
            <a:endParaRPr sz="1700" b="1">
              <a:solidFill>
                <a:schemeClr val="accent1"/>
              </a:solidFill>
              <a:latin typeface="Montserrat"/>
              <a:ea typeface="Montserrat"/>
              <a:cs typeface="Montserrat"/>
              <a:sym typeface="Montserrat"/>
            </a:endParaRPr>
          </a:p>
          <a:p>
            <a:pPr marL="177800" lvl="0" indent="0" algn="ctr" rtl="0">
              <a:lnSpc>
                <a:spcPct val="100000"/>
              </a:lnSpc>
              <a:spcBef>
                <a:spcPts val="400"/>
              </a:spcBef>
              <a:spcAft>
                <a:spcPts val="0"/>
              </a:spcAft>
              <a:buNone/>
            </a:pPr>
            <a:r>
              <a:rPr lang="en" sz="1700" b="1">
                <a:solidFill>
                  <a:srgbClr val="FF9900"/>
                </a:solidFill>
                <a:latin typeface="Montserrat"/>
                <a:ea typeface="Montserrat"/>
                <a:cs typeface="Montserrat"/>
                <a:sym typeface="Montserrat"/>
              </a:rPr>
              <a:t>56 NFL football fields* </a:t>
            </a:r>
            <a:r>
              <a:rPr lang="en" sz="1700" b="1">
                <a:solidFill>
                  <a:schemeClr val="accent1"/>
                </a:solidFill>
                <a:latin typeface="Montserrat"/>
                <a:ea typeface="Montserrat"/>
                <a:cs typeface="Montserrat"/>
                <a:sym typeface="Montserrat"/>
              </a:rPr>
              <a:t>less of garbage in landfills!</a:t>
            </a:r>
            <a:endParaRPr sz="1200" b="1">
              <a:solidFill>
                <a:schemeClr val="accent1"/>
              </a:solidFill>
              <a:latin typeface="Montserrat"/>
              <a:ea typeface="Montserrat"/>
              <a:cs typeface="Montserrat"/>
              <a:sym typeface="Montserrat"/>
            </a:endParaRPr>
          </a:p>
        </p:txBody>
      </p:sp>
      <p:pic>
        <p:nvPicPr>
          <p:cNvPr id="609" name="Google Shape;609;p65"/>
          <p:cNvPicPr preferRelativeResize="0"/>
          <p:nvPr/>
        </p:nvPicPr>
        <p:blipFill rotWithShape="1">
          <a:blip r:embed="rId3">
            <a:alphaModFix/>
          </a:blip>
          <a:srcRect t="20090"/>
          <a:stretch/>
        </p:blipFill>
        <p:spPr>
          <a:xfrm>
            <a:off x="2349300" y="2936139"/>
            <a:ext cx="4902600" cy="2691300"/>
          </a:xfrm>
          <a:prstGeom prst="roundRect">
            <a:avLst>
              <a:gd name="adj" fmla="val 16667"/>
            </a:avLst>
          </a:prstGeom>
          <a:noFill/>
          <a:ln>
            <a:noFill/>
          </a:ln>
        </p:spPr>
      </p:pic>
      <p:pic>
        <p:nvPicPr>
          <p:cNvPr id="610" name="Google Shape;610;p65" descr="Banana Peel outline"/>
          <p:cNvPicPr preferRelativeResize="0"/>
          <p:nvPr/>
        </p:nvPicPr>
        <p:blipFill rotWithShape="1">
          <a:blip r:embed="rId4">
            <a:alphaModFix/>
          </a:blip>
          <a:srcRect/>
          <a:stretch/>
        </p:blipFill>
        <p:spPr>
          <a:xfrm>
            <a:off x="5142588" y="1911297"/>
            <a:ext cx="336725" cy="336725"/>
          </a:xfrm>
          <a:prstGeom prst="rect">
            <a:avLst/>
          </a:prstGeom>
          <a:noFill/>
          <a:ln>
            <a:noFill/>
          </a:ln>
        </p:spPr>
      </p:pic>
      <p:pic>
        <p:nvPicPr>
          <p:cNvPr id="611" name="Google Shape;611;p65" descr="Orange outline"/>
          <p:cNvPicPr preferRelativeResize="0"/>
          <p:nvPr/>
        </p:nvPicPr>
        <p:blipFill rotWithShape="1">
          <a:blip r:embed="rId5">
            <a:alphaModFix/>
          </a:blip>
          <a:srcRect/>
          <a:stretch/>
        </p:blipFill>
        <p:spPr>
          <a:xfrm>
            <a:off x="5479300" y="1862525"/>
            <a:ext cx="274644" cy="274663"/>
          </a:xfrm>
          <a:prstGeom prst="rect">
            <a:avLst/>
          </a:prstGeom>
          <a:noFill/>
          <a:ln>
            <a:noFill/>
          </a:ln>
        </p:spPr>
      </p:pic>
      <p:sp>
        <p:nvSpPr>
          <p:cNvPr id="612" name="Google Shape;612;p65"/>
          <p:cNvSpPr txBox="1"/>
          <p:nvPr/>
        </p:nvSpPr>
        <p:spPr>
          <a:xfrm>
            <a:off x="810150" y="2308039"/>
            <a:ext cx="7980900" cy="446400"/>
          </a:xfrm>
          <a:prstGeom prst="rect">
            <a:avLst/>
          </a:prstGeom>
          <a:noFill/>
          <a:ln>
            <a:noFill/>
          </a:ln>
        </p:spPr>
        <p:txBody>
          <a:bodyPr spcFirstLastPara="1" wrap="square" lIns="91425" tIns="91425" rIns="91425" bIns="91425" anchor="t" anchorCtr="0">
            <a:spAutoFit/>
          </a:bodyPr>
          <a:lstStyle/>
          <a:p>
            <a:pPr marL="0" lvl="0" indent="0" algn="ctr" rtl="0">
              <a:lnSpc>
                <a:spcPct val="110000"/>
              </a:lnSpc>
              <a:spcBef>
                <a:spcPts val="800"/>
              </a:spcBef>
              <a:spcAft>
                <a:spcPts val="0"/>
              </a:spcAft>
              <a:buNone/>
            </a:pPr>
            <a:r>
              <a:rPr lang="en" sz="1700" b="1" dirty="0">
                <a:solidFill>
                  <a:srgbClr val="FF9900"/>
                </a:solidFill>
                <a:latin typeface="Montserrat"/>
                <a:ea typeface="Montserrat"/>
                <a:cs typeface="Montserrat"/>
                <a:sym typeface="Montserrat"/>
              </a:rPr>
              <a:t>60MM school-aged children in Canada and the US</a:t>
            </a:r>
            <a:endParaRPr sz="1200" dirty="0">
              <a:solidFill>
                <a:srgbClr val="FF9900"/>
              </a:solidFill>
              <a:latin typeface="Montserrat Medium"/>
              <a:ea typeface="Montserrat Medium"/>
              <a:cs typeface="Montserrat Medium"/>
              <a:sym typeface="Montserrat Medium"/>
            </a:endParaRPr>
          </a:p>
        </p:txBody>
      </p:sp>
      <p:sp>
        <p:nvSpPr>
          <p:cNvPr id="613" name="Google Shape;613;p65"/>
          <p:cNvSpPr txBox="1"/>
          <p:nvPr/>
        </p:nvSpPr>
        <p:spPr>
          <a:xfrm>
            <a:off x="1289250" y="6372438"/>
            <a:ext cx="70227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solidFill>
                  <a:schemeClr val="accent1"/>
                </a:solidFill>
                <a:latin typeface="Montserrat Medium"/>
                <a:ea typeface="Montserrat Medium"/>
                <a:cs typeface="Montserrat Medium"/>
                <a:sym typeface="Montserrat Medium"/>
              </a:rPr>
              <a:t>*Based on 60 million school-aged children in Canada and the US × 93% reporting at least one underappreciated gift = 55.8 million gifts. A 10% reduction (93% to 83%) = 6 million fewer gifts × 0.1 m² average gift footprint (approximately the size of a standard board game laid flat) = 600,000 m² ÷ 5,353 m² (NFL field including end zones: 109.7m × 48.8m) = 112 NFL football fields. We have chosen to report half this figure (56 NFL football fields) as a deliberately conservative estimate.</a:t>
            </a:r>
            <a:endParaRPr sz="800">
              <a:solidFill>
                <a:schemeClr val="accent1"/>
              </a:solidFill>
              <a:latin typeface="Montserrat Medium"/>
              <a:ea typeface="Montserrat Medium"/>
              <a:cs typeface="Montserrat Medium"/>
              <a:sym typeface="Montserrat Medium"/>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0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8" name="Google Shape;618;p66"/>
          <p:cNvSpPr/>
          <p:nvPr/>
        </p:nvSpPr>
        <p:spPr>
          <a:xfrm>
            <a:off x="2411400" y="2980410"/>
            <a:ext cx="4810800" cy="733240"/>
          </a:xfrm>
          <a:prstGeom prst="roundRect">
            <a:avLst>
              <a:gd name="adj" fmla="val 16667"/>
            </a:avLst>
          </a:prstGeom>
          <a:solidFill>
            <a:srgbClr val="C7478F"/>
          </a:solidFill>
          <a:ln w="9525" cap="flat" cmpd="sng">
            <a:solidFill>
              <a:srgbClr val="C7478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ontserrat Medium"/>
              <a:ea typeface="Montserrat Medium"/>
              <a:cs typeface="Montserrat Medium"/>
              <a:sym typeface="Montserrat Medium"/>
            </a:endParaRPr>
          </a:p>
        </p:txBody>
      </p:sp>
      <p:sp>
        <p:nvSpPr>
          <p:cNvPr id="619" name="Google Shape;619;p66"/>
          <p:cNvSpPr txBox="1">
            <a:spLocks noGrp="1"/>
          </p:cNvSpPr>
          <p:nvPr>
            <p:ph type="title"/>
          </p:nvPr>
        </p:nvSpPr>
        <p:spPr>
          <a:xfrm>
            <a:off x="1171198" y="978225"/>
            <a:ext cx="7258800" cy="1104600"/>
          </a:xfrm>
          <a:prstGeom prst="rect">
            <a:avLst/>
          </a:prstGeom>
          <a:noFill/>
          <a:ln>
            <a:noFill/>
          </a:ln>
        </p:spPr>
        <p:txBody>
          <a:bodyPr spcFirstLastPara="1" wrap="square" lIns="68575" tIns="34275" rIns="68575" bIns="34275" anchor="ctr" anchorCtr="0">
            <a:normAutofit/>
          </a:bodyPr>
          <a:lstStyle/>
          <a:p>
            <a:pPr marL="0" lvl="0" indent="0" algn="ctr" rtl="0">
              <a:lnSpc>
                <a:spcPct val="100000"/>
              </a:lnSpc>
              <a:spcBef>
                <a:spcPts val="0"/>
              </a:spcBef>
              <a:spcAft>
                <a:spcPts val="0"/>
              </a:spcAft>
              <a:buClr>
                <a:schemeClr val="lt1"/>
              </a:buClr>
              <a:buSzPct val="84375"/>
              <a:buFont typeface="Geo"/>
              <a:buNone/>
            </a:pPr>
            <a:r>
              <a:rPr lang="en" sz="3200"/>
              <a:t>Thank You </a:t>
            </a:r>
            <a:endParaRPr sz="3200"/>
          </a:p>
          <a:p>
            <a:pPr marL="0" lvl="0" indent="0" algn="ctr" rtl="0">
              <a:lnSpc>
                <a:spcPct val="100000"/>
              </a:lnSpc>
              <a:spcBef>
                <a:spcPts val="0"/>
              </a:spcBef>
              <a:spcAft>
                <a:spcPts val="0"/>
              </a:spcAft>
              <a:buClr>
                <a:schemeClr val="lt1"/>
              </a:buClr>
              <a:buSzPct val="84375"/>
              <a:buFont typeface="Geo"/>
              <a:buNone/>
            </a:pPr>
            <a:r>
              <a:rPr lang="en" sz="3200"/>
              <a:t>For Your Learning Today!</a:t>
            </a:r>
            <a:endParaRPr sz="3200"/>
          </a:p>
          <a:p>
            <a:pPr marL="0" lvl="0" indent="0" algn="l" rtl="0">
              <a:lnSpc>
                <a:spcPct val="100000"/>
              </a:lnSpc>
              <a:spcBef>
                <a:spcPts val="0"/>
              </a:spcBef>
              <a:spcAft>
                <a:spcPts val="0"/>
              </a:spcAft>
              <a:buClr>
                <a:schemeClr val="lt1"/>
              </a:buClr>
              <a:buSzPct val="84375"/>
              <a:buFont typeface="Geo"/>
              <a:buNone/>
            </a:pPr>
            <a:endParaRPr sz="3200"/>
          </a:p>
        </p:txBody>
      </p:sp>
      <p:sp>
        <p:nvSpPr>
          <p:cNvPr id="620" name="Google Shape;620;p66"/>
          <p:cNvSpPr txBox="1"/>
          <p:nvPr/>
        </p:nvSpPr>
        <p:spPr>
          <a:xfrm>
            <a:off x="1610248" y="2153619"/>
            <a:ext cx="6380700" cy="28860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1900" b="1" dirty="0">
                <a:solidFill>
                  <a:schemeClr val="accent1"/>
                </a:solidFill>
                <a:latin typeface="Montserrat"/>
                <a:ea typeface="Montserrat"/>
                <a:cs typeface="Montserrat"/>
                <a:sym typeface="Montserrat"/>
              </a:rPr>
              <a:t>We hope this session inspires you to</a:t>
            </a:r>
            <a:endParaRPr sz="1900" b="1" dirty="0">
              <a:solidFill>
                <a:schemeClr val="accent1"/>
              </a:solidFill>
              <a:latin typeface="Montserrat"/>
              <a:ea typeface="Montserrat"/>
              <a:cs typeface="Montserrat"/>
              <a:sym typeface="Montserrat"/>
            </a:endParaRPr>
          </a:p>
          <a:p>
            <a:pPr marL="0" marR="0" lvl="0" indent="0" algn="ctr" rtl="0">
              <a:spcBef>
                <a:spcPts val="0"/>
              </a:spcBef>
              <a:spcAft>
                <a:spcPts val="0"/>
              </a:spcAft>
              <a:buNone/>
            </a:pPr>
            <a:r>
              <a:rPr lang="en" sz="1900" b="1" dirty="0">
                <a:solidFill>
                  <a:schemeClr val="accent1"/>
                </a:solidFill>
                <a:latin typeface="Montserrat"/>
                <a:ea typeface="Montserrat"/>
                <a:cs typeface="Montserrat"/>
                <a:sym typeface="Montserrat"/>
              </a:rPr>
              <a:t>give yourself the best gift ever: </a:t>
            </a:r>
            <a:endParaRPr sz="1900" b="1" dirty="0">
              <a:solidFill>
                <a:schemeClr val="accent1"/>
              </a:solidFill>
              <a:latin typeface="Montserrat"/>
              <a:ea typeface="Montserrat"/>
              <a:cs typeface="Montserrat"/>
              <a:sym typeface="Montserrat"/>
            </a:endParaRPr>
          </a:p>
          <a:p>
            <a:pPr marL="0" marR="0" lvl="0" indent="0" algn="ctr" rtl="0">
              <a:spcBef>
                <a:spcPts val="0"/>
              </a:spcBef>
              <a:spcAft>
                <a:spcPts val="0"/>
              </a:spcAft>
              <a:buNone/>
            </a:pPr>
            <a:endParaRPr sz="1900" b="1" dirty="0">
              <a:solidFill>
                <a:schemeClr val="accent1"/>
              </a:solidFill>
              <a:latin typeface="Montserrat"/>
              <a:ea typeface="Montserrat"/>
              <a:cs typeface="Montserrat"/>
              <a:sym typeface="Montserrat"/>
            </a:endParaRPr>
          </a:p>
          <a:p>
            <a:pPr marL="0" marR="0" lvl="0" indent="0" algn="ctr" rtl="0">
              <a:spcBef>
                <a:spcPts val="0"/>
              </a:spcBef>
              <a:spcAft>
                <a:spcPts val="0"/>
              </a:spcAft>
              <a:buNone/>
            </a:pPr>
            <a:r>
              <a:rPr lang="en" sz="1800" b="1" u="sng" dirty="0">
                <a:solidFill>
                  <a:schemeClr val="accent1"/>
                </a:solid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Practice thinking before buying until</a:t>
            </a:r>
            <a:endParaRPr sz="1800" b="1" dirty="0">
              <a:solidFill>
                <a:schemeClr val="accent1"/>
              </a:solidFill>
              <a:latin typeface="Montserrat"/>
              <a:ea typeface="Montserrat"/>
              <a:cs typeface="Montserrat"/>
              <a:sym typeface="Montserrat"/>
            </a:endParaRPr>
          </a:p>
          <a:p>
            <a:pPr marL="0" marR="0" lvl="0" indent="0" algn="ctr" rtl="0">
              <a:spcBef>
                <a:spcPts val="0"/>
              </a:spcBef>
              <a:spcAft>
                <a:spcPts val="0"/>
              </a:spcAft>
              <a:buNone/>
            </a:pPr>
            <a:r>
              <a:rPr lang="en" sz="1800" b="1" u="sng" dirty="0">
                <a:solidFill>
                  <a:schemeClr val="accent1"/>
                </a:solid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it becomes a habit.</a:t>
            </a:r>
            <a:endParaRPr sz="1800" b="1" dirty="0">
              <a:solidFill>
                <a:schemeClr val="accent1"/>
              </a:solidFill>
              <a:latin typeface="Montserrat"/>
              <a:ea typeface="Montserrat"/>
              <a:cs typeface="Montserrat"/>
              <a:sym typeface="Montserrat"/>
            </a:endParaRPr>
          </a:p>
          <a:p>
            <a:pPr marL="0" marR="0" lvl="0" indent="0" algn="l" rtl="0">
              <a:spcBef>
                <a:spcPts val="0"/>
              </a:spcBef>
              <a:spcAft>
                <a:spcPts val="0"/>
              </a:spcAft>
              <a:buNone/>
            </a:pPr>
            <a:endParaRPr sz="1800" b="1" dirty="0">
              <a:solidFill>
                <a:schemeClr val="accent1"/>
              </a:solidFill>
              <a:latin typeface="Montserrat"/>
              <a:ea typeface="Montserrat"/>
              <a:cs typeface="Montserrat"/>
              <a:sym typeface="Montserrat"/>
            </a:endParaRPr>
          </a:p>
          <a:p>
            <a:pPr marL="0" marR="0" lvl="0" indent="0" algn="ctr" rtl="0">
              <a:spcBef>
                <a:spcPts val="0"/>
              </a:spcBef>
              <a:spcAft>
                <a:spcPts val="0"/>
              </a:spcAft>
              <a:buNone/>
            </a:pPr>
            <a:r>
              <a:rPr lang="en" sz="1800" b="1" dirty="0">
                <a:solidFill>
                  <a:schemeClr val="accent1"/>
                </a:solidFill>
                <a:latin typeface="Montserrat"/>
                <a:ea typeface="Montserrat"/>
                <a:cs typeface="Montserrat"/>
                <a:sym typeface="Montserrat"/>
              </a:rPr>
              <a:t>At the end of our time together, </a:t>
            </a:r>
            <a:endParaRPr sz="1800" b="1" dirty="0">
              <a:solidFill>
                <a:schemeClr val="accent1"/>
              </a:solidFill>
              <a:latin typeface="Montserrat"/>
              <a:ea typeface="Montserrat"/>
              <a:cs typeface="Montserrat"/>
              <a:sym typeface="Montserrat"/>
            </a:endParaRPr>
          </a:p>
          <a:p>
            <a:pPr marL="0" marR="0" lvl="0" indent="0" algn="ctr" rtl="0">
              <a:spcBef>
                <a:spcPts val="0"/>
              </a:spcBef>
              <a:spcAft>
                <a:spcPts val="0"/>
              </a:spcAft>
              <a:buNone/>
            </a:pPr>
            <a:r>
              <a:rPr lang="en" sz="1800" b="1" dirty="0">
                <a:solidFill>
                  <a:schemeClr val="accent1"/>
                </a:solidFill>
                <a:latin typeface="Montserrat"/>
                <a:ea typeface="Montserrat"/>
                <a:cs typeface="Montserrat"/>
                <a:sym typeface="Montserrat"/>
              </a:rPr>
              <a:t>we hope you understand how that</a:t>
            </a:r>
            <a:endParaRPr sz="1800" b="1" dirty="0">
              <a:solidFill>
                <a:schemeClr val="accent1"/>
              </a:solidFill>
              <a:latin typeface="Montserrat"/>
              <a:ea typeface="Montserrat"/>
              <a:cs typeface="Montserrat"/>
              <a:sym typeface="Montserrat"/>
            </a:endParaRPr>
          </a:p>
          <a:p>
            <a:pPr marL="0" marR="0" lvl="0" indent="0" algn="ctr" rtl="0">
              <a:spcBef>
                <a:spcPts val="0"/>
              </a:spcBef>
              <a:spcAft>
                <a:spcPts val="0"/>
              </a:spcAft>
              <a:buNone/>
            </a:pPr>
            <a:r>
              <a:rPr lang="en" sz="1800" b="1" dirty="0">
                <a:solidFill>
                  <a:schemeClr val="accent1"/>
                </a:solidFill>
                <a:latin typeface="Montserrat"/>
                <a:ea typeface="Montserrat"/>
                <a:cs typeface="Montserrat"/>
                <a:sym typeface="Montserrat"/>
              </a:rPr>
              <a:t>helps you, your family, </a:t>
            </a:r>
            <a:endParaRPr sz="1800" b="1" dirty="0">
              <a:solidFill>
                <a:schemeClr val="accent1"/>
              </a:solidFill>
              <a:latin typeface="Montserrat"/>
              <a:ea typeface="Montserrat"/>
              <a:cs typeface="Montserrat"/>
              <a:sym typeface="Montserrat"/>
            </a:endParaRPr>
          </a:p>
          <a:p>
            <a:pPr marL="0" marR="0" lvl="0" indent="0" algn="ctr" rtl="0">
              <a:spcBef>
                <a:spcPts val="0"/>
              </a:spcBef>
              <a:spcAft>
                <a:spcPts val="0"/>
              </a:spcAft>
              <a:buNone/>
            </a:pPr>
            <a:r>
              <a:rPr lang="en" sz="1800" b="1" dirty="0">
                <a:solidFill>
                  <a:schemeClr val="accent1"/>
                </a:solidFill>
                <a:latin typeface="Montserrat"/>
                <a:ea typeface="Montserrat"/>
                <a:cs typeface="Montserrat"/>
                <a:sym typeface="Montserrat"/>
              </a:rPr>
              <a:t>and the planet!</a:t>
            </a:r>
            <a:endParaRPr sz="1800" b="1" dirty="0">
              <a:solidFill>
                <a:schemeClr val="accent1"/>
              </a:solidFill>
              <a:latin typeface="Montserrat"/>
              <a:ea typeface="Montserrat"/>
              <a:cs typeface="Montserrat"/>
              <a:sym typeface="Montserrat"/>
            </a:endParaRPr>
          </a:p>
        </p:txBody>
      </p:sp>
      <p:pic>
        <p:nvPicPr>
          <p:cNvPr id="621" name="Google Shape;621;p66" descr="School boy outline"/>
          <p:cNvPicPr preferRelativeResize="0"/>
          <p:nvPr/>
        </p:nvPicPr>
        <p:blipFill rotWithShape="1">
          <a:blip r:embed="rId4">
            <a:alphaModFix/>
          </a:blip>
          <a:srcRect/>
          <a:stretch/>
        </p:blipFill>
        <p:spPr>
          <a:xfrm>
            <a:off x="2300003" y="5451083"/>
            <a:ext cx="733240" cy="733240"/>
          </a:xfrm>
          <a:prstGeom prst="rect">
            <a:avLst/>
          </a:prstGeom>
          <a:noFill/>
          <a:ln>
            <a:noFill/>
          </a:ln>
        </p:spPr>
      </p:pic>
      <p:pic>
        <p:nvPicPr>
          <p:cNvPr id="622" name="Google Shape;622;p66" descr="School girl outline"/>
          <p:cNvPicPr preferRelativeResize="0"/>
          <p:nvPr/>
        </p:nvPicPr>
        <p:blipFill rotWithShape="1">
          <a:blip r:embed="rId5">
            <a:alphaModFix/>
          </a:blip>
          <a:srcRect/>
          <a:stretch/>
        </p:blipFill>
        <p:spPr>
          <a:xfrm rot="-867873">
            <a:off x="2704445" y="5361638"/>
            <a:ext cx="741805" cy="741805"/>
          </a:xfrm>
          <a:prstGeom prst="rect">
            <a:avLst/>
          </a:prstGeom>
          <a:noFill/>
          <a:ln>
            <a:noFill/>
          </a:ln>
        </p:spPr>
      </p:pic>
      <p:pic>
        <p:nvPicPr>
          <p:cNvPr id="623" name="Google Shape;623;p66" descr="Suburban scene outline"/>
          <p:cNvPicPr preferRelativeResize="0"/>
          <p:nvPr/>
        </p:nvPicPr>
        <p:blipFill rotWithShape="1">
          <a:blip r:embed="rId6">
            <a:alphaModFix/>
          </a:blip>
          <a:srcRect/>
          <a:stretch/>
        </p:blipFill>
        <p:spPr>
          <a:xfrm>
            <a:off x="4402781" y="5280748"/>
            <a:ext cx="795640" cy="795640"/>
          </a:xfrm>
          <a:prstGeom prst="rect">
            <a:avLst/>
          </a:prstGeom>
          <a:noFill/>
          <a:ln>
            <a:noFill/>
          </a:ln>
        </p:spPr>
      </p:pic>
      <p:pic>
        <p:nvPicPr>
          <p:cNvPr id="624" name="Google Shape;624;p66" title="Teachers, (6).png"/>
          <p:cNvPicPr preferRelativeResize="0"/>
          <p:nvPr/>
        </p:nvPicPr>
        <p:blipFill rotWithShape="1">
          <a:blip r:embed="rId7">
            <a:alphaModFix/>
          </a:blip>
          <a:srcRect l="30942" t="9999" r="19440" b="40006"/>
          <a:stretch/>
        </p:blipFill>
        <p:spPr>
          <a:xfrm rot="1231536">
            <a:off x="6172135" y="5324523"/>
            <a:ext cx="818881" cy="103165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sp>
        <p:nvSpPr>
          <p:cNvPr id="629" name="Google Shape;629;p67"/>
          <p:cNvSpPr txBox="1">
            <a:spLocks noGrp="1"/>
          </p:cNvSpPr>
          <p:nvPr>
            <p:ph type="title"/>
          </p:nvPr>
        </p:nvSpPr>
        <p:spPr>
          <a:xfrm>
            <a:off x="398475" y="721163"/>
            <a:ext cx="8804400" cy="1866600"/>
          </a:xfrm>
          <a:prstGeom prst="rect">
            <a:avLst/>
          </a:prstGeom>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None/>
            </a:pPr>
            <a:r>
              <a:rPr lang="en" sz="2000">
                <a:solidFill>
                  <a:srgbClr val="FFD966"/>
                </a:solidFill>
              </a:rPr>
              <a:t>Teachers! </a:t>
            </a:r>
            <a:r>
              <a:rPr lang="en" sz="2000">
                <a:solidFill>
                  <a:schemeClr val="accent1"/>
                </a:solidFill>
              </a:rPr>
              <a:t>Starting to understand why…</a:t>
            </a:r>
            <a:endParaRPr sz="2000">
              <a:solidFill>
                <a:schemeClr val="accent1"/>
              </a:solidFill>
            </a:endParaRPr>
          </a:p>
          <a:p>
            <a:pPr marL="0" marR="0" lvl="0" indent="0" algn="ctr" rtl="0">
              <a:lnSpc>
                <a:spcPct val="115000"/>
              </a:lnSpc>
              <a:spcBef>
                <a:spcPts val="0"/>
              </a:spcBef>
              <a:spcAft>
                <a:spcPts val="0"/>
              </a:spcAft>
              <a:buNone/>
            </a:pPr>
            <a:endParaRPr sz="900">
              <a:solidFill>
                <a:schemeClr val="accent1"/>
              </a:solidFill>
            </a:endParaRPr>
          </a:p>
          <a:p>
            <a:pPr marL="0" marR="0" lvl="0" indent="0" algn="ctr" rtl="0">
              <a:lnSpc>
                <a:spcPct val="115000"/>
              </a:lnSpc>
              <a:spcBef>
                <a:spcPts val="0"/>
              </a:spcBef>
              <a:spcAft>
                <a:spcPts val="0"/>
              </a:spcAft>
              <a:buNone/>
            </a:pPr>
            <a:r>
              <a:rPr lang="en" sz="2800">
                <a:solidFill>
                  <a:schemeClr val="accent1"/>
                </a:solidFill>
              </a:rPr>
              <a:t>Mindful Spending Lessons = Ideal form of early financial education!</a:t>
            </a:r>
            <a:endParaRPr sz="2700">
              <a:solidFill>
                <a:schemeClr val="accent1"/>
              </a:solidFill>
            </a:endParaRPr>
          </a:p>
        </p:txBody>
      </p:sp>
      <p:sp>
        <p:nvSpPr>
          <p:cNvPr id="630" name="Google Shape;630;p67"/>
          <p:cNvSpPr txBox="1">
            <a:spLocks noGrp="1"/>
          </p:cNvSpPr>
          <p:nvPr>
            <p:ph type="sldNum" idx="12"/>
          </p:nvPr>
        </p:nvSpPr>
        <p:spPr>
          <a:xfrm>
            <a:off x="8896081" y="6634071"/>
            <a:ext cx="576000" cy="559800"/>
          </a:xfrm>
          <a:prstGeom prst="rect">
            <a:avLst/>
          </a:prstGeom>
          <a:noFill/>
          <a:ln>
            <a:noFill/>
          </a:ln>
        </p:spPr>
        <p:txBody>
          <a:bodyPr spcFirstLastPara="1" wrap="square" lIns="68575" tIns="34275" rIns="68575" bIns="34275"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
              <a:t>26</a:t>
            </a:fld>
            <a:endParaRPr/>
          </a:p>
        </p:txBody>
      </p:sp>
      <p:sp>
        <p:nvSpPr>
          <p:cNvPr id="631" name="Google Shape;631;p67"/>
          <p:cNvSpPr txBox="1"/>
          <p:nvPr/>
        </p:nvSpPr>
        <p:spPr>
          <a:xfrm>
            <a:off x="690047" y="5739730"/>
            <a:ext cx="8221200" cy="4311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endParaRPr sz="1600">
              <a:solidFill>
                <a:schemeClr val="accent1"/>
              </a:solidFill>
              <a:latin typeface="Montserrat"/>
              <a:ea typeface="Montserrat"/>
              <a:cs typeface="Montserrat"/>
              <a:sym typeface="Montserrat"/>
            </a:endParaRPr>
          </a:p>
        </p:txBody>
      </p:sp>
      <p:pic>
        <p:nvPicPr>
          <p:cNvPr id="632" name="Google Shape;632;p67" title="SpendLessBetterDecemberHero.jpg"/>
          <p:cNvPicPr preferRelativeResize="0"/>
          <p:nvPr/>
        </p:nvPicPr>
        <p:blipFill>
          <a:blip r:embed="rId3">
            <a:alphaModFix/>
          </a:blip>
          <a:stretch>
            <a:fillRect/>
          </a:stretch>
        </p:blipFill>
        <p:spPr>
          <a:xfrm flipH="1">
            <a:off x="2535228" y="2643750"/>
            <a:ext cx="4530900" cy="2592900"/>
          </a:xfrm>
          <a:prstGeom prst="roundRect">
            <a:avLst>
              <a:gd name="adj" fmla="val 16667"/>
            </a:avLst>
          </a:prstGeom>
          <a:noFill/>
          <a:ln>
            <a:noFill/>
          </a:ln>
        </p:spPr>
      </p:pic>
      <p:sp>
        <p:nvSpPr>
          <p:cNvPr id="633" name="Google Shape;633;p67"/>
          <p:cNvSpPr txBox="1"/>
          <p:nvPr/>
        </p:nvSpPr>
        <p:spPr>
          <a:xfrm>
            <a:off x="641409" y="5426654"/>
            <a:ext cx="8318400" cy="12120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1500" b="1">
                <a:solidFill>
                  <a:schemeClr val="accent1"/>
                </a:solidFill>
                <a:latin typeface="Montserrat"/>
                <a:ea typeface="Montserrat"/>
                <a:cs typeface="Montserrat"/>
                <a:sym typeface="Montserrat"/>
              </a:rPr>
              <a:t>Early success with thinking before buying inspires kids</a:t>
            </a:r>
            <a:endParaRPr sz="1500">
              <a:solidFill>
                <a:schemeClr val="accent1"/>
              </a:solidFill>
              <a:latin typeface="Montserrat"/>
              <a:ea typeface="Montserrat"/>
              <a:cs typeface="Montserrat"/>
              <a:sym typeface="Montserrat"/>
            </a:endParaRPr>
          </a:p>
          <a:p>
            <a:pPr marL="0" lvl="0" indent="0" algn="ctr" rtl="0">
              <a:lnSpc>
                <a:spcPct val="115000"/>
              </a:lnSpc>
              <a:spcBef>
                <a:spcPts val="0"/>
              </a:spcBef>
              <a:spcAft>
                <a:spcPts val="0"/>
              </a:spcAft>
              <a:buNone/>
            </a:pPr>
            <a:r>
              <a:rPr lang="en" sz="1500">
                <a:solidFill>
                  <a:schemeClr val="accent1"/>
                </a:solidFill>
                <a:latin typeface="Montserrat"/>
                <a:ea typeface="Montserrat"/>
                <a:cs typeface="Montserrat"/>
                <a:sym typeface="Montserrat"/>
              </a:rPr>
              <a:t>to seek out the more sophisticated financial knowledge they'll need later, </a:t>
            </a:r>
            <a:endParaRPr sz="1500">
              <a:solidFill>
                <a:schemeClr val="accent1"/>
              </a:solidFill>
              <a:latin typeface="Montserrat"/>
              <a:ea typeface="Montserrat"/>
              <a:cs typeface="Montserrat"/>
              <a:sym typeface="Montserrat"/>
            </a:endParaRPr>
          </a:p>
          <a:p>
            <a:pPr marL="0" lvl="0" indent="0" algn="ctr" rtl="0">
              <a:lnSpc>
                <a:spcPct val="115000"/>
              </a:lnSpc>
              <a:spcBef>
                <a:spcPts val="0"/>
              </a:spcBef>
              <a:spcAft>
                <a:spcPts val="0"/>
              </a:spcAft>
              <a:buNone/>
            </a:pPr>
            <a:r>
              <a:rPr lang="en" sz="1500">
                <a:solidFill>
                  <a:schemeClr val="accent1"/>
                </a:solidFill>
                <a:latin typeface="Montserrat"/>
                <a:ea typeface="Montserrat"/>
                <a:cs typeface="Montserrat"/>
                <a:sym typeface="Montserrat"/>
              </a:rPr>
              <a:t>when it is relevant and helpful,  which is how the habit builds confident, </a:t>
            </a:r>
            <a:endParaRPr sz="1500">
              <a:solidFill>
                <a:schemeClr val="accent1"/>
              </a:solidFill>
              <a:latin typeface="Montserrat"/>
              <a:ea typeface="Montserrat"/>
              <a:cs typeface="Montserrat"/>
              <a:sym typeface="Montserrat"/>
            </a:endParaRPr>
          </a:p>
          <a:p>
            <a:pPr marL="0" lvl="0" indent="0" algn="ctr" rtl="0">
              <a:lnSpc>
                <a:spcPct val="115000"/>
              </a:lnSpc>
              <a:spcBef>
                <a:spcPts val="0"/>
              </a:spcBef>
              <a:spcAft>
                <a:spcPts val="0"/>
              </a:spcAft>
              <a:buNone/>
            </a:pPr>
            <a:r>
              <a:rPr lang="en" sz="1500">
                <a:solidFill>
                  <a:schemeClr val="accent1"/>
                </a:solidFill>
                <a:latin typeface="Montserrat"/>
                <a:ea typeface="Montserrat"/>
                <a:cs typeface="Montserrat"/>
                <a:sym typeface="Montserrat"/>
              </a:rPr>
              <a:t>financially literate citizens for life.</a:t>
            </a:r>
            <a:endParaRPr sz="1500">
              <a:solidFill>
                <a:schemeClr val="accent1"/>
              </a:solidFill>
              <a:latin typeface="Montserrat"/>
              <a:ea typeface="Montserrat"/>
              <a:cs typeface="Montserrat"/>
              <a:sym typeface="Montserra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Google Shape;638;p68"/>
          <p:cNvSpPr txBox="1">
            <a:spLocks noGrp="1"/>
          </p:cNvSpPr>
          <p:nvPr>
            <p:ph type="title"/>
          </p:nvPr>
        </p:nvSpPr>
        <p:spPr>
          <a:xfrm>
            <a:off x="1030038" y="4538851"/>
            <a:ext cx="7541100" cy="1072800"/>
          </a:xfrm>
          <a:prstGeom prst="rect">
            <a:avLst/>
          </a:prstGeom>
        </p:spPr>
        <p:txBody>
          <a:bodyPr spcFirstLastPara="1" wrap="square" lIns="68575" tIns="34275" rIns="68575" bIns="34275" anchor="ctr" anchorCtr="0">
            <a:normAutofit/>
          </a:bodyPr>
          <a:lstStyle/>
          <a:p>
            <a:pPr marL="0" lvl="0" indent="0" algn="ctr" rtl="0">
              <a:spcBef>
                <a:spcPts val="0"/>
              </a:spcBef>
              <a:spcAft>
                <a:spcPts val="0"/>
              </a:spcAft>
              <a:buNone/>
            </a:pPr>
            <a:r>
              <a:rPr lang="en" sz="3100"/>
              <a:t>Because…spending with a plan</a:t>
            </a:r>
            <a:endParaRPr sz="3100"/>
          </a:p>
        </p:txBody>
      </p:sp>
      <p:sp>
        <p:nvSpPr>
          <p:cNvPr id="639" name="Google Shape;639;p68"/>
          <p:cNvSpPr/>
          <p:nvPr/>
        </p:nvSpPr>
        <p:spPr>
          <a:xfrm>
            <a:off x="913499" y="5404375"/>
            <a:ext cx="7774200" cy="317400"/>
          </a:xfrm>
          <a:prstGeom prst="rect">
            <a:avLst/>
          </a:prstGeom>
          <a:noFill/>
          <a:ln>
            <a:noFill/>
          </a:ln>
        </p:spPr>
        <p:txBody>
          <a:bodyPr spcFirstLastPara="1" wrap="square" lIns="0" tIns="0" rIns="0" bIns="0" anchor="t" anchorCtr="0">
            <a:noAutofit/>
          </a:bodyPr>
          <a:lstStyle/>
          <a:p>
            <a:pPr marL="0" lvl="0" indent="0" algn="ctr" rtl="0">
              <a:lnSpc>
                <a:spcPct val="115000"/>
              </a:lnSpc>
              <a:spcBef>
                <a:spcPts val="0"/>
              </a:spcBef>
              <a:spcAft>
                <a:spcPts val="0"/>
              </a:spcAft>
              <a:buNone/>
            </a:pPr>
            <a:r>
              <a:rPr lang="en" sz="1900" b="1">
                <a:solidFill>
                  <a:srgbClr val="FFD966"/>
                </a:solidFill>
                <a:latin typeface="Montserrat"/>
                <a:ea typeface="Montserrat"/>
                <a:cs typeface="Montserrat"/>
                <a:sym typeface="Montserrat"/>
              </a:rPr>
              <a:t>protects us from the four main reasons we regret purchases.</a:t>
            </a:r>
            <a:endParaRPr sz="1900" b="1" i="0" u="none" strike="noStrike" cap="none">
              <a:solidFill>
                <a:srgbClr val="FFD966"/>
              </a:solidFill>
              <a:latin typeface="Montserrat"/>
              <a:ea typeface="Montserrat"/>
              <a:cs typeface="Montserrat"/>
              <a:sym typeface="Montserrat"/>
            </a:endParaRPr>
          </a:p>
        </p:txBody>
      </p:sp>
      <p:grpSp>
        <p:nvGrpSpPr>
          <p:cNvPr id="640" name="Google Shape;640;p68"/>
          <p:cNvGrpSpPr/>
          <p:nvPr/>
        </p:nvGrpSpPr>
        <p:grpSpPr>
          <a:xfrm>
            <a:off x="573618" y="2331330"/>
            <a:ext cx="1930500" cy="1165500"/>
            <a:chOff x="317568" y="1873305"/>
            <a:chExt cx="1930500" cy="1165500"/>
          </a:xfrm>
        </p:grpSpPr>
        <p:sp>
          <p:nvSpPr>
            <p:cNvPr id="641" name="Google Shape;641;p68"/>
            <p:cNvSpPr/>
            <p:nvPr/>
          </p:nvSpPr>
          <p:spPr>
            <a:xfrm>
              <a:off x="317568" y="1873305"/>
              <a:ext cx="1930500" cy="1165500"/>
            </a:xfrm>
            <a:prstGeom prst="ellipse">
              <a:avLst/>
            </a:prstGeom>
            <a:solidFill>
              <a:srgbClr val="C7478F"/>
            </a:solidFill>
            <a:ln w="9525" cap="flat" cmpd="sng">
              <a:solidFill>
                <a:srgbClr val="C7478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100" b="1">
                <a:latin typeface="Montserrat"/>
                <a:ea typeface="Montserrat"/>
                <a:cs typeface="Montserrat"/>
                <a:sym typeface="Montserrat"/>
              </a:endParaRPr>
            </a:p>
          </p:txBody>
        </p:sp>
        <p:sp>
          <p:nvSpPr>
            <p:cNvPr id="642" name="Google Shape;642;p68"/>
            <p:cNvSpPr txBox="1"/>
            <p:nvPr/>
          </p:nvSpPr>
          <p:spPr>
            <a:xfrm>
              <a:off x="355380" y="2202913"/>
              <a:ext cx="1854900" cy="384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900" b="1">
                  <a:solidFill>
                    <a:schemeClr val="accent1"/>
                  </a:solidFill>
                  <a:latin typeface="Montserrat"/>
                  <a:ea typeface="Montserrat"/>
                  <a:cs typeface="Montserrat"/>
                  <a:sym typeface="Montserrat"/>
                </a:rPr>
                <a:t>Powerful</a:t>
              </a:r>
              <a:endParaRPr sz="1900" b="1">
                <a:solidFill>
                  <a:schemeClr val="accent1"/>
                </a:solidFill>
                <a:latin typeface="Montserrat"/>
                <a:ea typeface="Montserrat"/>
                <a:cs typeface="Montserrat"/>
                <a:sym typeface="Montserrat"/>
              </a:endParaRPr>
            </a:p>
          </p:txBody>
        </p:sp>
      </p:grpSp>
      <p:sp>
        <p:nvSpPr>
          <p:cNvPr id="643" name="Google Shape;643;p68"/>
          <p:cNvSpPr txBox="1"/>
          <p:nvPr/>
        </p:nvSpPr>
        <p:spPr>
          <a:xfrm>
            <a:off x="2896199" y="1865875"/>
            <a:ext cx="5796600" cy="2096400"/>
          </a:xfrm>
          <a:prstGeom prst="rect">
            <a:avLst/>
          </a:prstGeom>
          <a:noFill/>
          <a:ln>
            <a:noFill/>
          </a:ln>
        </p:spPr>
        <p:txBody>
          <a:bodyPr spcFirstLastPara="1" wrap="square" lIns="45700" tIns="93175" rIns="0" bIns="93175" anchor="t" anchorCtr="0">
            <a:spAutoFit/>
          </a:bodyPr>
          <a:lstStyle/>
          <a:p>
            <a:pPr marL="0" lvl="0" indent="0" algn="l" rtl="0">
              <a:spcBef>
                <a:spcPts val="0"/>
              </a:spcBef>
              <a:spcAft>
                <a:spcPts val="0"/>
              </a:spcAft>
              <a:buNone/>
            </a:pPr>
            <a:r>
              <a:rPr lang="en" sz="1500" b="1">
                <a:solidFill>
                  <a:schemeClr val="accent1"/>
                </a:solidFill>
                <a:latin typeface="Montserrat"/>
                <a:ea typeface="Montserrat"/>
                <a:cs typeface="Montserrat"/>
                <a:sym typeface="Montserrat"/>
              </a:rPr>
              <a:t>Students discover that it only takes minutes to ask &amp;</a:t>
            </a:r>
            <a:endParaRPr sz="1500" b="1">
              <a:solidFill>
                <a:schemeClr val="accent1"/>
              </a:solidFill>
              <a:latin typeface="Montserrat"/>
              <a:ea typeface="Montserrat"/>
              <a:cs typeface="Montserrat"/>
              <a:sym typeface="Montserrat"/>
            </a:endParaRPr>
          </a:p>
          <a:p>
            <a:pPr marL="0" lvl="0" indent="0" algn="l" rtl="0">
              <a:spcBef>
                <a:spcPts val="0"/>
              </a:spcBef>
              <a:spcAft>
                <a:spcPts val="0"/>
              </a:spcAft>
              <a:buNone/>
            </a:pPr>
            <a:r>
              <a:rPr lang="en" sz="1500" b="1">
                <a:solidFill>
                  <a:schemeClr val="accent1"/>
                </a:solidFill>
                <a:latin typeface="Montserrat"/>
                <a:ea typeface="Montserrat"/>
                <a:cs typeface="Montserrat"/>
                <a:sym typeface="Montserrat"/>
              </a:rPr>
              <a:t>answer the questions that can help them:</a:t>
            </a:r>
            <a:r>
              <a:rPr lang="en" sz="1500">
                <a:solidFill>
                  <a:schemeClr val="accent1"/>
                </a:solidFill>
                <a:latin typeface="Montserrat"/>
                <a:ea typeface="Montserrat"/>
                <a:cs typeface="Montserrat"/>
                <a:sym typeface="Montserrat"/>
              </a:rPr>
              <a:t> </a:t>
            </a:r>
            <a:endParaRPr sz="1500">
              <a:solidFill>
                <a:schemeClr val="accent1"/>
              </a:solidFill>
              <a:latin typeface="Montserrat"/>
              <a:ea typeface="Montserrat"/>
              <a:cs typeface="Montserrat"/>
              <a:sym typeface="Montserrat"/>
            </a:endParaRPr>
          </a:p>
          <a:p>
            <a:pPr marL="0" lvl="0" indent="0" algn="l" rtl="0">
              <a:spcBef>
                <a:spcPts val="1019"/>
              </a:spcBef>
              <a:spcAft>
                <a:spcPts val="0"/>
              </a:spcAft>
              <a:buNone/>
            </a:pPr>
            <a:r>
              <a:rPr lang="en" sz="1500">
                <a:solidFill>
                  <a:srgbClr val="368626"/>
                </a:solidFill>
                <a:latin typeface="Montserrat"/>
                <a:ea typeface="Montserrat"/>
                <a:cs typeface="Montserrat"/>
                <a:sym typeface="Montserrat"/>
              </a:rPr>
              <a:t>⭐ </a:t>
            </a:r>
            <a:r>
              <a:rPr lang="en" sz="1500">
                <a:solidFill>
                  <a:schemeClr val="accent1"/>
                </a:solidFill>
                <a:latin typeface="Montserrat"/>
                <a:ea typeface="Montserrat"/>
                <a:cs typeface="Montserrat"/>
                <a:sym typeface="Montserrat"/>
              </a:rPr>
              <a:t>Avoid Disappointment</a:t>
            </a:r>
            <a:endParaRPr sz="1500">
              <a:solidFill>
                <a:schemeClr val="accent1"/>
              </a:solidFill>
              <a:latin typeface="Montserrat"/>
              <a:ea typeface="Montserrat"/>
              <a:cs typeface="Montserrat"/>
              <a:sym typeface="Montserrat"/>
            </a:endParaRPr>
          </a:p>
          <a:p>
            <a:pPr marL="0" lvl="0" indent="0" algn="l" rtl="0">
              <a:spcBef>
                <a:spcPts val="1019"/>
              </a:spcBef>
              <a:spcAft>
                <a:spcPts val="0"/>
              </a:spcAft>
              <a:buNone/>
            </a:pPr>
            <a:r>
              <a:rPr lang="en" sz="1500">
                <a:solidFill>
                  <a:srgbClr val="368626"/>
                </a:solidFill>
                <a:latin typeface="Montserrat"/>
                <a:ea typeface="Montserrat"/>
                <a:cs typeface="Montserrat"/>
                <a:sym typeface="Montserrat"/>
              </a:rPr>
              <a:t>⭐ </a:t>
            </a:r>
            <a:r>
              <a:rPr lang="en" sz="1500">
                <a:solidFill>
                  <a:schemeClr val="accent1"/>
                </a:solidFill>
                <a:latin typeface="Montserrat"/>
                <a:ea typeface="Montserrat"/>
                <a:cs typeface="Montserrat"/>
                <a:sym typeface="Montserrat"/>
              </a:rPr>
              <a:t>Reduce Waste</a:t>
            </a:r>
            <a:endParaRPr sz="1500">
              <a:solidFill>
                <a:schemeClr val="accent1"/>
              </a:solidFill>
              <a:latin typeface="Montserrat"/>
              <a:ea typeface="Montserrat"/>
              <a:cs typeface="Montserrat"/>
              <a:sym typeface="Montserrat"/>
            </a:endParaRPr>
          </a:p>
          <a:p>
            <a:pPr marL="0" lvl="0" indent="0" algn="l" rtl="0">
              <a:spcBef>
                <a:spcPts val="1019"/>
              </a:spcBef>
              <a:spcAft>
                <a:spcPts val="0"/>
              </a:spcAft>
              <a:buNone/>
            </a:pPr>
            <a:r>
              <a:rPr lang="en" sz="1500">
                <a:solidFill>
                  <a:srgbClr val="368626"/>
                </a:solidFill>
                <a:latin typeface="Montserrat"/>
                <a:ea typeface="Montserrat"/>
                <a:cs typeface="Montserrat"/>
                <a:sym typeface="Montserrat"/>
              </a:rPr>
              <a:t>⭐ </a:t>
            </a:r>
            <a:r>
              <a:rPr lang="en" sz="1500">
                <a:solidFill>
                  <a:schemeClr val="accent1"/>
                </a:solidFill>
                <a:latin typeface="Montserrat"/>
                <a:ea typeface="Montserrat"/>
                <a:cs typeface="Montserrat"/>
                <a:sym typeface="Montserrat"/>
              </a:rPr>
              <a:t>Improve Family Harmony</a:t>
            </a:r>
            <a:endParaRPr sz="1500">
              <a:solidFill>
                <a:schemeClr val="accent1"/>
              </a:solidFill>
              <a:latin typeface="Montserrat"/>
              <a:ea typeface="Montserrat"/>
              <a:cs typeface="Montserrat"/>
              <a:sym typeface="Montserrat"/>
            </a:endParaRPr>
          </a:p>
          <a:p>
            <a:pPr marL="0" lvl="0" indent="0" algn="l" rtl="0">
              <a:spcBef>
                <a:spcPts val="1019"/>
              </a:spcBef>
              <a:spcAft>
                <a:spcPts val="1019"/>
              </a:spcAft>
              <a:buNone/>
            </a:pPr>
            <a:r>
              <a:rPr lang="en" sz="1500">
                <a:solidFill>
                  <a:srgbClr val="368626"/>
                </a:solidFill>
                <a:latin typeface="Montserrat"/>
                <a:ea typeface="Montserrat"/>
                <a:cs typeface="Montserrat"/>
                <a:sym typeface="Montserrat"/>
              </a:rPr>
              <a:t>⭐ </a:t>
            </a:r>
            <a:r>
              <a:rPr lang="en" sz="1500">
                <a:solidFill>
                  <a:schemeClr val="accent1"/>
                </a:solidFill>
                <a:latin typeface="Montserrat"/>
                <a:ea typeface="Montserrat"/>
                <a:cs typeface="Montserrat"/>
                <a:sym typeface="Montserrat"/>
              </a:rPr>
              <a:t>Protect the Planet</a:t>
            </a:r>
            <a:endParaRPr sz="1500">
              <a:solidFill>
                <a:schemeClr val="accent1"/>
              </a:solidFill>
              <a:latin typeface="Montserrat"/>
              <a:ea typeface="Montserrat"/>
              <a:cs typeface="Montserrat"/>
              <a:sym typeface="Montserrat"/>
            </a:endParaRPr>
          </a:p>
        </p:txBody>
      </p:sp>
      <p:sp>
        <p:nvSpPr>
          <p:cNvPr id="644" name="Google Shape;644;p68"/>
          <p:cNvSpPr txBox="1"/>
          <p:nvPr/>
        </p:nvSpPr>
        <p:spPr>
          <a:xfrm>
            <a:off x="1361550" y="750500"/>
            <a:ext cx="6878100" cy="538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300" b="1">
                <a:solidFill>
                  <a:schemeClr val="accent1"/>
                </a:solidFill>
                <a:latin typeface="Montserrat"/>
                <a:ea typeface="Montserrat"/>
                <a:cs typeface="Montserrat"/>
                <a:sym typeface="Montserrat"/>
              </a:rPr>
              <a:t>Thinking Before Buying Workshops are…</a:t>
            </a:r>
            <a:endParaRPr sz="2300" b="1">
              <a:solidFill>
                <a:schemeClr val="accent1"/>
              </a:solidFill>
              <a:latin typeface="Montserrat"/>
              <a:ea typeface="Montserrat"/>
              <a:cs typeface="Montserrat"/>
              <a:sym typeface="Montserra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649" name="Google Shape;649;p69"/>
          <p:cNvSpPr txBox="1">
            <a:spLocks noGrp="1"/>
          </p:cNvSpPr>
          <p:nvPr>
            <p:ph type="title"/>
          </p:nvPr>
        </p:nvSpPr>
        <p:spPr>
          <a:xfrm>
            <a:off x="1030063" y="656426"/>
            <a:ext cx="7541100" cy="1072800"/>
          </a:xfrm>
          <a:prstGeom prst="rect">
            <a:avLst/>
          </a:prstGeom>
        </p:spPr>
        <p:txBody>
          <a:bodyPr spcFirstLastPara="1" wrap="square" lIns="68575" tIns="34275" rIns="68575" bIns="34275" anchor="ctr" anchorCtr="0">
            <a:normAutofit/>
          </a:bodyPr>
          <a:lstStyle/>
          <a:p>
            <a:pPr marL="0" lvl="0" indent="0" algn="ctr" rtl="0">
              <a:spcBef>
                <a:spcPts val="0"/>
              </a:spcBef>
              <a:spcAft>
                <a:spcPts val="0"/>
              </a:spcAft>
              <a:buNone/>
            </a:pPr>
            <a:r>
              <a:rPr lang="en" sz="3100"/>
              <a:t>Thinking Before Buying</a:t>
            </a:r>
            <a:endParaRPr sz="3100"/>
          </a:p>
        </p:txBody>
      </p:sp>
      <p:sp>
        <p:nvSpPr>
          <p:cNvPr id="650" name="Google Shape;650;p69"/>
          <p:cNvSpPr/>
          <p:nvPr/>
        </p:nvSpPr>
        <p:spPr>
          <a:xfrm>
            <a:off x="1260150" y="1570526"/>
            <a:ext cx="7080900" cy="317400"/>
          </a:xfrm>
          <a:prstGeom prst="rect">
            <a:avLst/>
          </a:prstGeom>
          <a:noFill/>
          <a:ln>
            <a:noFill/>
          </a:ln>
        </p:spPr>
        <p:txBody>
          <a:bodyPr spcFirstLastPara="1" wrap="square" lIns="0" tIns="0" rIns="0" bIns="0" anchor="t" anchorCtr="0">
            <a:noAutofit/>
          </a:bodyPr>
          <a:lstStyle/>
          <a:p>
            <a:pPr marL="0" lvl="0" indent="0" algn="ctr" rtl="0">
              <a:lnSpc>
                <a:spcPct val="115000"/>
              </a:lnSpc>
              <a:spcBef>
                <a:spcPts val="0"/>
              </a:spcBef>
              <a:spcAft>
                <a:spcPts val="0"/>
              </a:spcAft>
              <a:buNone/>
            </a:pPr>
            <a:r>
              <a:rPr lang="en" sz="1900" b="1" dirty="0">
                <a:solidFill>
                  <a:srgbClr val="FFD966"/>
                </a:solidFill>
                <a:latin typeface="Montserrat"/>
                <a:ea typeface="Montserrat"/>
                <a:cs typeface="Montserrat"/>
                <a:sym typeface="Montserrat"/>
              </a:rPr>
              <a:t>Protects us from</a:t>
            </a:r>
            <a:endParaRPr sz="1900" b="1" i="0" u="none" strike="noStrike" cap="none" dirty="0">
              <a:solidFill>
                <a:srgbClr val="FFD966"/>
              </a:solidFill>
              <a:latin typeface="Montserrat"/>
              <a:ea typeface="Montserrat"/>
              <a:cs typeface="Montserrat"/>
              <a:sym typeface="Montserrat"/>
            </a:endParaRPr>
          </a:p>
        </p:txBody>
      </p:sp>
      <p:grpSp>
        <p:nvGrpSpPr>
          <p:cNvPr id="651" name="Google Shape;651;p69"/>
          <p:cNvGrpSpPr/>
          <p:nvPr/>
        </p:nvGrpSpPr>
        <p:grpSpPr>
          <a:xfrm>
            <a:off x="1446775" y="2257702"/>
            <a:ext cx="6707672" cy="4014424"/>
            <a:chOff x="1684912" y="2201327"/>
            <a:chExt cx="6707672" cy="4014424"/>
          </a:xfrm>
        </p:grpSpPr>
        <p:sp>
          <p:nvSpPr>
            <p:cNvPr id="652" name="Google Shape;652;p69"/>
            <p:cNvSpPr txBox="1"/>
            <p:nvPr/>
          </p:nvSpPr>
          <p:spPr>
            <a:xfrm>
              <a:off x="5876175" y="3101850"/>
              <a:ext cx="18285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200">
                <a:solidFill>
                  <a:schemeClr val="accent1"/>
                </a:solidFill>
                <a:latin typeface="Montserrat Medium"/>
                <a:ea typeface="Montserrat Medium"/>
                <a:cs typeface="Montserrat Medium"/>
                <a:sym typeface="Montserrat Medium"/>
              </a:endParaRPr>
            </a:p>
          </p:txBody>
        </p:sp>
        <p:sp>
          <p:nvSpPr>
            <p:cNvPr id="653" name="Google Shape;653;p69"/>
            <p:cNvSpPr txBox="1"/>
            <p:nvPr/>
          </p:nvSpPr>
          <p:spPr>
            <a:xfrm>
              <a:off x="5582775" y="5489925"/>
              <a:ext cx="24153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200">
                <a:solidFill>
                  <a:schemeClr val="accent1"/>
                </a:solidFill>
                <a:latin typeface="Montserrat Medium"/>
                <a:ea typeface="Montserrat Medium"/>
                <a:cs typeface="Montserrat Medium"/>
                <a:sym typeface="Montserrat Medium"/>
              </a:endParaRPr>
            </a:p>
          </p:txBody>
        </p:sp>
        <p:grpSp>
          <p:nvGrpSpPr>
            <p:cNvPr id="654" name="Google Shape;654;p69"/>
            <p:cNvGrpSpPr/>
            <p:nvPr/>
          </p:nvGrpSpPr>
          <p:grpSpPr>
            <a:xfrm>
              <a:off x="1684912" y="2201327"/>
              <a:ext cx="6707672" cy="4014424"/>
              <a:chOff x="582025" y="1970536"/>
              <a:chExt cx="4145400" cy="2128200"/>
            </a:xfrm>
          </p:grpSpPr>
          <p:sp>
            <p:nvSpPr>
              <p:cNvPr id="655" name="Google Shape;655;p69"/>
              <p:cNvSpPr/>
              <p:nvPr/>
            </p:nvSpPr>
            <p:spPr>
              <a:xfrm>
                <a:off x="582025" y="1970536"/>
                <a:ext cx="4145400" cy="2128200"/>
              </a:xfrm>
              <a:prstGeom prst="roundRect">
                <a:avLst>
                  <a:gd name="adj" fmla="val 16667"/>
                </a:avLst>
              </a:prstGeom>
              <a:solidFill>
                <a:srgbClr val="6D9EEB"/>
              </a:solidFill>
              <a:ln w="15400" cap="flat" cmpd="sng">
                <a:solidFill>
                  <a:srgbClr val="1C4587"/>
                </a:solidFill>
                <a:prstDash val="solid"/>
                <a:round/>
                <a:headEnd type="none" w="sm" len="sm"/>
                <a:tailEnd type="none" w="sm" len="sm"/>
              </a:ln>
            </p:spPr>
            <p:txBody>
              <a:bodyPr spcFirstLastPara="1" wrap="square" lIns="147950" tIns="147950" rIns="147950" bIns="147950" anchor="ctr" anchorCtr="0">
                <a:noAutofit/>
              </a:bodyPr>
              <a:lstStyle/>
              <a:p>
                <a:pPr marL="0" lvl="0" indent="0" algn="ctr" rtl="0">
                  <a:spcBef>
                    <a:spcPts val="0"/>
                  </a:spcBef>
                  <a:spcAft>
                    <a:spcPts val="0"/>
                  </a:spcAft>
                  <a:buNone/>
                </a:pPr>
                <a:endParaRPr sz="2265">
                  <a:latin typeface="Montserrat Medium"/>
                  <a:ea typeface="Montserrat Medium"/>
                  <a:cs typeface="Montserrat Medium"/>
                  <a:sym typeface="Montserrat Medium"/>
                </a:endParaRPr>
              </a:p>
            </p:txBody>
          </p:sp>
          <p:sp>
            <p:nvSpPr>
              <p:cNvPr id="656" name="Google Shape;656;p69"/>
              <p:cNvSpPr txBox="1"/>
              <p:nvPr/>
            </p:nvSpPr>
            <p:spPr>
              <a:xfrm>
                <a:off x="832075" y="2447939"/>
                <a:ext cx="3645300" cy="1425900"/>
              </a:xfrm>
              <a:prstGeom prst="rect">
                <a:avLst/>
              </a:prstGeom>
              <a:solidFill>
                <a:srgbClr val="6D9EEB"/>
              </a:solidFill>
              <a:ln>
                <a:noFill/>
              </a:ln>
            </p:spPr>
            <p:txBody>
              <a:bodyPr spcFirstLastPara="1" wrap="square" lIns="147950" tIns="147950" rIns="147950" bIns="147950" anchor="t" anchorCtr="0">
                <a:spAutoFit/>
              </a:bodyPr>
              <a:lstStyle/>
              <a:p>
                <a:pPr marL="0" lvl="0" indent="0" algn="ctr" rtl="0">
                  <a:spcBef>
                    <a:spcPts val="0"/>
                  </a:spcBef>
                  <a:spcAft>
                    <a:spcPts val="0"/>
                  </a:spcAft>
                  <a:buNone/>
                </a:pPr>
                <a:r>
                  <a:rPr lang="en" sz="1941" b="1" dirty="0">
                    <a:solidFill>
                      <a:srgbClr val="1C4587"/>
                    </a:solidFill>
                    <a:latin typeface="Montserrat"/>
                    <a:ea typeface="Montserrat"/>
                    <a:cs typeface="Montserrat"/>
                    <a:sym typeface="Montserrat"/>
                  </a:rPr>
                  <a:t>1) Overestimating Use</a:t>
                </a:r>
                <a:endParaRPr sz="1941" b="1" dirty="0">
                  <a:solidFill>
                    <a:srgbClr val="1C4587"/>
                  </a:solidFill>
                  <a:latin typeface="Montserrat"/>
                  <a:ea typeface="Montserrat"/>
                  <a:cs typeface="Montserrat"/>
                  <a:sym typeface="Montserrat"/>
                </a:endParaRPr>
              </a:p>
              <a:p>
                <a:pPr marL="739794" lvl="0" indent="0" algn="ctr" rtl="0">
                  <a:spcBef>
                    <a:spcPts val="0"/>
                  </a:spcBef>
                  <a:spcAft>
                    <a:spcPts val="0"/>
                  </a:spcAft>
                  <a:buNone/>
                </a:pPr>
                <a:endParaRPr sz="1941" dirty="0">
                  <a:solidFill>
                    <a:srgbClr val="1C4587"/>
                  </a:solidFill>
                  <a:latin typeface="Montserrat Medium"/>
                  <a:ea typeface="Montserrat Medium"/>
                  <a:cs typeface="Montserrat Medium"/>
                  <a:sym typeface="Montserrat Medium"/>
                </a:endParaRPr>
              </a:p>
              <a:p>
                <a:pPr marL="0" lvl="0" indent="0" algn="ctr" rtl="0">
                  <a:spcBef>
                    <a:spcPts val="0"/>
                  </a:spcBef>
                  <a:spcAft>
                    <a:spcPts val="0"/>
                  </a:spcAft>
                  <a:buNone/>
                </a:pPr>
                <a:r>
                  <a:rPr lang="en" sz="1941" b="1" i="1" dirty="0">
                    <a:solidFill>
                      <a:schemeClr val="accent1"/>
                    </a:solidFill>
                    <a:latin typeface="Montserrat"/>
                    <a:ea typeface="Montserrat"/>
                    <a:cs typeface="Montserrat"/>
                    <a:sym typeface="Montserrat"/>
                  </a:rPr>
                  <a:t>“How often will I actually use this?”</a:t>
                </a:r>
                <a:endParaRPr sz="1941" b="1" i="1" dirty="0">
                  <a:solidFill>
                    <a:schemeClr val="accent1"/>
                  </a:solidFill>
                  <a:latin typeface="Montserrat"/>
                  <a:ea typeface="Montserrat"/>
                  <a:cs typeface="Montserrat"/>
                  <a:sym typeface="Montserrat"/>
                </a:endParaRPr>
              </a:p>
              <a:p>
                <a:pPr marL="739794" lvl="0" indent="0" algn="ctr" rtl="0">
                  <a:spcBef>
                    <a:spcPts val="0"/>
                  </a:spcBef>
                  <a:spcAft>
                    <a:spcPts val="0"/>
                  </a:spcAft>
                  <a:buNone/>
                </a:pPr>
                <a:endParaRPr sz="1941" dirty="0">
                  <a:solidFill>
                    <a:schemeClr val="accent1"/>
                  </a:solidFill>
                  <a:latin typeface="Montserrat Medium"/>
                  <a:ea typeface="Montserrat Medium"/>
                  <a:cs typeface="Montserrat Medium"/>
                  <a:sym typeface="Montserrat Medium"/>
                </a:endParaRPr>
              </a:p>
              <a:p>
                <a:pPr marL="0" lvl="0" indent="0" algn="l" rtl="0">
                  <a:spcBef>
                    <a:spcPts val="0"/>
                  </a:spcBef>
                  <a:spcAft>
                    <a:spcPts val="0"/>
                  </a:spcAft>
                  <a:buNone/>
                </a:pPr>
                <a:r>
                  <a:rPr lang="en" sz="1941" dirty="0">
                    <a:solidFill>
                      <a:srgbClr val="1C4587"/>
                    </a:solidFill>
                    <a:latin typeface="Montserrat Medium"/>
                    <a:ea typeface="Montserrat Medium"/>
                    <a:cs typeface="Montserrat Medium"/>
                    <a:sym typeface="Montserrat Medium"/>
                  </a:rPr>
                  <a:t>Anticipating use counters overestimation… of how often you’ll wear orange pants, use a pasta maker, guitar, or gym membership.</a:t>
                </a:r>
                <a:endParaRPr sz="1941" dirty="0">
                  <a:solidFill>
                    <a:srgbClr val="1C4587"/>
                  </a:solidFill>
                  <a:latin typeface="Montserrat Medium"/>
                  <a:ea typeface="Montserrat Medium"/>
                  <a:cs typeface="Montserrat Medium"/>
                  <a:sym typeface="Montserrat Medium"/>
                </a:endParaRPr>
              </a:p>
              <a:p>
                <a:pPr marL="739794" lvl="0" indent="0" algn="l" rtl="0">
                  <a:spcBef>
                    <a:spcPts val="0"/>
                  </a:spcBef>
                  <a:spcAft>
                    <a:spcPts val="0"/>
                  </a:spcAft>
                  <a:buNone/>
                </a:pPr>
                <a:endParaRPr sz="1941" dirty="0">
                  <a:solidFill>
                    <a:srgbClr val="1C4587"/>
                  </a:solidFill>
                  <a:latin typeface="Montserrat Medium"/>
                  <a:ea typeface="Montserrat Medium"/>
                  <a:cs typeface="Montserrat Medium"/>
                  <a:sym typeface="Montserrat Medium"/>
                </a:endParaRPr>
              </a:p>
            </p:txBody>
          </p:sp>
        </p:grpSp>
        <p:pic>
          <p:nvPicPr>
            <p:cNvPr id="657" name="Google Shape;657;p69" title="light-bulb_1f4a1.png"/>
            <p:cNvPicPr preferRelativeResize="0"/>
            <p:nvPr/>
          </p:nvPicPr>
          <p:blipFill>
            <a:blip r:embed="rId3">
              <a:alphaModFix/>
            </a:blip>
            <a:stretch>
              <a:fillRect/>
            </a:stretch>
          </p:blipFill>
          <p:spPr>
            <a:xfrm>
              <a:off x="4769450" y="2473400"/>
              <a:ext cx="538575" cy="538575"/>
            </a:xfrm>
            <a:prstGeom prst="rect">
              <a:avLst/>
            </a:prstGeom>
            <a:noFill/>
            <a:ln>
              <a:noFill/>
            </a:ln>
          </p:spPr>
        </p:pic>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sp>
        <p:nvSpPr>
          <p:cNvPr id="662" name="Google Shape;662;p70"/>
          <p:cNvSpPr txBox="1">
            <a:spLocks noGrp="1"/>
          </p:cNvSpPr>
          <p:nvPr>
            <p:ph type="title"/>
          </p:nvPr>
        </p:nvSpPr>
        <p:spPr>
          <a:xfrm>
            <a:off x="1030050" y="593101"/>
            <a:ext cx="7541100" cy="1072800"/>
          </a:xfrm>
          <a:prstGeom prst="rect">
            <a:avLst/>
          </a:prstGeom>
        </p:spPr>
        <p:txBody>
          <a:bodyPr spcFirstLastPara="1" wrap="square" lIns="68575" tIns="34275" rIns="68575" bIns="34275" anchor="ctr" anchorCtr="0">
            <a:normAutofit/>
          </a:bodyPr>
          <a:lstStyle/>
          <a:p>
            <a:pPr marL="0" lvl="0" indent="0" algn="ctr" rtl="0">
              <a:spcBef>
                <a:spcPts val="0"/>
              </a:spcBef>
              <a:spcAft>
                <a:spcPts val="0"/>
              </a:spcAft>
              <a:buNone/>
            </a:pPr>
            <a:r>
              <a:rPr lang="en" sz="3100"/>
              <a:t>Thinking Before Buying</a:t>
            </a:r>
            <a:endParaRPr sz="3100"/>
          </a:p>
        </p:txBody>
      </p:sp>
      <p:sp>
        <p:nvSpPr>
          <p:cNvPr id="663" name="Google Shape;663;p70"/>
          <p:cNvSpPr/>
          <p:nvPr/>
        </p:nvSpPr>
        <p:spPr>
          <a:xfrm>
            <a:off x="1260150" y="1518033"/>
            <a:ext cx="7080900" cy="317400"/>
          </a:xfrm>
          <a:prstGeom prst="rect">
            <a:avLst/>
          </a:prstGeom>
          <a:noFill/>
          <a:ln>
            <a:noFill/>
          </a:ln>
        </p:spPr>
        <p:txBody>
          <a:bodyPr spcFirstLastPara="1" wrap="square" lIns="0" tIns="0" rIns="0" bIns="0" anchor="t" anchorCtr="0">
            <a:noAutofit/>
          </a:bodyPr>
          <a:lstStyle/>
          <a:p>
            <a:pPr marL="0" lvl="0" indent="0" algn="ctr" rtl="0">
              <a:lnSpc>
                <a:spcPct val="115000"/>
              </a:lnSpc>
              <a:spcBef>
                <a:spcPts val="0"/>
              </a:spcBef>
              <a:spcAft>
                <a:spcPts val="0"/>
              </a:spcAft>
              <a:buNone/>
            </a:pPr>
            <a:r>
              <a:rPr lang="en" sz="1900" b="1" dirty="0">
                <a:solidFill>
                  <a:srgbClr val="FFD966"/>
                </a:solidFill>
                <a:latin typeface="Montserrat"/>
                <a:ea typeface="Montserrat"/>
                <a:cs typeface="Montserrat"/>
                <a:sym typeface="Montserrat"/>
              </a:rPr>
              <a:t>Protects us from</a:t>
            </a:r>
            <a:endParaRPr sz="1900" b="1" i="0" u="none" strike="noStrike" cap="none" dirty="0">
              <a:solidFill>
                <a:srgbClr val="FFD966"/>
              </a:solidFill>
              <a:latin typeface="Montserrat"/>
              <a:ea typeface="Montserrat"/>
              <a:cs typeface="Montserrat"/>
              <a:sym typeface="Montserrat"/>
            </a:endParaRPr>
          </a:p>
        </p:txBody>
      </p:sp>
      <p:grpSp>
        <p:nvGrpSpPr>
          <p:cNvPr id="664" name="Google Shape;664;p70"/>
          <p:cNvGrpSpPr/>
          <p:nvPr/>
        </p:nvGrpSpPr>
        <p:grpSpPr>
          <a:xfrm>
            <a:off x="1360275" y="2182534"/>
            <a:ext cx="6880629" cy="4098700"/>
            <a:chOff x="1607550" y="2379959"/>
            <a:chExt cx="6880629" cy="4098700"/>
          </a:xfrm>
        </p:grpSpPr>
        <p:sp>
          <p:nvSpPr>
            <p:cNvPr id="665" name="Google Shape;665;p70"/>
            <p:cNvSpPr txBox="1"/>
            <p:nvPr/>
          </p:nvSpPr>
          <p:spPr>
            <a:xfrm>
              <a:off x="5876175" y="3101850"/>
              <a:ext cx="18285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200">
                <a:solidFill>
                  <a:schemeClr val="accent1"/>
                </a:solidFill>
                <a:latin typeface="Montserrat Medium"/>
                <a:ea typeface="Montserrat Medium"/>
                <a:cs typeface="Montserrat Medium"/>
                <a:sym typeface="Montserrat Medium"/>
              </a:endParaRPr>
            </a:p>
          </p:txBody>
        </p:sp>
        <p:sp>
          <p:nvSpPr>
            <p:cNvPr id="666" name="Google Shape;666;p70"/>
            <p:cNvSpPr txBox="1"/>
            <p:nvPr/>
          </p:nvSpPr>
          <p:spPr>
            <a:xfrm>
              <a:off x="1607550" y="5644975"/>
              <a:ext cx="17286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200">
                <a:solidFill>
                  <a:schemeClr val="accent1"/>
                </a:solidFill>
                <a:latin typeface="Montserrat Medium"/>
                <a:ea typeface="Montserrat Medium"/>
                <a:cs typeface="Montserrat Medium"/>
                <a:sym typeface="Montserrat Medium"/>
              </a:endParaRPr>
            </a:p>
          </p:txBody>
        </p:sp>
        <p:sp>
          <p:nvSpPr>
            <p:cNvPr id="667" name="Google Shape;667;p70"/>
            <p:cNvSpPr txBox="1"/>
            <p:nvPr/>
          </p:nvSpPr>
          <p:spPr>
            <a:xfrm>
              <a:off x="5582775" y="5489925"/>
              <a:ext cx="24153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200">
                <a:solidFill>
                  <a:schemeClr val="accent1"/>
                </a:solidFill>
                <a:latin typeface="Montserrat Medium"/>
                <a:ea typeface="Montserrat Medium"/>
                <a:cs typeface="Montserrat Medium"/>
                <a:sym typeface="Montserrat Medium"/>
              </a:endParaRPr>
            </a:p>
          </p:txBody>
        </p:sp>
        <p:grpSp>
          <p:nvGrpSpPr>
            <p:cNvPr id="668" name="Google Shape;668;p70"/>
            <p:cNvGrpSpPr/>
            <p:nvPr/>
          </p:nvGrpSpPr>
          <p:grpSpPr>
            <a:xfrm>
              <a:off x="1607644" y="2379959"/>
              <a:ext cx="6880535" cy="4098700"/>
              <a:chOff x="4600606" y="2007825"/>
              <a:chExt cx="4145400" cy="2128200"/>
            </a:xfrm>
          </p:grpSpPr>
          <p:sp>
            <p:nvSpPr>
              <p:cNvPr id="669" name="Google Shape;669;p70"/>
              <p:cNvSpPr/>
              <p:nvPr/>
            </p:nvSpPr>
            <p:spPr>
              <a:xfrm>
                <a:off x="4600606" y="2007825"/>
                <a:ext cx="4145400" cy="2128200"/>
              </a:xfrm>
              <a:prstGeom prst="roundRect">
                <a:avLst>
                  <a:gd name="adj" fmla="val 16667"/>
                </a:avLst>
              </a:prstGeom>
              <a:solidFill>
                <a:srgbClr val="6D9EEB"/>
              </a:solidFill>
              <a:ln w="15800" cap="flat" cmpd="sng">
                <a:solidFill>
                  <a:srgbClr val="1C4587"/>
                </a:solidFill>
                <a:prstDash val="solid"/>
                <a:round/>
                <a:headEnd type="none" w="sm" len="sm"/>
                <a:tailEnd type="none" w="sm" len="sm"/>
              </a:ln>
            </p:spPr>
            <p:txBody>
              <a:bodyPr spcFirstLastPara="1" wrap="square" lIns="151725" tIns="151725" rIns="151725" bIns="151725" anchor="ctr" anchorCtr="0">
                <a:noAutofit/>
              </a:bodyPr>
              <a:lstStyle/>
              <a:p>
                <a:pPr marL="0" lvl="0" indent="0" algn="ctr" rtl="0">
                  <a:spcBef>
                    <a:spcPts val="0"/>
                  </a:spcBef>
                  <a:spcAft>
                    <a:spcPts val="0"/>
                  </a:spcAft>
                  <a:buNone/>
                </a:pPr>
                <a:endParaRPr sz="2323">
                  <a:latin typeface="Montserrat Medium"/>
                  <a:ea typeface="Montserrat Medium"/>
                  <a:cs typeface="Montserrat Medium"/>
                  <a:sym typeface="Montserrat Medium"/>
                </a:endParaRPr>
              </a:p>
            </p:txBody>
          </p:sp>
          <p:sp>
            <p:nvSpPr>
              <p:cNvPr id="670" name="Google Shape;670;p70"/>
              <p:cNvSpPr txBox="1"/>
              <p:nvPr/>
            </p:nvSpPr>
            <p:spPr>
              <a:xfrm>
                <a:off x="4810452" y="2512515"/>
                <a:ext cx="3725700" cy="1431716"/>
              </a:xfrm>
              <a:prstGeom prst="rect">
                <a:avLst/>
              </a:prstGeom>
              <a:solidFill>
                <a:srgbClr val="6D9EEB"/>
              </a:solidFill>
              <a:ln>
                <a:noFill/>
              </a:ln>
            </p:spPr>
            <p:txBody>
              <a:bodyPr spcFirstLastPara="1" wrap="square" lIns="151725" tIns="151725" rIns="151725" bIns="151725" anchor="t" anchorCtr="0">
                <a:spAutoFit/>
              </a:bodyPr>
              <a:lstStyle/>
              <a:p>
                <a:pPr marL="0" lvl="0" indent="0" algn="ctr" rtl="0">
                  <a:spcBef>
                    <a:spcPts val="0"/>
                  </a:spcBef>
                  <a:spcAft>
                    <a:spcPts val="0"/>
                  </a:spcAft>
                  <a:buNone/>
                </a:pPr>
                <a:r>
                  <a:rPr lang="en" sz="1991" b="1" dirty="0">
                    <a:solidFill>
                      <a:srgbClr val="1C4587"/>
                    </a:solidFill>
                    <a:latin typeface="Montserrat"/>
                    <a:ea typeface="Montserrat"/>
                    <a:cs typeface="Montserrat"/>
                    <a:sym typeface="Montserrat"/>
                  </a:rPr>
                  <a:t>2) Underestimating Cost </a:t>
                </a:r>
                <a:endParaRPr sz="1991" b="1" dirty="0">
                  <a:solidFill>
                    <a:srgbClr val="1C4587"/>
                  </a:solidFill>
                  <a:latin typeface="Montserrat"/>
                  <a:ea typeface="Montserrat"/>
                  <a:cs typeface="Montserrat"/>
                  <a:sym typeface="Montserrat"/>
                </a:endParaRPr>
              </a:p>
              <a:p>
                <a:pPr marL="0" lvl="0" indent="0" algn="ctr" rtl="0">
                  <a:spcBef>
                    <a:spcPts val="0"/>
                  </a:spcBef>
                  <a:spcAft>
                    <a:spcPts val="0"/>
                  </a:spcAft>
                  <a:buNone/>
                </a:pPr>
                <a:endParaRPr sz="1991" dirty="0">
                  <a:solidFill>
                    <a:schemeClr val="accent1"/>
                  </a:solidFill>
                  <a:latin typeface="Montserrat Medium"/>
                  <a:ea typeface="Montserrat Medium"/>
                  <a:cs typeface="Montserrat Medium"/>
                  <a:sym typeface="Montserrat Medium"/>
                </a:endParaRPr>
              </a:p>
              <a:p>
                <a:pPr marL="0" lvl="0" indent="0" algn="ctr" rtl="0">
                  <a:spcBef>
                    <a:spcPts val="0"/>
                  </a:spcBef>
                  <a:spcAft>
                    <a:spcPts val="0"/>
                  </a:spcAft>
                  <a:buNone/>
                </a:pPr>
                <a:r>
                  <a:rPr lang="en" sz="1991" b="1" i="1" dirty="0">
                    <a:solidFill>
                      <a:schemeClr val="accent1"/>
                    </a:solidFill>
                    <a:latin typeface="Montserrat"/>
                    <a:ea typeface="Montserrat"/>
                    <a:cs typeface="Montserrat"/>
                    <a:sym typeface="Montserrat"/>
                  </a:rPr>
                  <a:t>“What’s the full cost - not just the price?”</a:t>
                </a:r>
                <a:endParaRPr sz="1991" b="1" i="1" dirty="0">
                  <a:solidFill>
                    <a:schemeClr val="accent1"/>
                  </a:solidFill>
                  <a:latin typeface="Montserrat"/>
                  <a:ea typeface="Montserrat"/>
                  <a:cs typeface="Montserrat"/>
                  <a:sym typeface="Montserrat"/>
                </a:endParaRPr>
              </a:p>
              <a:p>
                <a:pPr marL="0" lvl="0" indent="0" algn="ctr" rtl="0">
                  <a:spcBef>
                    <a:spcPts val="0"/>
                  </a:spcBef>
                  <a:spcAft>
                    <a:spcPts val="0"/>
                  </a:spcAft>
                  <a:buNone/>
                </a:pPr>
                <a:endParaRPr sz="1991" b="1" i="1" dirty="0">
                  <a:solidFill>
                    <a:srgbClr val="1C4587"/>
                  </a:solidFill>
                  <a:latin typeface="Montserrat"/>
                  <a:ea typeface="Montserrat"/>
                  <a:cs typeface="Montserrat"/>
                  <a:sym typeface="Montserrat"/>
                </a:endParaRPr>
              </a:p>
              <a:p>
                <a:pPr marL="0" lvl="0" indent="0" algn="l" rtl="0">
                  <a:spcBef>
                    <a:spcPts val="0"/>
                  </a:spcBef>
                  <a:spcAft>
                    <a:spcPts val="0"/>
                  </a:spcAft>
                  <a:buNone/>
                </a:pPr>
                <a:r>
                  <a:rPr lang="en" sz="1991" dirty="0">
                    <a:solidFill>
                      <a:srgbClr val="1C4587"/>
                    </a:solidFill>
                    <a:latin typeface="Montserrat Medium"/>
                    <a:ea typeface="Montserrat Medium"/>
                    <a:cs typeface="Montserrat Medium"/>
                    <a:sym typeface="Montserrat Medium"/>
                  </a:rPr>
                  <a:t>Adding up all the ancillary (e.g., shipping and printer cartridges) and phantom costs (such as pricey alterations for an on-sale dress), gives you the real price before you commit.</a:t>
                </a:r>
                <a:endParaRPr sz="1991" dirty="0">
                  <a:solidFill>
                    <a:srgbClr val="1C4587"/>
                  </a:solidFill>
                  <a:latin typeface="Montserrat Medium"/>
                  <a:ea typeface="Montserrat Medium"/>
                  <a:cs typeface="Montserrat Medium"/>
                  <a:sym typeface="Montserrat Medium"/>
                </a:endParaRPr>
              </a:p>
            </p:txBody>
          </p:sp>
        </p:grpSp>
        <p:pic>
          <p:nvPicPr>
            <p:cNvPr id="671" name="Google Shape;671;p70" title="money-bag_1f4b0.png"/>
            <p:cNvPicPr preferRelativeResize="0"/>
            <p:nvPr/>
          </p:nvPicPr>
          <p:blipFill>
            <a:blip r:embed="rId3">
              <a:alphaModFix/>
            </a:blip>
            <a:stretch>
              <a:fillRect/>
            </a:stretch>
          </p:blipFill>
          <p:spPr>
            <a:xfrm>
              <a:off x="4718704" y="2648704"/>
              <a:ext cx="658400" cy="658400"/>
            </a:xfrm>
            <a:prstGeom prst="rect">
              <a:avLst/>
            </a:prstGeom>
            <a:noFill/>
            <a:ln>
              <a:noFill/>
            </a:ln>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44"/>
          <p:cNvSpPr/>
          <p:nvPr/>
        </p:nvSpPr>
        <p:spPr>
          <a:xfrm>
            <a:off x="663784" y="1745150"/>
            <a:ext cx="8250300" cy="1316700"/>
          </a:xfrm>
          <a:prstGeom prst="roundRect">
            <a:avLst>
              <a:gd name="adj" fmla="val 16667"/>
            </a:avLst>
          </a:prstGeom>
          <a:solidFill>
            <a:srgbClr val="6D9EE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6D9EEB"/>
              </a:solidFill>
              <a:latin typeface="Montserrat Medium"/>
              <a:ea typeface="Montserrat Medium"/>
              <a:cs typeface="Montserrat Medium"/>
              <a:sym typeface="Montserrat Medium"/>
            </a:endParaRPr>
          </a:p>
        </p:txBody>
      </p:sp>
      <p:sp>
        <p:nvSpPr>
          <p:cNvPr id="335" name="Google Shape;335;p44"/>
          <p:cNvSpPr txBox="1">
            <a:spLocks noGrp="1"/>
          </p:cNvSpPr>
          <p:nvPr>
            <p:ph type="title"/>
          </p:nvPr>
        </p:nvSpPr>
        <p:spPr>
          <a:xfrm>
            <a:off x="1047985" y="1891992"/>
            <a:ext cx="7458600" cy="930600"/>
          </a:xfrm>
          <a:prstGeom prst="rect">
            <a:avLst/>
          </a:prstGeom>
          <a:noFill/>
          <a:ln>
            <a:noFill/>
          </a:ln>
        </p:spPr>
        <p:txBody>
          <a:bodyPr spcFirstLastPara="1" wrap="square" lIns="68575" tIns="34275" rIns="68575" bIns="34275" anchor="ctr" anchorCtr="0">
            <a:noAutofit/>
          </a:bodyPr>
          <a:lstStyle/>
          <a:p>
            <a:pPr marL="0" lvl="0" indent="0" algn="ctr" rtl="0">
              <a:spcBef>
                <a:spcPts val="1000"/>
              </a:spcBef>
              <a:spcAft>
                <a:spcPts val="0"/>
              </a:spcAft>
              <a:buSzPts val="990"/>
              <a:buNone/>
            </a:pPr>
            <a:r>
              <a:rPr lang="en" sz="2500" dirty="0"/>
              <a:t>  🧠 </a:t>
            </a:r>
            <a:r>
              <a:rPr lang="en" sz="1820" dirty="0"/>
              <a:t>Allow you to experience firsthand how and why mindful spending lessons naturally reveal to students that </a:t>
            </a:r>
            <a:r>
              <a:rPr lang="en" sz="1820" i="1" u="sng" dirty="0"/>
              <a:t>anyone</a:t>
            </a:r>
            <a:r>
              <a:rPr lang="en" sz="1820" dirty="0"/>
              <a:t> can get and use financial information.</a:t>
            </a:r>
            <a:endParaRPr sz="1820" dirty="0"/>
          </a:p>
        </p:txBody>
      </p:sp>
      <p:sp>
        <p:nvSpPr>
          <p:cNvPr id="336" name="Google Shape;336;p44"/>
          <p:cNvSpPr txBox="1"/>
          <p:nvPr/>
        </p:nvSpPr>
        <p:spPr>
          <a:xfrm>
            <a:off x="1047985" y="2308080"/>
            <a:ext cx="294300" cy="2385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endParaRPr sz="1100"/>
          </a:p>
        </p:txBody>
      </p:sp>
      <p:grpSp>
        <p:nvGrpSpPr>
          <p:cNvPr id="337" name="Google Shape;337;p44"/>
          <p:cNvGrpSpPr/>
          <p:nvPr/>
        </p:nvGrpSpPr>
        <p:grpSpPr>
          <a:xfrm>
            <a:off x="663734" y="3359874"/>
            <a:ext cx="8249999" cy="1316640"/>
            <a:chOff x="820500" y="4321901"/>
            <a:chExt cx="5682600" cy="1645800"/>
          </a:xfrm>
        </p:grpSpPr>
        <p:sp>
          <p:nvSpPr>
            <p:cNvPr id="338" name="Google Shape;338;p44"/>
            <p:cNvSpPr/>
            <p:nvPr/>
          </p:nvSpPr>
          <p:spPr>
            <a:xfrm>
              <a:off x="820500" y="4321901"/>
              <a:ext cx="5682600" cy="1645800"/>
            </a:xfrm>
            <a:prstGeom prst="roundRect">
              <a:avLst>
                <a:gd name="adj" fmla="val 16667"/>
              </a:avLst>
            </a:prstGeom>
            <a:solidFill>
              <a:srgbClr val="36862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ontserrat Medium"/>
                <a:ea typeface="Montserrat Medium"/>
                <a:cs typeface="Montserrat Medium"/>
                <a:sym typeface="Montserrat Medium"/>
              </a:endParaRPr>
            </a:p>
          </p:txBody>
        </p:sp>
        <p:sp>
          <p:nvSpPr>
            <p:cNvPr id="339" name="Google Shape;339;p44"/>
            <p:cNvSpPr txBox="1"/>
            <p:nvPr/>
          </p:nvSpPr>
          <p:spPr>
            <a:xfrm>
              <a:off x="911473" y="4352644"/>
              <a:ext cx="5517000" cy="1404600"/>
            </a:xfrm>
            <a:prstGeom prst="rect">
              <a:avLst/>
            </a:prstGeom>
            <a:noFill/>
            <a:ln>
              <a:noFill/>
            </a:ln>
          </p:spPr>
          <p:txBody>
            <a:bodyPr spcFirstLastPara="1" wrap="square" lIns="91425" tIns="91425" rIns="91425" bIns="91425" anchor="ctr" anchorCtr="0">
              <a:spAutoFit/>
            </a:bodyPr>
            <a:lstStyle/>
            <a:p>
              <a:pPr marL="0" lvl="0" indent="0" algn="ctr" rtl="0">
                <a:spcBef>
                  <a:spcPts val="1000"/>
                </a:spcBef>
                <a:spcAft>
                  <a:spcPts val="0"/>
                </a:spcAft>
                <a:buNone/>
              </a:pPr>
              <a:r>
                <a:rPr lang="en" sz="2500" b="1" dirty="0">
                  <a:solidFill>
                    <a:schemeClr val="accent1"/>
                  </a:solidFill>
                  <a:latin typeface="Montserrat"/>
                  <a:ea typeface="Montserrat"/>
                  <a:cs typeface="Montserrat"/>
                  <a:sym typeface="Montserrat"/>
                </a:rPr>
                <a:t>⚡</a:t>
              </a:r>
              <a:r>
                <a:rPr lang="en" sz="1820" b="1" dirty="0">
                  <a:solidFill>
                    <a:schemeClr val="accent1"/>
                  </a:solidFill>
                  <a:latin typeface="Montserrat"/>
                  <a:ea typeface="Montserrat"/>
                  <a:cs typeface="Montserrat"/>
                  <a:sym typeface="Montserrat"/>
                </a:rPr>
                <a:t> </a:t>
              </a:r>
              <a:r>
                <a:rPr lang="en" sz="1800" b="1" dirty="0">
                  <a:solidFill>
                    <a:srgbClr val="FFFFFF"/>
                  </a:solidFill>
                  <a:latin typeface="Montserrat"/>
                  <a:ea typeface="Montserrat"/>
                  <a:cs typeface="Montserrat"/>
                  <a:sym typeface="Montserrat"/>
                </a:rPr>
                <a:t>Allow you to experience firsthand how our permissionless</a:t>
              </a:r>
              <a:endParaRPr sz="1800" b="1" dirty="0">
                <a:solidFill>
                  <a:srgbClr val="FFFFFF"/>
                </a:solidFill>
                <a:latin typeface="Montserrat"/>
                <a:ea typeface="Montserrat"/>
                <a:cs typeface="Montserrat"/>
                <a:sym typeface="Montserrat"/>
              </a:endParaRPr>
            </a:p>
            <a:p>
              <a:pPr marL="0" lvl="0" indent="0" algn="ctr" rtl="0">
                <a:spcBef>
                  <a:spcPts val="0"/>
                </a:spcBef>
                <a:spcAft>
                  <a:spcPts val="0"/>
                </a:spcAft>
                <a:buNone/>
              </a:pPr>
              <a:r>
                <a:rPr lang="en" sz="1800" b="1" dirty="0">
                  <a:solidFill>
                    <a:srgbClr val="FFFFFF"/>
                  </a:solidFill>
                  <a:latin typeface="Montserrat"/>
                  <a:ea typeface="Montserrat"/>
                  <a:cs typeface="Montserrat"/>
                  <a:sym typeface="Montserrat"/>
                </a:rPr>
                <a:t>(no paywall, registration, </a:t>
              </a:r>
              <a:r>
                <a:rPr lang="en" sz="1800" b="1" i="1" u="sng" dirty="0">
                  <a:solidFill>
                    <a:srgbClr val="FFFFFF"/>
                  </a:solidFill>
                  <a:latin typeface="Montserrat"/>
                  <a:ea typeface="Montserrat"/>
                  <a:cs typeface="Montserrat"/>
                  <a:sym typeface="Montserrat"/>
                </a:rPr>
                <a:t>or</a:t>
              </a:r>
              <a:r>
                <a:rPr lang="en" sz="1800" b="1" dirty="0">
                  <a:solidFill>
                    <a:srgbClr val="FFFFFF"/>
                  </a:solidFill>
                  <a:latin typeface="Montserrat"/>
                  <a:ea typeface="Montserrat"/>
                  <a:cs typeface="Montserrat"/>
                  <a:sym typeface="Montserrat"/>
                </a:rPr>
                <a:t> login), online mindful spending tool</a:t>
              </a:r>
              <a:endParaRPr sz="1800" b="1" dirty="0">
                <a:solidFill>
                  <a:srgbClr val="FFFFFF"/>
                </a:solidFill>
                <a:latin typeface="Montserrat"/>
                <a:ea typeface="Montserrat"/>
                <a:cs typeface="Montserrat"/>
                <a:sym typeface="Montserrat"/>
              </a:endParaRPr>
            </a:p>
            <a:p>
              <a:pPr marL="0" lvl="0" indent="0" algn="ctr" rtl="0">
                <a:spcBef>
                  <a:spcPts val="0"/>
                </a:spcBef>
                <a:spcAft>
                  <a:spcPts val="0"/>
                </a:spcAft>
                <a:buNone/>
              </a:pPr>
              <a:r>
                <a:rPr lang="en" sz="1800" b="1" dirty="0">
                  <a:solidFill>
                    <a:srgbClr val="FFFFFF"/>
                  </a:solidFill>
                  <a:latin typeface="Montserrat"/>
                  <a:ea typeface="Montserrat"/>
                  <a:cs typeface="Montserrat"/>
                  <a:sym typeface="Montserrat"/>
                </a:rPr>
                <a:t>drives deep student engagement. </a:t>
              </a:r>
              <a:endParaRPr sz="1200" dirty="0">
                <a:solidFill>
                  <a:srgbClr val="FFFFFF"/>
                </a:solidFill>
                <a:latin typeface="Montserrat Medium"/>
                <a:ea typeface="Montserrat Medium"/>
                <a:cs typeface="Montserrat Medium"/>
                <a:sym typeface="Montserrat Medium"/>
              </a:endParaRPr>
            </a:p>
          </p:txBody>
        </p:sp>
      </p:grpSp>
      <p:grpSp>
        <p:nvGrpSpPr>
          <p:cNvPr id="340" name="Google Shape;340;p44"/>
          <p:cNvGrpSpPr/>
          <p:nvPr/>
        </p:nvGrpSpPr>
        <p:grpSpPr>
          <a:xfrm>
            <a:off x="663708" y="4974538"/>
            <a:ext cx="8249999" cy="1316766"/>
            <a:chOff x="820500" y="6218293"/>
            <a:chExt cx="5682600" cy="1645957"/>
          </a:xfrm>
        </p:grpSpPr>
        <p:sp>
          <p:nvSpPr>
            <p:cNvPr id="341" name="Google Shape;341;p44"/>
            <p:cNvSpPr/>
            <p:nvPr/>
          </p:nvSpPr>
          <p:spPr>
            <a:xfrm>
              <a:off x="820500" y="6218450"/>
              <a:ext cx="5682600" cy="1645800"/>
            </a:xfrm>
            <a:prstGeom prst="roundRect">
              <a:avLst>
                <a:gd name="adj" fmla="val 16667"/>
              </a:avLst>
            </a:prstGeom>
            <a:solidFill>
              <a:srgbClr val="C7478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ontserrat Medium"/>
                <a:ea typeface="Montserrat Medium"/>
                <a:cs typeface="Montserrat Medium"/>
                <a:sym typeface="Montserrat Medium"/>
              </a:endParaRPr>
            </a:p>
          </p:txBody>
        </p:sp>
        <p:sp>
          <p:nvSpPr>
            <p:cNvPr id="342" name="Google Shape;342;p44"/>
            <p:cNvSpPr txBox="1"/>
            <p:nvPr/>
          </p:nvSpPr>
          <p:spPr>
            <a:xfrm>
              <a:off x="989632" y="6218293"/>
              <a:ext cx="5328600" cy="1404600"/>
            </a:xfrm>
            <a:prstGeom prst="rect">
              <a:avLst/>
            </a:prstGeom>
            <a:noFill/>
            <a:ln>
              <a:noFill/>
            </a:ln>
          </p:spPr>
          <p:txBody>
            <a:bodyPr spcFirstLastPara="1" wrap="square" lIns="91425" tIns="91425" rIns="91425" bIns="91425" anchor="t" anchorCtr="0">
              <a:spAutoFit/>
            </a:bodyPr>
            <a:lstStyle/>
            <a:p>
              <a:pPr marL="0" lvl="0" indent="0" algn="ctr" rtl="0">
                <a:spcBef>
                  <a:spcPts val="1000"/>
                </a:spcBef>
                <a:spcAft>
                  <a:spcPts val="1000"/>
                </a:spcAft>
                <a:buNone/>
              </a:pPr>
              <a:r>
                <a:rPr lang="en" sz="2500" b="1" dirty="0">
                  <a:solidFill>
                    <a:schemeClr val="accent1"/>
                  </a:solidFill>
                  <a:latin typeface="Montserrat"/>
                  <a:ea typeface="Montserrat"/>
                  <a:cs typeface="Montserrat"/>
                  <a:sym typeface="Montserrat"/>
                </a:rPr>
                <a:t>💡</a:t>
              </a:r>
              <a:r>
                <a:rPr lang="en" sz="1820" b="1" dirty="0">
                  <a:solidFill>
                    <a:schemeClr val="accent1"/>
                  </a:solidFill>
                  <a:latin typeface="Montserrat"/>
                  <a:ea typeface="Montserrat"/>
                  <a:cs typeface="Montserrat"/>
                  <a:sym typeface="Montserrat"/>
                </a:rPr>
                <a:t> </a:t>
              </a:r>
              <a:r>
                <a:rPr lang="en" sz="1800" b="1" dirty="0">
                  <a:solidFill>
                    <a:srgbClr val="FFFFFF"/>
                  </a:solidFill>
                  <a:latin typeface="Montserrat"/>
                  <a:ea typeface="Montserrat"/>
                  <a:cs typeface="Montserrat"/>
                  <a:sym typeface="Montserrat"/>
                </a:rPr>
                <a:t>Reveal why thinking-before-buying workshops are something you can easily deliver to your own students in your own classroom. We’ll show you how. </a:t>
              </a:r>
              <a:endParaRPr sz="2000" dirty="0">
                <a:solidFill>
                  <a:srgbClr val="FFFFFF"/>
                </a:solidFill>
                <a:latin typeface="Montserrat Medium"/>
                <a:ea typeface="Montserrat Medium"/>
                <a:cs typeface="Montserrat Medium"/>
                <a:sym typeface="Montserrat Medium"/>
              </a:endParaRPr>
            </a:p>
          </p:txBody>
        </p:sp>
      </p:grpSp>
      <p:sp>
        <p:nvSpPr>
          <p:cNvPr id="343" name="Google Shape;343;p44"/>
          <p:cNvSpPr txBox="1"/>
          <p:nvPr/>
        </p:nvSpPr>
        <p:spPr>
          <a:xfrm>
            <a:off x="1185581" y="877820"/>
            <a:ext cx="7241100" cy="677100"/>
          </a:xfrm>
          <a:prstGeom prst="rect">
            <a:avLst/>
          </a:prstGeom>
          <a:noFill/>
          <a:ln>
            <a:noFill/>
          </a:ln>
        </p:spPr>
        <p:txBody>
          <a:bodyPr spcFirstLastPara="1" wrap="square" lIns="91425" tIns="91425" rIns="91425" bIns="91425" anchor="ctr" anchorCtr="0">
            <a:spAutoFit/>
          </a:bodyPr>
          <a:lstStyle/>
          <a:p>
            <a:pPr marL="0" lvl="0" indent="0" algn="ctr" rtl="0">
              <a:spcBef>
                <a:spcPts val="0"/>
              </a:spcBef>
              <a:spcAft>
                <a:spcPts val="0"/>
              </a:spcAft>
              <a:buClr>
                <a:schemeClr val="lt1"/>
              </a:buClr>
              <a:buSzPts val="3300"/>
              <a:buFont typeface="Geo"/>
              <a:buNone/>
            </a:pPr>
            <a:r>
              <a:rPr lang="en" sz="3200" b="1">
                <a:solidFill>
                  <a:schemeClr val="accent1"/>
                </a:solidFill>
                <a:latin typeface="Montserrat"/>
                <a:ea typeface="Montserrat"/>
                <a:cs typeface="Montserrat"/>
                <a:sym typeface="Montserrat"/>
              </a:rPr>
              <a:t>Session Objectives:</a:t>
            </a:r>
            <a:endParaRPr sz="1200">
              <a:solidFill>
                <a:schemeClr val="accent1"/>
              </a:solidFill>
              <a:latin typeface="Montserrat Medium"/>
              <a:ea typeface="Montserrat Medium"/>
              <a:cs typeface="Montserrat Medium"/>
              <a:sym typeface="Montserrat Medium"/>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3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340"/>
                                        </p:tgtEl>
                                        <p:attrNameLst>
                                          <p:attrName>style.visibility</p:attrName>
                                        </p:attrNameLst>
                                      </p:cBhvr>
                                      <p:to>
                                        <p:strVal val="visible"/>
                                      </p:to>
                                    </p:set>
                                    <p:anim calcmode="lin" valueType="num">
                                      <p:cBhvr additive="base">
                                        <p:cTn id="17" dur="1000"/>
                                        <p:tgtEl>
                                          <p:spTgt spid="340"/>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75"/>
        <p:cNvGrpSpPr/>
        <p:nvPr/>
      </p:nvGrpSpPr>
      <p:grpSpPr>
        <a:xfrm>
          <a:off x="0" y="0"/>
          <a:ext cx="0" cy="0"/>
          <a:chOff x="0" y="0"/>
          <a:chExt cx="0" cy="0"/>
        </a:xfrm>
      </p:grpSpPr>
      <p:sp>
        <p:nvSpPr>
          <p:cNvPr id="676" name="Google Shape;676;p71"/>
          <p:cNvSpPr txBox="1">
            <a:spLocks noGrp="1"/>
          </p:cNvSpPr>
          <p:nvPr>
            <p:ph type="title"/>
          </p:nvPr>
        </p:nvSpPr>
        <p:spPr>
          <a:xfrm>
            <a:off x="1030050" y="629026"/>
            <a:ext cx="7541100" cy="1072800"/>
          </a:xfrm>
          <a:prstGeom prst="rect">
            <a:avLst/>
          </a:prstGeom>
        </p:spPr>
        <p:txBody>
          <a:bodyPr spcFirstLastPara="1" wrap="square" lIns="68575" tIns="34275" rIns="68575" bIns="34275" anchor="ctr" anchorCtr="0">
            <a:normAutofit/>
          </a:bodyPr>
          <a:lstStyle/>
          <a:p>
            <a:pPr marL="0" lvl="0" indent="0" algn="ctr" rtl="0">
              <a:spcBef>
                <a:spcPts val="0"/>
              </a:spcBef>
              <a:spcAft>
                <a:spcPts val="0"/>
              </a:spcAft>
              <a:buNone/>
            </a:pPr>
            <a:r>
              <a:rPr lang="en" sz="3100"/>
              <a:t>Thinking Before Buying</a:t>
            </a:r>
            <a:endParaRPr sz="3100"/>
          </a:p>
        </p:txBody>
      </p:sp>
      <p:sp>
        <p:nvSpPr>
          <p:cNvPr id="677" name="Google Shape;677;p71"/>
          <p:cNvSpPr/>
          <p:nvPr/>
        </p:nvSpPr>
        <p:spPr>
          <a:xfrm>
            <a:off x="1260150" y="1556849"/>
            <a:ext cx="7080900" cy="317400"/>
          </a:xfrm>
          <a:prstGeom prst="rect">
            <a:avLst/>
          </a:prstGeom>
          <a:noFill/>
          <a:ln>
            <a:noFill/>
          </a:ln>
        </p:spPr>
        <p:txBody>
          <a:bodyPr spcFirstLastPara="1" wrap="square" lIns="0" tIns="0" rIns="0" bIns="0" anchor="t" anchorCtr="0">
            <a:noAutofit/>
          </a:bodyPr>
          <a:lstStyle/>
          <a:p>
            <a:pPr marL="0" lvl="0" indent="0" algn="ctr" rtl="0">
              <a:lnSpc>
                <a:spcPct val="115000"/>
              </a:lnSpc>
              <a:spcBef>
                <a:spcPts val="0"/>
              </a:spcBef>
              <a:spcAft>
                <a:spcPts val="0"/>
              </a:spcAft>
              <a:buNone/>
            </a:pPr>
            <a:r>
              <a:rPr lang="en" sz="1900" b="1" dirty="0">
                <a:solidFill>
                  <a:srgbClr val="FFD966"/>
                </a:solidFill>
                <a:latin typeface="Montserrat"/>
                <a:ea typeface="Montserrat"/>
                <a:cs typeface="Montserrat"/>
                <a:sym typeface="Montserrat"/>
              </a:rPr>
              <a:t>Protects us from</a:t>
            </a:r>
            <a:endParaRPr sz="1900" b="1" i="0" u="none" strike="noStrike" cap="none" dirty="0">
              <a:solidFill>
                <a:srgbClr val="FFD966"/>
              </a:solidFill>
              <a:latin typeface="Montserrat"/>
              <a:ea typeface="Montserrat"/>
              <a:cs typeface="Montserrat"/>
              <a:sym typeface="Montserrat"/>
            </a:endParaRPr>
          </a:p>
        </p:txBody>
      </p:sp>
      <p:sp>
        <p:nvSpPr>
          <p:cNvPr id="678" name="Google Shape;678;p71"/>
          <p:cNvSpPr txBox="1"/>
          <p:nvPr/>
        </p:nvSpPr>
        <p:spPr>
          <a:xfrm>
            <a:off x="1360125" y="3146775"/>
            <a:ext cx="18285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200">
              <a:solidFill>
                <a:schemeClr val="accent1"/>
              </a:solidFill>
              <a:latin typeface="Montserrat Medium"/>
              <a:ea typeface="Montserrat Medium"/>
              <a:cs typeface="Montserrat Medium"/>
              <a:sym typeface="Montserrat Medium"/>
            </a:endParaRPr>
          </a:p>
        </p:txBody>
      </p:sp>
      <p:sp>
        <p:nvSpPr>
          <p:cNvPr id="679" name="Google Shape;679;p71"/>
          <p:cNvSpPr txBox="1"/>
          <p:nvPr/>
        </p:nvSpPr>
        <p:spPr>
          <a:xfrm>
            <a:off x="5876175" y="3101850"/>
            <a:ext cx="18285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200">
              <a:solidFill>
                <a:schemeClr val="accent1"/>
              </a:solidFill>
              <a:latin typeface="Montserrat Medium"/>
              <a:ea typeface="Montserrat Medium"/>
              <a:cs typeface="Montserrat Medium"/>
              <a:sym typeface="Montserrat Medium"/>
            </a:endParaRPr>
          </a:p>
        </p:txBody>
      </p:sp>
      <p:sp>
        <p:nvSpPr>
          <p:cNvPr id="680" name="Google Shape;680;p71"/>
          <p:cNvSpPr txBox="1"/>
          <p:nvPr/>
        </p:nvSpPr>
        <p:spPr>
          <a:xfrm>
            <a:off x="1607550" y="5644975"/>
            <a:ext cx="17286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200">
              <a:solidFill>
                <a:schemeClr val="accent1"/>
              </a:solidFill>
              <a:latin typeface="Montserrat Medium"/>
              <a:ea typeface="Montserrat Medium"/>
              <a:cs typeface="Montserrat Medium"/>
              <a:sym typeface="Montserrat Medium"/>
            </a:endParaRPr>
          </a:p>
        </p:txBody>
      </p:sp>
      <p:sp>
        <p:nvSpPr>
          <p:cNvPr id="681" name="Google Shape;681;p71"/>
          <p:cNvSpPr txBox="1"/>
          <p:nvPr/>
        </p:nvSpPr>
        <p:spPr>
          <a:xfrm>
            <a:off x="5582775" y="5489925"/>
            <a:ext cx="24153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200">
              <a:solidFill>
                <a:schemeClr val="accent1"/>
              </a:solidFill>
              <a:latin typeface="Montserrat Medium"/>
              <a:ea typeface="Montserrat Medium"/>
              <a:cs typeface="Montserrat Medium"/>
              <a:sym typeface="Montserrat Medium"/>
            </a:endParaRPr>
          </a:p>
        </p:txBody>
      </p:sp>
      <p:grpSp>
        <p:nvGrpSpPr>
          <p:cNvPr id="682" name="Google Shape;682;p71"/>
          <p:cNvGrpSpPr/>
          <p:nvPr/>
        </p:nvGrpSpPr>
        <p:grpSpPr>
          <a:xfrm>
            <a:off x="1310176" y="2307354"/>
            <a:ext cx="6980854" cy="4287472"/>
            <a:chOff x="582025" y="4541599"/>
            <a:chExt cx="4145400" cy="2128200"/>
          </a:xfrm>
        </p:grpSpPr>
        <p:sp>
          <p:nvSpPr>
            <p:cNvPr id="683" name="Google Shape;683;p71"/>
            <p:cNvSpPr/>
            <p:nvPr/>
          </p:nvSpPr>
          <p:spPr>
            <a:xfrm>
              <a:off x="582025" y="4541599"/>
              <a:ext cx="4145400" cy="2128200"/>
            </a:xfrm>
            <a:prstGeom prst="roundRect">
              <a:avLst>
                <a:gd name="adj" fmla="val 16667"/>
              </a:avLst>
            </a:prstGeom>
            <a:solidFill>
              <a:srgbClr val="6D9EEB"/>
            </a:solidFill>
            <a:ln w="16075" cap="flat" cmpd="sng">
              <a:solidFill>
                <a:srgbClr val="1C4587"/>
              </a:solidFill>
              <a:prstDash val="solid"/>
              <a:round/>
              <a:headEnd type="none" w="sm" len="sm"/>
              <a:tailEnd type="none" w="sm" len="sm"/>
            </a:ln>
          </p:spPr>
          <p:txBody>
            <a:bodyPr spcFirstLastPara="1" wrap="square" lIns="153950" tIns="153950" rIns="153950" bIns="153950" anchor="ctr" anchorCtr="0">
              <a:noAutofit/>
            </a:bodyPr>
            <a:lstStyle/>
            <a:p>
              <a:pPr marL="0" lvl="0" indent="0" algn="ctr" rtl="0">
                <a:spcBef>
                  <a:spcPts val="0"/>
                </a:spcBef>
                <a:spcAft>
                  <a:spcPts val="0"/>
                </a:spcAft>
                <a:buNone/>
              </a:pPr>
              <a:endParaRPr sz="2357">
                <a:latin typeface="Montserrat Medium"/>
                <a:ea typeface="Montserrat Medium"/>
                <a:cs typeface="Montserrat Medium"/>
                <a:sym typeface="Montserrat Medium"/>
              </a:endParaRPr>
            </a:p>
          </p:txBody>
        </p:sp>
        <p:sp>
          <p:nvSpPr>
            <p:cNvPr id="684" name="Google Shape;684;p71"/>
            <p:cNvSpPr txBox="1"/>
            <p:nvPr/>
          </p:nvSpPr>
          <p:spPr>
            <a:xfrm>
              <a:off x="698882" y="5021555"/>
              <a:ext cx="3911700" cy="1543800"/>
            </a:xfrm>
            <a:prstGeom prst="rect">
              <a:avLst/>
            </a:prstGeom>
            <a:noFill/>
            <a:ln>
              <a:noFill/>
            </a:ln>
          </p:spPr>
          <p:txBody>
            <a:bodyPr spcFirstLastPara="1" wrap="square" lIns="153950" tIns="153950" rIns="153950" bIns="153950" anchor="t" anchorCtr="0">
              <a:spAutoFit/>
            </a:bodyPr>
            <a:lstStyle/>
            <a:p>
              <a:pPr marL="0" lvl="0" indent="0" algn="ctr" rtl="0">
                <a:spcBef>
                  <a:spcPts val="0"/>
                </a:spcBef>
                <a:spcAft>
                  <a:spcPts val="0"/>
                </a:spcAft>
                <a:buNone/>
              </a:pPr>
              <a:r>
                <a:rPr lang="en" sz="2020" b="1">
                  <a:solidFill>
                    <a:srgbClr val="1C4587"/>
                  </a:solidFill>
                  <a:latin typeface="Montserrat"/>
                  <a:ea typeface="Montserrat"/>
                  <a:cs typeface="Montserrat"/>
                  <a:sym typeface="Montserrat"/>
                </a:rPr>
                <a:t>3) Mistaking short-term excitement</a:t>
              </a:r>
              <a:endParaRPr sz="2020" b="1">
                <a:solidFill>
                  <a:srgbClr val="1C4587"/>
                </a:solidFill>
                <a:latin typeface="Montserrat"/>
                <a:ea typeface="Montserrat"/>
                <a:cs typeface="Montserrat"/>
                <a:sym typeface="Montserrat"/>
              </a:endParaRPr>
            </a:p>
            <a:p>
              <a:pPr marL="0" lvl="0" indent="0" algn="ctr" rtl="0">
                <a:spcBef>
                  <a:spcPts val="0"/>
                </a:spcBef>
                <a:spcAft>
                  <a:spcPts val="0"/>
                </a:spcAft>
                <a:buNone/>
              </a:pPr>
              <a:r>
                <a:rPr lang="en" sz="2020" b="1">
                  <a:solidFill>
                    <a:srgbClr val="1C4587"/>
                  </a:solidFill>
                  <a:latin typeface="Montserrat"/>
                  <a:ea typeface="Montserrat"/>
                  <a:cs typeface="Montserrat"/>
                  <a:sym typeface="Montserrat"/>
                </a:rPr>
                <a:t>for lasting value </a:t>
              </a:r>
              <a:endParaRPr sz="2020" b="1">
                <a:solidFill>
                  <a:srgbClr val="1C4587"/>
                </a:solidFill>
                <a:latin typeface="Montserrat"/>
                <a:ea typeface="Montserrat"/>
                <a:cs typeface="Montserrat"/>
                <a:sym typeface="Montserrat"/>
              </a:endParaRPr>
            </a:p>
            <a:p>
              <a:pPr marL="0" lvl="0" indent="0" algn="ctr" rtl="0">
                <a:spcBef>
                  <a:spcPts val="0"/>
                </a:spcBef>
                <a:spcAft>
                  <a:spcPts val="0"/>
                </a:spcAft>
                <a:buNone/>
              </a:pPr>
              <a:endParaRPr sz="2020">
                <a:solidFill>
                  <a:srgbClr val="1C4587"/>
                </a:solidFill>
                <a:latin typeface="Montserrat Medium"/>
                <a:ea typeface="Montserrat Medium"/>
                <a:cs typeface="Montserrat Medium"/>
                <a:sym typeface="Montserrat Medium"/>
              </a:endParaRPr>
            </a:p>
            <a:p>
              <a:pPr marL="0" lvl="0" indent="0" algn="ctr" rtl="0">
                <a:spcBef>
                  <a:spcPts val="0"/>
                </a:spcBef>
                <a:spcAft>
                  <a:spcPts val="0"/>
                </a:spcAft>
                <a:buNone/>
              </a:pPr>
              <a:r>
                <a:rPr lang="en" sz="2020" b="1" i="1">
                  <a:solidFill>
                    <a:schemeClr val="accent1"/>
                  </a:solidFill>
                  <a:latin typeface="Montserrat"/>
                  <a:ea typeface="Montserrat"/>
                  <a:cs typeface="Montserrat"/>
                  <a:sym typeface="Montserrat"/>
                </a:rPr>
                <a:t>“Will I still want this later?”</a:t>
              </a:r>
              <a:endParaRPr sz="2020" b="1" i="1">
                <a:solidFill>
                  <a:schemeClr val="accent1"/>
                </a:solidFill>
                <a:latin typeface="Montserrat"/>
                <a:ea typeface="Montserrat"/>
                <a:cs typeface="Montserrat"/>
                <a:sym typeface="Montserrat"/>
              </a:endParaRPr>
            </a:p>
            <a:p>
              <a:pPr marL="0" lvl="0" indent="0" algn="l" rtl="0">
                <a:spcBef>
                  <a:spcPts val="0"/>
                </a:spcBef>
                <a:spcAft>
                  <a:spcPts val="0"/>
                </a:spcAft>
                <a:buNone/>
              </a:pPr>
              <a:endParaRPr sz="2020">
                <a:solidFill>
                  <a:srgbClr val="1C4587"/>
                </a:solidFill>
                <a:latin typeface="Montserrat Medium"/>
                <a:ea typeface="Montserrat Medium"/>
                <a:cs typeface="Montserrat Medium"/>
                <a:sym typeface="Montserrat Medium"/>
              </a:endParaRPr>
            </a:p>
            <a:p>
              <a:pPr marL="0" lvl="0" indent="0" algn="l" rtl="0">
                <a:spcBef>
                  <a:spcPts val="0"/>
                </a:spcBef>
                <a:spcAft>
                  <a:spcPts val="0"/>
                </a:spcAft>
                <a:buNone/>
              </a:pPr>
              <a:r>
                <a:rPr lang="en" sz="2020">
                  <a:solidFill>
                    <a:srgbClr val="1C4587"/>
                  </a:solidFill>
                  <a:latin typeface="Montserrat Medium"/>
                  <a:ea typeface="Montserrat Medium"/>
                  <a:cs typeface="Montserrat Medium"/>
                  <a:sym typeface="Montserrat Medium"/>
                </a:rPr>
                <a:t>Thinking before buying counters “temporal bias”, the tendency to overvalue present feelings and undervalue how we’ll feel later. Help your students high-five their future selves!</a:t>
              </a:r>
              <a:endParaRPr sz="2020">
                <a:solidFill>
                  <a:srgbClr val="1C4587"/>
                </a:solidFill>
                <a:latin typeface="Montserrat Medium"/>
                <a:ea typeface="Montserrat Medium"/>
                <a:cs typeface="Montserrat Medium"/>
                <a:sym typeface="Montserrat Medium"/>
              </a:endParaRPr>
            </a:p>
          </p:txBody>
        </p:sp>
      </p:grpSp>
      <p:pic>
        <p:nvPicPr>
          <p:cNvPr id="685" name="Google Shape;685;p71" title="hourglass-done_231b.png"/>
          <p:cNvPicPr preferRelativeResize="0"/>
          <p:nvPr/>
        </p:nvPicPr>
        <p:blipFill>
          <a:blip r:embed="rId3">
            <a:alphaModFix/>
          </a:blip>
          <a:stretch>
            <a:fillRect/>
          </a:stretch>
        </p:blipFill>
        <p:spPr>
          <a:xfrm>
            <a:off x="4528814" y="2603200"/>
            <a:ext cx="543575" cy="5435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sp>
        <p:nvSpPr>
          <p:cNvPr id="690" name="Google Shape;690;p72"/>
          <p:cNvSpPr txBox="1">
            <a:spLocks noGrp="1"/>
          </p:cNvSpPr>
          <p:nvPr>
            <p:ph type="title"/>
          </p:nvPr>
        </p:nvSpPr>
        <p:spPr>
          <a:xfrm>
            <a:off x="1030042" y="705024"/>
            <a:ext cx="7541100" cy="1072800"/>
          </a:xfrm>
          <a:prstGeom prst="rect">
            <a:avLst/>
          </a:prstGeom>
        </p:spPr>
        <p:txBody>
          <a:bodyPr spcFirstLastPara="1" wrap="square" lIns="68575" tIns="34275" rIns="68575" bIns="34275" anchor="ctr" anchorCtr="0">
            <a:normAutofit/>
          </a:bodyPr>
          <a:lstStyle/>
          <a:p>
            <a:pPr marL="0" lvl="0" indent="0" algn="ctr" rtl="0">
              <a:spcBef>
                <a:spcPts val="0"/>
              </a:spcBef>
              <a:spcAft>
                <a:spcPts val="0"/>
              </a:spcAft>
              <a:buNone/>
            </a:pPr>
            <a:r>
              <a:rPr lang="en" sz="3100" dirty="0"/>
              <a:t>Thinking Before Buying</a:t>
            </a:r>
            <a:endParaRPr sz="3100" dirty="0"/>
          </a:p>
        </p:txBody>
      </p:sp>
      <p:sp>
        <p:nvSpPr>
          <p:cNvPr id="691" name="Google Shape;691;p72"/>
          <p:cNvSpPr/>
          <p:nvPr/>
        </p:nvSpPr>
        <p:spPr>
          <a:xfrm>
            <a:off x="1260142" y="1616134"/>
            <a:ext cx="7080900" cy="317400"/>
          </a:xfrm>
          <a:prstGeom prst="rect">
            <a:avLst/>
          </a:prstGeom>
          <a:noFill/>
          <a:ln>
            <a:noFill/>
          </a:ln>
        </p:spPr>
        <p:txBody>
          <a:bodyPr spcFirstLastPara="1" wrap="square" lIns="0" tIns="0" rIns="0" bIns="0" anchor="t" anchorCtr="0">
            <a:noAutofit/>
          </a:bodyPr>
          <a:lstStyle/>
          <a:p>
            <a:pPr marL="0" lvl="0" indent="0" algn="ctr" rtl="0">
              <a:lnSpc>
                <a:spcPct val="115000"/>
              </a:lnSpc>
              <a:spcBef>
                <a:spcPts val="0"/>
              </a:spcBef>
              <a:spcAft>
                <a:spcPts val="0"/>
              </a:spcAft>
              <a:buNone/>
            </a:pPr>
            <a:r>
              <a:rPr lang="en" sz="1900" b="1" dirty="0">
                <a:solidFill>
                  <a:srgbClr val="FFD966"/>
                </a:solidFill>
                <a:latin typeface="Montserrat"/>
                <a:ea typeface="Montserrat"/>
                <a:cs typeface="Montserrat"/>
                <a:sym typeface="Montserrat"/>
              </a:rPr>
              <a:t>Protects us from</a:t>
            </a:r>
            <a:endParaRPr sz="1900" b="1" i="0" u="none" strike="noStrike" cap="none" dirty="0">
              <a:solidFill>
                <a:srgbClr val="FFD966"/>
              </a:solidFill>
              <a:latin typeface="Montserrat"/>
              <a:ea typeface="Montserrat"/>
              <a:cs typeface="Montserrat"/>
              <a:sym typeface="Montserrat"/>
            </a:endParaRPr>
          </a:p>
        </p:txBody>
      </p:sp>
      <p:sp>
        <p:nvSpPr>
          <p:cNvPr id="692" name="Google Shape;692;p72"/>
          <p:cNvSpPr txBox="1"/>
          <p:nvPr/>
        </p:nvSpPr>
        <p:spPr>
          <a:xfrm>
            <a:off x="1360125" y="3146775"/>
            <a:ext cx="18285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200">
              <a:solidFill>
                <a:schemeClr val="accent1"/>
              </a:solidFill>
              <a:latin typeface="Montserrat Medium"/>
              <a:ea typeface="Montserrat Medium"/>
              <a:cs typeface="Montserrat Medium"/>
              <a:sym typeface="Montserrat Medium"/>
            </a:endParaRPr>
          </a:p>
        </p:txBody>
      </p:sp>
      <p:sp>
        <p:nvSpPr>
          <p:cNvPr id="693" name="Google Shape;693;p72"/>
          <p:cNvSpPr txBox="1"/>
          <p:nvPr/>
        </p:nvSpPr>
        <p:spPr>
          <a:xfrm>
            <a:off x="5876175" y="3101850"/>
            <a:ext cx="18285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200">
              <a:solidFill>
                <a:schemeClr val="accent1"/>
              </a:solidFill>
              <a:latin typeface="Montserrat Medium"/>
              <a:ea typeface="Montserrat Medium"/>
              <a:cs typeface="Montserrat Medium"/>
              <a:sym typeface="Montserrat Medium"/>
            </a:endParaRPr>
          </a:p>
        </p:txBody>
      </p:sp>
      <p:sp>
        <p:nvSpPr>
          <p:cNvPr id="694" name="Google Shape;694;p72"/>
          <p:cNvSpPr txBox="1"/>
          <p:nvPr/>
        </p:nvSpPr>
        <p:spPr>
          <a:xfrm>
            <a:off x="1607550" y="5644975"/>
            <a:ext cx="17286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200">
              <a:solidFill>
                <a:schemeClr val="accent1"/>
              </a:solidFill>
              <a:latin typeface="Montserrat Medium"/>
              <a:ea typeface="Montserrat Medium"/>
              <a:cs typeface="Montserrat Medium"/>
              <a:sym typeface="Montserrat Medium"/>
            </a:endParaRPr>
          </a:p>
        </p:txBody>
      </p:sp>
      <p:sp>
        <p:nvSpPr>
          <p:cNvPr id="695" name="Google Shape;695;p72"/>
          <p:cNvSpPr txBox="1"/>
          <p:nvPr/>
        </p:nvSpPr>
        <p:spPr>
          <a:xfrm>
            <a:off x="5582775" y="5489925"/>
            <a:ext cx="24153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200">
              <a:solidFill>
                <a:schemeClr val="accent1"/>
              </a:solidFill>
              <a:latin typeface="Montserrat Medium"/>
              <a:ea typeface="Montserrat Medium"/>
              <a:cs typeface="Montserrat Medium"/>
              <a:sym typeface="Montserrat Medium"/>
            </a:endParaRPr>
          </a:p>
        </p:txBody>
      </p:sp>
      <p:grpSp>
        <p:nvGrpSpPr>
          <p:cNvPr id="696" name="Google Shape;696;p72"/>
          <p:cNvGrpSpPr/>
          <p:nvPr/>
        </p:nvGrpSpPr>
        <p:grpSpPr>
          <a:xfrm>
            <a:off x="1369445" y="2368880"/>
            <a:ext cx="6862295" cy="3975265"/>
            <a:chOff x="4407933" y="3983289"/>
            <a:chExt cx="4145400" cy="2128200"/>
          </a:xfrm>
        </p:grpSpPr>
        <p:sp>
          <p:nvSpPr>
            <p:cNvPr id="697" name="Google Shape;697;p72"/>
            <p:cNvSpPr/>
            <p:nvPr/>
          </p:nvSpPr>
          <p:spPr>
            <a:xfrm>
              <a:off x="4407933" y="3983289"/>
              <a:ext cx="4145400" cy="2128200"/>
            </a:xfrm>
            <a:prstGeom prst="roundRect">
              <a:avLst>
                <a:gd name="adj" fmla="val 16667"/>
              </a:avLst>
            </a:prstGeom>
            <a:solidFill>
              <a:srgbClr val="6D9EEB"/>
            </a:solidFill>
            <a:ln w="15775" cap="flat" cmpd="sng">
              <a:solidFill>
                <a:srgbClr val="1C4587"/>
              </a:solidFill>
              <a:prstDash val="solid"/>
              <a:round/>
              <a:headEnd type="none" w="sm" len="sm"/>
              <a:tailEnd type="none" w="sm" len="sm"/>
            </a:ln>
          </p:spPr>
          <p:txBody>
            <a:bodyPr spcFirstLastPara="1" wrap="square" lIns="151350" tIns="151350" rIns="151350" bIns="151350" anchor="ctr" anchorCtr="0">
              <a:noAutofit/>
            </a:bodyPr>
            <a:lstStyle/>
            <a:p>
              <a:pPr marL="0" lvl="0" indent="0" algn="ctr" rtl="0">
                <a:spcBef>
                  <a:spcPts val="0"/>
                </a:spcBef>
                <a:spcAft>
                  <a:spcPts val="0"/>
                </a:spcAft>
                <a:buNone/>
              </a:pPr>
              <a:endParaRPr sz="2317">
                <a:latin typeface="Montserrat Medium"/>
                <a:ea typeface="Montserrat Medium"/>
                <a:cs typeface="Montserrat Medium"/>
                <a:sym typeface="Montserrat Medium"/>
              </a:endParaRPr>
            </a:p>
          </p:txBody>
        </p:sp>
        <p:sp>
          <p:nvSpPr>
            <p:cNvPr id="698" name="Google Shape;698;p72"/>
            <p:cNvSpPr txBox="1"/>
            <p:nvPr/>
          </p:nvSpPr>
          <p:spPr>
            <a:xfrm>
              <a:off x="4693091" y="4471467"/>
              <a:ext cx="3575100" cy="1473300"/>
            </a:xfrm>
            <a:prstGeom prst="rect">
              <a:avLst/>
            </a:prstGeom>
            <a:solidFill>
              <a:srgbClr val="6D9EEB"/>
            </a:solidFill>
            <a:ln>
              <a:noFill/>
            </a:ln>
          </p:spPr>
          <p:txBody>
            <a:bodyPr spcFirstLastPara="1" wrap="square" lIns="151350" tIns="151350" rIns="151350" bIns="151350" anchor="t" anchorCtr="0">
              <a:spAutoFit/>
            </a:bodyPr>
            <a:lstStyle/>
            <a:p>
              <a:pPr marL="0" lvl="0" indent="0" algn="ctr" rtl="0">
                <a:spcBef>
                  <a:spcPts val="0"/>
                </a:spcBef>
                <a:spcAft>
                  <a:spcPts val="0"/>
                </a:spcAft>
                <a:buNone/>
              </a:pPr>
              <a:r>
                <a:rPr lang="en" sz="1986" b="1" dirty="0">
                  <a:solidFill>
                    <a:srgbClr val="1C4587"/>
                  </a:solidFill>
                  <a:latin typeface="Montserrat"/>
                  <a:ea typeface="Montserrat"/>
                  <a:cs typeface="Montserrat"/>
                  <a:sym typeface="Montserrat"/>
                </a:rPr>
                <a:t>4) The frictionless spending environment </a:t>
              </a:r>
              <a:endParaRPr sz="1986" b="1" dirty="0">
                <a:solidFill>
                  <a:schemeClr val="accent1"/>
                </a:solidFill>
                <a:latin typeface="Montserrat"/>
                <a:ea typeface="Montserrat"/>
                <a:cs typeface="Montserrat"/>
                <a:sym typeface="Montserrat"/>
              </a:endParaRPr>
            </a:p>
            <a:p>
              <a:pPr marL="0" lvl="0" indent="0" algn="ctr" rtl="0">
                <a:spcBef>
                  <a:spcPts val="0"/>
                </a:spcBef>
                <a:spcAft>
                  <a:spcPts val="0"/>
                </a:spcAft>
                <a:buNone/>
              </a:pPr>
              <a:endParaRPr sz="1986" dirty="0">
                <a:solidFill>
                  <a:srgbClr val="1C4587"/>
                </a:solidFill>
                <a:latin typeface="Montserrat Medium"/>
                <a:ea typeface="Montserrat Medium"/>
                <a:cs typeface="Montserrat Medium"/>
                <a:sym typeface="Montserrat Medium"/>
              </a:endParaRPr>
            </a:p>
            <a:p>
              <a:pPr marL="0" lvl="0" indent="0" algn="ctr" rtl="0">
                <a:spcBef>
                  <a:spcPts val="0"/>
                </a:spcBef>
                <a:spcAft>
                  <a:spcPts val="0"/>
                </a:spcAft>
                <a:buNone/>
              </a:pPr>
              <a:r>
                <a:rPr lang="en" sz="1986" b="1" i="1" dirty="0">
                  <a:solidFill>
                    <a:schemeClr val="accent1"/>
                  </a:solidFill>
                  <a:latin typeface="Montserrat"/>
                  <a:ea typeface="Montserrat"/>
                  <a:cs typeface="Montserrat"/>
                  <a:sym typeface="Montserrat"/>
                </a:rPr>
                <a:t>“Am I pausing before I pay?”</a:t>
              </a:r>
              <a:endParaRPr sz="1986" b="1" i="1" dirty="0">
                <a:solidFill>
                  <a:schemeClr val="accent1"/>
                </a:solidFill>
                <a:latin typeface="Montserrat"/>
                <a:ea typeface="Montserrat"/>
                <a:cs typeface="Montserrat"/>
                <a:sym typeface="Montserrat"/>
              </a:endParaRPr>
            </a:p>
            <a:p>
              <a:pPr marL="0" lvl="0" indent="0" algn="l" rtl="0">
                <a:spcBef>
                  <a:spcPts val="0"/>
                </a:spcBef>
                <a:spcAft>
                  <a:spcPts val="0"/>
                </a:spcAft>
                <a:buNone/>
              </a:pPr>
              <a:endParaRPr sz="1986" dirty="0">
                <a:solidFill>
                  <a:schemeClr val="accent1"/>
                </a:solidFill>
                <a:latin typeface="Montserrat Medium"/>
                <a:ea typeface="Montserrat Medium"/>
                <a:cs typeface="Montserrat Medium"/>
                <a:sym typeface="Montserrat Medium"/>
              </a:endParaRPr>
            </a:p>
            <a:p>
              <a:pPr marL="0" lvl="0" indent="0" algn="l" rtl="0">
                <a:spcBef>
                  <a:spcPts val="0"/>
                </a:spcBef>
                <a:spcAft>
                  <a:spcPts val="0"/>
                </a:spcAft>
                <a:buNone/>
              </a:pPr>
              <a:r>
                <a:rPr lang="en" sz="1986" dirty="0">
                  <a:solidFill>
                    <a:srgbClr val="1C4587"/>
                  </a:solidFill>
                  <a:latin typeface="Montserrat Medium"/>
                  <a:ea typeface="Montserrat Medium"/>
                  <a:cs typeface="Montserrat Medium"/>
                  <a:sym typeface="Montserrat Medium"/>
                </a:rPr>
                <a:t>Pushing the pause button brings back the helpful friction we’ve lost to tap n’ go, one-click, digital payment methods at always-open online retailers. </a:t>
              </a:r>
              <a:endParaRPr sz="1986" dirty="0">
                <a:solidFill>
                  <a:srgbClr val="1C4587"/>
                </a:solidFill>
                <a:latin typeface="Montserrat Medium"/>
                <a:ea typeface="Montserrat Medium"/>
                <a:cs typeface="Montserrat Medium"/>
                <a:sym typeface="Montserrat Medium"/>
              </a:endParaRPr>
            </a:p>
          </p:txBody>
        </p:sp>
      </p:grpSp>
      <p:pic>
        <p:nvPicPr>
          <p:cNvPr id="699" name="Google Shape;699;p72" title="pause-button_23f8-fe0f.png"/>
          <p:cNvPicPr preferRelativeResize="0"/>
          <p:nvPr/>
        </p:nvPicPr>
        <p:blipFill>
          <a:blip r:embed="rId3">
            <a:alphaModFix/>
          </a:blip>
          <a:stretch>
            <a:fillRect/>
          </a:stretch>
        </p:blipFill>
        <p:spPr>
          <a:xfrm>
            <a:off x="4585050" y="2778501"/>
            <a:ext cx="431100" cy="4311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sp>
        <p:nvSpPr>
          <p:cNvPr id="704" name="Google Shape;704;p73"/>
          <p:cNvSpPr txBox="1">
            <a:spLocks noGrp="1"/>
          </p:cNvSpPr>
          <p:nvPr>
            <p:ph type="title"/>
          </p:nvPr>
        </p:nvSpPr>
        <p:spPr>
          <a:xfrm>
            <a:off x="1030050" y="297026"/>
            <a:ext cx="7541100" cy="1072800"/>
          </a:xfrm>
          <a:prstGeom prst="rect">
            <a:avLst/>
          </a:prstGeom>
        </p:spPr>
        <p:txBody>
          <a:bodyPr spcFirstLastPara="1" wrap="square" lIns="68575" tIns="34275" rIns="68575" bIns="34275" anchor="ctr" anchorCtr="0">
            <a:normAutofit/>
          </a:bodyPr>
          <a:lstStyle/>
          <a:p>
            <a:pPr marL="0" lvl="0" indent="0" algn="ctr" rtl="0">
              <a:spcBef>
                <a:spcPts val="0"/>
              </a:spcBef>
              <a:spcAft>
                <a:spcPts val="0"/>
              </a:spcAft>
              <a:buNone/>
            </a:pPr>
            <a:r>
              <a:rPr lang="en" sz="3100"/>
              <a:t>Thinking Before Buying</a:t>
            </a:r>
            <a:endParaRPr sz="3100"/>
          </a:p>
        </p:txBody>
      </p:sp>
      <p:sp>
        <p:nvSpPr>
          <p:cNvPr id="705" name="Google Shape;705;p73"/>
          <p:cNvSpPr/>
          <p:nvPr/>
        </p:nvSpPr>
        <p:spPr>
          <a:xfrm>
            <a:off x="816000" y="1139725"/>
            <a:ext cx="7969200" cy="323400"/>
          </a:xfrm>
          <a:prstGeom prst="rect">
            <a:avLst/>
          </a:prstGeom>
          <a:noFill/>
          <a:ln>
            <a:noFill/>
          </a:ln>
        </p:spPr>
        <p:txBody>
          <a:bodyPr spcFirstLastPara="1" wrap="square" lIns="0" tIns="0" rIns="0" bIns="0" anchor="t" anchorCtr="0">
            <a:noAutofit/>
          </a:bodyPr>
          <a:lstStyle/>
          <a:p>
            <a:pPr marL="0" lvl="0" indent="0" algn="ctr" rtl="0">
              <a:lnSpc>
                <a:spcPct val="115000"/>
              </a:lnSpc>
              <a:spcBef>
                <a:spcPts val="0"/>
              </a:spcBef>
              <a:spcAft>
                <a:spcPts val="0"/>
              </a:spcAft>
              <a:buNone/>
            </a:pPr>
            <a:r>
              <a:rPr lang="en" sz="1900" b="1">
                <a:solidFill>
                  <a:srgbClr val="FFD966"/>
                </a:solidFill>
                <a:latin typeface="Montserrat"/>
                <a:ea typeface="Montserrat"/>
                <a:cs typeface="Montserrat"/>
                <a:sym typeface="Montserrat"/>
              </a:rPr>
              <a:t>Protects us from the four main reasons we regret purchases…</a:t>
            </a:r>
            <a:endParaRPr sz="1900" b="1" i="0" u="none" strike="noStrike" cap="none">
              <a:solidFill>
                <a:srgbClr val="FFD966"/>
              </a:solidFill>
              <a:latin typeface="Montserrat"/>
              <a:ea typeface="Montserrat"/>
              <a:cs typeface="Montserrat"/>
              <a:sym typeface="Montserrat"/>
            </a:endParaRPr>
          </a:p>
        </p:txBody>
      </p:sp>
      <p:sp>
        <p:nvSpPr>
          <p:cNvPr id="706" name="Google Shape;706;p73"/>
          <p:cNvSpPr txBox="1"/>
          <p:nvPr/>
        </p:nvSpPr>
        <p:spPr>
          <a:xfrm>
            <a:off x="3192300" y="4013150"/>
            <a:ext cx="32166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b="1">
                <a:solidFill>
                  <a:srgbClr val="FFD966"/>
                </a:solidFill>
                <a:latin typeface="Montserrat"/>
                <a:ea typeface="Montserrat"/>
                <a:cs typeface="Montserrat"/>
                <a:sym typeface="Montserrat"/>
              </a:rPr>
              <a:t>in minutes, if not seconds!</a:t>
            </a:r>
            <a:endParaRPr sz="1600" b="1">
              <a:solidFill>
                <a:srgbClr val="FFD966"/>
              </a:solidFill>
              <a:latin typeface="Montserrat"/>
              <a:ea typeface="Montserrat"/>
              <a:cs typeface="Montserrat"/>
              <a:sym typeface="Montserrat"/>
            </a:endParaRPr>
          </a:p>
        </p:txBody>
      </p:sp>
      <p:grpSp>
        <p:nvGrpSpPr>
          <p:cNvPr id="707" name="Google Shape;707;p73"/>
          <p:cNvGrpSpPr/>
          <p:nvPr/>
        </p:nvGrpSpPr>
        <p:grpSpPr>
          <a:xfrm>
            <a:off x="582025" y="1787611"/>
            <a:ext cx="4145400" cy="2128200"/>
            <a:chOff x="582025" y="1787611"/>
            <a:chExt cx="4145400" cy="2128200"/>
          </a:xfrm>
        </p:grpSpPr>
        <p:sp>
          <p:nvSpPr>
            <p:cNvPr id="708" name="Google Shape;708;p73"/>
            <p:cNvSpPr txBox="1"/>
            <p:nvPr/>
          </p:nvSpPr>
          <p:spPr>
            <a:xfrm>
              <a:off x="1360125" y="3146775"/>
              <a:ext cx="18285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200">
                <a:solidFill>
                  <a:schemeClr val="accent1"/>
                </a:solidFill>
                <a:latin typeface="Montserrat Medium"/>
                <a:ea typeface="Montserrat Medium"/>
                <a:cs typeface="Montserrat Medium"/>
                <a:sym typeface="Montserrat Medium"/>
              </a:endParaRPr>
            </a:p>
          </p:txBody>
        </p:sp>
        <p:grpSp>
          <p:nvGrpSpPr>
            <p:cNvPr id="709" name="Google Shape;709;p73"/>
            <p:cNvGrpSpPr/>
            <p:nvPr/>
          </p:nvGrpSpPr>
          <p:grpSpPr>
            <a:xfrm>
              <a:off x="582025" y="1787611"/>
              <a:ext cx="4145400" cy="2128200"/>
              <a:chOff x="582025" y="1970536"/>
              <a:chExt cx="4145400" cy="2128200"/>
            </a:xfrm>
          </p:grpSpPr>
          <p:sp>
            <p:nvSpPr>
              <p:cNvPr id="710" name="Google Shape;710;p73"/>
              <p:cNvSpPr/>
              <p:nvPr/>
            </p:nvSpPr>
            <p:spPr>
              <a:xfrm>
                <a:off x="582025" y="1970536"/>
                <a:ext cx="4145400" cy="2128200"/>
              </a:xfrm>
              <a:prstGeom prst="roundRect">
                <a:avLst>
                  <a:gd name="adj" fmla="val 16667"/>
                </a:avLst>
              </a:prstGeom>
              <a:solidFill>
                <a:srgbClr val="6D9EEB"/>
              </a:solidFill>
              <a:ln w="9525"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ontserrat Medium"/>
                  <a:ea typeface="Montserrat Medium"/>
                  <a:cs typeface="Montserrat Medium"/>
                  <a:sym typeface="Montserrat Medium"/>
                </a:endParaRPr>
              </a:p>
            </p:txBody>
          </p:sp>
          <p:sp>
            <p:nvSpPr>
              <p:cNvPr id="711" name="Google Shape;711;p73"/>
              <p:cNvSpPr txBox="1"/>
              <p:nvPr/>
            </p:nvSpPr>
            <p:spPr>
              <a:xfrm>
                <a:off x="832075" y="2262563"/>
                <a:ext cx="3645300" cy="1662300"/>
              </a:xfrm>
              <a:prstGeom prst="rect">
                <a:avLst/>
              </a:prstGeom>
              <a:solidFill>
                <a:srgbClr val="6D9EEB"/>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dirty="0">
                    <a:solidFill>
                      <a:srgbClr val="1C4587"/>
                    </a:solidFill>
                    <a:latin typeface="Montserrat"/>
                    <a:ea typeface="Montserrat"/>
                    <a:cs typeface="Montserrat"/>
                    <a:sym typeface="Montserrat"/>
                  </a:rPr>
                  <a:t>1) Overestimating Use</a:t>
                </a:r>
                <a:endParaRPr sz="1200" b="1" dirty="0">
                  <a:solidFill>
                    <a:srgbClr val="1C4587"/>
                  </a:solidFill>
                  <a:latin typeface="Montserrat"/>
                  <a:ea typeface="Montserrat"/>
                  <a:cs typeface="Montserrat"/>
                  <a:sym typeface="Montserrat"/>
                </a:endParaRPr>
              </a:p>
              <a:p>
                <a:pPr marL="457200" lvl="0" indent="0" algn="ctr" rtl="0">
                  <a:spcBef>
                    <a:spcPts val="0"/>
                  </a:spcBef>
                  <a:spcAft>
                    <a:spcPts val="0"/>
                  </a:spcAft>
                  <a:buNone/>
                </a:pPr>
                <a:endParaRPr sz="1200" dirty="0">
                  <a:solidFill>
                    <a:srgbClr val="1C4587"/>
                  </a:solidFill>
                  <a:latin typeface="Montserrat Medium"/>
                  <a:ea typeface="Montserrat Medium"/>
                  <a:cs typeface="Montserrat Medium"/>
                  <a:sym typeface="Montserrat Medium"/>
                </a:endParaRPr>
              </a:p>
              <a:p>
                <a:pPr marL="0" lvl="0" indent="0" algn="ctr" rtl="0">
                  <a:spcBef>
                    <a:spcPts val="0"/>
                  </a:spcBef>
                  <a:spcAft>
                    <a:spcPts val="0"/>
                  </a:spcAft>
                  <a:buNone/>
                </a:pPr>
                <a:r>
                  <a:rPr lang="en" sz="1200" b="1" i="1" dirty="0">
                    <a:solidFill>
                      <a:schemeClr val="accent1"/>
                    </a:solidFill>
                    <a:latin typeface="Montserrat"/>
                    <a:ea typeface="Montserrat"/>
                    <a:cs typeface="Montserrat"/>
                    <a:sym typeface="Montserrat"/>
                  </a:rPr>
                  <a:t>“How often will I actually use this?”</a:t>
                </a:r>
                <a:endParaRPr sz="1200" b="1" i="1" dirty="0">
                  <a:solidFill>
                    <a:schemeClr val="accent1"/>
                  </a:solidFill>
                  <a:latin typeface="Montserrat"/>
                  <a:ea typeface="Montserrat"/>
                  <a:cs typeface="Montserrat"/>
                  <a:sym typeface="Montserrat"/>
                </a:endParaRPr>
              </a:p>
              <a:p>
                <a:pPr marL="457200" lvl="0" indent="0" algn="ctr" rtl="0">
                  <a:spcBef>
                    <a:spcPts val="0"/>
                  </a:spcBef>
                  <a:spcAft>
                    <a:spcPts val="0"/>
                  </a:spcAft>
                  <a:buNone/>
                </a:pPr>
                <a:endParaRPr sz="1200" dirty="0">
                  <a:solidFill>
                    <a:schemeClr val="accent1"/>
                  </a:solidFill>
                  <a:latin typeface="Montserrat Medium"/>
                  <a:ea typeface="Montserrat Medium"/>
                  <a:cs typeface="Montserrat Medium"/>
                  <a:sym typeface="Montserrat Medium"/>
                </a:endParaRPr>
              </a:p>
              <a:p>
                <a:pPr marL="0" lvl="0" indent="0" algn="l" rtl="0">
                  <a:spcBef>
                    <a:spcPts val="0"/>
                  </a:spcBef>
                  <a:spcAft>
                    <a:spcPts val="0"/>
                  </a:spcAft>
                  <a:buNone/>
                </a:pPr>
                <a:r>
                  <a:rPr lang="en" sz="1200" dirty="0">
                    <a:solidFill>
                      <a:srgbClr val="1C4587"/>
                    </a:solidFill>
                    <a:latin typeface="Montserrat Medium"/>
                    <a:ea typeface="Montserrat Medium"/>
                    <a:cs typeface="Montserrat Medium"/>
                    <a:sym typeface="Montserrat Medium"/>
                  </a:rPr>
                  <a:t>Anticipating use counters overestimation… of how often you’ll wear orange pants, use a pasta maker, or gym membership.</a:t>
                </a:r>
                <a:endParaRPr sz="1200" dirty="0">
                  <a:solidFill>
                    <a:srgbClr val="1C4587"/>
                  </a:solidFill>
                  <a:latin typeface="Montserrat Medium"/>
                  <a:ea typeface="Montserrat Medium"/>
                  <a:cs typeface="Montserrat Medium"/>
                  <a:sym typeface="Montserrat Medium"/>
                </a:endParaRPr>
              </a:p>
              <a:p>
                <a:pPr marL="457200" lvl="0" indent="0" algn="l" rtl="0">
                  <a:spcBef>
                    <a:spcPts val="0"/>
                  </a:spcBef>
                  <a:spcAft>
                    <a:spcPts val="0"/>
                  </a:spcAft>
                  <a:buNone/>
                </a:pPr>
                <a:endParaRPr sz="1200" dirty="0">
                  <a:solidFill>
                    <a:srgbClr val="1C4587"/>
                  </a:solidFill>
                  <a:latin typeface="Montserrat Medium"/>
                  <a:ea typeface="Montserrat Medium"/>
                  <a:cs typeface="Montserrat Medium"/>
                  <a:sym typeface="Montserrat Medium"/>
                </a:endParaRPr>
              </a:p>
            </p:txBody>
          </p:sp>
        </p:grpSp>
        <p:pic>
          <p:nvPicPr>
            <p:cNvPr id="712" name="Google Shape;712;p73" title="light-bulb_1f4a1.png"/>
            <p:cNvPicPr preferRelativeResize="0"/>
            <p:nvPr/>
          </p:nvPicPr>
          <p:blipFill>
            <a:blip r:embed="rId3">
              <a:alphaModFix/>
            </a:blip>
            <a:stretch>
              <a:fillRect/>
            </a:stretch>
          </p:blipFill>
          <p:spPr>
            <a:xfrm>
              <a:off x="4046275" y="3373673"/>
              <a:ext cx="431100" cy="431100"/>
            </a:xfrm>
            <a:prstGeom prst="rect">
              <a:avLst/>
            </a:prstGeom>
            <a:noFill/>
            <a:ln>
              <a:noFill/>
            </a:ln>
          </p:spPr>
        </p:pic>
      </p:grpSp>
      <p:grpSp>
        <p:nvGrpSpPr>
          <p:cNvPr id="713" name="Google Shape;713;p73"/>
          <p:cNvGrpSpPr/>
          <p:nvPr/>
        </p:nvGrpSpPr>
        <p:grpSpPr>
          <a:xfrm>
            <a:off x="4898600" y="1787636"/>
            <a:ext cx="4145400" cy="2128200"/>
            <a:chOff x="4898600" y="1787636"/>
            <a:chExt cx="4145400" cy="2128200"/>
          </a:xfrm>
        </p:grpSpPr>
        <p:sp>
          <p:nvSpPr>
            <p:cNvPr id="714" name="Google Shape;714;p73"/>
            <p:cNvSpPr txBox="1"/>
            <p:nvPr/>
          </p:nvSpPr>
          <p:spPr>
            <a:xfrm>
              <a:off x="5876175" y="3101850"/>
              <a:ext cx="18285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200">
                <a:solidFill>
                  <a:schemeClr val="accent1"/>
                </a:solidFill>
                <a:latin typeface="Montserrat Medium"/>
                <a:ea typeface="Montserrat Medium"/>
                <a:cs typeface="Montserrat Medium"/>
                <a:sym typeface="Montserrat Medium"/>
              </a:endParaRPr>
            </a:p>
          </p:txBody>
        </p:sp>
        <p:grpSp>
          <p:nvGrpSpPr>
            <p:cNvPr id="715" name="Google Shape;715;p73"/>
            <p:cNvGrpSpPr/>
            <p:nvPr/>
          </p:nvGrpSpPr>
          <p:grpSpPr>
            <a:xfrm>
              <a:off x="4898600" y="1787636"/>
              <a:ext cx="4145400" cy="2128200"/>
              <a:chOff x="4898600" y="1970536"/>
              <a:chExt cx="4145400" cy="2128200"/>
            </a:xfrm>
          </p:grpSpPr>
          <p:sp>
            <p:nvSpPr>
              <p:cNvPr id="716" name="Google Shape;716;p73"/>
              <p:cNvSpPr/>
              <p:nvPr/>
            </p:nvSpPr>
            <p:spPr>
              <a:xfrm>
                <a:off x="4898600" y="1970536"/>
                <a:ext cx="4145400" cy="2128200"/>
              </a:xfrm>
              <a:prstGeom prst="roundRect">
                <a:avLst>
                  <a:gd name="adj" fmla="val 16667"/>
                </a:avLst>
              </a:prstGeom>
              <a:solidFill>
                <a:srgbClr val="6D9EEB"/>
              </a:solidFill>
              <a:ln w="9525"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ontserrat Medium"/>
                  <a:ea typeface="Montserrat Medium"/>
                  <a:cs typeface="Montserrat Medium"/>
                  <a:sym typeface="Montserrat Medium"/>
                </a:endParaRPr>
              </a:p>
            </p:txBody>
          </p:sp>
          <p:sp>
            <p:nvSpPr>
              <p:cNvPr id="717" name="Google Shape;717;p73"/>
              <p:cNvSpPr txBox="1"/>
              <p:nvPr/>
            </p:nvSpPr>
            <p:spPr>
              <a:xfrm>
                <a:off x="5108450" y="2262575"/>
                <a:ext cx="3725700" cy="1661963"/>
              </a:xfrm>
              <a:prstGeom prst="rect">
                <a:avLst/>
              </a:prstGeom>
              <a:solidFill>
                <a:srgbClr val="6D9EEB"/>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dirty="0">
                    <a:solidFill>
                      <a:srgbClr val="1C4587"/>
                    </a:solidFill>
                    <a:latin typeface="Montserrat"/>
                    <a:ea typeface="Montserrat"/>
                    <a:cs typeface="Montserrat"/>
                    <a:sym typeface="Montserrat"/>
                  </a:rPr>
                  <a:t>2) Underestimating Cost</a:t>
                </a:r>
                <a:endParaRPr sz="1200" b="1" dirty="0">
                  <a:solidFill>
                    <a:srgbClr val="1C4587"/>
                  </a:solidFill>
                  <a:latin typeface="Montserrat"/>
                  <a:ea typeface="Montserrat"/>
                  <a:cs typeface="Montserrat"/>
                  <a:sym typeface="Montserrat"/>
                </a:endParaRPr>
              </a:p>
              <a:p>
                <a:pPr marL="0" lvl="0" indent="0" algn="ctr" rtl="0">
                  <a:spcBef>
                    <a:spcPts val="0"/>
                  </a:spcBef>
                  <a:spcAft>
                    <a:spcPts val="0"/>
                  </a:spcAft>
                  <a:buNone/>
                </a:pPr>
                <a:endParaRPr sz="1200" dirty="0">
                  <a:solidFill>
                    <a:schemeClr val="accent1"/>
                  </a:solidFill>
                  <a:latin typeface="Montserrat Medium"/>
                  <a:ea typeface="Montserrat Medium"/>
                  <a:cs typeface="Montserrat Medium"/>
                  <a:sym typeface="Montserrat Medium"/>
                </a:endParaRPr>
              </a:p>
              <a:p>
                <a:pPr marL="0" lvl="0" indent="0" algn="ctr" rtl="0">
                  <a:spcBef>
                    <a:spcPts val="0"/>
                  </a:spcBef>
                  <a:spcAft>
                    <a:spcPts val="0"/>
                  </a:spcAft>
                  <a:buNone/>
                </a:pPr>
                <a:r>
                  <a:rPr lang="en" sz="1200" b="1" i="1" dirty="0">
                    <a:solidFill>
                      <a:schemeClr val="accent1"/>
                    </a:solidFill>
                    <a:latin typeface="Montserrat"/>
                    <a:ea typeface="Montserrat"/>
                    <a:cs typeface="Montserrat"/>
                    <a:sym typeface="Montserrat"/>
                  </a:rPr>
                  <a:t>“What’s the full cost - not just the price?”</a:t>
                </a:r>
                <a:endParaRPr sz="1200" b="1" i="1" dirty="0">
                  <a:solidFill>
                    <a:schemeClr val="accent1"/>
                  </a:solidFill>
                  <a:latin typeface="Montserrat"/>
                  <a:ea typeface="Montserrat"/>
                  <a:cs typeface="Montserrat"/>
                  <a:sym typeface="Montserrat"/>
                </a:endParaRPr>
              </a:p>
              <a:p>
                <a:pPr marL="0" lvl="0" indent="0" algn="ctr" rtl="0">
                  <a:spcBef>
                    <a:spcPts val="0"/>
                  </a:spcBef>
                  <a:spcAft>
                    <a:spcPts val="0"/>
                  </a:spcAft>
                  <a:buNone/>
                </a:pPr>
                <a:endParaRPr sz="1200" b="1" i="1" dirty="0">
                  <a:solidFill>
                    <a:srgbClr val="1C4587"/>
                  </a:solidFill>
                  <a:latin typeface="Montserrat"/>
                  <a:ea typeface="Montserrat"/>
                  <a:cs typeface="Montserrat"/>
                  <a:sym typeface="Montserrat"/>
                </a:endParaRPr>
              </a:p>
              <a:p>
                <a:pPr marL="0" lvl="0" indent="0" algn="l" rtl="0">
                  <a:spcBef>
                    <a:spcPts val="0"/>
                  </a:spcBef>
                  <a:spcAft>
                    <a:spcPts val="0"/>
                  </a:spcAft>
                  <a:buNone/>
                </a:pPr>
                <a:r>
                  <a:rPr lang="en" sz="1200" dirty="0">
                    <a:solidFill>
                      <a:srgbClr val="1C4587"/>
                    </a:solidFill>
                    <a:latin typeface="Montserrat Medium"/>
                    <a:ea typeface="Montserrat Medium"/>
                    <a:cs typeface="Montserrat Medium"/>
                    <a:sym typeface="Montserrat Medium"/>
                  </a:rPr>
                  <a:t>Adding up all the ancillary (e.g., shipping, parking) and phantom costs (e.g., pricey alterations for an on-sale dress), gives you </a:t>
                </a:r>
              </a:p>
              <a:p>
                <a:pPr marL="0" lvl="0" indent="0" algn="l" rtl="0">
                  <a:spcBef>
                    <a:spcPts val="0"/>
                  </a:spcBef>
                  <a:spcAft>
                    <a:spcPts val="0"/>
                  </a:spcAft>
                  <a:buNone/>
                </a:pPr>
                <a:r>
                  <a:rPr lang="en" sz="1200" dirty="0">
                    <a:solidFill>
                      <a:srgbClr val="1C4587"/>
                    </a:solidFill>
                    <a:latin typeface="Montserrat Medium"/>
                    <a:ea typeface="Montserrat Medium"/>
                    <a:cs typeface="Montserrat Medium"/>
                    <a:sym typeface="Montserrat Medium"/>
                  </a:rPr>
                  <a:t>the real price before you commit.</a:t>
                </a:r>
                <a:endParaRPr sz="1200" dirty="0">
                  <a:solidFill>
                    <a:srgbClr val="1C4587"/>
                  </a:solidFill>
                  <a:latin typeface="Montserrat Medium"/>
                  <a:ea typeface="Montserrat Medium"/>
                  <a:cs typeface="Montserrat Medium"/>
                  <a:sym typeface="Montserrat Medium"/>
                </a:endParaRPr>
              </a:p>
            </p:txBody>
          </p:sp>
        </p:grpSp>
        <p:pic>
          <p:nvPicPr>
            <p:cNvPr id="718" name="Google Shape;718;p73" title="money-bag_1f4b0.png"/>
            <p:cNvPicPr preferRelativeResize="0"/>
            <p:nvPr/>
          </p:nvPicPr>
          <p:blipFill>
            <a:blip r:embed="rId4">
              <a:alphaModFix/>
            </a:blip>
            <a:stretch>
              <a:fillRect/>
            </a:stretch>
          </p:blipFill>
          <p:spPr>
            <a:xfrm>
              <a:off x="8295597" y="3286500"/>
              <a:ext cx="503775" cy="503775"/>
            </a:xfrm>
            <a:prstGeom prst="rect">
              <a:avLst/>
            </a:prstGeom>
            <a:noFill/>
            <a:ln>
              <a:noFill/>
            </a:ln>
          </p:spPr>
        </p:pic>
      </p:grpSp>
      <p:grpSp>
        <p:nvGrpSpPr>
          <p:cNvPr id="719" name="Google Shape;719;p73"/>
          <p:cNvGrpSpPr/>
          <p:nvPr/>
        </p:nvGrpSpPr>
        <p:grpSpPr>
          <a:xfrm>
            <a:off x="4898600" y="4541599"/>
            <a:ext cx="4145400" cy="2128200"/>
            <a:chOff x="4898600" y="4541599"/>
            <a:chExt cx="4145400" cy="2128200"/>
          </a:xfrm>
        </p:grpSpPr>
        <p:sp>
          <p:nvSpPr>
            <p:cNvPr id="720" name="Google Shape;720;p73"/>
            <p:cNvSpPr txBox="1"/>
            <p:nvPr/>
          </p:nvSpPr>
          <p:spPr>
            <a:xfrm>
              <a:off x="5582775" y="5489925"/>
              <a:ext cx="24153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200">
                <a:solidFill>
                  <a:schemeClr val="accent1"/>
                </a:solidFill>
                <a:latin typeface="Montserrat Medium"/>
                <a:ea typeface="Montserrat Medium"/>
                <a:cs typeface="Montserrat Medium"/>
                <a:sym typeface="Montserrat Medium"/>
              </a:endParaRPr>
            </a:p>
          </p:txBody>
        </p:sp>
        <p:grpSp>
          <p:nvGrpSpPr>
            <p:cNvPr id="721" name="Google Shape;721;p73"/>
            <p:cNvGrpSpPr/>
            <p:nvPr/>
          </p:nvGrpSpPr>
          <p:grpSpPr>
            <a:xfrm>
              <a:off x="4898600" y="4541599"/>
              <a:ext cx="4145400" cy="2128200"/>
              <a:chOff x="4898600" y="4541599"/>
              <a:chExt cx="4145400" cy="2128200"/>
            </a:xfrm>
          </p:grpSpPr>
          <p:sp>
            <p:nvSpPr>
              <p:cNvPr id="722" name="Google Shape;722;p73"/>
              <p:cNvSpPr/>
              <p:nvPr/>
            </p:nvSpPr>
            <p:spPr>
              <a:xfrm>
                <a:off x="4898600" y="4541599"/>
                <a:ext cx="4145400" cy="2128200"/>
              </a:xfrm>
              <a:prstGeom prst="roundRect">
                <a:avLst>
                  <a:gd name="adj" fmla="val 16667"/>
                </a:avLst>
              </a:prstGeom>
              <a:solidFill>
                <a:srgbClr val="6D9EEB"/>
              </a:solidFill>
              <a:ln w="9525"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ontserrat Medium"/>
                  <a:ea typeface="Montserrat Medium"/>
                  <a:cs typeface="Montserrat Medium"/>
                  <a:sym typeface="Montserrat Medium"/>
                </a:endParaRPr>
              </a:p>
            </p:txBody>
          </p:sp>
          <p:sp>
            <p:nvSpPr>
              <p:cNvPr id="723" name="Google Shape;723;p73"/>
              <p:cNvSpPr txBox="1"/>
              <p:nvPr/>
            </p:nvSpPr>
            <p:spPr>
              <a:xfrm>
                <a:off x="5183750" y="4866950"/>
                <a:ext cx="3575100" cy="1477500"/>
              </a:xfrm>
              <a:prstGeom prst="rect">
                <a:avLst/>
              </a:prstGeom>
              <a:solidFill>
                <a:srgbClr val="6D9EEB"/>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dirty="0">
                    <a:solidFill>
                      <a:srgbClr val="1C4587"/>
                    </a:solidFill>
                    <a:latin typeface="Montserrat"/>
                    <a:ea typeface="Montserrat"/>
                    <a:cs typeface="Montserrat"/>
                    <a:sym typeface="Montserrat"/>
                  </a:rPr>
                  <a:t>4) The frictionless spending environment</a:t>
                </a:r>
                <a:endParaRPr sz="1200" b="1" dirty="0">
                  <a:solidFill>
                    <a:srgbClr val="1C4587"/>
                  </a:solidFill>
                  <a:latin typeface="Montserrat"/>
                  <a:ea typeface="Montserrat"/>
                  <a:cs typeface="Montserrat"/>
                  <a:sym typeface="Montserrat"/>
                </a:endParaRPr>
              </a:p>
              <a:p>
                <a:pPr marL="0" lvl="0" indent="0" algn="l" rtl="0">
                  <a:spcBef>
                    <a:spcPts val="0"/>
                  </a:spcBef>
                  <a:spcAft>
                    <a:spcPts val="0"/>
                  </a:spcAft>
                  <a:buNone/>
                </a:pPr>
                <a:endParaRPr sz="1200" b="1" dirty="0">
                  <a:solidFill>
                    <a:srgbClr val="1C4587"/>
                  </a:solidFill>
                  <a:latin typeface="Montserrat"/>
                  <a:ea typeface="Montserrat"/>
                  <a:cs typeface="Montserrat"/>
                  <a:sym typeface="Montserrat"/>
                </a:endParaRPr>
              </a:p>
              <a:p>
                <a:pPr marL="0" lvl="0" indent="0" algn="ctr" rtl="0">
                  <a:spcBef>
                    <a:spcPts val="0"/>
                  </a:spcBef>
                  <a:spcAft>
                    <a:spcPts val="0"/>
                  </a:spcAft>
                  <a:buNone/>
                </a:pPr>
                <a:r>
                  <a:rPr lang="en" sz="1200" b="1" i="1" dirty="0">
                    <a:solidFill>
                      <a:schemeClr val="accent1"/>
                    </a:solidFill>
                    <a:latin typeface="Montserrat"/>
                    <a:ea typeface="Montserrat"/>
                    <a:cs typeface="Montserrat"/>
                    <a:sym typeface="Montserrat"/>
                  </a:rPr>
                  <a:t>“Am I pausing before I pay?”</a:t>
                </a:r>
                <a:endParaRPr sz="1200" b="1" i="1" dirty="0">
                  <a:solidFill>
                    <a:schemeClr val="accent1"/>
                  </a:solidFill>
                  <a:latin typeface="Montserrat"/>
                  <a:ea typeface="Montserrat"/>
                  <a:cs typeface="Montserrat"/>
                  <a:sym typeface="Montserrat"/>
                </a:endParaRPr>
              </a:p>
              <a:p>
                <a:pPr marL="0" lvl="0" indent="0" algn="l" rtl="0">
                  <a:spcBef>
                    <a:spcPts val="0"/>
                  </a:spcBef>
                  <a:spcAft>
                    <a:spcPts val="0"/>
                  </a:spcAft>
                  <a:buNone/>
                </a:pPr>
                <a:endParaRPr sz="1200" dirty="0">
                  <a:solidFill>
                    <a:schemeClr val="accent1"/>
                  </a:solidFill>
                  <a:latin typeface="Montserrat Medium"/>
                  <a:ea typeface="Montserrat Medium"/>
                  <a:cs typeface="Montserrat Medium"/>
                  <a:sym typeface="Montserrat Medium"/>
                </a:endParaRPr>
              </a:p>
              <a:p>
                <a:pPr marL="0" lvl="0" indent="0" algn="l" rtl="0">
                  <a:spcBef>
                    <a:spcPts val="0"/>
                  </a:spcBef>
                  <a:spcAft>
                    <a:spcPts val="0"/>
                  </a:spcAft>
                  <a:buNone/>
                </a:pPr>
                <a:r>
                  <a:rPr lang="en" sz="1200" dirty="0">
                    <a:solidFill>
                      <a:srgbClr val="1C4587"/>
                    </a:solidFill>
                    <a:latin typeface="Montserrat Medium"/>
                    <a:ea typeface="Montserrat Medium"/>
                    <a:cs typeface="Montserrat Medium"/>
                    <a:sym typeface="Montserrat Medium"/>
                  </a:rPr>
                  <a:t>Pausing brings back the helpful friction we’ve lost to tap n’ go, one-click payment methods at always-open online stores.</a:t>
                </a:r>
                <a:endParaRPr sz="1200" dirty="0">
                  <a:solidFill>
                    <a:srgbClr val="1C4587"/>
                  </a:solidFill>
                  <a:latin typeface="Montserrat Medium"/>
                  <a:ea typeface="Montserrat Medium"/>
                  <a:cs typeface="Montserrat Medium"/>
                  <a:sym typeface="Montserrat Medium"/>
                </a:endParaRPr>
              </a:p>
            </p:txBody>
          </p:sp>
        </p:grpSp>
        <p:pic>
          <p:nvPicPr>
            <p:cNvPr id="724" name="Google Shape;724;p73" title="pause-button_23f8-fe0f.png"/>
            <p:cNvPicPr preferRelativeResize="0"/>
            <p:nvPr/>
          </p:nvPicPr>
          <p:blipFill>
            <a:blip r:embed="rId5">
              <a:alphaModFix/>
            </a:blip>
            <a:stretch>
              <a:fillRect/>
            </a:stretch>
          </p:blipFill>
          <p:spPr>
            <a:xfrm>
              <a:off x="8341049" y="6155350"/>
              <a:ext cx="369300" cy="369300"/>
            </a:xfrm>
            <a:prstGeom prst="rect">
              <a:avLst/>
            </a:prstGeom>
            <a:noFill/>
            <a:ln>
              <a:noFill/>
            </a:ln>
          </p:spPr>
        </p:pic>
      </p:grpSp>
      <p:grpSp>
        <p:nvGrpSpPr>
          <p:cNvPr id="725" name="Google Shape;725;p73"/>
          <p:cNvGrpSpPr/>
          <p:nvPr/>
        </p:nvGrpSpPr>
        <p:grpSpPr>
          <a:xfrm>
            <a:off x="582025" y="4541599"/>
            <a:ext cx="4145400" cy="2128200"/>
            <a:chOff x="582025" y="4541599"/>
            <a:chExt cx="4145400" cy="2128200"/>
          </a:xfrm>
        </p:grpSpPr>
        <p:sp>
          <p:nvSpPr>
            <p:cNvPr id="726" name="Google Shape;726;p73"/>
            <p:cNvSpPr txBox="1"/>
            <p:nvPr/>
          </p:nvSpPr>
          <p:spPr>
            <a:xfrm>
              <a:off x="1607550" y="5644975"/>
              <a:ext cx="17286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200">
                <a:solidFill>
                  <a:schemeClr val="accent1"/>
                </a:solidFill>
                <a:latin typeface="Montserrat Medium"/>
                <a:ea typeface="Montserrat Medium"/>
                <a:cs typeface="Montserrat Medium"/>
                <a:sym typeface="Montserrat Medium"/>
              </a:endParaRPr>
            </a:p>
          </p:txBody>
        </p:sp>
        <p:grpSp>
          <p:nvGrpSpPr>
            <p:cNvPr id="727" name="Google Shape;727;p73"/>
            <p:cNvGrpSpPr/>
            <p:nvPr/>
          </p:nvGrpSpPr>
          <p:grpSpPr>
            <a:xfrm>
              <a:off x="582025" y="4541599"/>
              <a:ext cx="4145400" cy="2128200"/>
              <a:chOff x="582025" y="4541599"/>
              <a:chExt cx="4145400" cy="2128200"/>
            </a:xfrm>
          </p:grpSpPr>
          <p:sp>
            <p:nvSpPr>
              <p:cNvPr id="728" name="Google Shape;728;p73"/>
              <p:cNvSpPr/>
              <p:nvPr/>
            </p:nvSpPr>
            <p:spPr>
              <a:xfrm>
                <a:off x="582025" y="4541599"/>
                <a:ext cx="4145400" cy="2128200"/>
              </a:xfrm>
              <a:prstGeom prst="roundRect">
                <a:avLst>
                  <a:gd name="adj" fmla="val 16667"/>
                </a:avLst>
              </a:prstGeom>
              <a:solidFill>
                <a:srgbClr val="6D9EEB"/>
              </a:solidFill>
              <a:ln w="9525"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ontserrat Medium"/>
                  <a:ea typeface="Montserrat Medium"/>
                  <a:cs typeface="Montserrat Medium"/>
                  <a:sym typeface="Montserrat Medium"/>
                </a:endParaRPr>
              </a:p>
            </p:txBody>
          </p:sp>
          <p:sp>
            <p:nvSpPr>
              <p:cNvPr id="729" name="Google Shape;729;p73"/>
              <p:cNvSpPr txBox="1"/>
              <p:nvPr/>
            </p:nvSpPr>
            <p:spPr>
              <a:xfrm>
                <a:off x="867175" y="4867809"/>
                <a:ext cx="3575100" cy="1662300"/>
              </a:xfrm>
              <a:prstGeom prst="rect">
                <a:avLst/>
              </a:prstGeom>
              <a:solidFill>
                <a:srgbClr val="6D9EEB"/>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a:solidFill>
                      <a:srgbClr val="1C4587"/>
                    </a:solidFill>
                    <a:latin typeface="Montserrat"/>
                    <a:ea typeface="Montserrat"/>
                    <a:cs typeface="Montserrat"/>
                    <a:sym typeface="Montserrat"/>
                  </a:rPr>
                  <a:t>3) Mistaking short-term excitement for lasting value</a:t>
                </a:r>
                <a:endParaRPr sz="1200" b="1">
                  <a:solidFill>
                    <a:srgbClr val="1C4587"/>
                  </a:solidFill>
                  <a:latin typeface="Montserrat"/>
                  <a:ea typeface="Montserrat"/>
                  <a:cs typeface="Montserrat"/>
                  <a:sym typeface="Montserrat"/>
                </a:endParaRPr>
              </a:p>
              <a:p>
                <a:pPr marL="0" lvl="0" indent="0" algn="ctr" rtl="0">
                  <a:spcBef>
                    <a:spcPts val="0"/>
                  </a:spcBef>
                  <a:spcAft>
                    <a:spcPts val="0"/>
                  </a:spcAft>
                  <a:buNone/>
                </a:pPr>
                <a:endParaRPr sz="1200">
                  <a:solidFill>
                    <a:srgbClr val="1C4587"/>
                  </a:solidFill>
                  <a:latin typeface="Montserrat Medium"/>
                  <a:ea typeface="Montserrat Medium"/>
                  <a:cs typeface="Montserrat Medium"/>
                  <a:sym typeface="Montserrat Medium"/>
                </a:endParaRPr>
              </a:p>
              <a:p>
                <a:pPr marL="0" lvl="0" indent="0" algn="ctr" rtl="0">
                  <a:spcBef>
                    <a:spcPts val="0"/>
                  </a:spcBef>
                  <a:spcAft>
                    <a:spcPts val="0"/>
                  </a:spcAft>
                  <a:buNone/>
                </a:pPr>
                <a:r>
                  <a:rPr lang="en" sz="1200" b="1" i="1">
                    <a:solidFill>
                      <a:schemeClr val="accent1"/>
                    </a:solidFill>
                    <a:latin typeface="Montserrat"/>
                    <a:ea typeface="Montserrat"/>
                    <a:cs typeface="Montserrat"/>
                    <a:sym typeface="Montserrat"/>
                  </a:rPr>
                  <a:t>“Will I still want this later?”</a:t>
                </a:r>
                <a:endParaRPr sz="1200" b="1" i="1">
                  <a:solidFill>
                    <a:schemeClr val="accent1"/>
                  </a:solidFill>
                  <a:latin typeface="Montserrat"/>
                  <a:ea typeface="Montserrat"/>
                  <a:cs typeface="Montserrat"/>
                  <a:sym typeface="Montserrat"/>
                </a:endParaRPr>
              </a:p>
              <a:p>
                <a:pPr marL="0" lvl="0" indent="0" algn="l" rtl="0">
                  <a:spcBef>
                    <a:spcPts val="0"/>
                  </a:spcBef>
                  <a:spcAft>
                    <a:spcPts val="0"/>
                  </a:spcAft>
                  <a:buNone/>
                </a:pPr>
                <a:endParaRPr sz="1200">
                  <a:solidFill>
                    <a:srgbClr val="1C4587"/>
                  </a:solidFill>
                  <a:latin typeface="Montserrat Medium"/>
                  <a:ea typeface="Montserrat Medium"/>
                  <a:cs typeface="Montserrat Medium"/>
                  <a:sym typeface="Montserrat Medium"/>
                </a:endParaRPr>
              </a:p>
              <a:p>
                <a:pPr marL="0" lvl="0" indent="0" algn="l" rtl="0">
                  <a:spcBef>
                    <a:spcPts val="0"/>
                  </a:spcBef>
                  <a:spcAft>
                    <a:spcPts val="0"/>
                  </a:spcAft>
                  <a:buNone/>
                </a:pPr>
                <a:r>
                  <a:rPr lang="en" sz="1200">
                    <a:solidFill>
                      <a:srgbClr val="1C4587"/>
                    </a:solidFill>
                    <a:latin typeface="Montserrat Medium"/>
                    <a:ea typeface="Montserrat Medium"/>
                    <a:cs typeface="Montserrat Medium"/>
                    <a:sym typeface="Montserrat Medium"/>
                  </a:rPr>
                  <a:t>Thinking before buying counters the tendency to overvalue present feelings</a:t>
                </a:r>
                <a:endParaRPr sz="1200">
                  <a:solidFill>
                    <a:srgbClr val="1C4587"/>
                  </a:solidFill>
                  <a:latin typeface="Montserrat Medium"/>
                  <a:ea typeface="Montserrat Medium"/>
                  <a:cs typeface="Montserrat Medium"/>
                  <a:sym typeface="Montserrat Medium"/>
                </a:endParaRPr>
              </a:p>
              <a:p>
                <a:pPr marL="0" lvl="0" indent="0" algn="l" rtl="0">
                  <a:spcBef>
                    <a:spcPts val="0"/>
                  </a:spcBef>
                  <a:spcAft>
                    <a:spcPts val="0"/>
                  </a:spcAft>
                  <a:buNone/>
                </a:pPr>
                <a:r>
                  <a:rPr lang="en" sz="1200">
                    <a:solidFill>
                      <a:srgbClr val="1C4587"/>
                    </a:solidFill>
                    <a:latin typeface="Montserrat Medium"/>
                    <a:ea typeface="Montserrat Medium"/>
                    <a:cs typeface="Montserrat Medium"/>
                    <a:sym typeface="Montserrat Medium"/>
                  </a:rPr>
                  <a:t>and undervalue how we’ll feel later. </a:t>
                </a:r>
                <a:endParaRPr sz="1200">
                  <a:solidFill>
                    <a:srgbClr val="1C4587"/>
                  </a:solidFill>
                  <a:latin typeface="Montserrat Medium"/>
                  <a:ea typeface="Montserrat Medium"/>
                  <a:cs typeface="Montserrat Medium"/>
                  <a:sym typeface="Montserrat Medium"/>
                </a:endParaRPr>
              </a:p>
            </p:txBody>
          </p:sp>
        </p:grpSp>
        <p:pic>
          <p:nvPicPr>
            <p:cNvPr id="730" name="Google Shape;730;p73" title="hourglass-done_231b.png"/>
            <p:cNvPicPr preferRelativeResize="0"/>
            <p:nvPr/>
          </p:nvPicPr>
          <p:blipFill>
            <a:blip r:embed="rId6">
              <a:alphaModFix/>
            </a:blip>
            <a:stretch>
              <a:fillRect/>
            </a:stretch>
          </p:blipFill>
          <p:spPr>
            <a:xfrm>
              <a:off x="4072971" y="6160800"/>
              <a:ext cx="369300" cy="369300"/>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06"/>
                                        </p:tgtEl>
                                        <p:attrNameLst>
                                          <p:attrName>style.visibility</p:attrName>
                                        </p:attrNameLst>
                                      </p:cBhvr>
                                      <p:to>
                                        <p:strVal val="visible"/>
                                      </p:to>
                                    </p:set>
                                    <p:anim calcmode="lin" valueType="num">
                                      <p:cBhvr additive="base">
                                        <p:cTn id="7" dur="1000"/>
                                        <p:tgtEl>
                                          <p:spTgt spid="706"/>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nodeType="clickEffect">
                                  <p:stCondLst>
                                    <p:cond delay="0"/>
                                  </p:stCondLst>
                                  <p:childTnLst>
                                    <p:animRot by="-21600000">
                                      <p:cBhvr>
                                        <p:cTn id="11" dur="1000" fill="hold"/>
                                        <p:tgtEl>
                                          <p:spTgt spid="70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sp>
        <p:nvSpPr>
          <p:cNvPr id="735" name="Google Shape;735;p74"/>
          <p:cNvSpPr txBox="1">
            <a:spLocks noGrp="1"/>
          </p:cNvSpPr>
          <p:nvPr>
            <p:ph type="title"/>
          </p:nvPr>
        </p:nvSpPr>
        <p:spPr>
          <a:xfrm>
            <a:off x="1030050" y="487680"/>
            <a:ext cx="7541100" cy="1414200"/>
          </a:xfrm>
          <a:prstGeom prst="rect">
            <a:avLst/>
          </a:prstGeom>
        </p:spPr>
        <p:txBody>
          <a:bodyPr spcFirstLastPara="1" wrap="square" lIns="68575" tIns="34275" rIns="68575" bIns="34275" anchor="ctr" anchorCtr="0">
            <a:normAutofit/>
          </a:bodyPr>
          <a:lstStyle/>
          <a:p>
            <a:pPr marL="0" lvl="0" indent="0" algn="ctr" rtl="0">
              <a:spcBef>
                <a:spcPts val="0"/>
              </a:spcBef>
              <a:spcAft>
                <a:spcPts val="0"/>
              </a:spcAft>
              <a:buNone/>
            </a:pPr>
            <a:r>
              <a:rPr lang="en" sz="3100"/>
              <a:t>Which is why we describe</a:t>
            </a:r>
            <a:endParaRPr sz="3100"/>
          </a:p>
          <a:p>
            <a:pPr marL="0" lvl="0" indent="0" algn="ctr" rtl="0">
              <a:spcBef>
                <a:spcPts val="0"/>
              </a:spcBef>
              <a:spcAft>
                <a:spcPts val="0"/>
              </a:spcAft>
              <a:buNone/>
            </a:pPr>
            <a:r>
              <a:rPr lang="en" sz="3100"/>
              <a:t>Thinking Before Buying as…</a:t>
            </a:r>
            <a:endParaRPr sz="3100"/>
          </a:p>
        </p:txBody>
      </p:sp>
      <p:sp>
        <p:nvSpPr>
          <p:cNvPr id="736" name="Google Shape;736;p74"/>
          <p:cNvSpPr txBox="1"/>
          <p:nvPr/>
        </p:nvSpPr>
        <p:spPr>
          <a:xfrm>
            <a:off x="6543698" y="2544360"/>
            <a:ext cx="2576400" cy="1164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 sz="1500">
                <a:solidFill>
                  <a:schemeClr val="accent1"/>
                </a:solidFill>
                <a:latin typeface="Montserrat"/>
                <a:ea typeface="Montserrat"/>
                <a:cs typeface="Montserrat"/>
                <a:sym typeface="Montserrat"/>
              </a:rPr>
              <a:t>Acquiring this skill early in life can't help but allow young people to earn, save, share, and invest more as their futures unfold.</a:t>
            </a:r>
            <a:endParaRPr sz="1500">
              <a:solidFill>
                <a:schemeClr val="accent1"/>
              </a:solidFill>
              <a:latin typeface="Montserrat"/>
              <a:ea typeface="Montserrat"/>
              <a:cs typeface="Montserrat"/>
              <a:sym typeface="Montserrat"/>
            </a:endParaRPr>
          </a:p>
        </p:txBody>
      </p:sp>
      <p:sp>
        <p:nvSpPr>
          <p:cNvPr id="737" name="Google Shape;737;p74"/>
          <p:cNvSpPr txBox="1"/>
          <p:nvPr/>
        </p:nvSpPr>
        <p:spPr>
          <a:xfrm>
            <a:off x="3790989" y="3854280"/>
            <a:ext cx="2472900" cy="1164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 sz="1500">
                <a:solidFill>
                  <a:schemeClr val="accent1"/>
                </a:solidFill>
                <a:latin typeface="Montserrat"/>
                <a:ea typeface="Montserrat"/>
                <a:cs typeface="Montserrat"/>
                <a:sym typeface="Montserrat"/>
              </a:rPr>
              <a:t>Providing the same foundational skills and awareness that Driver's Ed offers to new drivers.</a:t>
            </a:r>
            <a:endParaRPr sz="1800">
              <a:solidFill>
                <a:schemeClr val="accent1"/>
              </a:solidFill>
              <a:latin typeface="Montserrat"/>
              <a:ea typeface="Montserrat"/>
              <a:cs typeface="Montserrat"/>
              <a:sym typeface="Montserrat"/>
            </a:endParaRPr>
          </a:p>
        </p:txBody>
      </p:sp>
      <p:sp>
        <p:nvSpPr>
          <p:cNvPr id="738" name="Google Shape;738;p74"/>
          <p:cNvSpPr/>
          <p:nvPr/>
        </p:nvSpPr>
        <p:spPr>
          <a:xfrm>
            <a:off x="764697" y="4208401"/>
            <a:ext cx="2576400" cy="317400"/>
          </a:xfrm>
          <a:prstGeom prst="rect">
            <a:avLst/>
          </a:prstGeom>
          <a:noFill/>
          <a:ln>
            <a:noFill/>
          </a:ln>
        </p:spPr>
        <p:txBody>
          <a:bodyPr spcFirstLastPara="1" wrap="square" lIns="0" tIns="0" rIns="0" bIns="0" anchor="t" anchorCtr="0">
            <a:noAutofit/>
          </a:bodyPr>
          <a:lstStyle/>
          <a:p>
            <a:pPr marL="0" lvl="0" indent="0" algn="ctr" rtl="0">
              <a:lnSpc>
                <a:spcPct val="115000"/>
              </a:lnSpc>
              <a:spcBef>
                <a:spcPts val="0"/>
              </a:spcBef>
              <a:spcAft>
                <a:spcPts val="0"/>
              </a:spcAft>
              <a:buNone/>
            </a:pPr>
            <a:r>
              <a:rPr lang="en" sz="1600" b="1">
                <a:solidFill>
                  <a:schemeClr val="lt2"/>
                </a:solidFill>
                <a:latin typeface="Montserrat"/>
                <a:ea typeface="Montserrat"/>
                <a:cs typeface="Montserrat"/>
                <a:sym typeface="Montserrat"/>
              </a:rPr>
              <a:t>A Spending</a:t>
            </a:r>
            <a:endParaRPr sz="1600" b="1">
              <a:solidFill>
                <a:schemeClr val="lt2"/>
              </a:solidFill>
              <a:latin typeface="Montserrat"/>
              <a:ea typeface="Montserrat"/>
              <a:cs typeface="Montserrat"/>
              <a:sym typeface="Montserrat"/>
            </a:endParaRPr>
          </a:p>
          <a:p>
            <a:pPr marL="0" lvl="0" indent="0" algn="ctr" rtl="0">
              <a:lnSpc>
                <a:spcPct val="115000"/>
              </a:lnSpc>
              <a:spcBef>
                <a:spcPts val="0"/>
              </a:spcBef>
              <a:spcAft>
                <a:spcPts val="0"/>
              </a:spcAft>
              <a:buNone/>
            </a:pPr>
            <a:r>
              <a:rPr lang="en" sz="1600" b="1">
                <a:solidFill>
                  <a:schemeClr val="lt2"/>
                </a:solidFill>
                <a:latin typeface="Montserrat"/>
                <a:ea typeface="Montserrat"/>
                <a:cs typeface="Montserrat"/>
                <a:sym typeface="Montserrat"/>
              </a:rPr>
              <a:t>Speed Bump</a:t>
            </a:r>
            <a:endParaRPr sz="1900" i="0" u="none" strike="noStrike" cap="none">
              <a:solidFill>
                <a:schemeClr val="lt2"/>
              </a:solidFill>
              <a:latin typeface="Montserrat"/>
              <a:ea typeface="Montserrat"/>
              <a:cs typeface="Montserrat"/>
              <a:sym typeface="Montserrat"/>
            </a:endParaRPr>
          </a:p>
        </p:txBody>
      </p:sp>
      <p:sp>
        <p:nvSpPr>
          <p:cNvPr id="739" name="Google Shape;739;p74"/>
          <p:cNvSpPr/>
          <p:nvPr/>
        </p:nvSpPr>
        <p:spPr>
          <a:xfrm>
            <a:off x="3582081" y="3176787"/>
            <a:ext cx="2541600" cy="317400"/>
          </a:xfrm>
          <a:prstGeom prst="rect">
            <a:avLst/>
          </a:prstGeom>
          <a:noFill/>
          <a:ln>
            <a:noFill/>
          </a:ln>
        </p:spPr>
        <p:txBody>
          <a:bodyPr spcFirstLastPara="1" wrap="square" lIns="0" tIns="0" rIns="0" bIns="0" anchor="t" anchorCtr="0">
            <a:noAutofit/>
          </a:bodyPr>
          <a:lstStyle/>
          <a:p>
            <a:pPr marL="0" lvl="0" indent="0" algn="ctr" rtl="0">
              <a:lnSpc>
                <a:spcPct val="115000"/>
              </a:lnSpc>
              <a:spcBef>
                <a:spcPts val="0"/>
              </a:spcBef>
              <a:spcAft>
                <a:spcPts val="0"/>
              </a:spcAft>
              <a:buNone/>
            </a:pPr>
            <a:r>
              <a:rPr lang="en" sz="1600" b="1">
                <a:solidFill>
                  <a:schemeClr val="lt2"/>
                </a:solidFill>
                <a:latin typeface="Montserrat"/>
                <a:ea typeface="Montserrat"/>
                <a:cs typeface="Montserrat"/>
                <a:sym typeface="Montserrat"/>
              </a:rPr>
              <a:t>Spending Ed</a:t>
            </a:r>
            <a:endParaRPr sz="1900" i="0" u="none" strike="noStrike" cap="none">
              <a:solidFill>
                <a:schemeClr val="lt2"/>
              </a:solidFill>
              <a:latin typeface="Montserrat"/>
              <a:ea typeface="Montserrat"/>
              <a:cs typeface="Montserrat"/>
              <a:sym typeface="Montserrat"/>
            </a:endParaRPr>
          </a:p>
        </p:txBody>
      </p:sp>
      <p:sp>
        <p:nvSpPr>
          <p:cNvPr id="740" name="Google Shape;740;p74"/>
          <p:cNvSpPr/>
          <p:nvPr/>
        </p:nvSpPr>
        <p:spPr>
          <a:xfrm>
            <a:off x="764695" y="2390768"/>
            <a:ext cx="8176361" cy="3767150"/>
          </a:xfrm>
          <a:custGeom>
            <a:avLst/>
            <a:gdLst/>
            <a:ahLst/>
            <a:cxnLst/>
            <a:rect l="l" t="t" r="r" b="b"/>
            <a:pathLst>
              <a:path w="5281" h="1635" extrusionOk="0">
                <a:moveTo>
                  <a:pt x="0" y="1634"/>
                </a:moveTo>
                <a:lnTo>
                  <a:pt x="0" y="1089"/>
                </a:lnTo>
                <a:lnTo>
                  <a:pt x="1760" y="1089"/>
                </a:lnTo>
                <a:lnTo>
                  <a:pt x="1760" y="544"/>
                </a:lnTo>
                <a:lnTo>
                  <a:pt x="3520" y="544"/>
                </a:lnTo>
                <a:lnTo>
                  <a:pt x="3520" y="0"/>
                </a:lnTo>
                <a:lnTo>
                  <a:pt x="5280" y="0"/>
                </a:lnTo>
              </a:path>
            </a:pathLst>
          </a:custGeom>
          <a:noFill/>
          <a:ln w="38100" cap="rnd" cmpd="sng">
            <a:solidFill>
              <a:srgbClr val="C7478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600">
              <a:solidFill>
                <a:schemeClr val="accent1"/>
              </a:solidFill>
              <a:latin typeface="Montserrat"/>
              <a:ea typeface="Montserrat"/>
              <a:cs typeface="Montserrat"/>
              <a:sym typeface="Montserrat"/>
            </a:endParaRPr>
          </a:p>
        </p:txBody>
      </p:sp>
      <p:sp>
        <p:nvSpPr>
          <p:cNvPr id="741" name="Google Shape;741;p74"/>
          <p:cNvSpPr txBox="1"/>
          <p:nvPr/>
        </p:nvSpPr>
        <p:spPr>
          <a:xfrm>
            <a:off x="6361375" y="1958684"/>
            <a:ext cx="2472900" cy="246300"/>
          </a:xfrm>
          <a:prstGeom prst="rect">
            <a:avLst/>
          </a:prstGeom>
          <a:noFill/>
          <a:ln>
            <a:noFill/>
          </a:ln>
        </p:spPr>
        <p:txBody>
          <a:bodyPr spcFirstLastPara="1" wrap="square" lIns="0" tIns="0" rIns="0" bIns="0" anchor="t" anchorCtr="0">
            <a:spAutoFit/>
          </a:bodyPr>
          <a:lstStyle/>
          <a:p>
            <a:pPr marL="0" lvl="0" indent="0" algn="ctr" rtl="0">
              <a:lnSpc>
                <a:spcPct val="115000"/>
              </a:lnSpc>
              <a:spcBef>
                <a:spcPts val="0"/>
              </a:spcBef>
              <a:spcAft>
                <a:spcPts val="0"/>
              </a:spcAft>
              <a:buNone/>
            </a:pPr>
            <a:r>
              <a:rPr lang="en" sz="1600" b="1">
                <a:solidFill>
                  <a:schemeClr val="lt2"/>
                </a:solidFill>
                <a:latin typeface="Montserrat"/>
                <a:ea typeface="Montserrat"/>
                <a:cs typeface="Montserrat"/>
                <a:sym typeface="Montserrat"/>
              </a:rPr>
              <a:t>Future Proofing</a:t>
            </a:r>
            <a:endParaRPr sz="1900" i="0" u="none" strike="noStrike" cap="none">
              <a:solidFill>
                <a:schemeClr val="lt2"/>
              </a:solidFill>
              <a:latin typeface="Montserrat"/>
              <a:ea typeface="Montserrat"/>
              <a:cs typeface="Montserrat"/>
              <a:sym typeface="Montserrat"/>
            </a:endParaRPr>
          </a:p>
        </p:txBody>
      </p:sp>
      <p:sp>
        <p:nvSpPr>
          <p:cNvPr id="742" name="Google Shape;742;p74"/>
          <p:cNvSpPr txBox="1"/>
          <p:nvPr/>
        </p:nvSpPr>
        <p:spPr>
          <a:xfrm>
            <a:off x="1089700" y="5083600"/>
            <a:ext cx="2421900" cy="1164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 sz="1500">
                <a:solidFill>
                  <a:schemeClr val="accent1"/>
                </a:solidFill>
                <a:latin typeface="Montserrat"/>
                <a:ea typeface="Montserrat"/>
                <a:cs typeface="Montserrat"/>
                <a:sym typeface="Montserrat"/>
              </a:rPr>
              <a:t>Speed Bumps don’t stop us from getting anywhere we really want to be, </a:t>
            </a:r>
            <a:endParaRPr sz="1500">
              <a:solidFill>
                <a:schemeClr val="accent1"/>
              </a:solidFill>
              <a:latin typeface="Montserrat"/>
              <a:ea typeface="Montserrat"/>
              <a:cs typeface="Montserrat"/>
              <a:sym typeface="Montserrat"/>
            </a:endParaRPr>
          </a:p>
          <a:p>
            <a:pPr marL="0" lvl="0" indent="0" algn="l" rtl="0">
              <a:lnSpc>
                <a:spcPct val="115000"/>
              </a:lnSpc>
              <a:spcBef>
                <a:spcPts val="0"/>
              </a:spcBef>
              <a:spcAft>
                <a:spcPts val="0"/>
              </a:spcAft>
              <a:buNone/>
            </a:pPr>
            <a:r>
              <a:rPr lang="en" sz="1500">
                <a:solidFill>
                  <a:schemeClr val="accent1"/>
                </a:solidFill>
                <a:latin typeface="Montserrat"/>
                <a:ea typeface="Montserrat"/>
                <a:cs typeface="Montserrat"/>
                <a:sym typeface="Montserrat"/>
              </a:rPr>
              <a:t>they just help us get there safely.</a:t>
            </a:r>
            <a:r>
              <a:rPr lang="en" sz="1600">
                <a:solidFill>
                  <a:schemeClr val="accent1"/>
                </a:solidFill>
                <a:latin typeface="Montserrat"/>
                <a:ea typeface="Montserrat"/>
                <a:cs typeface="Montserrat"/>
                <a:sym typeface="Montserrat"/>
              </a:rPr>
              <a:t>  </a:t>
            </a:r>
            <a:endParaRPr sz="1600">
              <a:solidFill>
                <a:schemeClr val="accent1"/>
              </a:solidFill>
              <a:latin typeface="Montserrat"/>
              <a:ea typeface="Montserrat"/>
              <a:cs typeface="Montserrat"/>
              <a:sym typeface="Montserra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4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46"/>
        <p:cNvGrpSpPr/>
        <p:nvPr/>
      </p:nvGrpSpPr>
      <p:grpSpPr>
        <a:xfrm>
          <a:off x="0" y="0"/>
          <a:ext cx="0" cy="0"/>
          <a:chOff x="0" y="0"/>
          <a:chExt cx="0" cy="0"/>
        </a:xfrm>
      </p:grpSpPr>
      <p:sp>
        <p:nvSpPr>
          <p:cNvPr id="747" name="Google Shape;747;p75"/>
          <p:cNvSpPr txBox="1">
            <a:spLocks noGrp="1"/>
          </p:cNvSpPr>
          <p:nvPr>
            <p:ph type="sldNum" idx="12"/>
          </p:nvPr>
        </p:nvSpPr>
        <p:spPr>
          <a:xfrm>
            <a:off x="8896081" y="6634071"/>
            <a:ext cx="576000" cy="559800"/>
          </a:xfrm>
          <a:prstGeom prst="rect">
            <a:avLst/>
          </a:prstGeom>
          <a:noFill/>
          <a:ln>
            <a:noFill/>
          </a:ln>
        </p:spPr>
        <p:txBody>
          <a:bodyPr spcFirstLastPara="1" wrap="square" lIns="68575" tIns="34275" rIns="68575" bIns="34275" anchor="ctr" anchorCtr="0">
            <a:normAutofit/>
          </a:bodyPr>
          <a:lstStyle/>
          <a:p>
            <a:pPr marL="0" lvl="0" indent="0" algn="r" rtl="0">
              <a:spcBef>
                <a:spcPts val="0"/>
              </a:spcBef>
              <a:spcAft>
                <a:spcPts val="0"/>
              </a:spcAft>
              <a:buNone/>
            </a:pPr>
            <a:fld id="{00000000-1234-1234-1234-123412341234}" type="slidenum">
              <a:rPr lang="en"/>
              <a:t>34</a:t>
            </a:fld>
            <a:endParaRPr/>
          </a:p>
        </p:txBody>
      </p:sp>
      <p:sp>
        <p:nvSpPr>
          <p:cNvPr id="748" name="Google Shape;748;p75"/>
          <p:cNvSpPr txBox="1">
            <a:spLocks noGrp="1"/>
          </p:cNvSpPr>
          <p:nvPr>
            <p:ph type="title"/>
          </p:nvPr>
        </p:nvSpPr>
        <p:spPr>
          <a:xfrm>
            <a:off x="680072" y="542244"/>
            <a:ext cx="8216100" cy="630000"/>
          </a:xfrm>
          <a:prstGeom prst="rect">
            <a:avLst/>
          </a:prstGeom>
          <a:noFill/>
          <a:ln>
            <a:noFill/>
          </a:ln>
        </p:spPr>
        <p:txBody>
          <a:bodyPr spcFirstLastPara="1" wrap="square" lIns="68575" tIns="34275" rIns="68575" bIns="34275" anchor="ctr" anchorCtr="0">
            <a:normAutofit/>
          </a:bodyPr>
          <a:lstStyle/>
          <a:p>
            <a:pPr marL="0" lvl="0" indent="0" algn="ctr" rtl="0">
              <a:lnSpc>
                <a:spcPct val="115000"/>
              </a:lnSpc>
              <a:spcBef>
                <a:spcPts val="0"/>
              </a:spcBef>
              <a:spcAft>
                <a:spcPts val="0"/>
              </a:spcAft>
              <a:buNone/>
            </a:pPr>
            <a:r>
              <a:rPr lang="en" sz="2800">
                <a:solidFill>
                  <a:schemeClr val="accent1"/>
                </a:solidFill>
              </a:rPr>
              <a:t>Next Steps Can Begin Tomorrow!</a:t>
            </a:r>
            <a:endParaRPr sz="3200"/>
          </a:p>
        </p:txBody>
      </p:sp>
      <p:sp>
        <p:nvSpPr>
          <p:cNvPr id="749" name="Google Shape;749;p75"/>
          <p:cNvSpPr txBox="1"/>
          <p:nvPr/>
        </p:nvSpPr>
        <p:spPr>
          <a:xfrm>
            <a:off x="2248285" y="1269113"/>
            <a:ext cx="4998300" cy="1200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000" b="1">
                <a:solidFill>
                  <a:schemeClr val="accent1"/>
                </a:solidFill>
                <a:latin typeface="Montserrat"/>
                <a:ea typeface="Montserrat"/>
                <a:cs typeface="Montserrat"/>
                <a:sym typeface="Montserrat"/>
              </a:rPr>
              <a:t>TRY</a:t>
            </a:r>
            <a:r>
              <a:rPr lang="en" sz="1600" b="1">
                <a:solidFill>
                  <a:schemeClr val="accent1"/>
                </a:solidFill>
                <a:latin typeface="Montserrat"/>
                <a:ea typeface="Montserrat"/>
                <a:cs typeface="Montserrat"/>
                <a:sym typeface="Montserrat"/>
              </a:rPr>
              <a:t> </a:t>
            </a:r>
            <a:r>
              <a:rPr lang="en" sz="1600">
                <a:solidFill>
                  <a:schemeClr val="accent1"/>
                </a:solidFill>
                <a:latin typeface="Montserrat"/>
                <a:ea typeface="Montserrat"/>
                <a:cs typeface="Montserrat"/>
                <a:sym typeface="Montserrat"/>
              </a:rPr>
              <a:t>the DIMS SCORE</a:t>
            </a:r>
            <a:r>
              <a:rPr lang="en" sz="1600" baseline="30000">
                <a:solidFill>
                  <a:schemeClr val="accent1"/>
                </a:solidFill>
                <a:latin typeface="Montserrat"/>
                <a:ea typeface="Montserrat"/>
                <a:cs typeface="Montserrat"/>
                <a:sym typeface="Montserrat"/>
              </a:rPr>
              <a:t>®</a:t>
            </a:r>
            <a:r>
              <a:rPr lang="en" sz="1600">
                <a:solidFill>
                  <a:schemeClr val="accent1"/>
                </a:solidFill>
                <a:latin typeface="Montserrat"/>
                <a:ea typeface="Montserrat"/>
                <a:cs typeface="Montserrat"/>
                <a:sym typeface="Montserrat"/>
              </a:rPr>
              <a:t> Calculator yourself. </a:t>
            </a:r>
            <a:endParaRPr sz="1600">
              <a:solidFill>
                <a:schemeClr val="accent1"/>
              </a:solidFill>
              <a:latin typeface="Montserrat"/>
              <a:ea typeface="Montserrat"/>
              <a:cs typeface="Montserrat"/>
              <a:sym typeface="Montserrat"/>
            </a:endParaRPr>
          </a:p>
          <a:p>
            <a:pPr marL="0" lvl="0" indent="0" algn="l" rtl="0">
              <a:lnSpc>
                <a:spcPct val="115000"/>
              </a:lnSpc>
              <a:spcBef>
                <a:spcPts val="0"/>
              </a:spcBef>
              <a:spcAft>
                <a:spcPts val="0"/>
              </a:spcAft>
              <a:buNone/>
            </a:pPr>
            <a:r>
              <a:rPr lang="en" sz="2000" b="1">
                <a:solidFill>
                  <a:schemeClr val="accent1"/>
                </a:solidFill>
                <a:latin typeface="Montserrat"/>
                <a:ea typeface="Montserrat"/>
                <a:cs typeface="Montserrat"/>
                <a:sym typeface="Montserrat"/>
              </a:rPr>
              <a:t>SHOW</a:t>
            </a:r>
            <a:r>
              <a:rPr lang="en" sz="1600" b="1">
                <a:solidFill>
                  <a:srgbClr val="368626"/>
                </a:solidFill>
                <a:latin typeface="Montserrat"/>
                <a:ea typeface="Montserrat"/>
                <a:cs typeface="Montserrat"/>
                <a:sym typeface="Montserrat"/>
              </a:rPr>
              <a:t> </a:t>
            </a:r>
            <a:r>
              <a:rPr lang="en" sz="1600">
                <a:solidFill>
                  <a:schemeClr val="accent1"/>
                </a:solidFill>
                <a:latin typeface="Montserrat"/>
                <a:ea typeface="Montserrat"/>
                <a:cs typeface="Montserrat"/>
                <a:sym typeface="Montserrat"/>
              </a:rPr>
              <a:t>your class your own example. </a:t>
            </a:r>
            <a:endParaRPr sz="1600">
              <a:solidFill>
                <a:schemeClr val="accent1"/>
              </a:solidFill>
              <a:latin typeface="Montserrat"/>
              <a:ea typeface="Montserrat"/>
              <a:cs typeface="Montserrat"/>
              <a:sym typeface="Montserrat"/>
            </a:endParaRPr>
          </a:p>
          <a:p>
            <a:pPr marL="0" lvl="0" indent="0" algn="l" rtl="0">
              <a:lnSpc>
                <a:spcPct val="115000"/>
              </a:lnSpc>
              <a:spcBef>
                <a:spcPts val="0"/>
              </a:spcBef>
              <a:spcAft>
                <a:spcPts val="0"/>
              </a:spcAft>
              <a:buNone/>
            </a:pPr>
            <a:r>
              <a:rPr lang="en" sz="2000" b="1">
                <a:solidFill>
                  <a:schemeClr val="accent1"/>
                </a:solidFill>
                <a:latin typeface="Montserrat"/>
                <a:ea typeface="Montserrat"/>
                <a:cs typeface="Montserrat"/>
                <a:sym typeface="Montserrat"/>
              </a:rPr>
              <a:t>MODEL</a:t>
            </a:r>
            <a:r>
              <a:rPr lang="en" sz="1600" b="1">
                <a:solidFill>
                  <a:schemeClr val="accent1"/>
                </a:solidFill>
                <a:latin typeface="Montserrat"/>
                <a:ea typeface="Montserrat"/>
                <a:cs typeface="Montserrat"/>
                <a:sym typeface="Montserrat"/>
              </a:rPr>
              <a:t> </a:t>
            </a:r>
            <a:r>
              <a:rPr lang="en" sz="1600">
                <a:solidFill>
                  <a:schemeClr val="accent1"/>
                </a:solidFill>
                <a:latin typeface="Montserrat"/>
                <a:ea typeface="Montserrat"/>
                <a:cs typeface="Montserrat"/>
                <a:sym typeface="Montserrat"/>
              </a:rPr>
              <a:t>how even you find the tool helpful. </a:t>
            </a:r>
            <a:endParaRPr sz="1600"/>
          </a:p>
        </p:txBody>
      </p:sp>
      <p:grpSp>
        <p:nvGrpSpPr>
          <p:cNvPr id="750" name="Google Shape;750;p75"/>
          <p:cNvGrpSpPr/>
          <p:nvPr/>
        </p:nvGrpSpPr>
        <p:grpSpPr>
          <a:xfrm>
            <a:off x="268275" y="2566606"/>
            <a:ext cx="8958300" cy="2139749"/>
            <a:chOff x="321450" y="2566606"/>
            <a:chExt cx="8958300" cy="2139749"/>
          </a:xfrm>
        </p:grpSpPr>
        <p:grpSp>
          <p:nvGrpSpPr>
            <p:cNvPr id="751" name="Google Shape;751;p75"/>
            <p:cNvGrpSpPr/>
            <p:nvPr/>
          </p:nvGrpSpPr>
          <p:grpSpPr>
            <a:xfrm>
              <a:off x="498650" y="2566606"/>
              <a:ext cx="8773906" cy="2139749"/>
              <a:chOff x="379924" y="3208258"/>
              <a:chExt cx="6684881" cy="2674686"/>
            </a:xfrm>
          </p:grpSpPr>
          <p:sp>
            <p:nvSpPr>
              <p:cNvPr id="752" name="Google Shape;752;p75"/>
              <p:cNvSpPr txBox="1"/>
              <p:nvPr/>
            </p:nvSpPr>
            <p:spPr>
              <a:xfrm>
                <a:off x="4051905" y="3684844"/>
                <a:ext cx="3012900" cy="2198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500" b="1">
                    <a:solidFill>
                      <a:schemeClr val="lt2"/>
                    </a:solidFill>
                    <a:latin typeface="Montserrat"/>
                    <a:ea typeface="Montserrat"/>
                    <a:cs typeface="Montserrat"/>
                    <a:sym typeface="Montserrat"/>
                  </a:rPr>
                  <a:t>Bonus Assignment</a:t>
                </a:r>
                <a:r>
                  <a:rPr lang="en" sz="1500" b="1">
                    <a:solidFill>
                      <a:srgbClr val="C7478F"/>
                    </a:solidFill>
                    <a:latin typeface="Montserrat"/>
                    <a:ea typeface="Montserrat"/>
                    <a:cs typeface="Montserrat"/>
                    <a:sym typeface="Montserrat"/>
                  </a:rPr>
                  <a:t> </a:t>
                </a:r>
                <a:endParaRPr sz="1500" b="1">
                  <a:solidFill>
                    <a:srgbClr val="C7478F"/>
                  </a:solidFill>
                  <a:latin typeface="Montserrat"/>
                  <a:ea typeface="Montserrat"/>
                  <a:cs typeface="Montserrat"/>
                  <a:sym typeface="Montserrat"/>
                </a:endParaRPr>
              </a:p>
              <a:p>
                <a:pPr marL="0" lvl="0" indent="0" algn="l" rtl="0">
                  <a:lnSpc>
                    <a:spcPct val="115000"/>
                  </a:lnSpc>
                  <a:spcBef>
                    <a:spcPts val="0"/>
                  </a:spcBef>
                  <a:spcAft>
                    <a:spcPts val="0"/>
                  </a:spcAft>
                  <a:buNone/>
                </a:pPr>
                <a:r>
                  <a:rPr lang="en" sz="1500">
                    <a:solidFill>
                      <a:schemeClr val="accent1"/>
                    </a:solidFill>
                    <a:latin typeface="Montserrat"/>
                    <a:ea typeface="Montserrat"/>
                    <a:cs typeface="Montserrat"/>
                    <a:sym typeface="Montserrat"/>
                  </a:rPr>
                  <a:t>Task students with introducing thinking before buying to their siblings, cousins, or friends as way to avoid disappointment.</a:t>
                </a:r>
                <a:endParaRPr sz="1500">
                  <a:solidFill>
                    <a:schemeClr val="accent1"/>
                  </a:solidFill>
                  <a:latin typeface="Montserrat"/>
                  <a:ea typeface="Montserrat"/>
                  <a:cs typeface="Montserrat"/>
                  <a:sym typeface="Montserrat"/>
                </a:endParaRPr>
              </a:p>
              <a:p>
                <a:pPr marL="0" lvl="0" indent="0" algn="l" rtl="0">
                  <a:lnSpc>
                    <a:spcPct val="115000"/>
                  </a:lnSpc>
                  <a:spcBef>
                    <a:spcPts val="0"/>
                  </a:spcBef>
                  <a:spcAft>
                    <a:spcPts val="0"/>
                  </a:spcAft>
                  <a:buNone/>
                </a:pPr>
                <a:endParaRPr sz="1600">
                  <a:solidFill>
                    <a:schemeClr val="accent1"/>
                  </a:solidFill>
                  <a:latin typeface="Montserrat"/>
                  <a:ea typeface="Montserrat"/>
                  <a:cs typeface="Montserrat"/>
                  <a:sym typeface="Montserrat"/>
                </a:endParaRPr>
              </a:p>
            </p:txBody>
          </p:sp>
          <p:sp>
            <p:nvSpPr>
              <p:cNvPr id="753" name="Google Shape;753;p75"/>
              <p:cNvSpPr txBox="1"/>
              <p:nvPr/>
            </p:nvSpPr>
            <p:spPr>
              <a:xfrm>
                <a:off x="379924" y="3684844"/>
                <a:ext cx="3361200" cy="1847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500" b="1">
                    <a:solidFill>
                      <a:schemeClr val="lt2"/>
                    </a:solidFill>
                    <a:latin typeface="Montserrat"/>
                    <a:ea typeface="Montserrat"/>
                    <a:cs typeface="Montserrat"/>
                    <a:sym typeface="Montserrat"/>
                  </a:rPr>
                  <a:t>“Bell-Ringer” Activity</a:t>
                </a:r>
                <a:endParaRPr sz="1500" b="1">
                  <a:solidFill>
                    <a:schemeClr val="lt2"/>
                  </a:solidFill>
                  <a:latin typeface="Montserrat"/>
                  <a:ea typeface="Montserrat"/>
                  <a:cs typeface="Montserrat"/>
                  <a:sym typeface="Montserrat"/>
                </a:endParaRPr>
              </a:p>
              <a:p>
                <a:pPr marL="0" lvl="0" indent="0" algn="l" rtl="0">
                  <a:lnSpc>
                    <a:spcPct val="115000"/>
                  </a:lnSpc>
                  <a:spcBef>
                    <a:spcPts val="0"/>
                  </a:spcBef>
                  <a:spcAft>
                    <a:spcPts val="0"/>
                  </a:spcAft>
                  <a:buNone/>
                </a:pPr>
                <a:r>
                  <a:rPr lang="en" sz="1500">
                    <a:solidFill>
                      <a:schemeClr val="accent1"/>
                    </a:solidFill>
                    <a:latin typeface="Montserrat"/>
                    <a:ea typeface="Montserrat"/>
                    <a:cs typeface="Montserrat"/>
                    <a:sym typeface="Montserrat"/>
                  </a:rPr>
                  <a:t>Make financial reasoning a habit; end each week with a </a:t>
                </a:r>
                <a:r>
                  <a:rPr lang="en" sz="1500" i="1">
                    <a:solidFill>
                      <a:schemeClr val="accent1"/>
                    </a:solidFill>
                    <a:latin typeface="Montserrat"/>
                    <a:ea typeface="Montserrat"/>
                    <a:cs typeface="Montserrat"/>
                    <a:sym typeface="Montserrat"/>
                  </a:rPr>
                  <a:t>“Friday 5-Min Financial Sense Check-In” </a:t>
                </a:r>
                <a:r>
                  <a:rPr lang="en" sz="1500">
                    <a:solidFill>
                      <a:schemeClr val="accent1"/>
                    </a:solidFill>
                    <a:latin typeface="Montserrat"/>
                    <a:ea typeface="Montserrat"/>
                    <a:cs typeface="Montserrat"/>
                    <a:sym typeface="Montserrat"/>
                  </a:rPr>
                  <a:t>by calculating the DIMS SCORE</a:t>
                </a:r>
                <a:r>
                  <a:rPr lang="en" sz="1500" baseline="30000">
                    <a:solidFill>
                      <a:schemeClr val="accent1"/>
                    </a:solidFill>
                    <a:latin typeface="Montserrat"/>
                    <a:ea typeface="Montserrat"/>
                    <a:cs typeface="Montserrat"/>
                    <a:sym typeface="Montserrat"/>
                  </a:rPr>
                  <a:t>®</a:t>
                </a:r>
                <a:r>
                  <a:rPr lang="en" sz="1500">
                    <a:solidFill>
                      <a:schemeClr val="accent1"/>
                    </a:solidFill>
                    <a:latin typeface="Montserrat"/>
                    <a:ea typeface="Montserrat"/>
                    <a:cs typeface="Montserrat"/>
                    <a:sym typeface="Montserrat"/>
                  </a:rPr>
                  <a:t> for a purchase.</a:t>
                </a:r>
                <a:r>
                  <a:rPr lang="en">
                    <a:solidFill>
                      <a:schemeClr val="accent1"/>
                    </a:solidFill>
                    <a:latin typeface="Montserrat"/>
                    <a:ea typeface="Montserrat"/>
                    <a:cs typeface="Montserrat"/>
                    <a:sym typeface="Montserrat"/>
                  </a:rPr>
                  <a:t> </a:t>
                </a:r>
                <a:endParaRPr>
                  <a:solidFill>
                    <a:schemeClr val="accent1"/>
                  </a:solidFill>
                  <a:latin typeface="Montserrat"/>
                  <a:ea typeface="Montserrat"/>
                  <a:cs typeface="Montserrat"/>
                  <a:sym typeface="Montserrat"/>
                </a:endParaRPr>
              </a:p>
            </p:txBody>
          </p:sp>
          <p:sp>
            <p:nvSpPr>
              <p:cNvPr id="754" name="Google Shape;754;p75"/>
              <p:cNvSpPr txBox="1"/>
              <p:nvPr/>
            </p:nvSpPr>
            <p:spPr>
              <a:xfrm>
                <a:off x="973729" y="3208258"/>
                <a:ext cx="5747700" cy="6156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2000" b="1">
                    <a:solidFill>
                      <a:schemeClr val="lt2"/>
                    </a:solidFill>
                    <a:latin typeface="Montserrat"/>
                    <a:ea typeface="Montserrat"/>
                    <a:cs typeface="Montserrat"/>
                    <a:sym typeface="Montserrat"/>
                  </a:rPr>
                  <a:t>Term Already Planned?</a:t>
                </a:r>
                <a:endParaRPr sz="2000">
                  <a:solidFill>
                    <a:schemeClr val="lt2"/>
                  </a:solidFill>
                  <a:latin typeface="Montserrat Medium"/>
                  <a:ea typeface="Montserrat Medium"/>
                  <a:cs typeface="Montserrat Medium"/>
                  <a:sym typeface="Montserrat Medium"/>
                </a:endParaRPr>
              </a:p>
            </p:txBody>
          </p:sp>
        </p:grpSp>
        <p:sp>
          <p:nvSpPr>
            <p:cNvPr id="755" name="Google Shape;755;p75"/>
            <p:cNvSpPr/>
            <p:nvPr/>
          </p:nvSpPr>
          <p:spPr>
            <a:xfrm>
              <a:off x="321450" y="2599375"/>
              <a:ext cx="8958300" cy="1917000"/>
            </a:xfrm>
            <a:prstGeom prst="roundRect">
              <a:avLst>
                <a:gd name="adj" fmla="val 16667"/>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ontserrat Medium"/>
                <a:ea typeface="Montserrat Medium"/>
                <a:cs typeface="Montserrat Medium"/>
                <a:sym typeface="Montserrat Medium"/>
              </a:endParaRPr>
            </a:p>
          </p:txBody>
        </p:sp>
      </p:grpSp>
      <p:grpSp>
        <p:nvGrpSpPr>
          <p:cNvPr id="756" name="Google Shape;756;p75"/>
          <p:cNvGrpSpPr/>
          <p:nvPr/>
        </p:nvGrpSpPr>
        <p:grpSpPr>
          <a:xfrm>
            <a:off x="268275" y="4706350"/>
            <a:ext cx="9232499" cy="1977300"/>
            <a:chOff x="51750" y="3910775"/>
            <a:chExt cx="9232499" cy="1977300"/>
          </a:xfrm>
        </p:grpSpPr>
        <p:grpSp>
          <p:nvGrpSpPr>
            <p:cNvPr id="757" name="Google Shape;757;p75"/>
            <p:cNvGrpSpPr/>
            <p:nvPr/>
          </p:nvGrpSpPr>
          <p:grpSpPr>
            <a:xfrm>
              <a:off x="210591" y="3970847"/>
              <a:ext cx="9073658" cy="1857165"/>
              <a:chOff x="498666" y="4646022"/>
              <a:chExt cx="9073658" cy="1857165"/>
            </a:xfrm>
          </p:grpSpPr>
          <p:sp>
            <p:nvSpPr>
              <p:cNvPr id="758" name="Google Shape;758;p75"/>
              <p:cNvSpPr txBox="1"/>
              <p:nvPr/>
            </p:nvSpPr>
            <p:spPr>
              <a:xfrm>
                <a:off x="1028672" y="4646022"/>
                <a:ext cx="7543856" cy="49248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2000" b="1">
                    <a:solidFill>
                      <a:srgbClr val="6D9EEB"/>
                    </a:solidFill>
                    <a:latin typeface="Montserrat"/>
                    <a:ea typeface="Montserrat"/>
                    <a:cs typeface="Montserrat"/>
                    <a:sym typeface="Montserrat"/>
                  </a:rPr>
                  <a:t>Make it Cross-Curricular!</a:t>
                </a:r>
                <a:endParaRPr sz="2000">
                  <a:solidFill>
                    <a:srgbClr val="6D9EEB"/>
                  </a:solidFill>
                  <a:latin typeface="Montserrat Medium"/>
                  <a:ea typeface="Montserrat Medium"/>
                  <a:cs typeface="Montserrat Medium"/>
                  <a:sym typeface="Montserrat Medium"/>
                </a:endParaRPr>
              </a:p>
            </p:txBody>
          </p:sp>
          <p:sp>
            <p:nvSpPr>
              <p:cNvPr id="759" name="Google Shape;759;p75"/>
              <p:cNvSpPr txBox="1"/>
              <p:nvPr/>
            </p:nvSpPr>
            <p:spPr>
              <a:xfrm>
                <a:off x="498666" y="5025687"/>
                <a:ext cx="4491000" cy="1477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500" b="1">
                    <a:solidFill>
                      <a:srgbClr val="6D9EEB"/>
                    </a:solidFill>
                    <a:latin typeface="Montserrat"/>
                    <a:ea typeface="Montserrat"/>
                    <a:cs typeface="Montserrat"/>
                    <a:sym typeface="Montserrat"/>
                  </a:rPr>
                  <a:t>English-Language-Arts</a:t>
                </a:r>
                <a:endParaRPr sz="1500" b="1">
                  <a:solidFill>
                    <a:srgbClr val="6D9EEB"/>
                  </a:solidFill>
                  <a:latin typeface="Montserrat"/>
                  <a:ea typeface="Montserrat"/>
                  <a:cs typeface="Montserrat"/>
                  <a:sym typeface="Montserrat"/>
                </a:endParaRPr>
              </a:p>
              <a:p>
                <a:pPr marL="0" lvl="0" indent="0" algn="l" rtl="0">
                  <a:lnSpc>
                    <a:spcPct val="115000"/>
                  </a:lnSpc>
                  <a:spcBef>
                    <a:spcPts val="0"/>
                  </a:spcBef>
                  <a:spcAft>
                    <a:spcPts val="0"/>
                  </a:spcAft>
                  <a:buNone/>
                </a:pPr>
                <a:r>
                  <a:rPr lang="en" sz="1500">
                    <a:solidFill>
                      <a:schemeClr val="accent1"/>
                    </a:solidFill>
                    <a:latin typeface="Montserrat"/>
                    <a:ea typeface="Montserrat"/>
                    <a:cs typeface="Montserrat"/>
                    <a:sym typeface="Montserrat"/>
                  </a:rPr>
                  <a:t>ELA (or ESL) Teachers can follow up by asking students to craft a persuasive hand-written note to accompany their DIMS SCORE</a:t>
                </a:r>
                <a:r>
                  <a:rPr lang="en" sz="1500" baseline="30000">
                    <a:solidFill>
                      <a:schemeClr val="accent1"/>
                    </a:solidFill>
                    <a:latin typeface="Montserrat"/>
                    <a:ea typeface="Montserrat"/>
                    <a:cs typeface="Montserrat"/>
                    <a:sym typeface="Montserrat"/>
                  </a:rPr>
                  <a:t>®</a:t>
                </a:r>
                <a:r>
                  <a:rPr lang="en" sz="1500">
                    <a:solidFill>
                      <a:schemeClr val="accent1"/>
                    </a:solidFill>
                    <a:latin typeface="Montserrat"/>
                    <a:ea typeface="Montserrat"/>
                    <a:cs typeface="Montserrat"/>
                    <a:sym typeface="Montserrat"/>
                  </a:rPr>
                  <a:t> Report.</a:t>
                </a:r>
                <a:endParaRPr sz="1500">
                  <a:solidFill>
                    <a:srgbClr val="6D9EEB"/>
                  </a:solidFill>
                  <a:latin typeface="Montserrat"/>
                  <a:ea typeface="Montserrat"/>
                  <a:cs typeface="Montserrat"/>
                  <a:sym typeface="Montserrat"/>
                </a:endParaRPr>
              </a:p>
            </p:txBody>
          </p:sp>
          <p:sp>
            <p:nvSpPr>
              <p:cNvPr id="760" name="Google Shape;760;p75"/>
              <p:cNvSpPr txBox="1"/>
              <p:nvPr/>
            </p:nvSpPr>
            <p:spPr>
              <a:xfrm>
                <a:off x="5316224" y="5025675"/>
                <a:ext cx="4256100" cy="1477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500" b="1">
                    <a:solidFill>
                      <a:srgbClr val="6D9EEB"/>
                    </a:solidFill>
                    <a:latin typeface="Montserrat"/>
                    <a:ea typeface="Montserrat"/>
                    <a:cs typeface="Montserrat"/>
                    <a:sym typeface="Montserrat"/>
                  </a:rPr>
                  <a:t>Science-Geography</a:t>
                </a:r>
                <a:endParaRPr sz="1500" b="1">
                  <a:solidFill>
                    <a:srgbClr val="6D9EEB"/>
                  </a:solidFill>
                  <a:latin typeface="Montserrat"/>
                  <a:ea typeface="Montserrat"/>
                  <a:cs typeface="Montserrat"/>
                  <a:sym typeface="Montserrat"/>
                </a:endParaRPr>
              </a:p>
              <a:p>
                <a:pPr marL="0" lvl="0" indent="0" algn="l" rtl="0">
                  <a:lnSpc>
                    <a:spcPct val="115000"/>
                  </a:lnSpc>
                  <a:spcBef>
                    <a:spcPts val="0"/>
                  </a:spcBef>
                  <a:spcAft>
                    <a:spcPts val="0"/>
                  </a:spcAft>
                  <a:buNone/>
                </a:pPr>
                <a:r>
                  <a:rPr lang="en" sz="1500">
                    <a:solidFill>
                      <a:schemeClr val="accent1"/>
                    </a:solidFill>
                    <a:latin typeface="Montserrat"/>
                    <a:ea typeface="Montserrat"/>
                    <a:cs typeface="Montserrat"/>
                    <a:sym typeface="Montserrat"/>
                  </a:rPr>
                  <a:t>STEM Teachers can use the Earth Day</a:t>
                </a:r>
                <a:endParaRPr sz="1500">
                  <a:solidFill>
                    <a:schemeClr val="accent1"/>
                  </a:solidFill>
                  <a:latin typeface="Montserrat"/>
                  <a:ea typeface="Montserrat"/>
                  <a:cs typeface="Montserrat"/>
                  <a:sym typeface="Montserrat"/>
                </a:endParaRPr>
              </a:p>
              <a:p>
                <a:pPr marL="0" lvl="0" indent="0" algn="l" rtl="0">
                  <a:lnSpc>
                    <a:spcPct val="115000"/>
                  </a:lnSpc>
                  <a:spcBef>
                    <a:spcPts val="0"/>
                  </a:spcBef>
                  <a:spcAft>
                    <a:spcPts val="0"/>
                  </a:spcAft>
                  <a:buNone/>
                </a:pPr>
                <a:r>
                  <a:rPr lang="en" sz="1500">
                    <a:solidFill>
                      <a:schemeClr val="accent1"/>
                    </a:solidFill>
                    <a:latin typeface="Montserrat"/>
                    <a:ea typeface="Montserrat"/>
                    <a:cs typeface="Montserrat"/>
                    <a:sym typeface="Montserrat"/>
                  </a:rPr>
                  <a:t>Lesson Plans to discuss how thoughtful consumption is an upstream solution to climate change.</a:t>
                </a:r>
                <a:endParaRPr sz="1500" b="1">
                  <a:solidFill>
                    <a:srgbClr val="6D9EEB"/>
                  </a:solidFill>
                  <a:latin typeface="Montserrat"/>
                  <a:ea typeface="Montserrat"/>
                  <a:cs typeface="Montserrat"/>
                  <a:sym typeface="Montserrat"/>
                </a:endParaRPr>
              </a:p>
            </p:txBody>
          </p:sp>
        </p:grpSp>
        <p:sp>
          <p:nvSpPr>
            <p:cNvPr id="761" name="Google Shape;761;p75"/>
            <p:cNvSpPr/>
            <p:nvPr/>
          </p:nvSpPr>
          <p:spPr>
            <a:xfrm>
              <a:off x="51750" y="3910775"/>
              <a:ext cx="8981400" cy="1977300"/>
            </a:xfrm>
            <a:prstGeom prst="roundRect">
              <a:avLst>
                <a:gd name="adj" fmla="val 16667"/>
              </a:avLst>
            </a:prstGeom>
            <a:noFill/>
            <a:ln w="952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6D9EEB"/>
                </a:solidFill>
                <a:latin typeface="Montserrat Medium"/>
                <a:ea typeface="Montserrat Medium"/>
                <a:cs typeface="Montserrat Medium"/>
                <a:sym typeface="Montserrat Medium"/>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65"/>
        <p:cNvGrpSpPr/>
        <p:nvPr/>
      </p:nvGrpSpPr>
      <p:grpSpPr>
        <a:xfrm>
          <a:off x="0" y="0"/>
          <a:ext cx="0" cy="0"/>
          <a:chOff x="0" y="0"/>
          <a:chExt cx="0" cy="0"/>
        </a:xfrm>
      </p:grpSpPr>
      <p:sp>
        <p:nvSpPr>
          <p:cNvPr id="766" name="Google Shape;766;p76"/>
          <p:cNvSpPr txBox="1">
            <a:spLocks noGrp="1"/>
          </p:cNvSpPr>
          <p:nvPr>
            <p:ph type="title"/>
          </p:nvPr>
        </p:nvSpPr>
        <p:spPr>
          <a:xfrm>
            <a:off x="398475" y="456223"/>
            <a:ext cx="8804400" cy="1866600"/>
          </a:xfrm>
          <a:prstGeom prst="rect">
            <a:avLst/>
          </a:prstGeom>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None/>
            </a:pPr>
            <a:endParaRPr sz="2000">
              <a:solidFill>
                <a:schemeClr val="accent1"/>
              </a:solidFill>
            </a:endParaRPr>
          </a:p>
          <a:p>
            <a:pPr marL="0" marR="0" lvl="0" indent="0" algn="ctr" rtl="0">
              <a:lnSpc>
                <a:spcPct val="115000"/>
              </a:lnSpc>
              <a:spcBef>
                <a:spcPts val="0"/>
              </a:spcBef>
              <a:spcAft>
                <a:spcPts val="0"/>
              </a:spcAft>
              <a:buNone/>
            </a:pPr>
            <a:endParaRPr sz="2000">
              <a:solidFill>
                <a:schemeClr val="accent1"/>
              </a:solidFill>
            </a:endParaRPr>
          </a:p>
          <a:p>
            <a:pPr marL="0" marR="0" lvl="0" indent="0" algn="ctr" rtl="0">
              <a:lnSpc>
                <a:spcPct val="115000"/>
              </a:lnSpc>
              <a:spcBef>
                <a:spcPts val="0"/>
              </a:spcBef>
              <a:spcAft>
                <a:spcPts val="0"/>
              </a:spcAft>
              <a:buNone/>
            </a:pPr>
            <a:endParaRPr sz="2000">
              <a:solidFill>
                <a:schemeClr val="accent1"/>
              </a:solidFill>
            </a:endParaRPr>
          </a:p>
          <a:p>
            <a:pPr marL="0" marR="0" lvl="0" indent="0" algn="ctr" rtl="0">
              <a:lnSpc>
                <a:spcPct val="115000"/>
              </a:lnSpc>
              <a:spcBef>
                <a:spcPts val="0"/>
              </a:spcBef>
              <a:spcAft>
                <a:spcPts val="0"/>
              </a:spcAft>
              <a:buNone/>
            </a:pPr>
            <a:r>
              <a:rPr lang="en" sz="2800">
                <a:solidFill>
                  <a:schemeClr val="accent1"/>
                </a:solidFill>
              </a:rPr>
              <a:t>Finally, please </a:t>
            </a:r>
            <a:r>
              <a:rPr lang="en" sz="2800" b="0">
                <a:solidFill>
                  <a:srgbClr val="000000"/>
                </a:solidFill>
                <a:latin typeface="Arial"/>
                <a:ea typeface="Arial"/>
                <a:cs typeface="Arial"/>
                <a:sym typeface="Arial"/>
              </a:rPr>
              <a:t>🙏</a:t>
            </a:r>
            <a:endParaRPr sz="2800">
              <a:solidFill>
                <a:schemeClr val="accent1"/>
              </a:solidFill>
            </a:endParaRPr>
          </a:p>
          <a:p>
            <a:pPr marL="0" marR="0" lvl="0" indent="0" algn="ctr" rtl="0">
              <a:lnSpc>
                <a:spcPct val="115000"/>
              </a:lnSpc>
              <a:spcBef>
                <a:spcPts val="0"/>
              </a:spcBef>
              <a:spcAft>
                <a:spcPts val="0"/>
              </a:spcAft>
              <a:buNone/>
            </a:pPr>
            <a:r>
              <a:rPr lang="en" sz="2800">
                <a:solidFill>
                  <a:schemeClr val="accent1"/>
                </a:solidFill>
              </a:rPr>
              <a:t>let us know how it goes!</a:t>
            </a:r>
            <a:endParaRPr sz="2000">
              <a:solidFill>
                <a:schemeClr val="accent1"/>
              </a:solidFill>
            </a:endParaRPr>
          </a:p>
          <a:p>
            <a:pPr marL="0" marR="0" lvl="0" indent="0" algn="ctr" rtl="0">
              <a:lnSpc>
                <a:spcPct val="115000"/>
              </a:lnSpc>
              <a:spcBef>
                <a:spcPts val="0"/>
              </a:spcBef>
              <a:spcAft>
                <a:spcPts val="0"/>
              </a:spcAft>
              <a:buNone/>
            </a:pPr>
            <a:endParaRPr sz="900">
              <a:solidFill>
                <a:schemeClr val="accent1"/>
              </a:solidFill>
            </a:endParaRPr>
          </a:p>
          <a:p>
            <a:pPr marL="0" marR="0" lvl="0" indent="0" algn="ctr" rtl="0">
              <a:lnSpc>
                <a:spcPct val="115000"/>
              </a:lnSpc>
              <a:spcBef>
                <a:spcPts val="0"/>
              </a:spcBef>
              <a:spcAft>
                <a:spcPts val="0"/>
              </a:spcAft>
              <a:buNone/>
            </a:pPr>
            <a:endParaRPr sz="2700">
              <a:solidFill>
                <a:schemeClr val="accent1"/>
              </a:solidFill>
            </a:endParaRPr>
          </a:p>
        </p:txBody>
      </p:sp>
      <p:sp>
        <p:nvSpPr>
          <p:cNvPr id="767" name="Google Shape;767;p76"/>
          <p:cNvSpPr txBox="1">
            <a:spLocks noGrp="1"/>
          </p:cNvSpPr>
          <p:nvPr>
            <p:ph type="sldNum" idx="12"/>
          </p:nvPr>
        </p:nvSpPr>
        <p:spPr>
          <a:xfrm>
            <a:off x="8896081" y="6634071"/>
            <a:ext cx="576000" cy="559800"/>
          </a:xfrm>
          <a:prstGeom prst="rect">
            <a:avLst/>
          </a:prstGeom>
          <a:noFill/>
          <a:ln>
            <a:noFill/>
          </a:ln>
        </p:spPr>
        <p:txBody>
          <a:bodyPr spcFirstLastPara="1" wrap="square" lIns="68575" tIns="34275" rIns="68575" bIns="34275"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
              <a:t>35</a:t>
            </a:fld>
            <a:endParaRPr/>
          </a:p>
        </p:txBody>
      </p:sp>
      <p:sp>
        <p:nvSpPr>
          <p:cNvPr id="768" name="Google Shape;768;p76"/>
          <p:cNvSpPr txBox="1"/>
          <p:nvPr/>
        </p:nvSpPr>
        <p:spPr>
          <a:xfrm>
            <a:off x="1335600" y="2610710"/>
            <a:ext cx="6930000" cy="4926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2000" b="1">
                <a:solidFill>
                  <a:schemeClr val="accent1"/>
                </a:solidFill>
                <a:latin typeface="Montserrat"/>
                <a:ea typeface="Montserrat"/>
                <a:cs typeface="Montserrat"/>
                <a:sym typeface="Montserrat"/>
              </a:rPr>
              <a:t>We treat every syllable of feedback like </a:t>
            </a:r>
            <a:r>
              <a:rPr lang="en" sz="2000" b="1">
                <a:solidFill>
                  <a:srgbClr val="F1C232"/>
                </a:solidFill>
                <a:latin typeface="Montserrat"/>
                <a:ea typeface="Montserrat"/>
                <a:cs typeface="Montserrat"/>
                <a:sym typeface="Montserrat"/>
              </a:rPr>
              <a:t>gold</a:t>
            </a:r>
            <a:r>
              <a:rPr lang="en" sz="2000" b="1">
                <a:solidFill>
                  <a:schemeClr val="accent1"/>
                </a:solidFill>
                <a:latin typeface="Montserrat"/>
                <a:ea typeface="Montserrat"/>
                <a:cs typeface="Montserrat"/>
                <a:sym typeface="Montserrat"/>
              </a:rPr>
              <a:t>.</a:t>
            </a:r>
            <a:endParaRPr sz="2000" b="1">
              <a:solidFill>
                <a:schemeClr val="accent1"/>
              </a:solidFill>
              <a:latin typeface="Montserrat"/>
              <a:ea typeface="Montserrat"/>
              <a:cs typeface="Montserrat"/>
              <a:sym typeface="Montserrat"/>
            </a:endParaRPr>
          </a:p>
        </p:txBody>
      </p:sp>
      <p:sp>
        <p:nvSpPr>
          <p:cNvPr id="769" name="Google Shape;769;p76"/>
          <p:cNvSpPr txBox="1"/>
          <p:nvPr/>
        </p:nvSpPr>
        <p:spPr>
          <a:xfrm>
            <a:off x="750094" y="4840240"/>
            <a:ext cx="8100900" cy="3693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endParaRPr sz="1200">
              <a:solidFill>
                <a:schemeClr val="accent1"/>
              </a:solidFill>
              <a:latin typeface="Montserrat Medium"/>
              <a:ea typeface="Montserrat Medium"/>
              <a:cs typeface="Montserrat Medium"/>
              <a:sym typeface="Montserrat Medium"/>
            </a:endParaRPr>
          </a:p>
        </p:txBody>
      </p:sp>
      <p:grpSp>
        <p:nvGrpSpPr>
          <p:cNvPr id="770" name="Google Shape;770;p76"/>
          <p:cNvGrpSpPr/>
          <p:nvPr/>
        </p:nvGrpSpPr>
        <p:grpSpPr>
          <a:xfrm>
            <a:off x="2781075" y="3657599"/>
            <a:ext cx="4039200" cy="740325"/>
            <a:chOff x="2781075" y="3657599"/>
            <a:chExt cx="4039200" cy="740325"/>
          </a:xfrm>
        </p:grpSpPr>
        <p:sp>
          <p:nvSpPr>
            <p:cNvPr id="771" name="Google Shape;771;p76"/>
            <p:cNvSpPr/>
            <p:nvPr/>
          </p:nvSpPr>
          <p:spPr>
            <a:xfrm>
              <a:off x="2974450" y="3657599"/>
              <a:ext cx="3652200" cy="740325"/>
            </a:xfrm>
            <a:prstGeom prst="roundRect">
              <a:avLst>
                <a:gd name="adj" fmla="val 16667"/>
              </a:avLst>
            </a:prstGeom>
            <a:solidFill>
              <a:srgbClr val="C7478F"/>
            </a:solidFill>
            <a:ln w="9525" cap="flat" cmpd="sng">
              <a:solidFill>
                <a:srgbClr val="C7478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ontserrat Medium"/>
                <a:ea typeface="Montserrat Medium"/>
                <a:cs typeface="Montserrat Medium"/>
                <a:sym typeface="Montserrat Medium"/>
              </a:endParaRPr>
            </a:p>
          </p:txBody>
        </p:sp>
        <p:sp>
          <p:nvSpPr>
            <p:cNvPr id="772" name="Google Shape;772;p76"/>
            <p:cNvSpPr txBox="1"/>
            <p:nvPr/>
          </p:nvSpPr>
          <p:spPr>
            <a:xfrm>
              <a:off x="2781075" y="3725475"/>
              <a:ext cx="4039200" cy="4926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2000" b="1" u="sng">
                  <a:solidFill>
                    <a:schemeClr val="accent1"/>
                  </a:solid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karen@giftingsense.org</a:t>
              </a:r>
              <a:endParaRPr sz="1200">
                <a:solidFill>
                  <a:schemeClr val="accent1"/>
                </a:solidFill>
                <a:latin typeface="Montserrat Medium"/>
                <a:ea typeface="Montserrat Medium"/>
                <a:cs typeface="Montserrat Medium"/>
                <a:sym typeface="Montserrat Medium"/>
              </a:endParaRPr>
            </a:p>
          </p:txBody>
        </p:sp>
      </p:grpSp>
      <p:sp>
        <p:nvSpPr>
          <p:cNvPr id="773" name="Google Shape;773;p76"/>
          <p:cNvSpPr txBox="1"/>
          <p:nvPr/>
        </p:nvSpPr>
        <p:spPr>
          <a:xfrm>
            <a:off x="2278775" y="5003625"/>
            <a:ext cx="5168400" cy="10773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2000" b="1">
                <a:solidFill>
                  <a:schemeClr val="accent1"/>
                </a:solidFill>
                <a:latin typeface="Montserrat"/>
                <a:ea typeface="Montserrat"/>
                <a:cs typeface="Montserrat"/>
                <a:sym typeface="Montserrat"/>
              </a:rPr>
              <a:t>Or, reach out via the Contact Us form on giftingsense.org</a:t>
            </a:r>
            <a:endParaRPr sz="2000" b="1">
              <a:solidFill>
                <a:schemeClr val="accent1"/>
              </a:solidFill>
              <a:latin typeface="Montserrat"/>
              <a:ea typeface="Montserrat"/>
              <a:cs typeface="Montserrat"/>
              <a:sym typeface="Montserrat"/>
            </a:endParaRPr>
          </a:p>
          <a:p>
            <a:pPr marL="0" lvl="0" indent="0" algn="l" rtl="0">
              <a:spcBef>
                <a:spcPts val="0"/>
              </a:spcBef>
              <a:spcAft>
                <a:spcPts val="0"/>
              </a:spcAft>
              <a:buNone/>
            </a:pPr>
            <a:endParaRPr sz="1200">
              <a:solidFill>
                <a:schemeClr val="accent1"/>
              </a:solidFill>
              <a:latin typeface="Montserrat Medium"/>
              <a:ea typeface="Montserrat Medium"/>
              <a:cs typeface="Montserrat Medium"/>
              <a:sym typeface="Montserrat Medium"/>
            </a:endParaRPr>
          </a:p>
        </p:txBody>
      </p:sp>
      <p:sp>
        <p:nvSpPr>
          <p:cNvPr id="3" name="TextBox 2">
            <a:extLst>
              <a:ext uri="{FF2B5EF4-FFF2-40B4-BE49-F238E27FC236}">
                <a16:creationId xmlns:a16="http://schemas.microsoft.com/office/drawing/2014/main" id="{9D69C4F0-FC23-2833-B9E9-CB62EE1D210F}"/>
              </a:ext>
            </a:extLst>
          </p:cNvPr>
          <p:cNvSpPr txBox="1"/>
          <p:nvPr/>
        </p:nvSpPr>
        <p:spPr>
          <a:xfrm>
            <a:off x="2401147" y="3405499"/>
            <a:ext cx="4802292" cy="307777"/>
          </a:xfrm>
          <a:prstGeom prst="rect">
            <a:avLst/>
          </a:prstGeom>
          <a:noFill/>
        </p:spPr>
        <p:txBody>
          <a:bodyPr wrap="square">
            <a:spAutoFit/>
          </a:bodyPr>
          <a:lstStyle/>
          <a:p>
            <a:r>
              <a:rPr lang="en-CA" b="0" dirty="0">
                <a:effectLst/>
              </a:rPr>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77"/>
        <p:cNvGrpSpPr/>
        <p:nvPr/>
      </p:nvGrpSpPr>
      <p:grpSpPr>
        <a:xfrm>
          <a:off x="0" y="0"/>
          <a:ext cx="0" cy="0"/>
          <a:chOff x="0" y="0"/>
          <a:chExt cx="0" cy="0"/>
        </a:xfrm>
      </p:grpSpPr>
      <p:sp>
        <p:nvSpPr>
          <p:cNvPr id="778" name="Google Shape;778;p77"/>
          <p:cNvSpPr txBox="1">
            <a:spLocks noGrp="1"/>
          </p:cNvSpPr>
          <p:nvPr>
            <p:ph type="title"/>
          </p:nvPr>
        </p:nvSpPr>
        <p:spPr>
          <a:xfrm>
            <a:off x="1364848" y="949125"/>
            <a:ext cx="6871500" cy="1104600"/>
          </a:xfrm>
          <a:prstGeom prst="rect">
            <a:avLst/>
          </a:prstGeom>
          <a:noFill/>
          <a:ln>
            <a:noFill/>
          </a:ln>
        </p:spPr>
        <p:txBody>
          <a:bodyPr spcFirstLastPara="1" wrap="square" lIns="68575" tIns="34275" rIns="68575" bIns="34275" anchor="ctr" anchorCtr="0">
            <a:normAutofit fontScale="90000"/>
          </a:bodyPr>
          <a:lstStyle/>
          <a:p>
            <a:pPr marL="0" lvl="0" indent="0" algn="ctr" rtl="0">
              <a:lnSpc>
                <a:spcPct val="100000"/>
              </a:lnSpc>
              <a:spcBef>
                <a:spcPts val="0"/>
              </a:spcBef>
              <a:spcAft>
                <a:spcPts val="0"/>
              </a:spcAft>
              <a:buClr>
                <a:schemeClr val="lt1"/>
              </a:buClr>
              <a:buSzPct val="84375"/>
              <a:buFont typeface="Geo"/>
              <a:buNone/>
            </a:pPr>
            <a:endParaRPr sz="3200" dirty="0"/>
          </a:p>
          <a:p>
            <a:pPr marL="0" lvl="0" indent="0" algn="ctr" rtl="0">
              <a:lnSpc>
                <a:spcPct val="100000"/>
              </a:lnSpc>
              <a:spcBef>
                <a:spcPts val="0"/>
              </a:spcBef>
              <a:spcAft>
                <a:spcPts val="0"/>
              </a:spcAft>
              <a:buClr>
                <a:schemeClr val="lt1"/>
              </a:buClr>
              <a:buSzPct val="84375"/>
              <a:buFont typeface="Geo"/>
              <a:buNone/>
            </a:pPr>
            <a:endParaRPr sz="3200" dirty="0"/>
          </a:p>
          <a:p>
            <a:pPr marL="0" lvl="0" indent="0" algn="ctr" rtl="0">
              <a:lnSpc>
                <a:spcPct val="100000"/>
              </a:lnSpc>
              <a:spcBef>
                <a:spcPts val="0"/>
              </a:spcBef>
              <a:spcAft>
                <a:spcPts val="0"/>
              </a:spcAft>
              <a:buClr>
                <a:schemeClr val="lt1"/>
              </a:buClr>
              <a:buSzPct val="81818"/>
              <a:buFont typeface="Geo"/>
              <a:buNone/>
            </a:pPr>
            <a:r>
              <a:rPr lang="en" sz="3100" dirty="0"/>
              <a:t>Parting Thought:</a:t>
            </a:r>
            <a:br>
              <a:rPr lang="en" sz="3100" dirty="0"/>
            </a:br>
            <a:r>
              <a:rPr lang="en" sz="3100" dirty="0"/>
              <a:t>Every student in your classroom already knows how to want things, items or experiences.</a:t>
            </a:r>
            <a:endParaRPr sz="3100" dirty="0"/>
          </a:p>
          <a:p>
            <a:pPr marL="0" lvl="0" indent="0" algn="l" rtl="0">
              <a:lnSpc>
                <a:spcPct val="100000"/>
              </a:lnSpc>
              <a:spcBef>
                <a:spcPts val="0"/>
              </a:spcBef>
              <a:spcAft>
                <a:spcPts val="0"/>
              </a:spcAft>
              <a:buClr>
                <a:schemeClr val="lt1"/>
              </a:buClr>
              <a:buSzPct val="81818"/>
              <a:buFont typeface="Geo"/>
              <a:buNone/>
            </a:pPr>
            <a:endParaRPr sz="3300" dirty="0"/>
          </a:p>
        </p:txBody>
      </p:sp>
      <p:sp>
        <p:nvSpPr>
          <p:cNvPr id="779" name="Google Shape;779;p77"/>
          <p:cNvSpPr txBox="1"/>
          <p:nvPr/>
        </p:nvSpPr>
        <p:spPr>
          <a:xfrm>
            <a:off x="582148" y="3191550"/>
            <a:ext cx="8436900" cy="17931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2800" b="1" dirty="0">
                <a:solidFill>
                  <a:schemeClr val="accent1"/>
                </a:solidFill>
                <a:latin typeface="Montserrat"/>
                <a:ea typeface="Montserrat"/>
                <a:cs typeface="Montserrat"/>
                <a:sym typeface="Montserrat"/>
              </a:rPr>
              <a:t>This morning, we’ve test-driven tools</a:t>
            </a:r>
            <a:endParaRPr sz="2800" b="1" dirty="0">
              <a:solidFill>
                <a:schemeClr val="accent1"/>
              </a:solidFill>
              <a:latin typeface="Montserrat"/>
              <a:ea typeface="Montserrat"/>
              <a:cs typeface="Montserrat"/>
              <a:sym typeface="Montserrat"/>
            </a:endParaRPr>
          </a:p>
          <a:p>
            <a:pPr marL="0" marR="0" lvl="0" indent="0" algn="ctr" rtl="0">
              <a:spcBef>
                <a:spcPts val="0"/>
              </a:spcBef>
              <a:spcAft>
                <a:spcPts val="0"/>
              </a:spcAft>
              <a:buNone/>
            </a:pPr>
            <a:r>
              <a:rPr lang="en" sz="2800" b="1" dirty="0">
                <a:solidFill>
                  <a:schemeClr val="accent1"/>
                </a:solidFill>
                <a:latin typeface="Montserrat"/>
                <a:ea typeface="Montserrat"/>
                <a:cs typeface="Montserrat"/>
                <a:sym typeface="Montserrat"/>
              </a:rPr>
              <a:t>that can transform wanting </a:t>
            </a:r>
            <a:endParaRPr sz="2800" b="1" dirty="0">
              <a:solidFill>
                <a:schemeClr val="accent1"/>
              </a:solidFill>
              <a:latin typeface="Montserrat"/>
              <a:ea typeface="Montserrat"/>
              <a:cs typeface="Montserrat"/>
              <a:sym typeface="Montserrat"/>
            </a:endParaRPr>
          </a:p>
          <a:p>
            <a:pPr marL="0" marR="0" lvl="0" indent="0" algn="ctr" rtl="0">
              <a:spcBef>
                <a:spcPts val="0"/>
              </a:spcBef>
              <a:spcAft>
                <a:spcPts val="0"/>
              </a:spcAft>
              <a:buNone/>
            </a:pPr>
            <a:r>
              <a:rPr lang="en" sz="2800" b="1" dirty="0">
                <a:solidFill>
                  <a:schemeClr val="accent1"/>
                </a:solidFill>
                <a:latin typeface="Montserrat"/>
                <a:ea typeface="Montserrat"/>
                <a:cs typeface="Montserrat"/>
                <a:sym typeface="Montserrat"/>
              </a:rPr>
              <a:t>into the beginnings</a:t>
            </a:r>
            <a:endParaRPr sz="2800" b="1" dirty="0">
              <a:solidFill>
                <a:schemeClr val="accent1"/>
              </a:solidFill>
              <a:latin typeface="Montserrat"/>
              <a:ea typeface="Montserrat"/>
              <a:cs typeface="Montserrat"/>
              <a:sym typeface="Montserrat"/>
            </a:endParaRPr>
          </a:p>
          <a:p>
            <a:pPr marL="0" marR="0" lvl="0" indent="0" algn="ctr" rtl="0">
              <a:spcBef>
                <a:spcPts val="0"/>
              </a:spcBef>
              <a:spcAft>
                <a:spcPts val="0"/>
              </a:spcAft>
              <a:buNone/>
            </a:pPr>
            <a:r>
              <a:rPr lang="en" sz="2800" b="1" dirty="0">
                <a:solidFill>
                  <a:schemeClr val="accent1"/>
                </a:solidFill>
                <a:latin typeface="Montserrat"/>
                <a:ea typeface="Montserrat"/>
                <a:cs typeface="Montserrat"/>
                <a:sym typeface="Montserrat"/>
              </a:rPr>
              <a:t>of lifelong financial wisdom. </a:t>
            </a:r>
            <a:endParaRPr sz="2800" b="1" dirty="0">
              <a:solidFill>
                <a:schemeClr val="accent1"/>
              </a:solidFill>
              <a:latin typeface="Montserrat"/>
              <a:ea typeface="Montserrat"/>
              <a:cs typeface="Montserrat"/>
              <a:sym typeface="Montserrat"/>
            </a:endParaRPr>
          </a:p>
        </p:txBody>
      </p:sp>
      <p:sp>
        <p:nvSpPr>
          <p:cNvPr id="781" name="Google Shape;781;p77"/>
          <p:cNvSpPr txBox="1"/>
          <p:nvPr/>
        </p:nvSpPr>
        <p:spPr>
          <a:xfrm>
            <a:off x="859348" y="5388875"/>
            <a:ext cx="8159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b="1" dirty="0">
                <a:solidFill>
                  <a:schemeClr val="accent1"/>
                </a:solidFill>
                <a:latin typeface="Montserrat"/>
                <a:ea typeface="Montserrat"/>
                <a:cs typeface="Montserrat"/>
                <a:sym typeface="Montserrat"/>
              </a:rPr>
              <a:t>This is the power of spending with a plan.</a:t>
            </a:r>
            <a:endParaRPr sz="2800" b="1" dirty="0">
              <a:solidFill>
                <a:schemeClr val="accent1"/>
              </a:solidFill>
              <a:latin typeface="Montserrat"/>
              <a:ea typeface="Montserrat"/>
              <a:cs typeface="Montserrat"/>
              <a:sym typeface="Montserrat"/>
            </a:endParaRPr>
          </a:p>
        </p:txBody>
      </p:sp>
      <p:pic>
        <p:nvPicPr>
          <p:cNvPr id="3" name="Picture 2" descr="A light bulb with a bow&#10;&#10;AI-generated content may be incorrect.">
            <a:extLst>
              <a:ext uri="{FF2B5EF4-FFF2-40B4-BE49-F238E27FC236}">
                <a16:creationId xmlns:a16="http://schemas.microsoft.com/office/drawing/2014/main" id="{3FBFB413-82CD-EFAE-15DD-255ABAFB389A}"/>
              </a:ext>
            </a:extLst>
          </p:cNvPr>
          <p:cNvPicPr>
            <a:picLocks noChangeAspect="1"/>
          </p:cNvPicPr>
          <p:nvPr/>
        </p:nvPicPr>
        <p:blipFill>
          <a:blip r:embed="rId3"/>
          <a:stretch>
            <a:fillRect/>
          </a:stretch>
        </p:blipFill>
        <p:spPr>
          <a:xfrm>
            <a:off x="4433884" y="6004475"/>
            <a:ext cx="733427" cy="73342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77"/>
        <p:cNvGrpSpPr/>
        <p:nvPr/>
      </p:nvGrpSpPr>
      <p:grpSpPr>
        <a:xfrm>
          <a:off x="0" y="0"/>
          <a:ext cx="0" cy="0"/>
          <a:chOff x="0" y="0"/>
          <a:chExt cx="0" cy="0"/>
        </a:xfrm>
      </p:grpSpPr>
      <p:sp>
        <p:nvSpPr>
          <p:cNvPr id="778" name="Google Shape;778;p77"/>
          <p:cNvSpPr/>
          <p:nvPr/>
        </p:nvSpPr>
        <p:spPr>
          <a:xfrm>
            <a:off x="2202300" y="2857975"/>
            <a:ext cx="4919100" cy="903600"/>
          </a:xfrm>
          <a:prstGeom prst="roundRect">
            <a:avLst>
              <a:gd name="adj" fmla="val 16667"/>
            </a:avLst>
          </a:prstGeom>
          <a:solidFill>
            <a:srgbClr val="C7478F"/>
          </a:solidFill>
          <a:ln w="9525" cap="flat" cmpd="sng">
            <a:solidFill>
              <a:srgbClr val="C7478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ontserrat Medium"/>
              <a:ea typeface="Montserrat Medium"/>
              <a:cs typeface="Montserrat Medium"/>
              <a:sym typeface="Montserrat Medium"/>
            </a:endParaRPr>
          </a:p>
        </p:txBody>
      </p:sp>
      <p:sp>
        <p:nvSpPr>
          <p:cNvPr id="779" name="Google Shape;779;p77"/>
          <p:cNvSpPr txBox="1">
            <a:spLocks noGrp="1"/>
          </p:cNvSpPr>
          <p:nvPr>
            <p:ph type="title"/>
          </p:nvPr>
        </p:nvSpPr>
        <p:spPr>
          <a:xfrm>
            <a:off x="1364848" y="809425"/>
            <a:ext cx="6871500" cy="1104600"/>
          </a:xfrm>
          <a:prstGeom prst="rect">
            <a:avLst/>
          </a:prstGeom>
          <a:noFill/>
          <a:ln>
            <a:noFill/>
          </a:ln>
        </p:spPr>
        <p:txBody>
          <a:bodyPr spcFirstLastPara="1" wrap="square" lIns="68575" tIns="34275" rIns="68575" bIns="34275" anchor="ctr" anchorCtr="0">
            <a:normAutofit/>
          </a:bodyPr>
          <a:lstStyle/>
          <a:p>
            <a:pPr marL="0" lvl="0" indent="0" algn="ctr" rtl="0">
              <a:lnSpc>
                <a:spcPct val="100000"/>
              </a:lnSpc>
              <a:spcBef>
                <a:spcPts val="0"/>
              </a:spcBef>
              <a:spcAft>
                <a:spcPts val="0"/>
              </a:spcAft>
              <a:buClr>
                <a:schemeClr val="lt1"/>
              </a:buClr>
              <a:buSzPct val="84375"/>
              <a:buFont typeface="Geo"/>
              <a:buNone/>
            </a:pPr>
            <a:r>
              <a:rPr lang="en" sz="3200"/>
              <a:t>Thank You, Teachers </a:t>
            </a:r>
            <a:endParaRPr sz="3200"/>
          </a:p>
          <a:p>
            <a:pPr marL="0" lvl="0" indent="0" algn="ctr" rtl="0">
              <a:lnSpc>
                <a:spcPct val="100000"/>
              </a:lnSpc>
              <a:spcBef>
                <a:spcPts val="0"/>
              </a:spcBef>
              <a:spcAft>
                <a:spcPts val="0"/>
              </a:spcAft>
              <a:buClr>
                <a:schemeClr val="lt1"/>
              </a:buClr>
              <a:buSzPct val="84375"/>
              <a:buFont typeface="Geo"/>
              <a:buNone/>
            </a:pPr>
            <a:r>
              <a:rPr lang="en" sz="3200"/>
              <a:t>For Your Time Today!</a:t>
            </a:r>
            <a:endParaRPr sz="3200"/>
          </a:p>
          <a:p>
            <a:pPr marL="0" lvl="0" indent="0" algn="l" rtl="0">
              <a:lnSpc>
                <a:spcPct val="100000"/>
              </a:lnSpc>
              <a:spcBef>
                <a:spcPts val="0"/>
              </a:spcBef>
              <a:spcAft>
                <a:spcPts val="0"/>
              </a:spcAft>
              <a:buClr>
                <a:schemeClr val="lt1"/>
              </a:buClr>
              <a:buSzPct val="84375"/>
              <a:buFont typeface="Geo"/>
              <a:buNone/>
            </a:pPr>
            <a:endParaRPr sz="3200"/>
          </a:p>
        </p:txBody>
      </p:sp>
      <p:sp>
        <p:nvSpPr>
          <p:cNvPr id="780" name="Google Shape;780;p77"/>
          <p:cNvSpPr txBox="1"/>
          <p:nvPr/>
        </p:nvSpPr>
        <p:spPr>
          <a:xfrm>
            <a:off x="1361850" y="1860800"/>
            <a:ext cx="6600000" cy="34248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1900" b="1">
                <a:solidFill>
                  <a:schemeClr val="accent1"/>
                </a:solidFill>
                <a:latin typeface="Montserrat"/>
                <a:ea typeface="Montserrat"/>
                <a:cs typeface="Montserrat"/>
                <a:sym typeface="Montserrat"/>
              </a:rPr>
              <a:t>We hope this session inspires you to</a:t>
            </a:r>
            <a:endParaRPr sz="1900" b="1">
              <a:solidFill>
                <a:schemeClr val="accent1"/>
              </a:solidFill>
              <a:latin typeface="Montserrat"/>
              <a:ea typeface="Montserrat"/>
              <a:cs typeface="Montserrat"/>
              <a:sym typeface="Montserrat"/>
            </a:endParaRPr>
          </a:p>
          <a:p>
            <a:pPr marL="0" marR="0" lvl="0" indent="0" algn="ctr" rtl="0">
              <a:spcBef>
                <a:spcPts val="0"/>
              </a:spcBef>
              <a:spcAft>
                <a:spcPts val="0"/>
              </a:spcAft>
              <a:buNone/>
            </a:pPr>
            <a:r>
              <a:rPr lang="en" sz="1900" b="1">
                <a:solidFill>
                  <a:schemeClr val="accent1"/>
                </a:solidFill>
                <a:latin typeface="Montserrat"/>
                <a:ea typeface="Montserrat"/>
                <a:cs typeface="Montserrat"/>
                <a:sym typeface="Montserrat"/>
              </a:rPr>
              <a:t>give your students the best gift ever: </a:t>
            </a:r>
            <a:endParaRPr sz="1900" b="1">
              <a:solidFill>
                <a:schemeClr val="accent1"/>
              </a:solidFill>
              <a:latin typeface="Montserrat"/>
              <a:ea typeface="Montserrat"/>
              <a:cs typeface="Montserrat"/>
              <a:sym typeface="Montserrat"/>
            </a:endParaRPr>
          </a:p>
          <a:p>
            <a:pPr marL="0" marR="0" lvl="0" indent="0" algn="ctr" rtl="0">
              <a:spcBef>
                <a:spcPts val="0"/>
              </a:spcBef>
              <a:spcAft>
                <a:spcPts val="0"/>
              </a:spcAft>
              <a:buNone/>
            </a:pPr>
            <a:endParaRPr sz="1800" b="1">
              <a:solidFill>
                <a:schemeClr val="accent1"/>
              </a:solidFill>
              <a:latin typeface="Montserrat"/>
              <a:ea typeface="Montserrat"/>
              <a:cs typeface="Montserrat"/>
              <a:sym typeface="Montserrat"/>
            </a:endParaRPr>
          </a:p>
          <a:p>
            <a:pPr marL="0" marR="0" lvl="0" indent="0" algn="ctr" rtl="0">
              <a:spcBef>
                <a:spcPts val="0"/>
              </a:spcBef>
              <a:spcAft>
                <a:spcPts val="0"/>
              </a:spcAft>
              <a:buNone/>
            </a:pPr>
            <a:endParaRPr sz="1800" b="1">
              <a:solidFill>
                <a:schemeClr val="accent1"/>
              </a:solidFill>
              <a:latin typeface="Montserrat"/>
              <a:ea typeface="Montserrat"/>
              <a:cs typeface="Montserrat"/>
              <a:sym typeface="Montserrat"/>
            </a:endParaRPr>
          </a:p>
          <a:p>
            <a:pPr marL="0" marR="0" lvl="0" indent="0" algn="ctr" rtl="0">
              <a:spcBef>
                <a:spcPts val="0"/>
              </a:spcBef>
              <a:spcAft>
                <a:spcPts val="0"/>
              </a:spcAft>
              <a:buNone/>
            </a:pPr>
            <a:r>
              <a:rPr lang="en" sz="1800" b="1" u="sng">
                <a:solidFill>
                  <a:schemeClr val="accent1"/>
                </a:solid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Practice thinking before buying until</a:t>
            </a:r>
            <a:endParaRPr sz="1800" b="1">
              <a:solidFill>
                <a:schemeClr val="accent1"/>
              </a:solidFill>
              <a:latin typeface="Montserrat"/>
              <a:ea typeface="Montserrat"/>
              <a:cs typeface="Montserrat"/>
              <a:sym typeface="Montserrat"/>
            </a:endParaRPr>
          </a:p>
          <a:p>
            <a:pPr marL="0" marR="0" lvl="0" indent="0" algn="ctr" rtl="0">
              <a:spcBef>
                <a:spcPts val="0"/>
              </a:spcBef>
              <a:spcAft>
                <a:spcPts val="0"/>
              </a:spcAft>
              <a:buNone/>
            </a:pPr>
            <a:r>
              <a:rPr lang="en" sz="1800" b="1" u="sng">
                <a:solidFill>
                  <a:schemeClr val="accent1"/>
                </a:solid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it becomes a habit.</a:t>
            </a:r>
            <a:endParaRPr sz="1800" b="1">
              <a:solidFill>
                <a:schemeClr val="accent1"/>
              </a:solidFill>
              <a:latin typeface="Montserrat"/>
              <a:ea typeface="Montserrat"/>
              <a:cs typeface="Montserrat"/>
              <a:sym typeface="Montserrat"/>
            </a:endParaRPr>
          </a:p>
          <a:p>
            <a:pPr marL="0" marR="0" lvl="0" indent="0" algn="l" rtl="0">
              <a:spcBef>
                <a:spcPts val="0"/>
              </a:spcBef>
              <a:spcAft>
                <a:spcPts val="0"/>
              </a:spcAft>
              <a:buNone/>
            </a:pPr>
            <a:endParaRPr sz="1800" b="1">
              <a:solidFill>
                <a:schemeClr val="accent1"/>
              </a:solidFill>
              <a:latin typeface="Montserrat"/>
              <a:ea typeface="Montserrat"/>
              <a:cs typeface="Montserrat"/>
              <a:sym typeface="Montserrat"/>
            </a:endParaRPr>
          </a:p>
          <a:p>
            <a:pPr marL="0" marR="0" lvl="0" indent="0" algn="ctr" rtl="0">
              <a:spcBef>
                <a:spcPts val="0"/>
              </a:spcBef>
              <a:spcAft>
                <a:spcPts val="0"/>
              </a:spcAft>
              <a:buNone/>
            </a:pPr>
            <a:endParaRPr sz="1800" b="1">
              <a:solidFill>
                <a:schemeClr val="accent1"/>
              </a:solidFill>
              <a:latin typeface="Montserrat"/>
              <a:ea typeface="Montserrat"/>
              <a:cs typeface="Montserrat"/>
              <a:sym typeface="Montserrat"/>
            </a:endParaRPr>
          </a:p>
          <a:p>
            <a:pPr marL="0" marR="0" lvl="0" indent="0" algn="ctr" rtl="0">
              <a:spcBef>
                <a:spcPts val="0"/>
              </a:spcBef>
              <a:spcAft>
                <a:spcPts val="0"/>
              </a:spcAft>
              <a:buNone/>
            </a:pPr>
            <a:r>
              <a:rPr lang="en" sz="1800" b="1">
                <a:solidFill>
                  <a:schemeClr val="accent1"/>
                </a:solidFill>
                <a:latin typeface="Montserrat"/>
                <a:ea typeface="Montserrat"/>
                <a:cs typeface="Montserrat"/>
                <a:sym typeface="Montserrat"/>
              </a:rPr>
              <a:t>At the end of our time together, </a:t>
            </a:r>
            <a:endParaRPr sz="1800" b="1">
              <a:solidFill>
                <a:schemeClr val="accent1"/>
              </a:solidFill>
              <a:latin typeface="Montserrat"/>
              <a:ea typeface="Montserrat"/>
              <a:cs typeface="Montserrat"/>
              <a:sym typeface="Montserrat"/>
            </a:endParaRPr>
          </a:p>
          <a:p>
            <a:pPr marL="0" marR="0" lvl="0" indent="0" algn="ctr" rtl="0">
              <a:spcBef>
                <a:spcPts val="0"/>
              </a:spcBef>
              <a:spcAft>
                <a:spcPts val="0"/>
              </a:spcAft>
              <a:buNone/>
            </a:pPr>
            <a:r>
              <a:rPr lang="en" sz="1800" b="1">
                <a:solidFill>
                  <a:schemeClr val="accent1"/>
                </a:solidFill>
                <a:latin typeface="Montserrat"/>
                <a:ea typeface="Montserrat"/>
                <a:cs typeface="Montserrat"/>
                <a:sym typeface="Montserrat"/>
              </a:rPr>
              <a:t>we hope you understand how that</a:t>
            </a:r>
            <a:endParaRPr sz="1800" b="1">
              <a:solidFill>
                <a:schemeClr val="accent1"/>
              </a:solidFill>
              <a:latin typeface="Montserrat"/>
              <a:ea typeface="Montserrat"/>
              <a:cs typeface="Montserrat"/>
              <a:sym typeface="Montserrat"/>
            </a:endParaRPr>
          </a:p>
          <a:p>
            <a:pPr marL="0" marR="0" lvl="0" indent="0" algn="ctr" rtl="0">
              <a:spcBef>
                <a:spcPts val="0"/>
              </a:spcBef>
              <a:spcAft>
                <a:spcPts val="0"/>
              </a:spcAft>
              <a:buNone/>
            </a:pPr>
            <a:r>
              <a:rPr lang="en" sz="1800" b="1">
                <a:solidFill>
                  <a:schemeClr val="accent1"/>
                </a:solidFill>
                <a:latin typeface="Montserrat"/>
                <a:ea typeface="Montserrat"/>
                <a:cs typeface="Montserrat"/>
                <a:sym typeface="Montserrat"/>
              </a:rPr>
              <a:t>helps them, their families, </a:t>
            </a:r>
            <a:endParaRPr sz="1800" b="1">
              <a:solidFill>
                <a:schemeClr val="accent1"/>
              </a:solidFill>
              <a:latin typeface="Montserrat"/>
              <a:ea typeface="Montserrat"/>
              <a:cs typeface="Montserrat"/>
              <a:sym typeface="Montserrat"/>
            </a:endParaRPr>
          </a:p>
          <a:p>
            <a:pPr marL="0" marR="0" lvl="0" indent="0" algn="ctr" rtl="0">
              <a:spcBef>
                <a:spcPts val="0"/>
              </a:spcBef>
              <a:spcAft>
                <a:spcPts val="0"/>
              </a:spcAft>
              <a:buNone/>
            </a:pPr>
            <a:r>
              <a:rPr lang="en" sz="1800" b="1">
                <a:solidFill>
                  <a:schemeClr val="accent1"/>
                </a:solidFill>
                <a:latin typeface="Montserrat"/>
                <a:ea typeface="Montserrat"/>
                <a:cs typeface="Montserrat"/>
                <a:sym typeface="Montserrat"/>
              </a:rPr>
              <a:t>and the planet!</a:t>
            </a:r>
            <a:endParaRPr sz="1800" b="1">
              <a:solidFill>
                <a:schemeClr val="accent1"/>
              </a:solidFill>
              <a:latin typeface="Montserrat"/>
              <a:ea typeface="Montserrat"/>
              <a:cs typeface="Montserrat"/>
              <a:sym typeface="Montserrat"/>
            </a:endParaRPr>
          </a:p>
        </p:txBody>
      </p:sp>
      <p:pic>
        <p:nvPicPr>
          <p:cNvPr id="781" name="Google Shape;781;p77" descr="School boy outline"/>
          <p:cNvPicPr preferRelativeResize="0"/>
          <p:nvPr/>
        </p:nvPicPr>
        <p:blipFill rotWithShape="1">
          <a:blip r:embed="rId4">
            <a:alphaModFix/>
          </a:blip>
          <a:srcRect/>
          <a:stretch/>
        </p:blipFill>
        <p:spPr>
          <a:xfrm>
            <a:off x="2494603" y="5511458"/>
            <a:ext cx="733240" cy="733240"/>
          </a:xfrm>
          <a:prstGeom prst="rect">
            <a:avLst/>
          </a:prstGeom>
          <a:noFill/>
          <a:ln>
            <a:noFill/>
          </a:ln>
        </p:spPr>
      </p:pic>
      <p:pic>
        <p:nvPicPr>
          <p:cNvPr id="782" name="Google Shape;782;p77" descr="School girl outline"/>
          <p:cNvPicPr preferRelativeResize="0"/>
          <p:nvPr/>
        </p:nvPicPr>
        <p:blipFill rotWithShape="1">
          <a:blip r:embed="rId5">
            <a:alphaModFix/>
          </a:blip>
          <a:srcRect/>
          <a:stretch/>
        </p:blipFill>
        <p:spPr>
          <a:xfrm rot="-867873">
            <a:off x="2906120" y="5507163"/>
            <a:ext cx="741805" cy="741805"/>
          </a:xfrm>
          <a:prstGeom prst="rect">
            <a:avLst/>
          </a:prstGeom>
          <a:noFill/>
          <a:ln>
            <a:noFill/>
          </a:ln>
        </p:spPr>
      </p:pic>
      <p:pic>
        <p:nvPicPr>
          <p:cNvPr id="783" name="Google Shape;783;p77" descr="Suburban scene outline"/>
          <p:cNvPicPr preferRelativeResize="0"/>
          <p:nvPr/>
        </p:nvPicPr>
        <p:blipFill rotWithShape="1">
          <a:blip r:embed="rId6">
            <a:alphaModFix/>
          </a:blip>
          <a:srcRect/>
          <a:stretch/>
        </p:blipFill>
        <p:spPr>
          <a:xfrm>
            <a:off x="4402781" y="5480260"/>
            <a:ext cx="795640" cy="795640"/>
          </a:xfrm>
          <a:prstGeom prst="rect">
            <a:avLst/>
          </a:prstGeom>
          <a:noFill/>
          <a:ln>
            <a:noFill/>
          </a:ln>
        </p:spPr>
      </p:pic>
      <p:pic>
        <p:nvPicPr>
          <p:cNvPr id="784" name="Google Shape;784;p77" title="Teachers, (6).png"/>
          <p:cNvPicPr preferRelativeResize="0"/>
          <p:nvPr/>
        </p:nvPicPr>
        <p:blipFill rotWithShape="1">
          <a:blip r:embed="rId7">
            <a:alphaModFix/>
          </a:blip>
          <a:srcRect l="30942" t="9999" r="19440" b="40006"/>
          <a:stretch/>
        </p:blipFill>
        <p:spPr>
          <a:xfrm rot="1231536">
            <a:off x="6075510" y="5451948"/>
            <a:ext cx="818881" cy="103165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88"/>
        <p:cNvGrpSpPr/>
        <p:nvPr/>
      </p:nvGrpSpPr>
      <p:grpSpPr>
        <a:xfrm>
          <a:off x="0" y="0"/>
          <a:ext cx="0" cy="0"/>
          <a:chOff x="0" y="0"/>
          <a:chExt cx="0" cy="0"/>
        </a:xfrm>
      </p:grpSpPr>
      <p:sp>
        <p:nvSpPr>
          <p:cNvPr id="789" name="Google Shape;789;p78"/>
          <p:cNvSpPr txBox="1">
            <a:spLocks noGrp="1"/>
          </p:cNvSpPr>
          <p:nvPr>
            <p:ph type="body" idx="1"/>
          </p:nvPr>
        </p:nvSpPr>
        <p:spPr>
          <a:xfrm>
            <a:off x="510750" y="1182725"/>
            <a:ext cx="8713800" cy="5861700"/>
          </a:xfrm>
          <a:prstGeom prst="rect">
            <a:avLst/>
          </a:prstGeom>
        </p:spPr>
        <p:txBody>
          <a:bodyPr spcFirstLastPara="1" wrap="square" lIns="68575" tIns="34275" rIns="68575" bIns="34275" anchor="t" anchorCtr="0">
            <a:noAutofit/>
          </a:bodyPr>
          <a:lstStyle/>
          <a:p>
            <a:pPr marL="0" lvl="0" indent="0" algn="l" rtl="0">
              <a:lnSpc>
                <a:spcPct val="90000"/>
              </a:lnSpc>
              <a:spcBef>
                <a:spcPts val="800"/>
              </a:spcBef>
              <a:spcAft>
                <a:spcPts val="0"/>
              </a:spcAft>
              <a:buSzPts val="770"/>
              <a:buNone/>
            </a:pPr>
            <a:endParaRPr sz="1170" dirty="0"/>
          </a:p>
          <a:p>
            <a:pPr marL="0" lvl="0" indent="0" algn="l" rtl="0">
              <a:lnSpc>
                <a:spcPct val="90000"/>
              </a:lnSpc>
              <a:spcBef>
                <a:spcPts val="800"/>
              </a:spcBef>
              <a:spcAft>
                <a:spcPts val="0"/>
              </a:spcAft>
              <a:buSzPts val="770"/>
              <a:buNone/>
            </a:pPr>
            <a:endParaRPr sz="1170" dirty="0"/>
          </a:p>
          <a:p>
            <a:pPr marL="457200" lvl="0" indent="-302895" algn="l" rtl="0">
              <a:lnSpc>
                <a:spcPct val="75000"/>
              </a:lnSpc>
              <a:spcBef>
                <a:spcPts val="700"/>
              </a:spcBef>
              <a:spcAft>
                <a:spcPts val="0"/>
              </a:spcAft>
              <a:buSzPts val="1170"/>
              <a:buAutoNum type="arabicPeriod"/>
            </a:pPr>
            <a:r>
              <a:rPr lang="en" sz="1170" dirty="0"/>
              <a:t>Our permissionless mindful spending tool, the DIMS - DOES IT MAKE SENSE?</a:t>
            </a:r>
            <a:r>
              <a:rPr lang="en" sz="1170" baseline="30000" dirty="0"/>
              <a:t>®</a:t>
            </a:r>
            <a:r>
              <a:rPr lang="en" sz="1170" dirty="0"/>
              <a:t> SCORE Calculator:</a:t>
            </a:r>
            <a:endParaRPr sz="1170" dirty="0"/>
          </a:p>
          <a:p>
            <a:pPr marL="457200" lvl="0" indent="0" algn="l" rtl="0">
              <a:lnSpc>
                <a:spcPct val="75000"/>
              </a:lnSpc>
              <a:spcBef>
                <a:spcPts val="700"/>
              </a:spcBef>
              <a:spcAft>
                <a:spcPts val="0"/>
              </a:spcAft>
              <a:buNone/>
            </a:pPr>
            <a:r>
              <a:rPr lang="en" sz="1170" u="sng" dirty="0">
                <a:solidFill>
                  <a:schemeClr val="hlink"/>
                </a:solidFill>
                <a:hlinkClick r:id="rId3"/>
              </a:rPr>
              <a:t>www.giftingsense.org</a:t>
            </a:r>
            <a:endParaRPr sz="1170" dirty="0"/>
          </a:p>
          <a:p>
            <a:pPr marL="457200" lvl="0" indent="0" algn="l" rtl="0">
              <a:lnSpc>
                <a:spcPct val="75000"/>
              </a:lnSpc>
              <a:spcBef>
                <a:spcPts val="700"/>
              </a:spcBef>
              <a:spcAft>
                <a:spcPts val="0"/>
              </a:spcAft>
              <a:buNone/>
            </a:pPr>
            <a:endParaRPr sz="1170" dirty="0"/>
          </a:p>
          <a:p>
            <a:pPr marL="457200" lvl="0" indent="-302895" algn="l" rtl="0">
              <a:lnSpc>
                <a:spcPct val="75000"/>
              </a:lnSpc>
              <a:spcBef>
                <a:spcPts val="700"/>
              </a:spcBef>
              <a:spcAft>
                <a:spcPts val="0"/>
              </a:spcAft>
              <a:buSzPts val="1170"/>
              <a:buAutoNum type="arabicPeriod"/>
            </a:pPr>
            <a:r>
              <a:rPr lang="en" sz="1170" dirty="0"/>
              <a:t>The How It Works page: </a:t>
            </a:r>
            <a:endParaRPr sz="1170" dirty="0"/>
          </a:p>
          <a:p>
            <a:pPr marL="457200" lvl="0" indent="0" algn="l" rtl="0">
              <a:lnSpc>
                <a:spcPct val="75000"/>
              </a:lnSpc>
              <a:spcBef>
                <a:spcPts val="700"/>
              </a:spcBef>
              <a:spcAft>
                <a:spcPts val="0"/>
              </a:spcAft>
              <a:buNone/>
            </a:pPr>
            <a:r>
              <a:rPr lang="en" sz="1170" u="sng" dirty="0">
                <a:solidFill>
                  <a:schemeClr val="hlink"/>
                </a:solidFill>
                <a:hlinkClick r:id="rId4"/>
              </a:rPr>
              <a:t>https://giftingsense.org/how-it-works/</a:t>
            </a:r>
            <a:endParaRPr sz="1170" dirty="0"/>
          </a:p>
          <a:p>
            <a:pPr marL="457200" lvl="0" indent="0" algn="l" rtl="0">
              <a:lnSpc>
                <a:spcPct val="75000"/>
              </a:lnSpc>
              <a:spcBef>
                <a:spcPts val="700"/>
              </a:spcBef>
              <a:spcAft>
                <a:spcPts val="0"/>
              </a:spcAft>
              <a:buNone/>
            </a:pPr>
            <a:endParaRPr sz="1170" dirty="0"/>
          </a:p>
          <a:p>
            <a:pPr marL="457200" lvl="0" indent="-302895" algn="l" rtl="0">
              <a:lnSpc>
                <a:spcPct val="75000"/>
              </a:lnSpc>
              <a:spcBef>
                <a:spcPts val="700"/>
              </a:spcBef>
              <a:spcAft>
                <a:spcPts val="0"/>
              </a:spcAft>
              <a:buSzPts val="1170"/>
              <a:buAutoNum type="arabicPeriod"/>
            </a:pPr>
            <a:r>
              <a:rPr lang="en" sz="1170" dirty="0"/>
              <a:t>The Worth-the-Wait Goal Tracker:</a:t>
            </a:r>
            <a:endParaRPr sz="1170" dirty="0"/>
          </a:p>
          <a:p>
            <a:pPr marL="457200" lvl="0" indent="0" algn="l" rtl="0">
              <a:lnSpc>
                <a:spcPct val="75000"/>
              </a:lnSpc>
              <a:spcBef>
                <a:spcPts val="700"/>
              </a:spcBef>
              <a:spcAft>
                <a:spcPts val="0"/>
              </a:spcAft>
              <a:buNone/>
            </a:pPr>
            <a:r>
              <a:rPr lang="en" sz="1170" u="sng" dirty="0">
                <a:solidFill>
                  <a:schemeClr val="hlink"/>
                </a:solidFill>
                <a:hlinkClick r:id="rId5"/>
              </a:rPr>
              <a:t>https://giftingsense.org/7-ways-to-score-money-smarts-with-the-2026-fifa-world-cup/</a:t>
            </a:r>
            <a:endParaRPr sz="1170" dirty="0"/>
          </a:p>
          <a:p>
            <a:pPr marL="457200" lvl="0" indent="0" algn="l" rtl="0">
              <a:lnSpc>
                <a:spcPct val="75000"/>
              </a:lnSpc>
              <a:spcBef>
                <a:spcPts val="700"/>
              </a:spcBef>
              <a:spcAft>
                <a:spcPts val="0"/>
              </a:spcAft>
              <a:buNone/>
            </a:pPr>
            <a:endParaRPr sz="1170" dirty="0"/>
          </a:p>
          <a:p>
            <a:pPr marL="457200" lvl="0" indent="0" algn="l" rtl="0">
              <a:lnSpc>
                <a:spcPct val="75000"/>
              </a:lnSpc>
              <a:spcBef>
                <a:spcPts val="700"/>
              </a:spcBef>
              <a:spcAft>
                <a:spcPts val="0"/>
              </a:spcAft>
              <a:buNone/>
            </a:pPr>
            <a:r>
              <a:rPr lang="en" sz="1170" dirty="0"/>
              <a:t>First Car Lesson Plan and Data Collection Worksheet:</a:t>
            </a:r>
            <a:endParaRPr sz="1170" dirty="0"/>
          </a:p>
          <a:p>
            <a:pPr marL="457200" lvl="0" indent="0" algn="l" rtl="0">
              <a:lnSpc>
                <a:spcPct val="75000"/>
              </a:lnSpc>
              <a:spcBef>
                <a:spcPts val="700"/>
              </a:spcBef>
              <a:spcAft>
                <a:spcPts val="0"/>
              </a:spcAft>
              <a:buNone/>
            </a:pPr>
            <a:r>
              <a:rPr lang="en" sz="1170" u="sng" dirty="0">
                <a:solidFill>
                  <a:schemeClr val="hlink"/>
                </a:solidFill>
                <a:hlinkClick r:id="rId6"/>
              </a:rPr>
              <a:t>https://giftingsense.org/what-does-a-first-car-really-cost/</a:t>
            </a:r>
            <a:endParaRPr sz="1170" dirty="0">
              <a:solidFill>
                <a:schemeClr val="lt2"/>
              </a:solidFill>
            </a:endParaRPr>
          </a:p>
          <a:p>
            <a:pPr marL="457200" lvl="0" indent="0" algn="l" rtl="0">
              <a:lnSpc>
                <a:spcPct val="75000"/>
              </a:lnSpc>
              <a:spcBef>
                <a:spcPts val="700"/>
              </a:spcBef>
              <a:spcAft>
                <a:spcPts val="0"/>
              </a:spcAft>
              <a:buNone/>
            </a:pPr>
            <a:endParaRPr sz="1170" dirty="0"/>
          </a:p>
          <a:p>
            <a:pPr marL="457200" lvl="0" indent="-302895" algn="l" rtl="0">
              <a:lnSpc>
                <a:spcPct val="75000"/>
              </a:lnSpc>
              <a:spcBef>
                <a:spcPts val="700"/>
              </a:spcBef>
              <a:spcAft>
                <a:spcPts val="0"/>
              </a:spcAft>
              <a:buSzPts val="1170"/>
              <a:buAutoNum type="arabicPeriod"/>
            </a:pPr>
            <a:r>
              <a:rPr lang="en" sz="1170" dirty="0"/>
              <a:t>Additional lesson plans/ activities/ resources available for every quarter of the year</a:t>
            </a:r>
            <a:endParaRPr sz="1170" dirty="0"/>
          </a:p>
          <a:p>
            <a:pPr marL="457200" lvl="0" indent="0" algn="l" rtl="0">
              <a:lnSpc>
                <a:spcPct val="75000"/>
              </a:lnSpc>
              <a:spcBef>
                <a:spcPts val="700"/>
              </a:spcBef>
              <a:spcAft>
                <a:spcPts val="0"/>
              </a:spcAft>
              <a:buNone/>
            </a:pPr>
            <a:r>
              <a:rPr lang="en" sz="1170" u="sng" dirty="0">
                <a:solidFill>
                  <a:schemeClr val="hlink"/>
                </a:solidFill>
                <a:hlinkClick r:id="rId7"/>
              </a:rPr>
              <a:t>https://giftingsense.org/for-teachers/</a:t>
            </a:r>
            <a:endParaRPr sz="1170" dirty="0"/>
          </a:p>
          <a:p>
            <a:pPr marL="457200" lvl="0" indent="0" algn="l" rtl="0">
              <a:lnSpc>
                <a:spcPct val="75000"/>
              </a:lnSpc>
              <a:spcBef>
                <a:spcPts val="700"/>
              </a:spcBef>
              <a:spcAft>
                <a:spcPts val="0"/>
              </a:spcAft>
              <a:buNone/>
            </a:pPr>
            <a:endParaRPr sz="1170" dirty="0"/>
          </a:p>
          <a:p>
            <a:pPr marL="457200" lvl="0" indent="-302895" algn="l" rtl="0">
              <a:lnSpc>
                <a:spcPct val="75000"/>
              </a:lnSpc>
              <a:spcBef>
                <a:spcPts val="700"/>
              </a:spcBef>
              <a:spcAft>
                <a:spcPts val="0"/>
              </a:spcAft>
              <a:buSzPts val="1170"/>
              <a:buAutoNum type="arabicPeriod"/>
            </a:pPr>
            <a:r>
              <a:rPr lang="en" sz="1170" dirty="0"/>
              <a:t>Educator FAQs </a:t>
            </a:r>
            <a:r>
              <a:rPr lang="en" sz="1170" u="sng" dirty="0">
                <a:solidFill>
                  <a:schemeClr val="hlink"/>
                </a:solidFill>
                <a:hlinkClick r:id="rId8"/>
              </a:rPr>
              <a:t>https://giftingsense.org/what-we-have-learned-delivering-workshops/</a:t>
            </a:r>
            <a:r>
              <a:rPr lang="en" sz="1170" dirty="0"/>
              <a:t> </a:t>
            </a:r>
            <a:endParaRPr sz="1170" dirty="0"/>
          </a:p>
          <a:p>
            <a:pPr marL="457200" lvl="0" indent="0" algn="l" rtl="0">
              <a:lnSpc>
                <a:spcPct val="75000"/>
              </a:lnSpc>
              <a:spcBef>
                <a:spcPts val="700"/>
              </a:spcBef>
              <a:spcAft>
                <a:spcPts val="0"/>
              </a:spcAft>
              <a:buNone/>
            </a:pPr>
            <a:r>
              <a:rPr lang="en" sz="1170" dirty="0"/>
              <a:t>(Don’t forget </a:t>
            </a:r>
            <a:r>
              <a:rPr lang="en" sz="1170" u="sng" dirty="0">
                <a:solidFill>
                  <a:schemeClr val="lt2"/>
                </a:solidFill>
                <a:hlinkClick r:id="rId9">
                  <a:extLst>
                    <a:ext uri="{A12FA001-AC4F-418D-AE19-62706E023703}">
                      <ahyp:hlinkClr xmlns:ahyp="http://schemas.microsoft.com/office/drawing/2018/hyperlinkcolor" val="tx"/>
                    </a:ext>
                  </a:extLst>
                </a:hlinkClick>
              </a:rPr>
              <a:t>FAQs</a:t>
            </a:r>
            <a:r>
              <a:rPr lang="en" sz="1170" dirty="0"/>
              <a:t> + </a:t>
            </a:r>
            <a:r>
              <a:rPr lang="en" sz="1170" u="sng" dirty="0">
                <a:solidFill>
                  <a:schemeClr val="lt2"/>
                </a:solidFill>
                <a:hlinkClick r:id="rId10">
                  <a:extLst>
                    <a:ext uri="{A12FA001-AC4F-418D-AE19-62706E023703}">
                      <ahyp:hlinkClr xmlns:ahyp="http://schemas.microsoft.com/office/drawing/2018/hyperlinkcolor" val="tx"/>
                    </a:ext>
                  </a:extLst>
                </a:hlinkClick>
              </a:rPr>
              <a:t>Extended FAQs</a:t>
            </a:r>
            <a:r>
              <a:rPr lang="en" sz="1170" dirty="0"/>
              <a:t>)</a:t>
            </a:r>
            <a:endParaRPr sz="1170" dirty="0"/>
          </a:p>
          <a:p>
            <a:pPr marL="457200" lvl="0" indent="0" algn="l" rtl="0">
              <a:lnSpc>
                <a:spcPct val="75000"/>
              </a:lnSpc>
              <a:spcBef>
                <a:spcPts val="700"/>
              </a:spcBef>
              <a:spcAft>
                <a:spcPts val="0"/>
              </a:spcAft>
              <a:buNone/>
            </a:pPr>
            <a:endParaRPr sz="1170" dirty="0"/>
          </a:p>
          <a:p>
            <a:pPr marL="457200" lvl="0" indent="0" algn="l" rtl="0">
              <a:lnSpc>
                <a:spcPct val="75000"/>
              </a:lnSpc>
              <a:spcBef>
                <a:spcPts val="700"/>
              </a:spcBef>
              <a:spcAft>
                <a:spcPts val="0"/>
              </a:spcAft>
              <a:buNone/>
            </a:pPr>
            <a:r>
              <a:rPr lang="en" sz="1170" dirty="0"/>
              <a:t>Feel free to subscribe to our blog: </a:t>
            </a:r>
            <a:r>
              <a:rPr lang="en" sz="1170" u="sng" dirty="0">
                <a:solidFill>
                  <a:schemeClr val="hlink"/>
                </a:solidFill>
                <a:hlinkClick r:id="rId11"/>
              </a:rPr>
              <a:t>https://giftingsense.org/blog/</a:t>
            </a:r>
            <a:endParaRPr sz="1170" dirty="0">
              <a:solidFill>
                <a:schemeClr val="lt2"/>
              </a:solidFill>
            </a:endParaRPr>
          </a:p>
          <a:p>
            <a:pPr marL="457200" lvl="0" indent="0" algn="l" rtl="0">
              <a:lnSpc>
                <a:spcPct val="75000"/>
              </a:lnSpc>
              <a:spcBef>
                <a:spcPts val="700"/>
              </a:spcBef>
              <a:spcAft>
                <a:spcPts val="0"/>
              </a:spcAft>
              <a:buNone/>
            </a:pPr>
            <a:endParaRPr sz="1570" dirty="0"/>
          </a:p>
          <a:p>
            <a:pPr marL="457200" lvl="0" indent="0" algn="l" rtl="0">
              <a:lnSpc>
                <a:spcPct val="75000"/>
              </a:lnSpc>
              <a:spcBef>
                <a:spcPts val="700"/>
              </a:spcBef>
              <a:spcAft>
                <a:spcPts val="0"/>
              </a:spcAft>
              <a:buNone/>
            </a:pPr>
            <a:r>
              <a:rPr lang="en" sz="1570" dirty="0"/>
              <a:t>Or follow us on LinkedIn, Instagram or Facebook: @</a:t>
            </a:r>
            <a:r>
              <a:rPr lang="en" sz="1570" dirty="0" err="1"/>
              <a:t>giftingsense</a:t>
            </a:r>
            <a:endParaRPr sz="1570" dirty="0"/>
          </a:p>
          <a:p>
            <a:pPr marL="457200" lvl="0" indent="0" algn="l" rtl="0">
              <a:lnSpc>
                <a:spcPct val="75000"/>
              </a:lnSpc>
              <a:spcBef>
                <a:spcPts val="700"/>
              </a:spcBef>
              <a:spcAft>
                <a:spcPts val="0"/>
              </a:spcAft>
              <a:buNone/>
            </a:pPr>
            <a:endParaRPr sz="1570" dirty="0"/>
          </a:p>
          <a:p>
            <a:pPr marL="0" lvl="0" indent="0" algn="l" rtl="0">
              <a:lnSpc>
                <a:spcPct val="75000"/>
              </a:lnSpc>
              <a:spcBef>
                <a:spcPts val="700"/>
              </a:spcBef>
              <a:spcAft>
                <a:spcPts val="0"/>
              </a:spcAft>
              <a:buSzPts val="770"/>
              <a:buNone/>
            </a:pPr>
            <a:endParaRPr sz="1570" dirty="0"/>
          </a:p>
          <a:p>
            <a:pPr marL="0" lvl="0" indent="0" algn="l" rtl="0">
              <a:lnSpc>
                <a:spcPct val="75000"/>
              </a:lnSpc>
              <a:spcBef>
                <a:spcPts val="700"/>
              </a:spcBef>
              <a:spcAft>
                <a:spcPts val="0"/>
              </a:spcAft>
              <a:buSzPts val="770"/>
              <a:buNone/>
            </a:pPr>
            <a:endParaRPr sz="1570" dirty="0"/>
          </a:p>
          <a:p>
            <a:pPr marL="0" lvl="0" indent="0" algn="l" rtl="0">
              <a:lnSpc>
                <a:spcPct val="75000"/>
              </a:lnSpc>
              <a:spcBef>
                <a:spcPts val="700"/>
              </a:spcBef>
              <a:spcAft>
                <a:spcPts val="0"/>
              </a:spcAft>
              <a:buSzPts val="770"/>
              <a:buNone/>
            </a:pPr>
            <a:endParaRPr sz="939" dirty="0"/>
          </a:p>
          <a:p>
            <a:pPr marL="0" lvl="0" indent="0" algn="l" rtl="0">
              <a:lnSpc>
                <a:spcPct val="75000"/>
              </a:lnSpc>
              <a:spcBef>
                <a:spcPts val="700"/>
              </a:spcBef>
              <a:spcAft>
                <a:spcPts val="0"/>
              </a:spcAft>
              <a:buSzPts val="770"/>
              <a:buNone/>
            </a:pPr>
            <a:endParaRPr sz="939" dirty="0"/>
          </a:p>
        </p:txBody>
      </p:sp>
      <p:sp>
        <p:nvSpPr>
          <p:cNvPr id="790" name="Google Shape;790;p78"/>
          <p:cNvSpPr txBox="1">
            <a:spLocks noGrp="1"/>
          </p:cNvSpPr>
          <p:nvPr>
            <p:ph type="title"/>
          </p:nvPr>
        </p:nvSpPr>
        <p:spPr>
          <a:xfrm>
            <a:off x="660150" y="165475"/>
            <a:ext cx="8280900" cy="939900"/>
          </a:xfrm>
          <a:prstGeom prst="rect">
            <a:avLst/>
          </a:prstGeom>
          <a:noFill/>
          <a:ln>
            <a:noFill/>
          </a:ln>
        </p:spPr>
        <p:txBody>
          <a:bodyPr spcFirstLastPara="1" wrap="square" lIns="68575" tIns="34275" rIns="68575" bIns="34275" anchor="ctr" anchorCtr="0">
            <a:normAutofit/>
          </a:bodyPr>
          <a:lstStyle/>
          <a:p>
            <a:pPr marL="0" lvl="0" indent="0" algn="ctr" rtl="0">
              <a:lnSpc>
                <a:spcPct val="100000"/>
              </a:lnSpc>
              <a:spcBef>
                <a:spcPts val="0"/>
              </a:spcBef>
              <a:spcAft>
                <a:spcPts val="0"/>
              </a:spcAft>
              <a:buClr>
                <a:schemeClr val="lt1"/>
              </a:buClr>
              <a:buSzPts val="3300"/>
              <a:buFont typeface="Geo"/>
              <a:buNone/>
            </a:pPr>
            <a:r>
              <a:rPr lang="en" sz="3200"/>
              <a:t>Resources</a:t>
            </a:r>
            <a:endParaRPr sz="32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45"/>
          <p:cNvSpPr/>
          <p:nvPr/>
        </p:nvSpPr>
        <p:spPr>
          <a:xfrm>
            <a:off x="281118" y="3726026"/>
            <a:ext cx="1930500" cy="1165500"/>
          </a:xfrm>
          <a:prstGeom prst="ellipse">
            <a:avLst/>
          </a:prstGeom>
          <a:solidFill>
            <a:srgbClr val="C7478F"/>
          </a:solidFill>
          <a:ln w="9525" cap="flat" cmpd="sng">
            <a:solidFill>
              <a:srgbClr val="C7478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100" b="1">
              <a:latin typeface="Montserrat"/>
              <a:ea typeface="Montserrat"/>
              <a:cs typeface="Montserrat"/>
              <a:sym typeface="Montserrat"/>
            </a:endParaRPr>
          </a:p>
        </p:txBody>
      </p:sp>
      <p:sp>
        <p:nvSpPr>
          <p:cNvPr id="349" name="Google Shape;349;p45"/>
          <p:cNvSpPr/>
          <p:nvPr/>
        </p:nvSpPr>
        <p:spPr>
          <a:xfrm>
            <a:off x="281118" y="1863960"/>
            <a:ext cx="1930500" cy="1165500"/>
          </a:xfrm>
          <a:prstGeom prst="ellipse">
            <a:avLst/>
          </a:prstGeom>
          <a:solidFill>
            <a:srgbClr val="6D9EEB"/>
          </a:solidFill>
          <a:ln w="9525" cap="flat" cmpd="sng">
            <a:solidFill>
              <a:srgbClr val="80B5D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100" b="1">
              <a:latin typeface="Montserrat"/>
              <a:ea typeface="Montserrat"/>
              <a:cs typeface="Montserrat"/>
              <a:sym typeface="Montserrat"/>
            </a:endParaRPr>
          </a:p>
        </p:txBody>
      </p:sp>
      <p:sp>
        <p:nvSpPr>
          <p:cNvPr id="350" name="Google Shape;350;p45"/>
          <p:cNvSpPr/>
          <p:nvPr/>
        </p:nvSpPr>
        <p:spPr>
          <a:xfrm>
            <a:off x="281118" y="5588093"/>
            <a:ext cx="1930500" cy="1165500"/>
          </a:xfrm>
          <a:prstGeom prst="ellipse">
            <a:avLst/>
          </a:prstGeom>
          <a:solidFill>
            <a:srgbClr val="368626"/>
          </a:solidFill>
          <a:ln w="9525" cap="flat" cmpd="sng">
            <a:solidFill>
              <a:srgbClr val="36862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100" b="1">
              <a:latin typeface="Montserrat"/>
              <a:ea typeface="Montserrat"/>
              <a:cs typeface="Montserrat"/>
              <a:sym typeface="Montserrat"/>
            </a:endParaRPr>
          </a:p>
        </p:txBody>
      </p:sp>
      <p:sp>
        <p:nvSpPr>
          <p:cNvPr id="351" name="Google Shape;351;p45"/>
          <p:cNvSpPr txBox="1"/>
          <p:nvPr/>
        </p:nvSpPr>
        <p:spPr>
          <a:xfrm>
            <a:off x="387050" y="2180310"/>
            <a:ext cx="1690200" cy="384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900" b="1" dirty="0">
                <a:solidFill>
                  <a:schemeClr val="accent1"/>
                </a:solidFill>
                <a:latin typeface="Montserrat"/>
                <a:ea typeface="Montserrat"/>
                <a:cs typeface="Montserrat"/>
                <a:sym typeface="Montserrat"/>
              </a:rPr>
              <a:t>Engaging</a:t>
            </a:r>
            <a:endParaRPr sz="1900" b="1" dirty="0">
              <a:solidFill>
                <a:schemeClr val="accent1"/>
              </a:solidFill>
              <a:latin typeface="Montserrat"/>
              <a:ea typeface="Montserrat"/>
              <a:cs typeface="Montserrat"/>
              <a:sym typeface="Montserrat"/>
            </a:endParaRPr>
          </a:p>
        </p:txBody>
      </p:sp>
      <p:sp>
        <p:nvSpPr>
          <p:cNvPr id="352" name="Google Shape;352;p45"/>
          <p:cNvSpPr txBox="1"/>
          <p:nvPr/>
        </p:nvSpPr>
        <p:spPr>
          <a:xfrm>
            <a:off x="281119" y="2234727"/>
            <a:ext cx="294300" cy="2385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endParaRPr sz="1100"/>
          </a:p>
        </p:txBody>
      </p:sp>
      <p:sp>
        <p:nvSpPr>
          <p:cNvPr id="353" name="Google Shape;353;p45"/>
          <p:cNvSpPr txBox="1"/>
          <p:nvPr/>
        </p:nvSpPr>
        <p:spPr>
          <a:xfrm>
            <a:off x="304700" y="4021927"/>
            <a:ext cx="1854900" cy="384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900" b="1" dirty="0">
                <a:solidFill>
                  <a:schemeClr val="accent1"/>
                </a:solidFill>
                <a:latin typeface="Montserrat"/>
                <a:ea typeface="Montserrat"/>
                <a:cs typeface="Montserrat"/>
                <a:sym typeface="Montserrat"/>
              </a:rPr>
              <a:t>Powerful</a:t>
            </a:r>
            <a:endParaRPr sz="1900" b="1" dirty="0">
              <a:solidFill>
                <a:schemeClr val="accent1"/>
              </a:solidFill>
              <a:latin typeface="Montserrat"/>
              <a:ea typeface="Montserrat"/>
              <a:cs typeface="Montserrat"/>
              <a:sym typeface="Montserrat"/>
            </a:endParaRPr>
          </a:p>
        </p:txBody>
      </p:sp>
      <p:sp>
        <p:nvSpPr>
          <p:cNvPr id="354" name="Google Shape;354;p45"/>
          <p:cNvSpPr txBox="1"/>
          <p:nvPr/>
        </p:nvSpPr>
        <p:spPr>
          <a:xfrm>
            <a:off x="318918" y="5907550"/>
            <a:ext cx="1854900" cy="384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900" b="1" dirty="0">
                <a:solidFill>
                  <a:schemeClr val="accent1"/>
                </a:solidFill>
                <a:latin typeface="Montserrat"/>
                <a:ea typeface="Montserrat"/>
                <a:cs typeface="Montserrat"/>
                <a:sym typeface="Montserrat"/>
              </a:rPr>
              <a:t>Sticky</a:t>
            </a:r>
            <a:endParaRPr sz="1900" b="1" dirty="0">
              <a:solidFill>
                <a:schemeClr val="accent1"/>
              </a:solidFill>
              <a:latin typeface="Montserrat"/>
              <a:ea typeface="Montserrat"/>
              <a:cs typeface="Montserrat"/>
              <a:sym typeface="Montserrat"/>
            </a:endParaRPr>
          </a:p>
        </p:txBody>
      </p:sp>
      <p:sp>
        <p:nvSpPr>
          <p:cNvPr id="355" name="Google Shape;355;p45"/>
          <p:cNvSpPr txBox="1">
            <a:spLocks noGrp="1"/>
          </p:cNvSpPr>
          <p:nvPr>
            <p:ph type="title"/>
          </p:nvPr>
        </p:nvSpPr>
        <p:spPr>
          <a:xfrm>
            <a:off x="597516" y="250820"/>
            <a:ext cx="8406000" cy="1414200"/>
          </a:xfrm>
          <a:prstGeom prst="rect">
            <a:avLst/>
          </a:prstGeom>
          <a:noFill/>
          <a:ln>
            <a:noFill/>
          </a:ln>
        </p:spPr>
        <p:txBody>
          <a:bodyPr spcFirstLastPara="1" wrap="square" lIns="68575" tIns="34275" rIns="68575" bIns="34275" anchor="ctr" anchorCtr="0">
            <a:noAutofit/>
          </a:bodyPr>
          <a:lstStyle/>
          <a:p>
            <a:pPr marL="0" lvl="0" indent="0" algn="ctr" rtl="0">
              <a:spcBef>
                <a:spcPts val="1000"/>
              </a:spcBef>
              <a:spcAft>
                <a:spcPts val="0"/>
              </a:spcAft>
              <a:buNone/>
            </a:pPr>
            <a:r>
              <a:rPr lang="en" sz="3100"/>
              <a:t>Thinking Before Buying</a:t>
            </a:r>
            <a:endParaRPr sz="3100"/>
          </a:p>
          <a:p>
            <a:pPr marL="0" lvl="0" indent="0" algn="ctr" rtl="0">
              <a:spcBef>
                <a:spcPts val="1000"/>
              </a:spcBef>
              <a:spcAft>
                <a:spcPts val="1000"/>
              </a:spcAft>
              <a:buNone/>
            </a:pPr>
            <a:r>
              <a:rPr lang="en" sz="3100"/>
              <a:t>Workshops Are:</a:t>
            </a:r>
            <a:endParaRPr sz="3100"/>
          </a:p>
        </p:txBody>
      </p:sp>
      <p:sp>
        <p:nvSpPr>
          <p:cNvPr id="356" name="Google Shape;356;p45"/>
          <p:cNvSpPr txBox="1"/>
          <p:nvPr/>
        </p:nvSpPr>
        <p:spPr>
          <a:xfrm>
            <a:off x="2567250" y="1863960"/>
            <a:ext cx="6753000" cy="1017000"/>
          </a:xfrm>
          <a:prstGeom prst="rect">
            <a:avLst/>
          </a:prstGeom>
          <a:noFill/>
          <a:ln>
            <a:noFill/>
          </a:ln>
        </p:spPr>
        <p:txBody>
          <a:bodyPr spcFirstLastPara="1" wrap="square" lIns="45700" tIns="94750" rIns="0" bIns="94750" anchor="t" anchorCtr="0">
            <a:spAutoFit/>
          </a:bodyPr>
          <a:lstStyle/>
          <a:p>
            <a:pPr marL="0" lvl="0" indent="0" algn="l" rtl="0">
              <a:spcBef>
                <a:spcPts val="1036"/>
              </a:spcBef>
              <a:spcAft>
                <a:spcPts val="0"/>
              </a:spcAft>
              <a:buNone/>
            </a:pPr>
            <a:r>
              <a:rPr lang="en" sz="1500" b="1" dirty="0">
                <a:solidFill>
                  <a:schemeClr val="accent1"/>
                </a:solidFill>
                <a:latin typeface="Montserrat"/>
                <a:ea typeface="Montserrat"/>
                <a:cs typeface="Montserrat"/>
                <a:sym typeface="Montserrat"/>
              </a:rPr>
              <a:t>Students self-select a possible purchase to assess. </a:t>
            </a:r>
            <a:endParaRPr sz="1500" b="1" dirty="0">
              <a:solidFill>
                <a:schemeClr val="accent1"/>
              </a:solidFill>
              <a:latin typeface="Montserrat"/>
              <a:ea typeface="Montserrat"/>
              <a:cs typeface="Montserrat"/>
              <a:sym typeface="Montserrat"/>
            </a:endParaRPr>
          </a:p>
          <a:p>
            <a:pPr marL="0" lvl="0" indent="0" algn="l" rtl="0">
              <a:spcBef>
                <a:spcPts val="1036"/>
              </a:spcBef>
              <a:spcAft>
                <a:spcPts val="1036"/>
              </a:spcAft>
              <a:buNone/>
            </a:pPr>
            <a:r>
              <a:rPr lang="en" sz="1500" dirty="0">
                <a:solidFill>
                  <a:schemeClr val="accent1"/>
                </a:solidFill>
                <a:latin typeface="Montserrat"/>
                <a:ea typeface="Montserrat"/>
                <a:cs typeface="Montserrat"/>
                <a:sym typeface="Montserrat"/>
              </a:rPr>
              <a:t>They appreciate agency - being able to work on a problem that matters to them in real-time: </a:t>
            </a:r>
            <a:r>
              <a:rPr lang="en" sz="1500" i="1" dirty="0">
                <a:solidFill>
                  <a:schemeClr val="accent1"/>
                </a:solidFill>
                <a:latin typeface="Montserrat"/>
                <a:ea typeface="Montserrat"/>
                <a:cs typeface="Montserrat"/>
                <a:sym typeface="Montserrat"/>
              </a:rPr>
              <a:t>“Should I buy this item or experience?”</a:t>
            </a:r>
            <a:endParaRPr sz="1500" i="1" dirty="0">
              <a:solidFill>
                <a:schemeClr val="accent1"/>
              </a:solidFill>
              <a:latin typeface="Montserrat"/>
              <a:ea typeface="Montserrat"/>
              <a:cs typeface="Montserrat"/>
              <a:sym typeface="Montserrat"/>
            </a:endParaRPr>
          </a:p>
        </p:txBody>
      </p:sp>
      <p:sp>
        <p:nvSpPr>
          <p:cNvPr id="357" name="Google Shape;357;p45"/>
          <p:cNvSpPr txBox="1"/>
          <p:nvPr/>
        </p:nvSpPr>
        <p:spPr>
          <a:xfrm>
            <a:off x="2640300" y="3247210"/>
            <a:ext cx="6606900" cy="2096400"/>
          </a:xfrm>
          <a:prstGeom prst="rect">
            <a:avLst/>
          </a:prstGeom>
          <a:noFill/>
          <a:ln>
            <a:noFill/>
          </a:ln>
        </p:spPr>
        <p:txBody>
          <a:bodyPr spcFirstLastPara="1" wrap="square" lIns="45700" tIns="93175" rIns="0" bIns="93175" anchor="t" anchorCtr="0">
            <a:spAutoFit/>
          </a:bodyPr>
          <a:lstStyle/>
          <a:p>
            <a:pPr marL="0" lvl="0" indent="0" algn="l" rtl="0">
              <a:spcBef>
                <a:spcPts val="1019"/>
              </a:spcBef>
              <a:spcAft>
                <a:spcPts val="0"/>
              </a:spcAft>
              <a:buNone/>
            </a:pPr>
            <a:r>
              <a:rPr lang="en" sz="1500" b="1" dirty="0">
                <a:solidFill>
                  <a:schemeClr val="accent1"/>
                </a:solidFill>
                <a:latin typeface="Montserrat"/>
                <a:ea typeface="Montserrat"/>
                <a:cs typeface="Montserrat"/>
                <a:sym typeface="Montserrat"/>
              </a:rPr>
              <a:t>Students discover that it only takes minutes to ask &amp; answer the questions that can help them:</a:t>
            </a:r>
            <a:r>
              <a:rPr lang="en" sz="1500" dirty="0">
                <a:solidFill>
                  <a:schemeClr val="accent1"/>
                </a:solidFill>
                <a:latin typeface="Montserrat"/>
                <a:ea typeface="Montserrat"/>
                <a:cs typeface="Montserrat"/>
                <a:sym typeface="Montserrat"/>
              </a:rPr>
              <a:t> </a:t>
            </a:r>
            <a:endParaRPr sz="1500" dirty="0">
              <a:solidFill>
                <a:schemeClr val="accent1"/>
              </a:solidFill>
              <a:latin typeface="Montserrat"/>
              <a:ea typeface="Montserrat"/>
              <a:cs typeface="Montserrat"/>
              <a:sym typeface="Montserrat"/>
            </a:endParaRPr>
          </a:p>
          <a:p>
            <a:pPr marL="0" lvl="0" indent="0" algn="l" rtl="0">
              <a:spcBef>
                <a:spcPts val="1019"/>
              </a:spcBef>
              <a:spcAft>
                <a:spcPts val="0"/>
              </a:spcAft>
              <a:buNone/>
            </a:pPr>
            <a:r>
              <a:rPr lang="en" sz="1500" dirty="0">
                <a:solidFill>
                  <a:srgbClr val="368626"/>
                </a:solidFill>
                <a:latin typeface="Montserrat"/>
                <a:ea typeface="Montserrat"/>
                <a:cs typeface="Montserrat"/>
                <a:sym typeface="Montserrat"/>
              </a:rPr>
              <a:t>⭐ </a:t>
            </a:r>
            <a:r>
              <a:rPr lang="en" sz="1500" dirty="0">
                <a:solidFill>
                  <a:schemeClr val="accent1"/>
                </a:solidFill>
                <a:latin typeface="Montserrat"/>
                <a:ea typeface="Montserrat"/>
                <a:cs typeface="Montserrat"/>
                <a:sym typeface="Montserrat"/>
              </a:rPr>
              <a:t>Avoid Disappointment</a:t>
            </a:r>
            <a:endParaRPr sz="1500" dirty="0">
              <a:solidFill>
                <a:schemeClr val="accent1"/>
              </a:solidFill>
              <a:latin typeface="Montserrat"/>
              <a:ea typeface="Montserrat"/>
              <a:cs typeface="Montserrat"/>
              <a:sym typeface="Montserrat"/>
            </a:endParaRPr>
          </a:p>
          <a:p>
            <a:pPr marL="0" lvl="0" indent="0" algn="l" rtl="0">
              <a:spcBef>
                <a:spcPts val="1019"/>
              </a:spcBef>
              <a:spcAft>
                <a:spcPts val="0"/>
              </a:spcAft>
              <a:buNone/>
            </a:pPr>
            <a:r>
              <a:rPr lang="en" sz="1500" dirty="0">
                <a:solidFill>
                  <a:srgbClr val="368626"/>
                </a:solidFill>
                <a:latin typeface="Montserrat"/>
                <a:ea typeface="Montserrat"/>
                <a:cs typeface="Montserrat"/>
                <a:sym typeface="Montserrat"/>
              </a:rPr>
              <a:t>⭐ </a:t>
            </a:r>
            <a:r>
              <a:rPr lang="en" sz="1500" dirty="0">
                <a:solidFill>
                  <a:schemeClr val="accent1"/>
                </a:solidFill>
                <a:latin typeface="Montserrat"/>
                <a:ea typeface="Montserrat"/>
                <a:cs typeface="Montserrat"/>
                <a:sym typeface="Montserrat"/>
              </a:rPr>
              <a:t>Reduce Waste</a:t>
            </a:r>
            <a:endParaRPr sz="1500" dirty="0">
              <a:solidFill>
                <a:schemeClr val="accent1"/>
              </a:solidFill>
              <a:latin typeface="Montserrat"/>
              <a:ea typeface="Montserrat"/>
              <a:cs typeface="Montserrat"/>
              <a:sym typeface="Montserrat"/>
            </a:endParaRPr>
          </a:p>
          <a:p>
            <a:pPr marL="0" lvl="0" indent="0" algn="l" rtl="0">
              <a:spcBef>
                <a:spcPts val="1019"/>
              </a:spcBef>
              <a:spcAft>
                <a:spcPts val="0"/>
              </a:spcAft>
              <a:buNone/>
            </a:pPr>
            <a:r>
              <a:rPr lang="en" sz="1500" dirty="0">
                <a:solidFill>
                  <a:srgbClr val="368626"/>
                </a:solidFill>
                <a:latin typeface="Montserrat"/>
                <a:ea typeface="Montserrat"/>
                <a:cs typeface="Montserrat"/>
                <a:sym typeface="Montserrat"/>
              </a:rPr>
              <a:t>⭐ </a:t>
            </a:r>
            <a:r>
              <a:rPr lang="en" sz="1500" dirty="0">
                <a:solidFill>
                  <a:schemeClr val="accent1"/>
                </a:solidFill>
                <a:latin typeface="Montserrat"/>
                <a:ea typeface="Montserrat"/>
                <a:cs typeface="Montserrat"/>
                <a:sym typeface="Montserrat"/>
              </a:rPr>
              <a:t>Improve Family Harmony</a:t>
            </a:r>
            <a:endParaRPr sz="1500" dirty="0">
              <a:solidFill>
                <a:schemeClr val="accent1"/>
              </a:solidFill>
              <a:latin typeface="Montserrat"/>
              <a:ea typeface="Montserrat"/>
              <a:cs typeface="Montserrat"/>
              <a:sym typeface="Montserrat"/>
            </a:endParaRPr>
          </a:p>
          <a:p>
            <a:pPr marL="0" lvl="0" indent="0" algn="l" rtl="0">
              <a:spcBef>
                <a:spcPts val="1019"/>
              </a:spcBef>
              <a:spcAft>
                <a:spcPts val="1019"/>
              </a:spcAft>
              <a:buNone/>
            </a:pPr>
            <a:r>
              <a:rPr lang="en" sz="1500" dirty="0">
                <a:solidFill>
                  <a:srgbClr val="368626"/>
                </a:solidFill>
                <a:latin typeface="Montserrat"/>
                <a:ea typeface="Montserrat"/>
                <a:cs typeface="Montserrat"/>
                <a:sym typeface="Montserrat"/>
              </a:rPr>
              <a:t>⭐ </a:t>
            </a:r>
            <a:r>
              <a:rPr lang="en" sz="1500" dirty="0">
                <a:solidFill>
                  <a:schemeClr val="accent1"/>
                </a:solidFill>
                <a:latin typeface="Montserrat"/>
                <a:ea typeface="Montserrat"/>
                <a:cs typeface="Montserrat"/>
                <a:sym typeface="Montserrat"/>
              </a:rPr>
              <a:t>Protect the Planet</a:t>
            </a:r>
            <a:endParaRPr sz="1500" dirty="0">
              <a:solidFill>
                <a:schemeClr val="accent1"/>
              </a:solidFill>
              <a:latin typeface="Montserrat"/>
              <a:ea typeface="Montserrat"/>
              <a:cs typeface="Montserrat"/>
              <a:sym typeface="Montserrat"/>
            </a:endParaRPr>
          </a:p>
        </p:txBody>
      </p:sp>
      <p:sp>
        <p:nvSpPr>
          <p:cNvPr id="358" name="Google Shape;358;p45"/>
          <p:cNvSpPr txBox="1"/>
          <p:nvPr/>
        </p:nvSpPr>
        <p:spPr>
          <a:xfrm>
            <a:off x="2567030" y="5591200"/>
            <a:ext cx="6753000" cy="1017000"/>
          </a:xfrm>
          <a:prstGeom prst="rect">
            <a:avLst/>
          </a:prstGeom>
          <a:noFill/>
          <a:ln>
            <a:noFill/>
          </a:ln>
        </p:spPr>
        <p:txBody>
          <a:bodyPr spcFirstLastPara="1" wrap="square" lIns="45700" tIns="94750" rIns="0" bIns="94750" anchor="t" anchorCtr="0">
            <a:spAutoFit/>
          </a:bodyPr>
          <a:lstStyle/>
          <a:p>
            <a:pPr marL="0" lvl="0" indent="0" algn="l" rtl="0">
              <a:spcBef>
                <a:spcPts val="1036"/>
              </a:spcBef>
              <a:spcAft>
                <a:spcPts val="0"/>
              </a:spcAft>
              <a:buNone/>
            </a:pPr>
            <a:r>
              <a:rPr lang="en" sz="1500" b="1" dirty="0">
                <a:solidFill>
                  <a:schemeClr val="accent1"/>
                </a:solidFill>
                <a:latin typeface="Montserrat"/>
                <a:ea typeface="Montserrat"/>
                <a:cs typeface="Montserrat"/>
                <a:sym typeface="Montserrat"/>
              </a:rPr>
              <a:t>Success always tastes good!</a:t>
            </a:r>
            <a:r>
              <a:rPr lang="en" sz="1500" dirty="0">
                <a:solidFill>
                  <a:schemeClr val="accent1"/>
                </a:solidFill>
                <a:latin typeface="Montserrat"/>
                <a:ea typeface="Montserrat"/>
                <a:cs typeface="Montserrat"/>
                <a:sym typeface="Montserrat"/>
              </a:rPr>
              <a:t> </a:t>
            </a:r>
            <a:endParaRPr sz="1500" dirty="0">
              <a:solidFill>
                <a:schemeClr val="accent1"/>
              </a:solidFill>
              <a:latin typeface="Montserrat"/>
              <a:ea typeface="Montserrat"/>
              <a:cs typeface="Montserrat"/>
              <a:sym typeface="Montserrat"/>
            </a:endParaRPr>
          </a:p>
          <a:p>
            <a:pPr marL="0" lvl="0" indent="0" algn="l" rtl="0">
              <a:spcBef>
                <a:spcPts val="1036"/>
              </a:spcBef>
              <a:spcAft>
                <a:spcPts val="1036"/>
              </a:spcAft>
              <a:buNone/>
            </a:pPr>
            <a:r>
              <a:rPr lang="en" sz="1500" dirty="0">
                <a:solidFill>
                  <a:schemeClr val="accent1"/>
                </a:solidFill>
                <a:latin typeface="Montserrat"/>
                <a:ea typeface="Montserrat"/>
                <a:cs typeface="Montserrat"/>
                <a:sym typeface="Montserrat"/>
              </a:rPr>
              <a:t>Once you know thinking before buying can help shape your future, why would you ever stop?</a:t>
            </a:r>
            <a:endParaRPr sz="1500" dirty="0">
              <a:solidFill>
                <a:schemeClr val="accent1"/>
              </a:solidFill>
              <a:latin typeface="Montserrat"/>
              <a:ea typeface="Montserrat"/>
              <a:cs typeface="Montserrat"/>
              <a:sym typeface="Montserra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4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5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5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5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5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5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46"/>
          <p:cNvSpPr/>
          <p:nvPr/>
        </p:nvSpPr>
        <p:spPr>
          <a:xfrm>
            <a:off x="281832" y="3439360"/>
            <a:ext cx="2055300" cy="1055400"/>
          </a:xfrm>
          <a:prstGeom prst="wedgeEllipseCallout">
            <a:avLst>
              <a:gd name="adj1" fmla="val 51282"/>
              <a:gd name="adj2" fmla="val 48798"/>
            </a:avLst>
          </a:prstGeom>
          <a:solidFill>
            <a:srgbClr val="C7478F"/>
          </a:solidFill>
          <a:ln w="9525" cap="flat" cmpd="sng">
            <a:solidFill>
              <a:srgbClr val="C7478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ontserrat Medium"/>
              <a:ea typeface="Montserrat Medium"/>
              <a:cs typeface="Montserrat Medium"/>
              <a:sym typeface="Montserrat Medium"/>
            </a:endParaRPr>
          </a:p>
        </p:txBody>
      </p:sp>
      <p:sp>
        <p:nvSpPr>
          <p:cNvPr id="364" name="Google Shape;364;p46"/>
          <p:cNvSpPr/>
          <p:nvPr/>
        </p:nvSpPr>
        <p:spPr>
          <a:xfrm>
            <a:off x="281832" y="5164780"/>
            <a:ext cx="2055300" cy="1055400"/>
          </a:xfrm>
          <a:prstGeom prst="wedgeEllipseCallout">
            <a:avLst>
              <a:gd name="adj1" fmla="val 50003"/>
              <a:gd name="adj2" fmla="val 50631"/>
            </a:avLst>
          </a:prstGeom>
          <a:solidFill>
            <a:srgbClr val="368626"/>
          </a:solidFill>
          <a:ln w="9525" cap="flat" cmpd="sng">
            <a:solidFill>
              <a:srgbClr val="36862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ontserrat Medium"/>
              <a:ea typeface="Montserrat Medium"/>
              <a:cs typeface="Montserrat Medium"/>
              <a:sym typeface="Montserrat Medium"/>
            </a:endParaRPr>
          </a:p>
        </p:txBody>
      </p:sp>
      <p:sp>
        <p:nvSpPr>
          <p:cNvPr id="365" name="Google Shape;365;p46"/>
          <p:cNvSpPr/>
          <p:nvPr/>
        </p:nvSpPr>
        <p:spPr>
          <a:xfrm>
            <a:off x="281105" y="1713940"/>
            <a:ext cx="2055300" cy="1055400"/>
          </a:xfrm>
          <a:prstGeom prst="wedgeEllipseCallout">
            <a:avLst>
              <a:gd name="adj1" fmla="val 56427"/>
              <a:gd name="adj2" fmla="val 42415"/>
            </a:avLst>
          </a:prstGeom>
          <a:solidFill>
            <a:srgbClr val="6D9EEB"/>
          </a:solidFill>
          <a:ln w="9525" cap="flat" cmpd="sng">
            <a:solidFill>
              <a:srgbClr val="80B5D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ontserrat Medium"/>
              <a:ea typeface="Montserrat Medium"/>
              <a:cs typeface="Montserrat Medium"/>
              <a:sym typeface="Montserrat Medium"/>
            </a:endParaRPr>
          </a:p>
        </p:txBody>
      </p:sp>
      <p:sp>
        <p:nvSpPr>
          <p:cNvPr id="366" name="Google Shape;366;p46"/>
          <p:cNvSpPr txBox="1"/>
          <p:nvPr/>
        </p:nvSpPr>
        <p:spPr>
          <a:xfrm>
            <a:off x="281119" y="2234727"/>
            <a:ext cx="294300" cy="2385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endParaRPr sz="1100"/>
          </a:p>
        </p:txBody>
      </p:sp>
      <p:sp>
        <p:nvSpPr>
          <p:cNvPr id="367" name="Google Shape;367;p46"/>
          <p:cNvSpPr txBox="1">
            <a:spLocks noGrp="1"/>
          </p:cNvSpPr>
          <p:nvPr>
            <p:ph type="title"/>
          </p:nvPr>
        </p:nvSpPr>
        <p:spPr>
          <a:xfrm>
            <a:off x="597516" y="250820"/>
            <a:ext cx="8406000" cy="1414200"/>
          </a:xfrm>
          <a:prstGeom prst="rect">
            <a:avLst/>
          </a:prstGeom>
          <a:noFill/>
          <a:ln>
            <a:noFill/>
          </a:ln>
        </p:spPr>
        <p:txBody>
          <a:bodyPr spcFirstLastPara="1" wrap="square" lIns="68575" tIns="34275" rIns="68575" bIns="34275" anchor="ctr" anchorCtr="0">
            <a:noAutofit/>
          </a:bodyPr>
          <a:lstStyle/>
          <a:p>
            <a:pPr marL="0" lvl="0" indent="0" algn="ctr" rtl="0">
              <a:spcBef>
                <a:spcPts val="1000"/>
              </a:spcBef>
              <a:spcAft>
                <a:spcPts val="1000"/>
              </a:spcAft>
              <a:buNone/>
            </a:pPr>
            <a:r>
              <a:rPr lang="en" sz="3100"/>
              <a:t>Post-workshop remarks: </a:t>
            </a:r>
            <a:endParaRPr sz="3100"/>
          </a:p>
        </p:txBody>
      </p:sp>
      <p:sp>
        <p:nvSpPr>
          <p:cNvPr id="368" name="Google Shape;368;p46"/>
          <p:cNvSpPr txBox="1"/>
          <p:nvPr/>
        </p:nvSpPr>
        <p:spPr>
          <a:xfrm>
            <a:off x="2494200" y="1582090"/>
            <a:ext cx="6753000" cy="1319100"/>
          </a:xfrm>
          <a:prstGeom prst="rect">
            <a:avLst/>
          </a:prstGeom>
          <a:noFill/>
          <a:ln>
            <a:noFill/>
          </a:ln>
        </p:spPr>
        <p:txBody>
          <a:bodyPr spcFirstLastPara="1" wrap="square" lIns="45700" tIns="94750" rIns="0" bIns="94750" anchor="t" anchorCtr="0">
            <a:spAutoFit/>
          </a:bodyPr>
          <a:lstStyle/>
          <a:p>
            <a:pPr marL="0" lvl="0" indent="0" algn="l" rtl="0">
              <a:spcBef>
                <a:spcPts val="1036"/>
              </a:spcBef>
              <a:spcAft>
                <a:spcPts val="0"/>
              </a:spcAft>
              <a:buNone/>
            </a:pPr>
            <a:r>
              <a:rPr lang="en" dirty="0">
                <a:solidFill>
                  <a:schemeClr val="accent1"/>
                </a:solidFill>
                <a:latin typeface="Montserrat"/>
                <a:ea typeface="Montserrat"/>
                <a:cs typeface="Montserrat"/>
                <a:sym typeface="Montserrat"/>
              </a:rPr>
              <a:t>“Best interactive class!”</a:t>
            </a:r>
            <a:endParaRPr dirty="0">
              <a:solidFill>
                <a:schemeClr val="accent1"/>
              </a:solidFill>
              <a:latin typeface="Montserrat"/>
              <a:ea typeface="Montserrat"/>
              <a:cs typeface="Montserrat"/>
              <a:sym typeface="Montserrat"/>
            </a:endParaRPr>
          </a:p>
          <a:p>
            <a:pPr marL="0" lvl="0" indent="0" algn="l" rtl="0">
              <a:spcBef>
                <a:spcPts val="1036"/>
              </a:spcBef>
              <a:spcAft>
                <a:spcPts val="0"/>
              </a:spcAft>
              <a:buNone/>
            </a:pPr>
            <a:r>
              <a:rPr lang="en" dirty="0">
                <a:solidFill>
                  <a:schemeClr val="accent1"/>
                </a:solidFill>
                <a:latin typeface="Montserrat"/>
                <a:ea typeface="Montserrat"/>
                <a:cs typeface="Montserrat"/>
                <a:sym typeface="Montserrat"/>
              </a:rPr>
              <a:t>“You could hear a pin drop when the kids were calculating their DIMS SCORE</a:t>
            </a:r>
            <a:r>
              <a:rPr lang="en" baseline="30000" dirty="0">
                <a:solidFill>
                  <a:schemeClr val="accent1"/>
                </a:solidFill>
                <a:latin typeface="Montserrat"/>
                <a:ea typeface="Montserrat"/>
                <a:cs typeface="Montserrat"/>
                <a:sym typeface="Montserrat"/>
              </a:rPr>
              <a:t>®</a:t>
            </a:r>
            <a:r>
              <a:rPr lang="en" dirty="0">
                <a:solidFill>
                  <a:schemeClr val="accent1"/>
                </a:solidFill>
                <a:latin typeface="Montserrat"/>
                <a:ea typeface="Montserrat"/>
                <a:cs typeface="Montserrat"/>
                <a:sym typeface="Montserrat"/>
              </a:rPr>
              <a:t>.”</a:t>
            </a:r>
            <a:endParaRPr dirty="0">
              <a:solidFill>
                <a:schemeClr val="accent1"/>
              </a:solidFill>
              <a:latin typeface="Montserrat"/>
              <a:ea typeface="Montserrat"/>
              <a:cs typeface="Montserrat"/>
              <a:sym typeface="Montserrat"/>
            </a:endParaRPr>
          </a:p>
          <a:p>
            <a:pPr marL="0" lvl="0" indent="0" algn="l" rtl="0">
              <a:spcBef>
                <a:spcPts val="1036"/>
              </a:spcBef>
              <a:spcAft>
                <a:spcPts val="1036"/>
              </a:spcAft>
              <a:buNone/>
            </a:pPr>
            <a:r>
              <a:rPr lang="en" dirty="0">
                <a:solidFill>
                  <a:schemeClr val="accent1"/>
                </a:solidFill>
                <a:latin typeface="Montserrat"/>
                <a:ea typeface="Montserrat"/>
                <a:cs typeface="Montserrat"/>
                <a:sym typeface="Montserrat"/>
              </a:rPr>
              <a:t>“This was a great session. Fun and useful!”</a:t>
            </a:r>
            <a:endParaRPr dirty="0">
              <a:solidFill>
                <a:schemeClr val="accent1"/>
              </a:solidFill>
              <a:latin typeface="Montserrat"/>
              <a:ea typeface="Montserrat"/>
              <a:cs typeface="Montserrat"/>
              <a:sym typeface="Montserrat"/>
            </a:endParaRPr>
          </a:p>
        </p:txBody>
      </p:sp>
      <p:sp>
        <p:nvSpPr>
          <p:cNvPr id="369" name="Google Shape;369;p46"/>
          <p:cNvSpPr txBox="1"/>
          <p:nvPr/>
        </p:nvSpPr>
        <p:spPr>
          <a:xfrm>
            <a:off x="2567250" y="3238040"/>
            <a:ext cx="6606900" cy="1396500"/>
          </a:xfrm>
          <a:prstGeom prst="rect">
            <a:avLst/>
          </a:prstGeom>
          <a:noFill/>
          <a:ln>
            <a:noFill/>
          </a:ln>
        </p:spPr>
        <p:txBody>
          <a:bodyPr spcFirstLastPara="1" wrap="square" lIns="45700" tIns="93175" rIns="0" bIns="93175" anchor="t" anchorCtr="0">
            <a:spAutoFit/>
          </a:bodyPr>
          <a:lstStyle/>
          <a:p>
            <a:pPr marL="0" lvl="0" indent="0" algn="l" rtl="0">
              <a:spcBef>
                <a:spcPts val="1019"/>
              </a:spcBef>
              <a:spcAft>
                <a:spcPts val="0"/>
              </a:spcAft>
              <a:buNone/>
            </a:pPr>
            <a:r>
              <a:rPr lang="en">
                <a:solidFill>
                  <a:schemeClr val="accent1"/>
                </a:solidFill>
                <a:latin typeface="Montserrat"/>
                <a:ea typeface="Montserrat"/>
                <a:cs typeface="Montserrat"/>
                <a:sym typeface="Montserrat"/>
              </a:rPr>
              <a:t>“I am SHOCKED of all the smaller things that can happen when you just take some time out to figure out how much what you want is, or if you can use it as much as you think you’re going to, to see if it’s worth the money!”</a:t>
            </a:r>
            <a:endParaRPr>
              <a:solidFill>
                <a:schemeClr val="accent1"/>
              </a:solidFill>
              <a:latin typeface="Montserrat"/>
              <a:ea typeface="Montserrat"/>
              <a:cs typeface="Montserrat"/>
              <a:sym typeface="Montserrat"/>
            </a:endParaRPr>
          </a:p>
          <a:p>
            <a:pPr marL="0" lvl="0" indent="0" algn="l" rtl="0">
              <a:spcBef>
                <a:spcPts val="1019"/>
              </a:spcBef>
              <a:spcAft>
                <a:spcPts val="1019"/>
              </a:spcAft>
              <a:buNone/>
            </a:pPr>
            <a:r>
              <a:rPr lang="en">
                <a:solidFill>
                  <a:schemeClr val="accent1"/>
                </a:solidFill>
                <a:latin typeface="Montserrat"/>
                <a:ea typeface="Montserrat"/>
                <a:cs typeface="Montserrat"/>
                <a:sym typeface="Montserrat"/>
              </a:rPr>
              <a:t>"Oh wow” Upon discovering the real cost of ‘just’ going to the movies.</a:t>
            </a:r>
            <a:endParaRPr>
              <a:solidFill>
                <a:schemeClr val="accent1"/>
              </a:solidFill>
              <a:latin typeface="Montserrat"/>
              <a:ea typeface="Montserrat"/>
              <a:cs typeface="Montserrat"/>
              <a:sym typeface="Montserrat"/>
            </a:endParaRPr>
          </a:p>
        </p:txBody>
      </p:sp>
      <p:sp>
        <p:nvSpPr>
          <p:cNvPr id="370" name="Google Shape;370;p46"/>
          <p:cNvSpPr txBox="1"/>
          <p:nvPr/>
        </p:nvSpPr>
        <p:spPr>
          <a:xfrm>
            <a:off x="2494209" y="5080160"/>
            <a:ext cx="6753000" cy="1401900"/>
          </a:xfrm>
          <a:prstGeom prst="rect">
            <a:avLst/>
          </a:prstGeom>
          <a:noFill/>
          <a:ln>
            <a:noFill/>
          </a:ln>
        </p:spPr>
        <p:txBody>
          <a:bodyPr spcFirstLastPara="1" wrap="square" lIns="45700" tIns="94750" rIns="0" bIns="94750" anchor="t" anchorCtr="0">
            <a:spAutoFit/>
          </a:bodyPr>
          <a:lstStyle/>
          <a:p>
            <a:pPr marL="0" lvl="0" indent="0" algn="l" rtl="0">
              <a:spcBef>
                <a:spcPts val="1036"/>
              </a:spcBef>
              <a:spcAft>
                <a:spcPts val="0"/>
              </a:spcAft>
              <a:buNone/>
            </a:pPr>
            <a:r>
              <a:rPr lang="en">
                <a:solidFill>
                  <a:schemeClr val="accent1"/>
                </a:solidFill>
                <a:latin typeface="Montserrat"/>
                <a:ea typeface="Montserrat"/>
                <a:cs typeface="Montserrat"/>
                <a:sym typeface="Montserrat"/>
              </a:rPr>
              <a:t>“After this lesson, I am definitely going to be more careful!”</a:t>
            </a:r>
            <a:endParaRPr>
              <a:solidFill>
                <a:schemeClr val="accent1"/>
              </a:solidFill>
              <a:latin typeface="Montserrat"/>
              <a:ea typeface="Montserrat"/>
              <a:cs typeface="Montserrat"/>
              <a:sym typeface="Montserrat"/>
            </a:endParaRPr>
          </a:p>
          <a:p>
            <a:pPr marL="0" lvl="0" indent="0" algn="l" rtl="0">
              <a:spcBef>
                <a:spcPts val="1036"/>
              </a:spcBef>
              <a:spcAft>
                <a:spcPts val="1019"/>
              </a:spcAft>
              <a:buNone/>
            </a:pPr>
            <a:r>
              <a:rPr lang="en">
                <a:solidFill>
                  <a:schemeClr val="accent1"/>
                </a:solidFill>
                <a:latin typeface="Montserrat"/>
                <a:ea typeface="Montserrat"/>
                <a:cs typeface="Montserrat"/>
                <a:sym typeface="Montserrat"/>
              </a:rPr>
              <a:t>“At first I didn't believe that this class would help. But after taking it, I benefited a lot. Now I think about all the pros and cons about an item before asking for it. The website that you use to see if an item is good or not is very helpful. You can save a lot of money with it.”</a:t>
            </a:r>
            <a:endParaRPr>
              <a:solidFill>
                <a:schemeClr val="accent1"/>
              </a:solidFill>
              <a:latin typeface="Montserrat"/>
              <a:ea typeface="Montserrat"/>
              <a:cs typeface="Montserrat"/>
              <a:sym typeface="Montserrat"/>
            </a:endParaRPr>
          </a:p>
        </p:txBody>
      </p:sp>
      <p:sp>
        <p:nvSpPr>
          <p:cNvPr id="371" name="Google Shape;371;p46"/>
          <p:cNvSpPr txBox="1"/>
          <p:nvPr/>
        </p:nvSpPr>
        <p:spPr>
          <a:xfrm>
            <a:off x="558000" y="2009450"/>
            <a:ext cx="1501500" cy="46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900" b="1">
                <a:solidFill>
                  <a:schemeClr val="accent1"/>
                </a:solidFill>
                <a:latin typeface="Montserrat"/>
                <a:ea typeface="Montserrat"/>
                <a:cs typeface="Montserrat"/>
                <a:sym typeface="Montserrat"/>
              </a:rPr>
              <a:t>Engaging</a:t>
            </a:r>
            <a:endParaRPr sz="1900" b="1">
              <a:solidFill>
                <a:schemeClr val="accent1"/>
              </a:solidFill>
              <a:latin typeface="Montserrat"/>
              <a:ea typeface="Montserrat"/>
              <a:cs typeface="Montserrat"/>
              <a:sym typeface="Montserrat"/>
            </a:endParaRPr>
          </a:p>
        </p:txBody>
      </p:sp>
      <p:sp>
        <p:nvSpPr>
          <p:cNvPr id="372" name="Google Shape;372;p46"/>
          <p:cNvSpPr txBox="1"/>
          <p:nvPr/>
        </p:nvSpPr>
        <p:spPr>
          <a:xfrm>
            <a:off x="382030" y="3744151"/>
            <a:ext cx="1854900" cy="384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900" b="1">
                <a:solidFill>
                  <a:schemeClr val="accent1"/>
                </a:solidFill>
                <a:latin typeface="Montserrat"/>
                <a:ea typeface="Montserrat"/>
                <a:cs typeface="Montserrat"/>
                <a:sym typeface="Montserrat"/>
              </a:rPr>
              <a:t>Powerful</a:t>
            </a:r>
            <a:endParaRPr sz="1900" b="1">
              <a:solidFill>
                <a:schemeClr val="accent1"/>
              </a:solidFill>
              <a:latin typeface="Montserrat"/>
              <a:ea typeface="Montserrat"/>
              <a:cs typeface="Montserrat"/>
              <a:sym typeface="Montserrat"/>
            </a:endParaRPr>
          </a:p>
        </p:txBody>
      </p:sp>
      <p:sp>
        <p:nvSpPr>
          <p:cNvPr id="373" name="Google Shape;373;p46"/>
          <p:cNvSpPr txBox="1"/>
          <p:nvPr/>
        </p:nvSpPr>
        <p:spPr>
          <a:xfrm>
            <a:off x="381305" y="5460255"/>
            <a:ext cx="1854900" cy="384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900" b="1">
                <a:solidFill>
                  <a:schemeClr val="accent1"/>
                </a:solidFill>
                <a:latin typeface="Montserrat"/>
                <a:ea typeface="Montserrat"/>
                <a:cs typeface="Montserrat"/>
                <a:sym typeface="Montserrat"/>
              </a:rPr>
              <a:t>Sticky</a:t>
            </a:r>
            <a:endParaRPr sz="1900" b="1">
              <a:solidFill>
                <a:schemeClr val="accent1"/>
              </a:solidFill>
              <a:latin typeface="Montserrat"/>
              <a:ea typeface="Montserrat"/>
              <a:cs typeface="Montserrat"/>
              <a:sym typeface="Montserra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7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6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7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47"/>
          <p:cNvSpPr txBox="1"/>
          <p:nvPr/>
        </p:nvSpPr>
        <p:spPr>
          <a:xfrm>
            <a:off x="2513749" y="182051"/>
            <a:ext cx="45738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chemeClr val="accent1"/>
                </a:solidFill>
                <a:latin typeface="Montserrat Medium"/>
                <a:ea typeface="Montserrat Medium"/>
                <a:cs typeface="Montserrat Medium"/>
                <a:sym typeface="Montserrat Medium"/>
              </a:rPr>
              <a:t>Everything else you might want to know is on the site!</a:t>
            </a:r>
            <a:endParaRPr sz="1200">
              <a:solidFill>
                <a:schemeClr val="accent1"/>
              </a:solidFill>
              <a:latin typeface="Montserrat Medium"/>
              <a:ea typeface="Montserrat Medium"/>
              <a:cs typeface="Montserrat Medium"/>
              <a:sym typeface="Montserrat Medium"/>
            </a:endParaRPr>
          </a:p>
        </p:txBody>
      </p:sp>
      <p:pic>
        <p:nvPicPr>
          <p:cNvPr id="379" name="Google Shape;379;p47" title="Hill Day Distribution.png"/>
          <p:cNvPicPr preferRelativeResize="0"/>
          <p:nvPr/>
        </p:nvPicPr>
        <p:blipFill>
          <a:blip r:embed="rId3">
            <a:alphaModFix/>
          </a:blip>
          <a:stretch>
            <a:fillRect/>
          </a:stretch>
        </p:blipFill>
        <p:spPr>
          <a:xfrm>
            <a:off x="2304550" y="551351"/>
            <a:ext cx="4992111" cy="6459049"/>
          </a:xfrm>
          <a:prstGeom prst="rect">
            <a:avLst/>
          </a:prstGeom>
          <a:noFill/>
          <a:ln w="9525" cap="flat" cmpd="sng">
            <a:solidFill>
              <a:schemeClr val="accent1"/>
            </a:solidFill>
            <a:prstDash val="solid"/>
            <a:round/>
            <a:headEnd type="none" w="sm" len="sm"/>
            <a:tailEnd type="none" w="sm" len="sm"/>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48"/>
          <p:cNvSpPr txBox="1">
            <a:spLocks noGrp="1"/>
          </p:cNvSpPr>
          <p:nvPr>
            <p:ph type="title"/>
          </p:nvPr>
        </p:nvSpPr>
        <p:spPr>
          <a:xfrm>
            <a:off x="977691" y="557140"/>
            <a:ext cx="7410600" cy="699300"/>
          </a:xfrm>
          <a:prstGeom prst="rect">
            <a:avLst/>
          </a:prstGeom>
        </p:spPr>
        <p:txBody>
          <a:bodyPr spcFirstLastPara="1" wrap="square" lIns="68575" tIns="34275" rIns="68575" bIns="34275" anchor="b" anchorCtr="0">
            <a:noAutofit/>
          </a:bodyPr>
          <a:lstStyle/>
          <a:p>
            <a:pPr marL="0" lvl="0" indent="0" algn="ctr" rtl="0">
              <a:spcBef>
                <a:spcPts val="0"/>
              </a:spcBef>
              <a:spcAft>
                <a:spcPts val="0"/>
              </a:spcAft>
              <a:buNone/>
            </a:pPr>
            <a:r>
              <a:rPr lang="en" sz="2700" dirty="0"/>
              <a:t>We built resources specifically for </a:t>
            </a:r>
            <a:r>
              <a:rPr lang="en" dirty="0">
                <a:solidFill>
                  <a:schemeClr val="tx2"/>
                </a:solidFill>
                <a:hlinkClick r:id="rId3">
                  <a:extLst>
                    <a:ext uri="{A12FA001-AC4F-418D-AE19-62706E023703}">
                      <ahyp:hlinkClr xmlns:ahyp="http://schemas.microsoft.com/office/drawing/2018/hyperlinkcolor" val="tx"/>
                    </a:ext>
                  </a:extLst>
                </a:hlinkClick>
              </a:rPr>
              <a:t>Educators</a:t>
            </a:r>
            <a:r>
              <a:rPr lang="en" sz="2700" dirty="0">
                <a:solidFill>
                  <a:schemeClr val="tx2"/>
                </a:solidFill>
              </a:rPr>
              <a:t>!</a:t>
            </a:r>
            <a:endParaRPr sz="2700" dirty="0">
              <a:solidFill>
                <a:schemeClr val="tx2"/>
              </a:solidFill>
            </a:endParaRPr>
          </a:p>
        </p:txBody>
      </p:sp>
      <p:sp>
        <p:nvSpPr>
          <p:cNvPr id="385" name="Google Shape;385;p48"/>
          <p:cNvSpPr txBox="1">
            <a:spLocks noGrp="1"/>
          </p:cNvSpPr>
          <p:nvPr>
            <p:ph type="body" idx="1"/>
          </p:nvPr>
        </p:nvSpPr>
        <p:spPr>
          <a:xfrm>
            <a:off x="2101661" y="6386140"/>
            <a:ext cx="5397876" cy="509400"/>
          </a:xfrm>
          <a:prstGeom prst="rect">
            <a:avLst/>
          </a:prstGeom>
        </p:spPr>
        <p:txBody>
          <a:bodyPr spcFirstLastPara="1" wrap="square" lIns="68575" tIns="34275" rIns="68575" bIns="34275" anchor="t" anchorCtr="0">
            <a:noAutofit/>
          </a:bodyPr>
          <a:lstStyle/>
          <a:p>
            <a:pPr marL="0" lvl="0" indent="0" algn="ctr" rtl="0">
              <a:lnSpc>
                <a:spcPct val="90000"/>
              </a:lnSpc>
              <a:spcBef>
                <a:spcPts val="800"/>
              </a:spcBef>
              <a:spcAft>
                <a:spcPts val="0"/>
              </a:spcAft>
              <a:buSzPts val="770"/>
              <a:buNone/>
            </a:pPr>
            <a:r>
              <a:rPr lang="en" sz="1170" b="1" dirty="0">
                <a:latin typeface="Montserrat"/>
                <a:ea typeface="Montserrat"/>
                <a:cs typeface="Montserrat"/>
                <a:sym typeface="Montserrat"/>
              </a:rPr>
              <a:t>We also have pages for </a:t>
            </a:r>
            <a:r>
              <a:rPr lang="en" sz="1170" b="1" u="sng" dirty="0">
                <a:solidFill>
                  <a:schemeClr val="lt2"/>
                </a:solidFill>
                <a:latin typeface="Montserrat"/>
                <a:ea typeface="Montserrat"/>
                <a:cs typeface="Montserrat"/>
                <a:sym typeface="Montserrat"/>
                <a:hlinkClick r:id="rId4">
                  <a:extLst>
                    <a:ext uri="{A12FA001-AC4F-418D-AE19-62706E023703}">
                      <ahyp:hlinkClr xmlns:ahyp="http://schemas.microsoft.com/office/drawing/2018/hyperlinkcolor" val="tx"/>
                    </a:ext>
                  </a:extLst>
                </a:hlinkClick>
              </a:rPr>
              <a:t>FAQs</a:t>
            </a:r>
            <a:r>
              <a:rPr lang="en" sz="1170" b="1" dirty="0">
                <a:latin typeface="Montserrat"/>
                <a:ea typeface="Montserrat"/>
                <a:cs typeface="Montserrat"/>
                <a:sym typeface="Montserrat"/>
              </a:rPr>
              <a:t>, </a:t>
            </a:r>
            <a:r>
              <a:rPr lang="en" sz="1170" b="1" u="sng" dirty="0">
                <a:solidFill>
                  <a:schemeClr val="lt2"/>
                </a:solidFill>
                <a:latin typeface="Montserrat"/>
                <a:ea typeface="Montserrat"/>
                <a:cs typeface="Montserrat"/>
                <a:sym typeface="Montserrat"/>
                <a:hlinkClick r:id="rId5">
                  <a:extLst>
                    <a:ext uri="{A12FA001-AC4F-418D-AE19-62706E023703}">
                      <ahyp:hlinkClr xmlns:ahyp="http://schemas.microsoft.com/office/drawing/2018/hyperlinkcolor" val="tx"/>
                    </a:ext>
                  </a:extLst>
                </a:hlinkClick>
              </a:rPr>
              <a:t>What Drives Us</a:t>
            </a:r>
            <a:r>
              <a:rPr lang="en" sz="1170" b="1" dirty="0">
                <a:latin typeface="Montserrat"/>
                <a:ea typeface="Montserrat"/>
                <a:cs typeface="Montserrat"/>
                <a:sym typeface="Montserrat"/>
              </a:rPr>
              <a:t>, </a:t>
            </a:r>
            <a:r>
              <a:rPr lang="en" sz="1170" b="1" u="sng" dirty="0">
                <a:solidFill>
                  <a:schemeClr val="lt2"/>
                </a:solidFill>
                <a:latin typeface="Montserrat"/>
                <a:ea typeface="Montserrat"/>
                <a:cs typeface="Montserrat"/>
                <a:sym typeface="Montserrat"/>
                <a:hlinkClick r:id="rId6">
                  <a:extLst>
                    <a:ext uri="{A12FA001-AC4F-418D-AE19-62706E023703}">
                      <ahyp:hlinkClr xmlns:ahyp="http://schemas.microsoft.com/office/drawing/2018/hyperlinkcolor" val="tx"/>
                    </a:ext>
                  </a:extLst>
                </a:hlinkClick>
              </a:rPr>
              <a:t>What Others Say About Us</a:t>
            </a:r>
            <a:r>
              <a:rPr lang="en" sz="1170" b="1" dirty="0">
                <a:latin typeface="Montserrat"/>
                <a:ea typeface="Montserrat"/>
                <a:cs typeface="Montserrat"/>
                <a:sym typeface="Montserrat"/>
              </a:rPr>
              <a:t>, and a Contact Form which we respond to everyday!</a:t>
            </a:r>
            <a:endParaRPr sz="1240" dirty="0"/>
          </a:p>
          <a:p>
            <a:pPr marL="0" lvl="0" indent="0" algn="ctr" rtl="0">
              <a:lnSpc>
                <a:spcPct val="90000"/>
              </a:lnSpc>
              <a:spcBef>
                <a:spcPts val="800"/>
              </a:spcBef>
              <a:spcAft>
                <a:spcPts val="0"/>
              </a:spcAft>
              <a:buSzPts val="770"/>
              <a:buNone/>
            </a:pPr>
            <a:endParaRPr sz="770" b="1" dirty="0">
              <a:latin typeface="Montserrat"/>
              <a:ea typeface="Montserrat"/>
              <a:cs typeface="Montserrat"/>
              <a:sym typeface="Montserrat"/>
            </a:endParaRPr>
          </a:p>
        </p:txBody>
      </p:sp>
      <p:pic>
        <p:nvPicPr>
          <p:cNvPr id="386" name="Google Shape;386;p48" title="Image 2026-03-16 at 2.25 PM.jpeg"/>
          <p:cNvPicPr preferRelativeResize="0"/>
          <p:nvPr/>
        </p:nvPicPr>
        <p:blipFill>
          <a:blip r:embed="rId7">
            <a:alphaModFix/>
          </a:blip>
          <a:stretch>
            <a:fillRect/>
          </a:stretch>
        </p:blipFill>
        <p:spPr>
          <a:xfrm>
            <a:off x="960438" y="1691300"/>
            <a:ext cx="7680323" cy="4522687"/>
          </a:xfrm>
          <a:prstGeom prst="rect">
            <a:avLst/>
          </a:prstGeom>
          <a:noFill/>
          <a:ln w="9525" cap="flat" cmpd="sng">
            <a:solidFill>
              <a:schemeClr val="accent1"/>
            </a:solidFill>
            <a:prstDash val="solid"/>
            <a:round/>
            <a:headEnd type="none" w="sm" len="sm"/>
            <a:tailEnd type="none" w="sm" len="sm"/>
          </a:ln>
        </p:spPr>
      </p:pic>
      <p:cxnSp>
        <p:nvCxnSpPr>
          <p:cNvPr id="387" name="Google Shape;387;p48"/>
          <p:cNvCxnSpPr/>
          <p:nvPr/>
        </p:nvCxnSpPr>
        <p:spPr>
          <a:xfrm>
            <a:off x="5036950" y="2078000"/>
            <a:ext cx="687900" cy="0"/>
          </a:xfrm>
          <a:prstGeom prst="straightConnector1">
            <a:avLst/>
          </a:prstGeom>
          <a:noFill/>
          <a:ln w="28575" cap="flat" cmpd="sng">
            <a:solidFill>
              <a:srgbClr val="C7478F"/>
            </a:solidFill>
            <a:prstDash val="solid"/>
            <a:round/>
            <a:headEnd type="none" w="med" len="med"/>
            <a:tailEnd type="none" w="med" len="med"/>
          </a:ln>
        </p:spPr>
      </p:cxnSp>
      <p:sp>
        <p:nvSpPr>
          <p:cNvPr id="388" name="Google Shape;388;p48"/>
          <p:cNvSpPr/>
          <p:nvPr/>
        </p:nvSpPr>
        <p:spPr>
          <a:xfrm rot="1457921">
            <a:off x="5563286" y="1040773"/>
            <a:ext cx="430870" cy="861316"/>
          </a:xfrm>
          <a:prstGeom prst="downArrow">
            <a:avLst>
              <a:gd name="adj1" fmla="val 50000"/>
              <a:gd name="adj2" fmla="val 50000"/>
            </a:avLst>
          </a:prstGeom>
          <a:solidFill>
            <a:srgbClr val="FFD966"/>
          </a:solidFill>
          <a:ln w="9525" cap="flat" cmpd="sng">
            <a:solidFill>
              <a:srgbClr val="C7478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ontserrat Medium"/>
              <a:ea typeface="Montserrat Medium"/>
              <a:cs typeface="Montserrat Medium"/>
              <a:sym typeface="Montserrat Medium"/>
            </a:endParaRPr>
          </a:p>
        </p:txBody>
      </p:sp>
      <p:sp>
        <p:nvSpPr>
          <p:cNvPr id="389" name="Google Shape;389;p48"/>
          <p:cNvSpPr/>
          <p:nvPr/>
        </p:nvSpPr>
        <p:spPr>
          <a:xfrm>
            <a:off x="1338523" y="6425440"/>
            <a:ext cx="861300" cy="430800"/>
          </a:xfrm>
          <a:prstGeom prst="rightArrow">
            <a:avLst>
              <a:gd name="adj1" fmla="val 50000"/>
              <a:gd name="adj2" fmla="val 50000"/>
            </a:avLst>
          </a:prstGeom>
          <a:solidFill>
            <a:srgbClr val="FFD966"/>
          </a:solidFill>
          <a:ln w="9525" cap="flat" cmpd="sng">
            <a:solidFill>
              <a:srgbClr val="C7478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ontserrat Medium"/>
              <a:ea typeface="Montserrat Medium"/>
              <a:cs typeface="Montserrat Medium"/>
              <a:sym typeface="Montserrat Medium"/>
            </a:endParaRPr>
          </a:p>
        </p:txBody>
      </p:sp>
      <p:sp>
        <p:nvSpPr>
          <p:cNvPr id="390" name="Google Shape;390;p48"/>
          <p:cNvSpPr/>
          <p:nvPr/>
        </p:nvSpPr>
        <p:spPr>
          <a:xfrm>
            <a:off x="7401375" y="6413675"/>
            <a:ext cx="861300" cy="430800"/>
          </a:xfrm>
          <a:prstGeom prst="leftArrow">
            <a:avLst>
              <a:gd name="adj1" fmla="val 50000"/>
              <a:gd name="adj2" fmla="val 50000"/>
            </a:avLst>
          </a:prstGeom>
          <a:solidFill>
            <a:srgbClr val="FFD966"/>
          </a:solidFill>
          <a:ln w="9525" cap="flat" cmpd="sng">
            <a:solidFill>
              <a:srgbClr val="C7478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ontserrat Medium"/>
              <a:ea typeface="Montserrat Medium"/>
              <a:cs typeface="Montserrat Medium"/>
              <a:sym typeface="Montserrat Medium"/>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8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49"/>
          <p:cNvSpPr txBox="1">
            <a:spLocks noGrp="1"/>
          </p:cNvSpPr>
          <p:nvPr>
            <p:ph type="title"/>
          </p:nvPr>
        </p:nvSpPr>
        <p:spPr>
          <a:xfrm>
            <a:off x="660139" y="647406"/>
            <a:ext cx="8280900" cy="1073100"/>
          </a:xfrm>
          <a:prstGeom prst="rect">
            <a:avLst/>
          </a:prstGeom>
          <a:noFill/>
          <a:ln>
            <a:noFill/>
          </a:ln>
        </p:spPr>
        <p:txBody>
          <a:bodyPr spcFirstLastPara="1" wrap="square" lIns="68575" tIns="34275" rIns="68575" bIns="34275" anchor="ctr" anchorCtr="0">
            <a:normAutofit/>
          </a:bodyPr>
          <a:lstStyle/>
          <a:p>
            <a:pPr marL="0" lvl="0" indent="0" algn="ctr" rtl="0">
              <a:lnSpc>
                <a:spcPct val="100000"/>
              </a:lnSpc>
              <a:spcBef>
                <a:spcPts val="0"/>
              </a:spcBef>
              <a:spcAft>
                <a:spcPts val="0"/>
              </a:spcAft>
              <a:buClr>
                <a:schemeClr val="lt1"/>
              </a:buClr>
              <a:buSzPts val="3300"/>
              <a:buFont typeface="Geo"/>
              <a:buNone/>
            </a:pPr>
            <a:r>
              <a:rPr lang="en" sz="3000" dirty="0"/>
              <a:t>Bootcamp lets us test-drive three</a:t>
            </a:r>
            <a:endParaRPr sz="3000" dirty="0"/>
          </a:p>
          <a:p>
            <a:pPr marL="0" lvl="0" indent="0" algn="ctr" rtl="0">
              <a:lnSpc>
                <a:spcPct val="100000"/>
              </a:lnSpc>
              <a:spcBef>
                <a:spcPts val="0"/>
              </a:spcBef>
              <a:spcAft>
                <a:spcPts val="0"/>
              </a:spcAft>
              <a:buClr>
                <a:schemeClr val="lt1"/>
              </a:buClr>
              <a:buSzPts val="3300"/>
              <a:buFont typeface="Geo"/>
              <a:buNone/>
            </a:pPr>
            <a:r>
              <a:rPr lang="en" sz="3000" dirty="0"/>
              <a:t>DIMS SCORE</a:t>
            </a:r>
            <a:r>
              <a:rPr lang="en" sz="2500" baseline="30000" dirty="0"/>
              <a:t> </a:t>
            </a:r>
            <a:r>
              <a:rPr lang="en" sz="3000" dirty="0"/>
              <a:t> Calculators</a:t>
            </a:r>
            <a:endParaRPr sz="3000" dirty="0"/>
          </a:p>
        </p:txBody>
      </p:sp>
      <p:sp>
        <p:nvSpPr>
          <p:cNvPr id="396" name="Google Shape;396;p49"/>
          <p:cNvSpPr txBox="1">
            <a:spLocks noGrp="1"/>
          </p:cNvSpPr>
          <p:nvPr>
            <p:ph type="sldNum" idx="12"/>
          </p:nvPr>
        </p:nvSpPr>
        <p:spPr>
          <a:xfrm>
            <a:off x="8896081" y="6634071"/>
            <a:ext cx="576000" cy="559800"/>
          </a:xfrm>
          <a:prstGeom prst="rect">
            <a:avLst/>
          </a:prstGeom>
          <a:noFill/>
          <a:ln>
            <a:noFill/>
          </a:ln>
        </p:spPr>
        <p:txBody>
          <a:bodyPr spcFirstLastPara="1" wrap="square" lIns="68575" tIns="34275" rIns="68575" bIns="34275" anchor="ctr" anchorCtr="0">
            <a:normAutofit/>
          </a:bodyPr>
          <a:lstStyle/>
          <a:p>
            <a:pPr marL="0" lvl="0" indent="0" algn="r" rtl="0">
              <a:spcBef>
                <a:spcPts val="0"/>
              </a:spcBef>
              <a:spcAft>
                <a:spcPts val="0"/>
              </a:spcAft>
              <a:buNone/>
            </a:pPr>
            <a:fld id="{00000000-1234-1234-1234-123412341234}" type="slidenum">
              <a:rPr lang="en"/>
              <a:t>8</a:t>
            </a:fld>
            <a:endParaRPr/>
          </a:p>
        </p:txBody>
      </p:sp>
      <p:pic>
        <p:nvPicPr>
          <p:cNvPr id="397" name="Google Shape;397;p49" descr="Steering Wheel outline"/>
          <p:cNvPicPr preferRelativeResize="0"/>
          <p:nvPr/>
        </p:nvPicPr>
        <p:blipFill rotWithShape="1">
          <a:blip r:embed="rId3">
            <a:alphaModFix/>
          </a:blip>
          <a:srcRect/>
          <a:stretch/>
        </p:blipFill>
        <p:spPr>
          <a:xfrm>
            <a:off x="7469727" y="1220688"/>
            <a:ext cx="798225" cy="798250"/>
          </a:xfrm>
          <a:prstGeom prst="rect">
            <a:avLst/>
          </a:prstGeom>
          <a:noFill/>
          <a:ln>
            <a:noFill/>
          </a:ln>
        </p:spPr>
      </p:pic>
      <p:sp>
        <p:nvSpPr>
          <p:cNvPr id="398" name="Google Shape;398;p49"/>
          <p:cNvSpPr/>
          <p:nvPr/>
        </p:nvSpPr>
        <p:spPr>
          <a:xfrm>
            <a:off x="448200" y="2359826"/>
            <a:ext cx="3046200" cy="1257900"/>
          </a:xfrm>
          <a:prstGeom prst="chevron">
            <a:avLst>
              <a:gd name="adj" fmla="val 32411"/>
            </a:avLst>
          </a:prstGeom>
          <a:solidFill>
            <a:srgbClr val="C7478F"/>
          </a:solidFill>
          <a:ln w="12700" cap="rnd" cmpd="sng">
            <a:solidFill>
              <a:srgbClr val="C747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10000"/>
              </a:lnSpc>
              <a:spcBef>
                <a:spcPts val="0"/>
              </a:spcBef>
              <a:spcAft>
                <a:spcPts val="0"/>
              </a:spcAft>
              <a:buClr>
                <a:srgbClr val="000000"/>
              </a:buClr>
              <a:buSzPts val="1400"/>
              <a:buFont typeface="Arial"/>
              <a:buNone/>
            </a:pPr>
            <a:r>
              <a:rPr lang="en" sz="1700" b="1">
                <a:solidFill>
                  <a:srgbClr val="FFFFFF"/>
                </a:solidFill>
                <a:latin typeface="Montserrat"/>
                <a:ea typeface="Montserrat"/>
                <a:cs typeface="Montserrat"/>
                <a:sym typeface="Montserrat"/>
              </a:rPr>
              <a:t>Start with </a:t>
            </a:r>
            <a:endParaRPr sz="1700" b="1">
              <a:solidFill>
                <a:srgbClr val="FFFFFF"/>
              </a:solidFill>
              <a:latin typeface="Montserrat"/>
              <a:ea typeface="Montserrat"/>
              <a:cs typeface="Montserrat"/>
              <a:sym typeface="Montserrat"/>
            </a:endParaRPr>
          </a:p>
          <a:p>
            <a:pPr marL="0" marR="0" lvl="0" indent="0" algn="ctr" rtl="0">
              <a:lnSpc>
                <a:spcPct val="110000"/>
              </a:lnSpc>
              <a:spcBef>
                <a:spcPts val="0"/>
              </a:spcBef>
              <a:spcAft>
                <a:spcPts val="0"/>
              </a:spcAft>
              <a:buClr>
                <a:srgbClr val="000000"/>
              </a:buClr>
              <a:buSzPts val="1400"/>
              <a:buFont typeface="Arial"/>
              <a:buNone/>
            </a:pPr>
            <a:r>
              <a:rPr lang="en" sz="1700" b="1">
                <a:solidFill>
                  <a:srgbClr val="FFFFFF"/>
                </a:solidFill>
                <a:latin typeface="Montserrat"/>
                <a:ea typeface="Montserrat"/>
                <a:cs typeface="Montserrat"/>
                <a:sym typeface="Montserrat"/>
              </a:rPr>
              <a:t>a toy</a:t>
            </a:r>
            <a:endParaRPr sz="1700" b="1">
              <a:solidFill>
                <a:srgbClr val="FFFFFF"/>
              </a:solidFill>
              <a:latin typeface="Montserrat"/>
              <a:ea typeface="Montserrat"/>
              <a:cs typeface="Montserrat"/>
              <a:sym typeface="Montserrat"/>
            </a:endParaRPr>
          </a:p>
          <a:p>
            <a:pPr marL="0" marR="0" lvl="0" indent="0" algn="ctr" rtl="0">
              <a:lnSpc>
                <a:spcPct val="110000"/>
              </a:lnSpc>
              <a:spcBef>
                <a:spcPts val="0"/>
              </a:spcBef>
              <a:spcAft>
                <a:spcPts val="0"/>
              </a:spcAft>
              <a:buClr>
                <a:srgbClr val="000000"/>
              </a:buClr>
              <a:buSzPts val="1400"/>
              <a:buFont typeface="Arial"/>
              <a:buNone/>
            </a:pPr>
            <a:r>
              <a:rPr lang="en" sz="1300" i="1">
                <a:solidFill>
                  <a:srgbClr val="FFFFFF"/>
                </a:solidFill>
                <a:latin typeface="Montserrat"/>
                <a:ea typeface="Montserrat"/>
                <a:cs typeface="Montserrat"/>
                <a:sym typeface="Montserrat"/>
              </a:rPr>
              <a:t>Typical purchase for Grades 4 &amp; 5</a:t>
            </a:r>
            <a:endParaRPr sz="1300" i="1">
              <a:solidFill>
                <a:srgbClr val="FFFFFF"/>
              </a:solidFill>
              <a:latin typeface="Montserrat"/>
              <a:ea typeface="Montserrat"/>
              <a:cs typeface="Montserrat"/>
              <a:sym typeface="Montserrat"/>
            </a:endParaRPr>
          </a:p>
        </p:txBody>
      </p:sp>
      <p:sp>
        <p:nvSpPr>
          <p:cNvPr id="399" name="Google Shape;399;p49"/>
          <p:cNvSpPr/>
          <p:nvPr/>
        </p:nvSpPr>
        <p:spPr>
          <a:xfrm>
            <a:off x="3212493" y="2369550"/>
            <a:ext cx="3329400" cy="1257900"/>
          </a:xfrm>
          <a:prstGeom prst="chevron">
            <a:avLst>
              <a:gd name="adj" fmla="val 32554"/>
            </a:avLst>
          </a:prstGeom>
          <a:solidFill>
            <a:srgbClr val="C7478F"/>
          </a:solidFill>
          <a:ln w="12700" cap="rnd" cmpd="sng">
            <a:solidFill>
              <a:srgbClr val="C7478F"/>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110000"/>
              </a:lnSpc>
              <a:spcBef>
                <a:spcPts val="0"/>
              </a:spcBef>
              <a:spcAft>
                <a:spcPts val="0"/>
              </a:spcAft>
              <a:buClr>
                <a:srgbClr val="000000"/>
              </a:buClr>
              <a:buSzPts val="1400"/>
              <a:buFont typeface="Arial"/>
              <a:buNone/>
            </a:pPr>
            <a:r>
              <a:rPr lang="en" sz="1700" b="1">
                <a:solidFill>
                  <a:schemeClr val="accent1"/>
                </a:solidFill>
                <a:latin typeface="Montserrat"/>
                <a:ea typeface="Montserrat"/>
                <a:cs typeface="Montserrat"/>
                <a:sym typeface="Montserrat"/>
              </a:rPr>
              <a:t>Move to pro sports match tickets</a:t>
            </a:r>
            <a:endParaRPr sz="1700" b="1">
              <a:solidFill>
                <a:schemeClr val="accent1"/>
              </a:solidFill>
              <a:latin typeface="Montserrat"/>
              <a:ea typeface="Montserrat"/>
              <a:cs typeface="Montserrat"/>
              <a:sym typeface="Montserrat"/>
            </a:endParaRPr>
          </a:p>
          <a:p>
            <a:pPr marL="0" lvl="0" indent="0" algn="ctr" rtl="0">
              <a:lnSpc>
                <a:spcPct val="110000"/>
              </a:lnSpc>
              <a:spcBef>
                <a:spcPts val="0"/>
              </a:spcBef>
              <a:spcAft>
                <a:spcPts val="0"/>
              </a:spcAft>
              <a:buClr>
                <a:srgbClr val="000000"/>
              </a:buClr>
              <a:buSzPts val="1400"/>
              <a:buFont typeface="Arial"/>
              <a:buNone/>
            </a:pPr>
            <a:r>
              <a:rPr lang="en" sz="1300" i="1">
                <a:solidFill>
                  <a:schemeClr val="accent1"/>
                </a:solidFill>
                <a:latin typeface="Montserrat"/>
                <a:ea typeface="Montserrat"/>
                <a:cs typeface="Montserrat"/>
                <a:sym typeface="Montserrat"/>
              </a:rPr>
              <a:t>Typical purchase for Middle &amp; High School</a:t>
            </a:r>
            <a:endParaRPr sz="1300" b="1">
              <a:solidFill>
                <a:srgbClr val="FFFFFF"/>
              </a:solidFill>
              <a:latin typeface="Montserrat"/>
              <a:ea typeface="Montserrat"/>
              <a:cs typeface="Montserrat"/>
              <a:sym typeface="Montserrat"/>
            </a:endParaRPr>
          </a:p>
        </p:txBody>
      </p:sp>
      <p:sp>
        <p:nvSpPr>
          <p:cNvPr id="400" name="Google Shape;400;p49"/>
          <p:cNvSpPr/>
          <p:nvPr/>
        </p:nvSpPr>
        <p:spPr>
          <a:xfrm>
            <a:off x="6269859" y="2359826"/>
            <a:ext cx="3046200" cy="1257900"/>
          </a:xfrm>
          <a:prstGeom prst="chevron">
            <a:avLst>
              <a:gd name="adj" fmla="val 32406"/>
            </a:avLst>
          </a:prstGeom>
          <a:solidFill>
            <a:srgbClr val="C7478F"/>
          </a:solidFill>
          <a:ln w="12700" cap="rnd" cmpd="sng">
            <a:solidFill>
              <a:srgbClr val="C7478F"/>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110000"/>
              </a:lnSpc>
              <a:spcBef>
                <a:spcPts val="0"/>
              </a:spcBef>
              <a:spcAft>
                <a:spcPts val="0"/>
              </a:spcAft>
              <a:buClr>
                <a:srgbClr val="000000"/>
              </a:buClr>
              <a:buSzPts val="1400"/>
              <a:buFont typeface="Arial"/>
              <a:buNone/>
            </a:pPr>
            <a:r>
              <a:rPr lang="en" sz="1700" b="1" dirty="0">
                <a:solidFill>
                  <a:schemeClr val="accent1"/>
                </a:solidFill>
                <a:latin typeface="Montserrat"/>
                <a:ea typeface="Montserrat"/>
                <a:cs typeface="Montserrat"/>
                <a:sym typeface="Montserrat"/>
              </a:rPr>
              <a:t>Finish with </a:t>
            </a:r>
            <a:endParaRPr sz="1700" b="1" dirty="0">
              <a:solidFill>
                <a:schemeClr val="accent1"/>
              </a:solidFill>
              <a:latin typeface="Montserrat"/>
              <a:ea typeface="Montserrat"/>
              <a:cs typeface="Montserrat"/>
              <a:sym typeface="Montserrat"/>
            </a:endParaRPr>
          </a:p>
          <a:p>
            <a:pPr marL="0" lvl="0" indent="0" algn="ctr" rtl="0">
              <a:lnSpc>
                <a:spcPct val="110000"/>
              </a:lnSpc>
              <a:spcBef>
                <a:spcPts val="0"/>
              </a:spcBef>
              <a:spcAft>
                <a:spcPts val="0"/>
              </a:spcAft>
              <a:buClr>
                <a:srgbClr val="000000"/>
              </a:buClr>
              <a:buSzPts val="1400"/>
              <a:buFont typeface="Arial"/>
              <a:buNone/>
            </a:pPr>
            <a:r>
              <a:rPr lang="en" sz="1700" b="1" dirty="0">
                <a:solidFill>
                  <a:schemeClr val="accent1"/>
                </a:solidFill>
                <a:latin typeface="Montserrat"/>
                <a:ea typeface="Montserrat"/>
                <a:cs typeface="Montserrat"/>
                <a:sym typeface="Montserrat"/>
              </a:rPr>
              <a:t>first car</a:t>
            </a:r>
            <a:endParaRPr sz="1700" b="1" dirty="0">
              <a:solidFill>
                <a:schemeClr val="accent1"/>
              </a:solidFill>
              <a:latin typeface="Montserrat"/>
              <a:ea typeface="Montserrat"/>
              <a:cs typeface="Montserrat"/>
              <a:sym typeface="Montserrat"/>
            </a:endParaRPr>
          </a:p>
          <a:p>
            <a:pPr marL="0" lvl="0" indent="0" algn="ctr" rtl="0">
              <a:lnSpc>
                <a:spcPct val="110000"/>
              </a:lnSpc>
              <a:spcBef>
                <a:spcPts val="0"/>
              </a:spcBef>
              <a:spcAft>
                <a:spcPts val="0"/>
              </a:spcAft>
              <a:buClr>
                <a:srgbClr val="000000"/>
              </a:buClr>
              <a:buSzPts val="1400"/>
              <a:buFont typeface="Arial"/>
              <a:buNone/>
            </a:pPr>
            <a:r>
              <a:rPr lang="en" sz="1300" i="1" dirty="0">
                <a:solidFill>
                  <a:schemeClr val="accent1"/>
                </a:solidFill>
                <a:latin typeface="Montserrat"/>
                <a:ea typeface="Montserrat"/>
                <a:cs typeface="Montserrat"/>
                <a:sym typeface="Montserrat"/>
              </a:rPr>
              <a:t>Typical purchase for </a:t>
            </a:r>
            <a:endParaRPr sz="1300" i="1" dirty="0">
              <a:solidFill>
                <a:schemeClr val="accent1"/>
              </a:solidFill>
              <a:latin typeface="Montserrat"/>
              <a:ea typeface="Montserrat"/>
              <a:cs typeface="Montserrat"/>
              <a:sym typeface="Montserrat"/>
            </a:endParaRPr>
          </a:p>
          <a:p>
            <a:pPr marL="0" lvl="0" indent="0" algn="ctr" rtl="0">
              <a:lnSpc>
                <a:spcPct val="110000"/>
              </a:lnSpc>
              <a:spcBef>
                <a:spcPts val="0"/>
              </a:spcBef>
              <a:spcAft>
                <a:spcPts val="0"/>
              </a:spcAft>
              <a:buClr>
                <a:srgbClr val="000000"/>
              </a:buClr>
              <a:buSzPts val="1400"/>
              <a:buFont typeface="Arial"/>
              <a:buNone/>
            </a:pPr>
            <a:r>
              <a:rPr lang="en" sz="1300" i="1" dirty="0">
                <a:solidFill>
                  <a:schemeClr val="accent1"/>
                </a:solidFill>
                <a:latin typeface="Montserrat"/>
                <a:ea typeface="Montserrat"/>
                <a:cs typeface="Montserrat"/>
                <a:sym typeface="Montserrat"/>
              </a:rPr>
              <a:t>16+</a:t>
            </a:r>
            <a:endParaRPr sz="1300" b="1" dirty="0">
              <a:solidFill>
                <a:srgbClr val="FFFFFF"/>
              </a:solidFill>
              <a:latin typeface="Montserrat"/>
              <a:ea typeface="Montserrat"/>
              <a:cs typeface="Montserrat"/>
              <a:sym typeface="Montserrat"/>
            </a:endParaRPr>
          </a:p>
        </p:txBody>
      </p:sp>
      <p:pic>
        <p:nvPicPr>
          <p:cNvPr id="401" name="Google Shape;401;p49" title="Image 2026-03-18 at 11.52 AM.jpeg"/>
          <p:cNvPicPr preferRelativeResize="0"/>
          <p:nvPr/>
        </p:nvPicPr>
        <p:blipFill>
          <a:blip r:embed="rId4">
            <a:alphaModFix/>
          </a:blip>
          <a:stretch>
            <a:fillRect/>
          </a:stretch>
        </p:blipFill>
        <p:spPr>
          <a:xfrm>
            <a:off x="998512" y="4014700"/>
            <a:ext cx="4244065" cy="2453597"/>
          </a:xfrm>
          <a:prstGeom prst="rect">
            <a:avLst/>
          </a:prstGeom>
          <a:noFill/>
          <a:ln w="8750" cap="flat" cmpd="sng">
            <a:solidFill>
              <a:schemeClr val="accent1"/>
            </a:solidFill>
            <a:prstDash val="solid"/>
            <a:round/>
            <a:headEnd type="none" w="sm" len="sm"/>
            <a:tailEnd type="none" w="sm" len="sm"/>
          </a:ln>
        </p:spPr>
      </p:pic>
      <p:pic>
        <p:nvPicPr>
          <p:cNvPr id="402" name="Google Shape;402;p49" title="Image 2026-03-18 at 12.27 PM.jpeg"/>
          <p:cNvPicPr preferRelativeResize="0"/>
          <p:nvPr/>
        </p:nvPicPr>
        <p:blipFill>
          <a:blip r:embed="rId5">
            <a:alphaModFix/>
          </a:blip>
          <a:stretch>
            <a:fillRect/>
          </a:stretch>
        </p:blipFill>
        <p:spPr>
          <a:xfrm rot="1130010">
            <a:off x="4591905" y="4753760"/>
            <a:ext cx="4029161" cy="1762758"/>
          </a:xfrm>
          <a:prstGeom prst="rect">
            <a:avLst/>
          </a:prstGeom>
          <a:noFill/>
          <a:ln w="8750" cap="flat" cmpd="sng">
            <a:solidFill>
              <a:schemeClr val="accent1"/>
            </a:solidFill>
            <a:prstDash val="solid"/>
            <a:round/>
            <a:headEnd type="none" w="sm" len="sm"/>
            <a:tailEnd type="none" w="sm" len="sm"/>
          </a:ln>
        </p:spPr>
      </p:pic>
      <p:sp>
        <p:nvSpPr>
          <p:cNvPr id="403" name="Google Shape;403;p49"/>
          <p:cNvSpPr/>
          <p:nvPr/>
        </p:nvSpPr>
        <p:spPr>
          <a:xfrm>
            <a:off x="1872825" y="4866125"/>
            <a:ext cx="320100" cy="304200"/>
          </a:xfrm>
          <a:prstGeom prst="ellipse">
            <a:avLst/>
          </a:prstGeom>
          <a:solidFill>
            <a:srgbClr val="FFD966"/>
          </a:solidFill>
          <a:ln w="9525" cap="flat" cmpd="sng">
            <a:solidFill>
              <a:srgbClr val="FFD966"/>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b="1">
                <a:latin typeface="Montserrat"/>
                <a:ea typeface="Montserrat"/>
                <a:cs typeface="Montserrat"/>
                <a:sym typeface="Montserrat"/>
              </a:rPr>
              <a:t>1</a:t>
            </a:r>
            <a:endParaRPr b="1">
              <a:latin typeface="Montserrat"/>
              <a:ea typeface="Montserrat"/>
              <a:cs typeface="Montserrat"/>
              <a:sym typeface="Montserrat"/>
            </a:endParaRPr>
          </a:p>
        </p:txBody>
      </p:sp>
      <p:sp>
        <p:nvSpPr>
          <p:cNvPr id="404" name="Google Shape;404;p49"/>
          <p:cNvSpPr/>
          <p:nvPr/>
        </p:nvSpPr>
        <p:spPr>
          <a:xfrm>
            <a:off x="5354675" y="5170325"/>
            <a:ext cx="320100" cy="304200"/>
          </a:xfrm>
          <a:prstGeom prst="ellipse">
            <a:avLst/>
          </a:prstGeom>
          <a:solidFill>
            <a:srgbClr val="FFD966"/>
          </a:solidFill>
          <a:ln w="9525" cap="flat" cmpd="sng">
            <a:solidFill>
              <a:srgbClr val="FFD966"/>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b="1">
                <a:latin typeface="Montserrat"/>
                <a:ea typeface="Montserrat"/>
                <a:cs typeface="Montserrat"/>
                <a:sym typeface="Montserrat"/>
              </a:rPr>
              <a:t>2</a:t>
            </a:r>
            <a:endParaRPr b="1">
              <a:latin typeface="Montserrat"/>
              <a:ea typeface="Montserrat"/>
              <a:cs typeface="Montserrat"/>
              <a:sym typeface="Montserrat"/>
            </a:endParaRPr>
          </a:p>
        </p:txBody>
      </p:sp>
      <p:sp>
        <p:nvSpPr>
          <p:cNvPr id="405" name="Google Shape;405;p49"/>
          <p:cNvSpPr/>
          <p:nvPr/>
        </p:nvSpPr>
        <p:spPr>
          <a:xfrm>
            <a:off x="2192925" y="6027025"/>
            <a:ext cx="320100" cy="304200"/>
          </a:xfrm>
          <a:prstGeom prst="ellipse">
            <a:avLst/>
          </a:prstGeom>
          <a:solidFill>
            <a:srgbClr val="FFD966"/>
          </a:solidFill>
          <a:ln w="9525" cap="flat" cmpd="sng">
            <a:solidFill>
              <a:srgbClr val="FFD966"/>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b="1">
                <a:latin typeface="Montserrat"/>
                <a:ea typeface="Montserrat"/>
                <a:cs typeface="Montserrat"/>
                <a:sym typeface="Montserrat"/>
              </a:rPr>
              <a:t>3</a:t>
            </a:r>
            <a:endParaRPr b="1">
              <a:latin typeface="Montserrat"/>
              <a:ea typeface="Montserrat"/>
              <a:cs typeface="Montserrat"/>
              <a:sym typeface="Montserrat"/>
            </a:endParaRPr>
          </a:p>
        </p:txBody>
      </p:sp>
      <p:sp>
        <p:nvSpPr>
          <p:cNvPr id="406" name="Google Shape;406;p49"/>
          <p:cNvSpPr/>
          <p:nvPr/>
        </p:nvSpPr>
        <p:spPr>
          <a:xfrm>
            <a:off x="340050" y="2201276"/>
            <a:ext cx="320100" cy="304200"/>
          </a:xfrm>
          <a:prstGeom prst="ellipse">
            <a:avLst/>
          </a:prstGeom>
          <a:solidFill>
            <a:srgbClr val="FFD966"/>
          </a:solidFill>
          <a:ln w="9525" cap="flat" cmpd="sng">
            <a:solidFill>
              <a:srgbClr val="FFD966"/>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b="1">
                <a:latin typeface="Montserrat"/>
                <a:ea typeface="Montserrat"/>
                <a:cs typeface="Montserrat"/>
                <a:sym typeface="Montserrat"/>
              </a:rPr>
              <a:t>1</a:t>
            </a:r>
            <a:endParaRPr b="1">
              <a:latin typeface="Montserrat"/>
              <a:ea typeface="Montserrat"/>
              <a:cs typeface="Montserrat"/>
              <a:sym typeface="Montserrat"/>
            </a:endParaRPr>
          </a:p>
        </p:txBody>
      </p:sp>
      <p:sp>
        <p:nvSpPr>
          <p:cNvPr id="407" name="Google Shape;407;p49"/>
          <p:cNvSpPr/>
          <p:nvPr/>
        </p:nvSpPr>
        <p:spPr>
          <a:xfrm>
            <a:off x="3188459" y="2212588"/>
            <a:ext cx="320100" cy="304200"/>
          </a:xfrm>
          <a:prstGeom prst="ellipse">
            <a:avLst/>
          </a:prstGeom>
          <a:solidFill>
            <a:srgbClr val="FFD966"/>
          </a:solidFill>
          <a:ln w="9525" cap="flat" cmpd="sng">
            <a:solidFill>
              <a:srgbClr val="FFD966"/>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b="1">
                <a:latin typeface="Montserrat"/>
                <a:ea typeface="Montserrat"/>
                <a:cs typeface="Montserrat"/>
                <a:sym typeface="Montserrat"/>
              </a:rPr>
              <a:t>2</a:t>
            </a:r>
            <a:endParaRPr b="1">
              <a:latin typeface="Montserrat"/>
              <a:ea typeface="Montserrat"/>
              <a:cs typeface="Montserrat"/>
              <a:sym typeface="Montserrat"/>
            </a:endParaRPr>
          </a:p>
        </p:txBody>
      </p:sp>
      <p:sp>
        <p:nvSpPr>
          <p:cNvPr id="408" name="Google Shape;408;p49"/>
          <p:cNvSpPr/>
          <p:nvPr/>
        </p:nvSpPr>
        <p:spPr>
          <a:xfrm>
            <a:off x="6242725" y="2201276"/>
            <a:ext cx="320100" cy="304200"/>
          </a:xfrm>
          <a:prstGeom prst="ellipse">
            <a:avLst/>
          </a:prstGeom>
          <a:solidFill>
            <a:srgbClr val="FFD966"/>
          </a:solidFill>
          <a:ln w="9525" cap="flat" cmpd="sng">
            <a:solidFill>
              <a:srgbClr val="FFD966"/>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b="1">
                <a:latin typeface="Montserrat"/>
                <a:ea typeface="Montserrat"/>
                <a:cs typeface="Montserrat"/>
                <a:sym typeface="Montserrat"/>
              </a:rPr>
              <a:t>3</a:t>
            </a:r>
            <a:endParaRPr b="1">
              <a:latin typeface="Montserrat"/>
              <a:ea typeface="Montserrat"/>
              <a:cs typeface="Montserrat"/>
              <a:sym typeface="Montserrat"/>
            </a:endParaRPr>
          </a:p>
        </p:txBody>
      </p:sp>
      <p:sp>
        <p:nvSpPr>
          <p:cNvPr id="2" name="TextBox 1">
            <a:extLst>
              <a:ext uri="{FF2B5EF4-FFF2-40B4-BE49-F238E27FC236}">
                <a16:creationId xmlns:a16="http://schemas.microsoft.com/office/drawing/2014/main" id="{696F72BF-EA9D-89DD-6264-CFE02AC34AAD}"/>
              </a:ext>
            </a:extLst>
          </p:cNvPr>
          <p:cNvSpPr txBox="1"/>
          <p:nvPr/>
        </p:nvSpPr>
        <p:spPr>
          <a:xfrm flipH="1">
            <a:off x="4764064" y="1183956"/>
            <a:ext cx="268122" cy="276999"/>
          </a:xfrm>
          <a:prstGeom prst="rect">
            <a:avLst/>
          </a:prstGeom>
          <a:noFill/>
        </p:spPr>
        <p:txBody>
          <a:bodyPr wrap="square" rtlCol="0">
            <a:spAutoFit/>
          </a:bodyPr>
          <a:lstStyle/>
          <a:p>
            <a:r>
              <a:rPr lang="en-US" sz="1200" dirty="0">
                <a:solidFill>
                  <a:schemeClr val="bg1"/>
                </a:solidFill>
                <a:latin typeface="Montserrat" pitchFamily="2" charset="77"/>
              </a:rPr>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50"/>
          <p:cNvSpPr txBox="1">
            <a:spLocks noGrp="1"/>
          </p:cNvSpPr>
          <p:nvPr>
            <p:ph type="title"/>
          </p:nvPr>
        </p:nvSpPr>
        <p:spPr>
          <a:xfrm>
            <a:off x="660139" y="537681"/>
            <a:ext cx="8280900" cy="1073100"/>
          </a:xfrm>
          <a:prstGeom prst="rect">
            <a:avLst/>
          </a:prstGeom>
          <a:noFill/>
          <a:ln>
            <a:noFill/>
          </a:ln>
        </p:spPr>
        <p:txBody>
          <a:bodyPr spcFirstLastPara="1" wrap="square" lIns="68575" tIns="34275" rIns="68575" bIns="34275" anchor="ctr" anchorCtr="0">
            <a:normAutofit/>
          </a:bodyPr>
          <a:lstStyle/>
          <a:p>
            <a:pPr marL="0" lvl="0" indent="0" algn="ctr" rtl="0">
              <a:lnSpc>
                <a:spcPct val="100000"/>
              </a:lnSpc>
              <a:spcBef>
                <a:spcPts val="0"/>
              </a:spcBef>
              <a:spcAft>
                <a:spcPts val="0"/>
              </a:spcAft>
              <a:buClr>
                <a:schemeClr val="lt1"/>
              </a:buClr>
              <a:buSzPts val="3300"/>
              <a:buFont typeface="Geo"/>
              <a:buNone/>
            </a:pPr>
            <a:r>
              <a:rPr lang="en" sz="3200"/>
              <a:t>Please Note</a:t>
            </a:r>
            <a:endParaRPr sz="3200"/>
          </a:p>
        </p:txBody>
      </p:sp>
      <p:sp>
        <p:nvSpPr>
          <p:cNvPr id="414" name="Google Shape;414;p50"/>
          <p:cNvSpPr txBox="1">
            <a:spLocks noGrp="1"/>
          </p:cNvSpPr>
          <p:nvPr>
            <p:ph type="body" idx="1"/>
          </p:nvPr>
        </p:nvSpPr>
        <p:spPr>
          <a:xfrm>
            <a:off x="2043450" y="1549825"/>
            <a:ext cx="5514300" cy="364200"/>
          </a:xfrm>
          <a:prstGeom prst="rect">
            <a:avLst/>
          </a:prstGeom>
          <a:noFill/>
          <a:ln>
            <a:noFill/>
          </a:ln>
        </p:spPr>
        <p:txBody>
          <a:bodyPr spcFirstLastPara="1" wrap="square" lIns="68575" tIns="34275" rIns="68575" bIns="34275" anchor="t" anchorCtr="0">
            <a:noAutofit/>
          </a:bodyPr>
          <a:lstStyle/>
          <a:p>
            <a:pPr marL="177800" lvl="0" indent="0" algn="l" rtl="0">
              <a:lnSpc>
                <a:spcPct val="100000"/>
              </a:lnSpc>
              <a:spcBef>
                <a:spcPts val="0"/>
              </a:spcBef>
              <a:spcAft>
                <a:spcPts val="0"/>
              </a:spcAft>
              <a:buNone/>
            </a:pPr>
            <a:r>
              <a:rPr lang="en" sz="1800" b="1">
                <a:solidFill>
                  <a:srgbClr val="FFD966"/>
                </a:solidFill>
                <a:latin typeface="Montserrat"/>
                <a:ea typeface="Montserrat"/>
                <a:cs typeface="Montserrat"/>
                <a:sym typeface="Montserrat"/>
              </a:rPr>
              <a:t>Highlighted</a:t>
            </a:r>
            <a:r>
              <a:rPr lang="en" sz="1800" b="1">
                <a:solidFill>
                  <a:srgbClr val="C7478F"/>
                </a:solidFill>
                <a:latin typeface="Montserrat"/>
                <a:ea typeface="Montserrat"/>
                <a:cs typeface="Montserrat"/>
                <a:sym typeface="Montserrat"/>
              </a:rPr>
              <a:t> </a:t>
            </a:r>
            <a:r>
              <a:rPr lang="en" sz="1800" b="1">
                <a:solidFill>
                  <a:schemeClr val="lt2"/>
                </a:solidFill>
                <a:latin typeface="Montserrat"/>
                <a:ea typeface="Montserrat"/>
                <a:cs typeface="Montserrat"/>
                <a:sym typeface="Montserrat"/>
              </a:rPr>
              <a:t>Terms Are Pop-Up Definitions</a:t>
            </a:r>
            <a:endParaRPr sz="2900" b="1">
              <a:solidFill>
                <a:schemeClr val="lt2"/>
              </a:solidFill>
              <a:latin typeface="Montserrat"/>
              <a:ea typeface="Montserrat"/>
              <a:cs typeface="Montserrat"/>
              <a:sym typeface="Montserrat"/>
            </a:endParaRPr>
          </a:p>
        </p:txBody>
      </p:sp>
      <p:sp>
        <p:nvSpPr>
          <p:cNvPr id="415" name="Google Shape;415;p50"/>
          <p:cNvSpPr txBox="1">
            <a:spLocks noGrp="1"/>
          </p:cNvSpPr>
          <p:nvPr>
            <p:ph type="sldNum" idx="12"/>
          </p:nvPr>
        </p:nvSpPr>
        <p:spPr>
          <a:xfrm>
            <a:off x="8896081" y="6634071"/>
            <a:ext cx="576000" cy="559800"/>
          </a:xfrm>
          <a:prstGeom prst="rect">
            <a:avLst/>
          </a:prstGeom>
          <a:noFill/>
          <a:ln>
            <a:noFill/>
          </a:ln>
        </p:spPr>
        <p:txBody>
          <a:bodyPr spcFirstLastPara="1" wrap="square" lIns="68575" tIns="34275" rIns="68575" bIns="34275" anchor="ctr" anchorCtr="0">
            <a:normAutofit/>
          </a:bodyPr>
          <a:lstStyle/>
          <a:p>
            <a:pPr marL="0" lvl="0" indent="0" algn="r" rtl="0">
              <a:spcBef>
                <a:spcPts val="0"/>
              </a:spcBef>
              <a:spcAft>
                <a:spcPts val="0"/>
              </a:spcAft>
              <a:buNone/>
            </a:pPr>
            <a:fld id="{00000000-1234-1234-1234-123412341234}" type="slidenum">
              <a:rPr lang="en"/>
              <a:t>9</a:t>
            </a:fld>
            <a:endParaRPr/>
          </a:p>
        </p:txBody>
      </p:sp>
      <p:sp>
        <p:nvSpPr>
          <p:cNvPr id="416" name="Google Shape;416;p50"/>
          <p:cNvSpPr txBox="1"/>
          <p:nvPr/>
        </p:nvSpPr>
        <p:spPr>
          <a:xfrm>
            <a:off x="1148400" y="5876550"/>
            <a:ext cx="7304400" cy="400200"/>
          </a:xfrm>
          <a:prstGeom prst="rect">
            <a:avLst/>
          </a:prstGeom>
          <a:noFill/>
          <a:ln>
            <a:noFill/>
          </a:ln>
        </p:spPr>
        <p:txBody>
          <a:bodyPr spcFirstLastPara="1" wrap="square" lIns="91425" tIns="91425" rIns="91425" bIns="91425" anchor="t" anchorCtr="0">
            <a:spAutoFit/>
          </a:bodyPr>
          <a:lstStyle/>
          <a:p>
            <a:pPr marL="177800" lvl="0" indent="0" algn="ctr" rtl="0">
              <a:lnSpc>
                <a:spcPct val="110000"/>
              </a:lnSpc>
              <a:spcBef>
                <a:spcPts val="800"/>
              </a:spcBef>
              <a:spcAft>
                <a:spcPts val="0"/>
              </a:spcAft>
              <a:buNone/>
            </a:pPr>
            <a:r>
              <a:rPr lang="en" b="1">
                <a:solidFill>
                  <a:srgbClr val="FFD966"/>
                </a:solidFill>
                <a:latin typeface="Montserrat"/>
                <a:ea typeface="Montserrat"/>
                <a:cs typeface="Montserrat"/>
                <a:sym typeface="Montserrat"/>
              </a:rPr>
              <a:t>The DIMS SCORE</a:t>
            </a:r>
            <a:r>
              <a:rPr lang="en" b="1" baseline="30000">
                <a:solidFill>
                  <a:srgbClr val="FFD966"/>
                </a:solidFill>
                <a:latin typeface="Montserrat"/>
                <a:ea typeface="Montserrat"/>
                <a:cs typeface="Montserrat"/>
                <a:sym typeface="Montserrat"/>
              </a:rPr>
              <a:t>®</a:t>
            </a:r>
            <a:r>
              <a:rPr lang="en" b="1">
                <a:solidFill>
                  <a:srgbClr val="FFD966"/>
                </a:solidFill>
                <a:latin typeface="Montserrat"/>
                <a:ea typeface="Montserrat"/>
                <a:cs typeface="Montserrat"/>
                <a:sym typeface="Montserrat"/>
              </a:rPr>
              <a:t> Calculator demystifies personal finance jargon.</a:t>
            </a:r>
            <a:endParaRPr sz="1200">
              <a:solidFill>
                <a:srgbClr val="FFD966"/>
              </a:solidFill>
              <a:latin typeface="Montserrat Medium"/>
              <a:ea typeface="Montserrat Medium"/>
              <a:cs typeface="Montserrat Medium"/>
              <a:sym typeface="Montserrat Medium"/>
            </a:endParaRPr>
          </a:p>
        </p:txBody>
      </p:sp>
      <p:sp>
        <p:nvSpPr>
          <p:cNvPr id="417" name="Google Shape;417;p50"/>
          <p:cNvSpPr txBox="1"/>
          <p:nvPr/>
        </p:nvSpPr>
        <p:spPr>
          <a:xfrm>
            <a:off x="2204975" y="1610775"/>
            <a:ext cx="17556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chemeClr val="accent1"/>
                </a:solidFill>
                <a:latin typeface="Montserrat Medium"/>
                <a:ea typeface="Montserrat Medium"/>
                <a:cs typeface="Montserrat Medium"/>
                <a:sym typeface="Montserrat Medium"/>
              </a:rPr>
              <a:t>…………………………………..</a:t>
            </a:r>
            <a:endParaRPr sz="1200">
              <a:solidFill>
                <a:schemeClr val="accent1"/>
              </a:solidFill>
              <a:latin typeface="Montserrat Medium"/>
              <a:ea typeface="Montserrat Medium"/>
              <a:cs typeface="Montserrat Medium"/>
              <a:sym typeface="Montserrat Medium"/>
            </a:endParaRPr>
          </a:p>
        </p:txBody>
      </p:sp>
      <p:pic>
        <p:nvPicPr>
          <p:cNvPr id="418" name="Google Shape;418;p50" title="Image 2026-03-25 at 10.48 AM.jpeg"/>
          <p:cNvPicPr preferRelativeResize="0"/>
          <p:nvPr/>
        </p:nvPicPr>
        <p:blipFill>
          <a:blip r:embed="rId3">
            <a:alphaModFix/>
          </a:blip>
          <a:stretch>
            <a:fillRect/>
          </a:stretch>
        </p:blipFill>
        <p:spPr>
          <a:xfrm>
            <a:off x="190850" y="2578225"/>
            <a:ext cx="4632192" cy="2621426"/>
          </a:xfrm>
          <a:prstGeom prst="rect">
            <a:avLst/>
          </a:prstGeom>
          <a:noFill/>
          <a:ln w="9525" cap="flat" cmpd="sng">
            <a:solidFill>
              <a:schemeClr val="accent1"/>
            </a:solidFill>
            <a:prstDash val="solid"/>
            <a:round/>
            <a:headEnd type="none" w="sm" len="sm"/>
            <a:tailEnd type="none" w="sm" len="sm"/>
          </a:ln>
        </p:spPr>
      </p:pic>
      <p:sp>
        <p:nvSpPr>
          <p:cNvPr id="419" name="Google Shape;419;p50"/>
          <p:cNvSpPr/>
          <p:nvPr/>
        </p:nvSpPr>
        <p:spPr>
          <a:xfrm rot="10800000">
            <a:off x="575100" y="4343525"/>
            <a:ext cx="437700" cy="1104300"/>
          </a:xfrm>
          <a:prstGeom prst="downArrow">
            <a:avLst>
              <a:gd name="adj1" fmla="val 50000"/>
              <a:gd name="adj2" fmla="val 50000"/>
            </a:avLst>
          </a:prstGeom>
          <a:solidFill>
            <a:srgbClr val="FFD966"/>
          </a:solidFill>
          <a:ln w="9525" cap="flat" cmpd="sng">
            <a:solidFill>
              <a:srgbClr val="C7478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ontserrat Medium"/>
              <a:ea typeface="Montserrat Medium"/>
              <a:cs typeface="Montserrat Medium"/>
              <a:sym typeface="Montserrat Medium"/>
            </a:endParaRPr>
          </a:p>
        </p:txBody>
      </p:sp>
      <p:pic>
        <p:nvPicPr>
          <p:cNvPr id="420" name="Google Shape;420;p50" title="Image 2026-03-25 at 10.51 AM.jpeg"/>
          <p:cNvPicPr preferRelativeResize="0"/>
          <p:nvPr/>
        </p:nvPicPr>
        <p:blipFill>
          <a:blip r:embed="rId4">
            <a:alphaModFix/>
          </a:blip>
          <a:stretch>
            <a:fillRect/>
          </a:stretch>
        </p:blipFill>
        <p:spPr>
          <a:xfrm>
            <a:off x="4891075" y="2578225"/>
            <a:ext cx="4628142" cy="2621426"/>
          </a:xfrm>
          <a:prstGeom prst="rect">
            <a:avLst/>
          </a:prstGeom>
          <a:noFill/>
          <a:ln w="9525" cap="flat" cmpd="sng">
            <a:solidFill>
              <a:schemeClr val="accent1"/>
            </a:solidFill>
            <a:prstDash val="solid"/>
            <a:round/>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Investor Pitch">
  <a:themeElements>
    <a:clrScheme name="Simple Light">
      <a:dk1>
        <a:srgbClr val="1A36B4"/>
      </a:dk1>
      <a:lt1>
        <a:srgbClr val="F6F5EC"/>
      </a:lt1>
      <a:dk2>
        <a:srgbClr val="1D1D1D"/>
      </a:dk2>
      <a:lt2>
        <a:srgbClr val="A4C2F4"/>
      </a:lt2>
      <a:accent1>
        <a:srgbClr val="FFFFFF"/>
      </a:accent1>
      <a:accent2>
        <a:srgbClr val="1A36B4"/>
      </a:accent2>
      <a:accent3>
        <a:srgbClr val="1D1D1D"/>
      </a:accent3>
      <a:accent4>
        <a:srgbClr val="F6F5EC"/>
      </a:accent4>
      <a:accent5>
        <a:srgbClr val="1A36B4"/>
      </a:accent5>
      <a:accent6>
        <a:srgbClr val="595959"/>
      </a:accent6>
      <a:hlink>
        <a:srgbClr val="A4C2F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e475455f-c69b-4ff8-acf7-75612f4dc189">
      <UserInfo>
        <DisplayName/>
        <AccountId xsi:nil="true"/>
        <AccountType/>
      </UserInfo>
    </SharedWithUsers>
    <lcf76f155ced4ddcb4097134ff3c332f xmlns="aa0c1190-56bd-4797-9cf7-4990489609e0">
      <Terms xmlns="http://schemas.microsoft.com/office/infopath/2007/PartnerControls"/>
    </lcf76f155ced4ddcb4097134ff3c332f>
    <TaxCatchAll xmlns="e475455f-c69b-4ff8-acf7-75612f4dc18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DFC4E6640BF8E4684BB0AD888238BAB" ma:contentTypeVersion="19" ma:contentTypeDescription="Create a new document." ma:contentTypeScope="" ma:versionID="20254f2f7cb79c46d5703cd45ea0de03">
  <xsd:schema xmlns:xsd="http://www.w3.org/2001/XMLSchema" xmlns:xs="http://www.w3.org/2001/XMLSchema" xmlns:p="http://schemas.microsoft.com/office/2006/metadata/properties" xmlns:ns2="aa0c1190-56bd-4797-9cf7-4990489609e0" xmlns:ns3="e475455f-c69b-4ff8-acf7-75612f4dc189" targetNamespace="http://schemas.microsoft.com/office/2006/metadata/properties" ma:root="true" ma:fieldsID="33e2acd7f5a83e202fbb847578cccddb" ns2:_="" ns3:_="">
    <xsd:import namespace="aa0c1190-56bd-4797-9cf7-4990489609e0"/>
    <xsd:import namespace="e475455f-c69b-4ff8-acf7-75612f4dc18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EventHashCode" minOccurs="0"/>
                <xsd:element ref="ns2:MediaServiceGenerationTime" minOccurs="0"/>
                <xsd:element ref="ns2:MediaServiceLocation"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0c1190-56bd-4797-9cf7-4990489609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05ee66a-9dd0-4897-bf8b-a3237da4aeb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475455f-c69b-4ff8-acf7-75612f4dc18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a5e9271-f96f-4ada-b0c2-5ccfd23e6c7e}" ma:internalName="TaxCatchAll" ma:showField="CatchAllData" ma:web="e475455f-c69b-4ff8-acf7-75612f4dc18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03917BC-8319-4207-96F1-45CEB1336745}">
  <ds:schemaRefs>
    <ds:schemaRef ds:uri="http://schemas.microsoft.com/sharepoint/v3/contenttype/forms"/>
  </ds:schemaRefs>
</ds:datastoreItem>
</file>

<file path=customXml/itemProps2.xml><?xml version="1.0" encoding="utf-8"?>
<ds:datastoreItem xmlns:ds="http://schemas.openxmlformats.org/officeDocument/2006/customXml" ds:itemID="{979DF8DF-4C66-480C-B50A-2EC43F773418}">
  <ds:schemaRefs>
    <ds:schemaRef ds:uri="http://schemas.microsoft.com/office/2006/metadata/properties"/>
    <ds:schemaRef ds:uri="http://schemas.microsoft.com/office/infopath/2007/PartnerControls"/>
    <ds:schemaRef ds:uri="e475455f-c69b-4ff8-acf7-75612f4dc189"/>
    <ds:schemaRef ds:uri="aa0c1190-56bd-4797-9cf7-4990489609e0"/>
  </ds:schemaRefs>
</ds:datastoreItem>
</file>

<file path=customXml/itemProps3.xml><?xml version="1.0" encoding="utf-8"?>
<ds:datastoreItem xmlns:ds="http://schemas.openxmlformats.org/officeDocument/2006/customXml" ds:itemID="{778A3364-1574-4438-8259-03BE4D6E87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a0c1190-56bd-4797-9cf7-4990489609e0"/>
    <ds:schemaRef ds:uri="e475455f-c69b-4ff8-acf7-75612f4dc1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45</TotalTime>
  <Words>2941</Words>
  <Application>Microsoft Office PowerPoint</Application>
  <PresentationFormat>Custom</PresentationFormat>
  <Paragraphs>398</Paragraphs>
  <Slides>38</Slides>
  <Notes>38</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Investor Pitch</vt:lpstr>
      <vt:lpstr>PowerPoint Presentation</vt:lpstr>
      <vt:lpstr>Agenda</vt:lpstr>
      <vt:lpstr>  🧠 Allow you to experience firsthand how and why mindful spending lessons naturally reveal to students that anyone can get and use financial information.</vt:lpstr>
      <vt:lpstr>Thinking Before Buying Workshops Are:</vt:lpstr>
      <vt:lpstr>Post-workshop remarks: </vt:lpstr>
      <vt:lpstr>PowerPoint Presentation</vt:lpstr>
      <vt:lpstr>We built resources specifically for Educators!</vt:lpstr>
      <vt:lpstr>Bootcamp lets us test-drive three DIMS SCORE  Calculators</vt:lpstr>
      <vt:lpstr>Please Note</vt:lpstr>
      <vt:lpstr>Please Note</vt:lpstr>
      <vt:lpstr>PowerPoint Presentation</vt:lpstr>
      <vt:lpstr>PowerPoint Presentation</vt:lpstr>
      <vt:lpstr>“Has anyone here ever received a holiday or birthday gift that wasn’t quiiiiiite what you hoped for?” Who will share?</vt:lpstr>
      <vt:lpstr>Here are the most common answers we’ve received to that question:</vt:lpstr>
      <vt:lpstr> Good News!    There’s a polite way to plan for what you really want, will use &amp; appreciate…  </vt:lpstr>
      <vt:lpstr>Here’s what they look like:</vt:lpstr>
      <vt:lpstr>DIMS SCORE® Reports help you:</vt:lpstr>
      <vt:lpstr>Ready for a Test Drive?</vt:lpstr>
      <vt:lpstr>PowerPoint Presentation</vt:lpstr>
      <vt:lpstr>PowerPoint Presentation</vt:lpstr>
      <vt:lpstr>Visualization helps you stick to your savings goals.</vt:lpstr>
      <vt:lpstr>Homework: </vt:lpstr>
      <vt:lpstr>Disappointing gifts don’t just waste time and money…</vt:lpstr>
      <vt:lpstr>Spending With a Plan Helps Us All Protect the Planet 🌎</vt:lpstr>
      <vt:lpstr>Thank You  For Your Learning Today! </vt:lpstr>
      <vt:lpstr>Teachers! Starting to understand why…  Mindful Spending Lessons = Ideal form of early financial education!</vt:lpstr>
      <vt:lpstr>Because…spending with a plan</vt:lpstr>
      <vt:lpstr>Thinking Before Buying</vt:lpstr>
      <vt:lpstr>Thinking Before Buying</vt:lpstr>
      <vt:lpstr>Thinking Before Buying</vt:lpstr>
      <vt:lpstr>Thinking Before Buying</vt:lpstr>
      <vt:lpstr>Thinking Before Buying</vt:lpstr>
      <vt:lpstr>Which is why we describe Thinking Before Buying as…</vt:lpstr>
      <vt:lpstr>Next Steps Can Begin Tomorrow!</vt:lpstr>
      <vt:lpstr>   Finally, please 🙏 let us know how it goes!  </vt:lpstr>
      <vt:lpstr>  Parting Thought: Every student in your classroom already knows how to want things, items or experiences. </vt:lpstr>
      <vt:lpstr>Thank You, Teachers  For Your Time Today! </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Karen Holland</cp:lastModifiedBy>
  <cp:revision>4</cp:revision>
  <dcterms:modified xsi:type="dcterms:W3CDTF">2026-03-28T19:57:59Z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198300</vt:r8>
  </property>
  <property fmtid="{D5CDD505-2E9C-101B-9397-08002B2CF9AE}" pid="3" name="ContentTypeId">
    <vt:lpwstr>0x0101006DFC4E6640BF8E4684BB0AD888238BAB</vt:lpwstr>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y fmtid="{D5CDD505-2E9C-101B-9397-08002B2CF9AE}" pid="7" name="_ExtendedDescription">
    <vt:lpwstr/>
  </property>
  <property fmtid="{D5CDD505-2E9C-101B-9397-08002B2CF9AE}" pid="8" name="TriggerFlowInfo">
    <vt:lpwstr/>
  </property>
</Properties>
</file>