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601200" cy="7315200"/>
  <p:notesSz cx="6858000" cy="9144000"/>
  <p:embeddedFontLst>
    <p:embeddedFont>
      <p:font typeface="Avenir" panose="02000503020000020003" pitchFamily="2" charset="0"/>
      <p:regular r:id="rId31"/>
      <p:italic r:id="rId32"/>
    </p:embeddedFont>
    <p:embeddedFont>
      <p:font typeface="Inter" panose="02000503000000020004" pitchFamily="2" charset="0"/>
      <p:regular r:id="rId33"/>
      <p:bold r:id="rId34"/>
      <p:italic r:id="rId35"/>
      <p:boldItalic r:id="rId36"/>
    </p:embeddedFont>
    <p:embeddedFont>
      <p:font typeface="Inter Light" panose="02000503000000020004" pitchFamily="2" charset="0"/>
      <p:regular r:id="rId37"/>
      <p:bold r:id="rId38"/>
      <p:italic r:id="rId39"/>
      <p:boldItalic r:id="rId40"/>
    </p:embeddedFont>
    <p:embeddedFont>
      <p:font typeface="Inter SemiBold" panose="02000503000000020004" pitchFamily="2" charset="0"/>
      <p:regular r:id="rId41"/>
      <p:bold r:id="rId42"/>
      <p:italic r:id="rId43"/>
      <p:boldItalic r:id="rId44"/>
    </p:embeddedFont>
    <p:embeddedFont>
      <p:font typeface="Montserrat" pitchFamily="2" charset="77"/>
      <p:regular r:id="rId45"/>
      <p:bold r:id="rId46"/>
      <p:italic r:id="rId47"/>
      <p:boldItalic r:id="rId48"/>
    </p:embeddedFont>
    <p:embeddedFont>
      <p:font typeface="Montserrat Medium" panose="00000600000000000000" pitchFamily="2"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747775"/>
          </p15:clr>
        </p15:guide>
        <p15:guide id="2" pos="30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0" d="100"/>
          <a:sy n="100" d="100"/>
        </p:scale>
        <p:origin x="2008" y="480"/>
      </p:cViewPr>
      <p:guideLst>
        <p:guide orient="horz" pos="2304"/>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4192e4542a_0_0: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4192e454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3970b3791e_0_101: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3970b3791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84e24398b0_0_48: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84e24398b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84d3338b10_0_59: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84d3338b1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9de561aa57_1_328: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9de561aa57_1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9d675d5efc_1_1: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9d675d5ef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9b712f591e_0_0: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9b712f59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d8c1bc398c_0_5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2d8c1bc398c_0_517: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7e0aa438db_1_366: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37e0aa438db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7e0aa438db_1_53: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37e0aa438d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game of the 2026 FIFA World Cup - taking place in North America this year - is still 30 weeks and 5 days away - so you’ve got time to put a plan in place…Plan beats no plan, every…single…time!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7da869fa07_1_20: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37da869fa0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7da869fa07_0_6: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7da869fa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of you might recognize our approach, we’re going to quickly give you some context and  instructions, and then let you practice.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cdc509218_0_0: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36cdc50921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Look at this slide, even it it just filled with words!</a:t>
            </a:r>
            <a:endParaRPr/>
          </a:p>
          <a:p>
            <a:pPr marL="0" lvl="0" indent="0" algn="l" rtl="0">
              <a:spcBef>
                <a:spcPts val="0"/>
              </a:spcBef>
              <a:spcAft>
                <a:spcPts val="0"/>
              </a:spcAft>
              <a:buNone/>
            </a:pPr>
            <a:endParaRPr/>
          </a:p>
          <a:p>
            <a:pPr marL="0" lvl="0" indent="0" algn="l" rtl="0">
              <a:spcBef>
                <a:spcPts val="0"/>
              </a:spcBef>
              <a:spcAft>
                <a:spcPts val="0"/>
              </a:spcAft>
              <a:buNone/>
            </a:pPr>
            <a:r>
              <a:rPr lang="en"/>
              <a:t>When I was a kid – back when dinosaurs roamed the earth, if you went to the store with $5 and something cost $20 – you know what happened? I went home empty handed!</a:t>
            </a:r>
            <a:endParaRPr/>
          </a:p>
        </p:txBody>
      </p:sp>
      <p:sp>
        <p:nvSpPr>
          <p:cNvPr id="529" name="Google Shape;529;g36cdc50921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6cdc509218_0_338: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36cdc509218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Look at this slide, even it it just filled with words!</a:t>
            </a:r>
            <a:endParaRPr/>
          </a:p>
          <a:p>
            <a:pPr marL="0" lvl="0" indent="0" algn="l" rtl="0">
              <a:spcBef>
                <a:spcPts val="0"/>
              </a:spcBef>
              <a:spcAft>
                <a:spcPts val="0"/>
              </a:spcAft>
              <a:buNone/>
            </a:pPr>
            <a:endParaRPr/>
          </a:p>
          <a:p>
            <a:pPr marL="0" lvl="0" indent="0" algn="l" rtl="0">
              <a:spcBef>
                <a:spcPts val="0"/>
              </a:spcBef>
              <a:spcAft>
                <a:spcPts val="0"/>
              </a:spcAft>
              <a:buNone/>
            </a:pPr>
            <a:r>
              <a:rPr lang="en"/>
              <a:t>When I was a kid – back when dinosaurs roamed the earth, if you went to the store with $5 and something cost $20 – you know what happened? I went home empty handed!</a:t>
            </a:r>
            <a:endParaRPr/>
          </a:p>
        </p:txBody>
      </p:sp>
      <p:sp>
        <p:nvSpPr>
          <p:cNvPr id="539" name="Google Shape;539;g36cdc509218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d8c1bc398c_0_6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1" name="Google Shape;551;g2d8c1bc398c_0_660: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7da869fa07_0_23: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7da869fa0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8ebdcd1d66_0_3: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8ebdcd1d6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39de561aa57_1_0: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39de561aa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6cdc509218_0_393: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36cdc509218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6cdc509218_0_36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g36cdc509218_0_365:notes"/>
          <p:cNvSpPr>
            <a:spLocks noGrp="1" noRot="1" noChangeAspect="1"/>
          </p:cNvSpPr>
          <p:nvPr>
            <p:ph type="sldImg" idx="2"/>
          </p:nvPr>
        </p:nvSpPr>
        <p:spPr>
          <a:xfrm>
            <a:off x="1403711" y="1143000"/>
            <a:ext cx="40506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37da869fa07_1_25: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37da869fa0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84e24398b0_0_19: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84e24398b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Avoiding disappointment today teaches you how to be good with money tomorrow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84e24398b0_1_998:notes"/>
          <p:cNvSpPr>
            <a:spLocks noGrp="1" noRot="1" noChangeAspect="1"/>
          </p:cNvSpPr>
          <p:nvPr>
            <p:ph type="sldImg" idx="2"/>
          </p:nvPr>
        </p:nvSpPr>
        <p:spPr>
          <a:xfrm>
            <a:off x="1179513" y="685800"/>
            <a:ext cx="45005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84e24398b0_1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9d7d59a8d0_0_0: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9d7d59a8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7da869fa07_1_6: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7da869fa0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84e24398b0_1_977:notes"/>
          <p:cNvSpPr>
            <a:spLocks noGrp="1" noRot="1" noChangeAspect="1"/>
          </p:cNvSpPr>
          <p:nvPr>
            <p:ph type="sldImg" idx="2"/>
          </p:nvPr>
        </p:nvSpPr>
        <p:spPr>
          <a:xfrm>
            <a:off x="1179036"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84e24398b0_1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84d3338b10_0_17: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84d3338b1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8ebdcd1d66_0_16:notes"/>
          <p:cNvSpPr>
            <a:spLocks noGrp="1" noRot="1" noChangeAspect="1"/>
          </p:cNvSpPr>
          <p:nvPr>
            <p:ph type="sldImg" idx="2"/>
          </p:nvPr>
        </p:nvSpPr>
        <p:spPr>
          <a:xfrm>
            <a:off x="1179015" y="685800"/>
            <a:ext cx="45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8ebdcd1d6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41919" y="1993956"/>
            <a:ext cx="4541100" cy="3459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13" name="Google Shape;13;p2"/>
          <p:cNvSpPr txBox="1">
            <a:spLocks noGrp="1"/>
          </p:cNvSpPr>
          <p:nvPr>
            <p:ph type="title" idx="2"/>
          </p:nvPr>
        </p:nvSpPr>
        <p:spPr>
          <a:xfrm>
            <a:off x="498067" y="5395200"/>
            <a:ext cx="4238400" cy="164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a:endParaRPr/>
          </a:p>
        </p:txBody>
      </p:sp>
      <p:sp>
        <p:nvSpPr>
          <p:cNvPr id="14" name="Google Shape;14;p2"/>
          <p:cNvSpPr>
            <a:spLocks noGrp="1"/>
          </p:cNvSpPr>
          <p:nvPr>
            <p:ph type="pic" idx="3"/>
          </p:nvPr>
        </p:nvSpPr>
        <p:spPr>
          <a:xfrm>
            <a:off x="5291764" y="279893"/>
            <a:ext cx="4100700" cy="6172200"/>
          </a:xfrm>
          <a:prstGeom prst="roundRect">
            <a:avLst>
              <a:gd name="adj" fmla="val 2053"/>
            </a:avLst>
          </a:prstGeom>
          <a:noFill/>
          <a:ln>
            <a:noFill/>
          </a:ln>
        </p:spPr>
        <p:txBody>
          <a:bodyPr/>
          <a:lstStyle/>
          <a:p>
            <a:endParaRPr lang="en-US"/>
          </a:p>
        </p:txBody>
      </p:sp>
      <p:sp>
        <p:nvSpPr>
          <p:cNvPr id="15" name="Google Shape;15;p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71">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Graph">
  <p:cSld name="CAPTION_ONLY">
    <p:spTree>
      <p:nvGrpSpPr>
        <p:cNvPr id="1" name="Shape 89"/>
        <p:cNvGrpSpPr/>
        <p:nvPr/>
      </p:nvGrpSpPr>
      <p:grpSpPr>
        <a:xfrm>
          <a:off x="0" y="0"/>
          <a:ext cx="0" cy="0"/>
          <a:chOff x="0" y="0"/>
          <a:chExt cx="0" cy="0"/>
        </a:xfrm>
      </p:grpSpPr>
      <p:cxnSp>
        <p:nvCxnSpPr>
          <p:cNvPr id="90" name="Google Shape;90;p11"/>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91" name="Google Shape;91;p11"/>
          <p:cNvSpPr txBox="1">
            <a:spLocks noGrp="1"/>
          </p:cNvSpPr>
          <p:nvPr>
            <p:ph type="title"/>
          </p:nvPr>
        </p:nvSpPr>
        <p:spPr>
          <a:xfrm>
            <a:off x="475204" y="848782"/>
            <a:ext cx="4639200" cy="1948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92" name="Google Shape;92;p11"/>
          <p:cNvSpPr txBox="1">
            <a:spLocks noGrp="1"/>
          </p:cNvSpPr>
          <p:nvPr>
            <p:ph type="body" idx="1"/>
          </p:nvPr>
        </p:nvSpPr>
        <p:spPr>
          <a:xfrm>
            <a:off x="588551" y="2797191"/>
            <a:ext cx="3373200" cy="295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nter"/>
              <a:buChar char="●"/>
              <a:defRPr/>
            </a:lvl1pPr>
            <a:lvl2pPr marL="914400" lvl="1" indent="-304800">
              <a:spcBef>
                <a:spcPts val="0"/>
              </a:spcBef>
              <a:spcAft>
                <a:spcPts val="0"/>
              </a:spcAft>
              <a:buSzPts val="1200"/>
              <a:buFont typeface="Inter"/>
              <a:buChar char="○"/>
              <a:defRPr/>
            </a:lvl2pPr>
            <a:lvl3pPr marL="1371600" lvl="2" indent="-304800">
              <a:spcBef>
                <a:spcPts val="0"/>
              </a:spcBef>
              <a:spcAft>
                <a:spcPts val="0"/>
              </a:spcAft>
              <a:buSzPts val="1200"/>
              <a:buFont typeface="Inter"/>
              <a:buChar char="■"/>
              <a:defRPr/>
            </a:lvl3pPr>
            <a:lvl4pPr marL="1828800" lvl="3" indent="-304800">
              <a:spcBef>
                <a:spcPts val="0"/>
              </a:spcBef>
              <a:spcAft>
                <a:spcPts val="0"/>
              </a:spcAft>
              <a:buSzPts val="1200"/>
              <a:buFont typeface="Inter"/>
              <a:buChar char="●"/>
              <a:defRPr/>
            </a:lvl4pPr>
            <a:lvl5pPr marL="2286000" lvl="4" indent="-304800">
              <a:spcBef>
                <a:spcPts val="0"/>
              </a:spcBef>
              <a:spcAft>
                <a:spcPts val="0"/>
              </a:spcAft>
              <a:buSzPts val="1200"/>
              <a:buFont typeface="Inter"/>
              <a:buChar char="○"/>
              <a:defRPr/>
            </a:lvl5pPr>
            <a:lvl6pPr marL="2743200" lvl="5" indent="-304800">
              <a:spcBef>
                <a:spcPts val="0"/>
              </a:spcBef>
              <a:spcAft>
                <a:spcPts val="0"/>
              </a:spcAft>
              <a:buSzPts val="1200"/>
              <a:buFont typeface="Inter"/>
              <a:buChar char="■"/>
              <a:defRPr/>
            </a:lvl6pPr>
            <a:lvl7pPr marL="3200400" lvl="6" indent="-304800">
              <a:spcBef>
                <a:spcPts val="0"/>
              </a:spcBef>
              <a:spcAft>
                <a:spcPts val="0"/>
              </a:spcAft>
              <a:buSzPts val="1200"/>
              <a:buFont typeface="Inter"/>
              <a:buChar char="●"/>
              <a:defRPr/>
            </a:lvl7pPr>
            <a:lvl8pPr marL="3657600" lvl="7" indent="-304800">
              <a:spcBef>
                <a:spcPts val="0"/>
              </a:spcBef>
              <a:spcAft>
                <a:spcPts val="0"/>
              </a:spcAft>
              <a:buSzPts val="1200"/>
              <a:buFont typeface="Inter"/>
              <a:buChar char="○"/>
              <a:defRPr/>
            </a:lvl8pPr>
            <a:lvl9pPr marL="4114800" lvl="8" indent="-304800">
              <a:spcBef>
                <a:spcPts val="0"/>
              </a:spcBef>
              <a:spcAft>
                <a:spcPts val="0"/>
              </a:spcAft>
              <a:buSzPts val="1200"/>
              <a:buFont typeface="Inter"/>
              <a:buChar char="■"/>
              <a:defRPr/>
            </a:lvl9pPr>
          </a:lstStyle>
          <a:p>
            <a:endParaRPr/>
          </a:p>
        </p:txBody>
      </p:sp>
      <p:sp>
        <p:nvSpPr>
          <p:cNvPr id="93" name="Google Shape;93;p11"/>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94" name="Google Shape;94;p11"/>
          <p:cNvSpPr txBox="1">
            <a:spLocks noGrp="1"/>
          </p:cNvSpPr>
          <p:nvPr>
            <p:ph type="sldNum" idx="1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accent2"/>
                </a:solidFill>
                <a:latin typeface="Inter Light"/>
                <a:ea typeface="Inter Light"/>
                <a:cs typeface="Inter Light"/>
                <a:sym typeface="Inter Light"/>
              </a:defRPr>
            </a:lvl1pPr>
            <a:lvl2pPr lvl="1" algn="ctr" rtl="0">
              <a:buNone/>
              <a:defRPr sz="800">
                <a:solidFill>
                  <a:schemeClr val="accent2"/>
                </a:solidFill>
                <a:latin typeface="Inter Light"/>
                <a:ea typeface="Inter Light"/>
                <a:cs typeface="Inter Light"/>
                <a:sym typeface="Inter Light"/>
              </a:defRPr>
            </a:lvl2pPr>
            <a:lvl3pPr lvl="2" algn="ctr" rtl="0">
              <a:buNone/>
              <a:defRPr sz="800">
                <a:solidFill>
                  <a:schemeClr val="accent2"/>
                </a:solidFill>
                <a:latin typeface="Inter Light"/>
                <a:ea typeface="Inter Light"/>
                <a:cs typeface="Inter Light"/>
                <a:sym typeface="Inter Light"/>
              </a:defRPr>
            </a:lvl3pPr>
            <a:lvl4pPr lvl="3" algn="ctr" rtl="0">
              <a:buNone/>
              <a:defRPr sz="800">
                <a:solidFill>
                  <a:schemeClr val="accent2"/>
                </a:solidFill>
                <a:latin typeface="Inter Light"/>
                <a:ea typeface="Inter Light"/>
                <a:cs typeface="Inter Light"/>
                <a:sym typeface="Inter Light"/>
              </a:defRPr>
            </a:lvl4pPr>
            <a:lvl5pPr lvl="4" algn="ctr" rtl="0">
              <a:buNone/>
              <a:defRPr sz="800">
                <a:solidFill>
                  <a:schemeClr val="accent2"/>
                </a:solidFill>
                <a:latin typeface="Inter Light"/>
                <a:ea typeface="Inter Light"/>
                <a:cs typeface="Inter Light"/>
                <a:sym typeface="Inter Light"/>
              </a:defRPr>
            </a:lvl5pPr>
            <a:lvl6pPr lvl="5" algn="ctr" rtl="0">
              <a:buNone/>
              <a:defRPr sz="800">
                <a:solidFill>
                  <a:schemeClr val="accent2"/>
                </a:solidFill>
                <a:latin typeface="Inter Light"/>
                <a:ea typeface="Inter Light"/>
                <a:cs typeface="Inter Light"/>
                <a:sym typeface="Inter Light"/>
              </a:defRPr>
            </a:lvl6pPr>
            <a:lvl7pPr lvl="6" algn="ctr" rtl="0">
              <a:buNone/>
              <a:defRPr sz="800">
                <a:solidFill>
                  <a:schemeClr val="accent2"/>
                </a:solidFill>
                <a:latin typeface="Inter Light"/>
                <a:ea typeface="Inter Light"/>
                <a:cs typeface="Inter Light"/>
                <a:sym typeface="Inter Light"/>
              </a:defRPr>
            </a:lvl7pPr>
            <a:lvl8pPr lvl="7" algn="ctr" rtl="0">
              <a:buNone/>
              <a:defRPr sz="800">
                <a:solidFill>
                  <a:schemeClr val="accent2"/>
                </a:solidFill>
                <a:latin typeface="Inter Light"/>
                <a:ea typeface="Inter Light"/>
                <a:cs typeface="Inter Light"/>
                <a:sym typeface="Inter Light"/>
              </a:defRPr>
            </a:lvl8pPr>
            <a:lvl9pPr lvl="8" algn="ctr" rtl="0">
              <a:buNone/>
              <a:defRPr sz="800">
                <a:solidFill>
                  <a:schemeClr val="accen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95" name="Google Shape;95;p11"/>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96" name="Google Shape;96;p11"/>
          <p:cNvSpPr txBox="1">
            <a:spLocks noGrp="1"/>
          </p:cNvSpPr>
          <p:nvPr>
            <p:ph type="sldNum" idx="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Header">
  <p:cSld name="BIG_NUMBER">
    <p:spTree>
      <p:nvGrpSpPr>
        <p:cNvPr id="1" name="Shape 97"/>
        <p:cNvGrpSpPr/>
        <p:nvPr/>
      </p:nvGrpSpPr>
      <p:grpSpPr>
        <a:xfrm>
          <a:off x="0" y="0"/>
          <a:ext cx="0" cy="0"/>
          <a:chOff x="0" y="0"/>
          <a:chExt cx="0" cy="0"/>
        </a:xfrm>
      </p:grpSpPr>
      <p:sp>
        <p:nvSpPr>
          <p:cNvPr id="98" name="Google Shape;98;p12"/>
          <p:cNvSpPr>
            <a:spLocks noGrp="1"/>
          </p:cNvSpPr>
          <p:nvPr>
            <p:ph type="pic" idx="2"/>
          </p:nvPr>
        </p:nvSpPr>
        <p:spPr>
          <a:xfrm>
            <a:off x="224438" y="834773"/>
            <a:ext cx="9136800" cy="3309600"/>
          </a:xfrm>
          <a:prstGeom prst="roundRect">
            <a:avLst>
              <a:gd name="adj" fmla="val 3913"/>
            </a:avLst>
          </a:prstGeom>
          <a:noFill/>
          <a:ln>
            <a:noFill/>
          </a:ln>
        </p:spPr>
      </p:sp>
      <p:sp>
        <p:nvSpPr>
          <p:cNvPr id="99" name="Google Shape;99;p12"/>
          <p:cNvSpPr txBox="1">
            <a:spLocks noGrp="1"/>
          </p:cNvSpPr>
          <p:nvPr>
            <p:ph type="body" idx="1"/>
          </p:nvPr>
        </p:nvSpPr>
        <p:spPr>
          <a:xfrm>
            <a:off x="5630940" y="4367929"/>
            <a:ext cx="3730500" cy="1242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00" name="Google Shape;100;p1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o-to-Market Strategy" type="blank">
  <p:cSld name="BLANK">
    <p:spTree>
      <p:nvGrpSpPr>
        <p:cNvPr id="1" name="Shape 101"/>
        <p:cNvGrpSpPr/>
        <p:nvPr/>
      </p:nvGrpSpPr>
      <p:grpSpPr>
        <a:xfrm>
          <a:off x="0" y="0"/>
          <a:ext cx="0" cy="0"/>
          <a:chOff x="0" y="0"/>
          <a:chExt cx="0" cy="0"/>
        </a:xfrm>
      </p:grpSpPr>
      <p:sp>
        <p:nvSpPr>
          <p:cNvPr id="102" name="Google Shape;102;p13"/>
          <p:cNvSpPr>
            <a:spLocks noGrp="1"/>
          </p:cNvSpPr>
          <p:nvPr>
            <p:ph type="pic" idx="2"/>
          </p:nvPr>
        </p:nvSpPr>
        <p:spPr>
          <a:xfrm>
            <a:off x="6768195" y="891698"/>
            <a:ext cx="2029500" cy="2944200"/>
          </a:xfrm>
          <a:prstGeom prst="roundRect">
            <a:avLst>
              <a:gd name="adj" fmla="val 5387"/>
            </a:avLst>
          </a:prstGeom>
          <a:noFill/>
          <a:ln>
            <a:noFill/>
          </a:ln>
        </p:spPr>
      </p:sp>
      <p:sp>
        <p:nvSpPr>
          <p:cNvPr id="103" name="Google Shape;103;p13"/>
          <p:cNvSpPr>
            <a:spLocks noGrp="1"/>
          </p:cNvSpPr>
          <p:nvPr>
            <p:ph type="pic" idx="3"/>
          </p:nvPr>
        </p:nvSpPr>
        <p:spPr>
          <a:xfrm>
            <a:off x="4420526" y="891698"/>
            <a:ext cx="2029500" cy="2944200"/>
          </a:xfrm>
          <a:prstGeom prst="roundRect">
            <a:avLst>
              <a:gd name="adj" fmla="val 5387"/>
            </a:avLst>
          </a:prstGeom>
          <a:noFill/>
          <a:ln>
            <a:noFill/>
          </a:ln>
        </p:spPr>
      </p:sp>
      <p:sp>
        <p:nvSpPr>
          <p:cNvPr id="104" name="Google Shape;104;p13"/>
          <p:cNvSpPr txBox="1">
            <a:spLocks noGrp="1"/>
          </p:cNvSpPr>
          <p:nvPr>
            <p:ph type="title"/>
          </p:nvPr>
        </p:nvSpPr>
        <p:spPr>
          <a:xfrm>
            <a:off x="473392" y="848782"/>
            <a:ext cx="4287300" cy="2601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105" name="Google Shape;105;p13"/>
          <p:cNvSpPr txBox="1">
            <a:spLocks noGrp="1"/>
          </p:cNvSpPr>
          <p:nvPr>
            <p:ph type="subTitle" idx="1"/>
          </p:nvPr>
        </p:nvSpPr>
        <p:spPr>
          <a:xfrm>
            <a:off x="4420526" y="3986027"/>
            <a:ext cx="2002200" cy="1098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06" name="Google Shape;106;p13"/>
          <p:cNvSpPr txBox="1">
            <a:spLocks noGrp="1"/>
          </p:cNvSpPr>
          <p:nvPr>
            <p:ph type="body" idx="4"/>
          </p:nvPr>
        </p:nvSpPr>
        <p:spPr>
          <a:xfrm>
            <a:off x="4420526" y="4894649"/>
            <a:ext cx="1687500" cy="15198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07" name="Google Shape;107;p13"/>
          <p:cNvSpPr txBox="1">
            <a:spLocks noGrp="1"/>
          </p:cNvSpPr>
          <p:nvPr>
            <p:ph type="subTitle" idx="5"/>
          </p:nvPr>
        </p:nvSpPr>
        <p:spPr>
          <a:xfrm>
            <a:off x="6781898" y="3986027"/>
            <a:ext cx="2002200" cy="1098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08" name="Google Shape;108;p13"/>
          <p:cNvSpPr txBox="1">
            <a:spLocks noGrp="1"/>
          </p:cNvSpPr>
          <p:nvPr>
            <p:ph type="body" idx="6"/>
          </p:nvPr>
        </p:nvSpPr>
        <p:spPr>
          <a:xfrm>
            <a:off x="6781898" y="4894649"/>
            <a:ext cx="1687500" cy="15198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09" name="Google Shape;109;p13"/>
          <p:cNvSpPr txBox="1">
            <a:spLocks noGrp="1"/>
          </p:cNvSpPr>
          <p:nvPr>
            <p:ph type="body" idx="7"/>
          </p:nvPr>
        </p:nvSpPr>
        <p:spPr>
          <a:xfrm>
            <a:off x="473392" y="3412302"/>
            <a:ext cx="3200400" cy="300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Inter"/>
              <a:buChar char="●"/>
              <a:defRPr>
                <a:solidFill>
                  <a:schemeClr val="lt1"/>
                </a:solidFill>
              </a:defRPr>
            </a:lvl1pPr>
            <a:lvl2pPr marL="914400" lvl="1" indent="-304800">
              <a:spcBef>
                <a:spcPts val="0"/>
              </a:spcBef>
              <a:spcAft>
                <a:spcPts val="0"/>
              </a:spcAft>
              <a:buClr>
                <a:schemeClr val="lt1"/>
              </a:buClr>
              <a:buSzPts val="1200"/>
              <a:buFont typeface="Inter"/>
              <a:buChar char="○"/>
              <a:defRPr>
                <a:solidFill>
                  <a:schemeClr val="lt1"/>
                </a:solidFill>
              </a:defRPr>
            </a:lvl2pPr>
            <a:lvl3pPr marL="1371600" lvl="2" indent="-304800">
              <a:spcBef>
                <a:spcPts val="0"/>
              </a:spcBef>
              <a:spcAft>
                <a:spcPts val="0"/>
              </a:spcAft>
              <a:buClr>
                <a:schemeClr val="lt1"/>
              </a:buClr>
              <a:buSzPts val="1200"/>
              <a:buFont typeface="Inter"/>
              <a:buChar char="■"/>
              <a:defRPr>
                <a:solidFill>
                  <a:schemeClr val="lt1"/>
                </a:solidFill>
              </a:defRPr>
            </a:lvl3pPr>
            <a:lvl4pPr marL="1828800" lvl="3" indent="-304800">
              <a:spcBef>
                <a:spcPts val="0"/>
              </a:spcBef>
              <a:spcAft>
                <a:spcPts val="0"/>
              </a:spcAft>
              <a:buClr>
                <a:schemeClr val="lt1"/>
              </a:buClr>
              <a:buSzPts val="1200"/>
              <a:buFont typeface="Inter"/>
              <a:buChar char="●"/>
              <a:defRPr>
                <a:solidFill>
                  <a:schemeClr val="lt1"/>
                </a:solidFill>
              </a:defRPr>
            </a:lvl4pPr>
            <a:lvl5pPr marL="2286000" lvl="4" indent="-304800">
              <a:spcBef>
                <a:spcPts val="0"/>
              </a:spcBef>
              <a:spcAft>
                <a:spcPts val="0"/>
              </a:spcAft>
              <a:buClr>
                <a:schemeClr val="lt1"/>
              </a:buClr>
              <a:buSzPts val="1200"/>
              <a:buFont typeface="Inter"/>
              <a:buChar char="○"/>
              <a:defRPr>
                <a:solidFill>
                  <a:schemeClr val="lt1"/>
                </a:solidFill>
              </a:defRPr>
            </a:lvl5pPr>
            <a:lvl6pPr marL="2743200" lvl="5" indent="-304800">
              <a:spcBef>
                <a:spcPts val="0"/>
              </a:spcBef>
              <a:spcAft>
                <a:spcPts val="0"/>
              </a:spcAft>
              <a:buClr>
                <a:schemeClr val="lt1"/>
              </a:buClr>
              <a:buSzPts val="1200"/>
              <a:buFont typeface="Inter"/>
              <a:buChar char="■"/>
              <a:defRPr>
                <a:solidFill>
                  <a:schemeClr val="lt1"/>
                </a:solidFill>
              </a:defRPr>
            </a:lvl6pPr>
            <a:lvl7pPr marL="3200400" lvl="6" indent="-304800">
              <a:spcBef>
                <a:spcPts val="0"/>
              </a:spcBef>
              <a:spcAft>
                <a:spcPts val="0"/>
              </a:spcAft>
              <a:buClr>
                <a:schemeClr val="lt1"/>
              </a:buClr>
              <a:buSzPts val="1200"/>
              <a:buFont typeface="Inter"/>
              <a:buChar char="●"/>
              <a:defRPr>
                <a:solidFill>
                  <a:schemeClr val="lt1"/>
                </a:solidFill>
              </a:defRPr>
            </a:lvl7pPr>
            <a:lvl8pPr marL="3657600" lvl="7" indent="-304800">
              <a:spcBef>
                <a:spcPts val="0"/>
              </a:spcBef>
              <a:spcAft>
                <a:spcPts val="0"/>
              </a:spcAft>
              <a:buClr>
                <a:schemeClr val="lt1"/>
              </a:buClr>
              <a:buSzPts val="1200"/>
              <a:buFont typeface="Inter"/>
              <a:buChar char="○"/>
              <a:defRPr>
                <a:solidFill>
                  <a:schemeClr val="lt1"/>
                </a:solidFill>
              </a:defRPr>
            </a:lvl8pPr>
            <a:lvl9pPr marL="4114800" lvl="8" indent="-304800">
              <a:spcBef>
                <a:spcPts val="0"/>
              </a:spcBef>
              <a:spcAft>
                <a:spcPts val="0"/>
              </a:spcAft>
              <a:buClr>
                <a:schemeClr val="lt1"/>
              </a:buClr>
              <a:buSzPts val="1200"/>
              <a:buFont typeface="Inter"/>
              <a:buChar char="■"/>
              <a:defRPr>
                <a:solidFill>
                  <a:schemeClr val="lt1"/>
                </a:solidFill>
              </a:defRPr>
            </a:lvl9pPr>
          </a:lstStyle>
          <a:p>
            <a:endParaRPr/>
          </a:p>
        </p:txBody>
      </p:sp>
      <p:sp>
        <p:nvSpPr>
          <p:cNvPr id="110" name="Google Shape;110;p1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ilestones">
  <p:cSld name="TITLE_1">
    <p:spTree>
      <p:nvGrpSpPr>
        <p:cNvPr id="1" name="Shape 111"/>
        <p:cNvGrpSpPr/>
        <p:nvPr/>
      </p:nvGrpSpPr>
      <p:grpSpPr>
        <a:xfrm>
          <a:off x="0" y="0"/>
          <a:ext cx="0" cy="0"/>
          <a:chOff x="0" y="0"/>
          <a:chExt cx="0" cy="0"/>
        </a:xfrm>
      </p:grpSpPr>
      <p:cxnSp>
        <p:nvCxnSpPr>
          <p:cNvPr id="112" name="Google Shape;112;p14"/>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113" name="Google Shape;113;p14"/>
          <p:cNvSpPr txBox="1">
            <a:spLocks noGrp="1"/>
          </p:cNvSpPr>
          <p:nvPr>
            <p:ph type="title"/>
          </p:nvPr>
        </p:nvSpPr>
        <p:spPr>
          <a:xfrm>
            <a:off x="475204" y="848782"/>
            <a:ext cx="4639200" cy="1933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114" name="Google Shape;114;p14"/>
          <p:cNvSpPr txBox="1">
            <a:spLocks noGrp="1"/>
          </p:cNvSpPr>
          <p:nvPr>
            <p:ph type="subTitle" idx="1"/>
          </p:nvPr>
        </p:nvSpPr>
        <p:spPr>
          <a:xfrm>
            <a:off x="491216" y="2641493"/>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15" name="Google Shape;115;p14"/>
          <p:cNvSpPr txBox="1">
            <a:spLocks noGrp="1"/>
          </p:cNvSpPr>
          <p:nvPr>
            <p:ph type="body" idx="2"/>
          </p:nvPr>
        </p:nvSpPr>
        <p:spPr>
          <a:xfrm>
            <a:off x="411206" y="3231040"/>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16" name="Google Shape;116;p14"/>
          <p:cNvSpPr txBox="1">
            <a:spLocks noGrp="1"/>
          </p:cNvSpPr>
          <p:nvPr>
            <p:ph type="subTitle" idx="3"/>
          </p:nvPr>
        </p:nvSpPr>
        <p:spPr>
          <a:xfrm>
            <a:off x="3205073" y="2641493"/>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17" name="Google Shape;117;p14"/>
          <p:cNvSpPr txBox="1">
            <a:spLocks noGrp="1"/>
          </p:cNvSpPr>
          <p:nvPr>
            <p:ph type="body" idx="4"/>
          </p:nvPr>
        </p:nvSpPr>
        <p:spPr>
          <a:xfrm>
            <a:off x="3125063" y="3231040"/>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18" name="Google Shape;118;p14"/>
          <p:cNvSpPr txBox="1">
            <a:spLocks noGrp="1"/>
          </p:cNvSpPr>
          <p:nvPr>
            <p:ph type="subTitle" idx="5"/>
          </p:nvPr>
        </p:nvSpPr>
        <p:spPr>
          <a:xfrm>
            <a:off x="5918929" y="2641493"/>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19" name="Google Shape;119;p14"/>
          <p:cNvSpPr txBox="1">
            <a:spLocks noGrp="1"/>
          </p:cNvSpPr>
          <p:nvPr>
            <p:ph type="body" idx="6"/>
          </p:nvPr>
        </p:nvSpPr>
        <p:spPr>
          <a:xfrm>
            <a:off x="5838919" y="3231040"/>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0" name="Google Shape;120;p14"/>
          <p:cNvSpPr txBox="1">
            <a:spLocks noGrp="1"/>
          </p:cNvSpPr>
          <p:nvPr>
            <p:ph type="subTitle" idx="7"/>
          </p:nvPr>
        </p:nvSpPr>
        <p:spPr>
          <a:xfrm>
            <a:off x="491216" y="4373476"/>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21" name="Google Shape;121;p14"/>
          <p:cNvSpPr txBox="1">
            <a:spLocks noGrp="1"/>
          </p:cNvSpPr>
          <p:nvPr>
            <p:ph type="body" idx="8"/>
          </p:nvPr>
        </p:nvSpPr>
        <p:spPr>
          <a:xfrm>
            <a:off x="411206" y="4963022"/>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2" name="Google Shape;122;p14"/>
          <p:cNvSpPr txBox="1">
            <a:spLocks noGrp="1"/>
          </p:cNvSpPr>
          <p:nvPr>
            <p:ph type="subTitle" idx="9"/>
          </p:nvPr>
        </p:nvSpPr>
        <p:spPr>
          <a:xfrm>
            <a:off x="3205073" y="4373476"/>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23" name="Google Shape;123;p14"/>
          <p:cNvSpPr txBox="1">
            <a:spLocks noGrp="1"/>
          </p:cNvSpPr>
          <p:nvPr>
            <p:ph type="body" idx="13"/>
          </p:nvPr>
        </p:nvSpPr>
        <p:spPr>
          <a:xfrm>
            <a:off x="3125063" y="4963022"/>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4" name="Google Shape;124;p14"/>
          <p:cNvSpPr txBox="1">
            <a:spLocks noGrp="1"/>
          </p:cNvSpPr>
          <p:nvPr>
            <p:ph type="subTitle" idx="14"/>
          </p:nvPr>
        </p:nvSpPr>
        <p:spPr>
          <a:xfrm>
            <a:off x="5918929" y="4373476"/>
            <a:ext cx="2258700" cy="1098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25" name="Google Shape;125;p14"/>
          <p:cNvSpPr txBox="1">
            <a:spLocks noGrp="1"/>
          </p:cNvSpPr>
          <p:nvPr>
            <p:ph type="body" idx="15"/>
          </p:nvPr>
        </p:nvSpPr>
        <p:spPr>
          <a:xfrm>
            <a:off x="5838919" y="4963022"/>
            <a:ext cx="22587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26" name="Google Shape;126;p14"/>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27" name="Google Shape;127;p14"/>
          <p:cNvSpPr txBox="1">
            <a:spLocks noGrp="1"/>
          </p:cNvSpPr>
          <p:nvPr>
            <p:ph type="sldNum" idx="1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dk1"/>
                </a:solidFill>
                <a:latin typeface="Inter Light"/>
                <a:ea typeface="Inter Light"/>
                <a:cs typeface="Inter Light"/>
                <a:sym typeface="Inter Light"/>
              </a:defRPr>
            </a:lvl1pPr>
            <a:lvl2pPr lvl="1" algn="ctr" rtl="0">
              <a:buNone/>
              <a:defRPr sz="800">
                <a:solidFill>
                  <a:schemeClr val="dk1"/>
                </a:solidFill>
                <a:latin typeface="Inter Light"/>
                <a:ea typeface="Inter Light"/>
                <a:cs typeface="Inter Light"/>
                <a:sym typeface="Inter Light"/>
              </a:defRPr>
            </a:lvl2pPr>
            <a:lvl3pPr lvl="2" algn="ctr" rtl="0">
              <a:buNone/>
              <a:defRPr sz="800">
                <a:solidFill>
                  <a:schemeClr val="dk1"/>
                </a:solidFill>
                <a:latin typeface="Inter Light"/>
                <a:ea typeface="Inter Light"/>
                <a:cs typeface="Inter Light"/>
                <a:sym typeface="Inter Light"/>
              </a:defRPr>
            </a:lvl3pPr>
            <a:lvl4pPr lvl="3" algn="ctr" rtl="0">
              <a:buNone/>
              <a:defRPr sz="800">
                <a:solidFill>
                  <a:schemeClr val="dk1"/>
                </a:solidFill>
                <a:latin typeface="Inter Light"/>
                <a:ea typeface="Inter Light"/>
                <a:cs typeface="Inter Light"/>
                <a:sym typeface="Inter Light"/>
              </a:defRPr>
            </a:lvl4pPr>
            <a:lvl5pPr lvl="4" algn="ctr" rtl="0">
              <a:buNone/>
              <a:defRPr sz="800">
                <a:solidFill>
                  <a:schemeClr val="dk1"/>
                </a:solidFill>
                <a:latin typeface="Inter Light"/>
                <a:ea typeface="Inter Light"/>
                <a:cs typeface="Inter Light"/>
                <a:sym typeface="Inter Light"/>
              </a:defRPr>
            </a:lvl5pPr>
            <a:lvl6pPr lvl="5" algn="ctr" rtl="0">
              <a:buNone/>
              <a:defRPr sz="800">
                <a:solidFill>
                  <a:schemeClr val="dk1"/>
                </a:solidFill>
                <a:latin typeface="Inter Light"/>
                <a:ea typeface="Inter Light"/>
                <a:cs typeface="Inter Light"/>
                <a:sym typeface="Inter Light"/>
              </a:defRPr>
            </a:lvl6pPr>
            <a:lvl7pPr lvl="6" algn="ctr" rtl="0">
              <a:buNone/>
              <a:defRPr sz="800">
                <a:solidFill>
                  <a:schemeClr val="dk1"/>
                </a:solidFill>
                <a:latin typeface="Inter Light"/>
                <a:ea typeface="Inter Light"/>
                <a:cs typeface="Inter Light"/>
                <a:sym typeface="Inter Light"/>
              </a:defRPr>
            </a:lvl7pPr>
            <a:lvl8pPr lvl="7" algn="ctr" rtl="0">
              <a:buNone/>
              <a:defRPr sz="800">
                <a:solidFill>
                  <a:schemeClr val="dk1"/>
                </a:solidFill>
                <a:latin typeface="Inter Light"/>
                <a:ea typeface="Inter Light"/>
                <a:cs typeface="Inter Light"/>
                <a:sym typeface="Inter Light"/>
              </a:defRPr>
            </a:lvl8pPr>
            <a:lvl9pPr lvl="8" algn="ctr" rtl="0">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28" name="Google Shape;128;p14"/>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129" name="Google Shape;129;p14"/>
          <p:cNvSpPr txBox="1">
            <a:spLocks noGrp="1"/>
          </p:cNvSpPr>
          <p:nvPr>
            <p:ph type="sldNum" idx="16"/>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eatures / Benefits">
  <p:cSld name="CUSTOM">
    <p:spTree>
      <p:nvGrpSpPr>
        <p:cNvPr id="1" name="Shape 130"/>
        <p:cNvGrpSpPr/>
        <p:nvPr/>
      </p:nvGrpSpPr>
      <p:grpSpPr>
        <a:xfrm>
          <a:off x="0" y="0"/>
          <a:ext cx="0" cy="0"/>
          <a:chOff x="0" y="0"/>
          <a:chExt cx="0" cy="0"/>
        </a:xfrm>
      </p:grpSpPr>
      <p:sp>
        <p:nvSpPr>
          <p:cNvPr id="131" name="Google Shape;131;p15"/>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32" name="Google Shape;132;p15"/>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133" name="Google Shape;133;p15"/>
          <p:cNvSpPr txBox="1">
            <a:spLocks noGrp="1"/>
          </p:cNvSpPr>
          <p:nvPr>
            <p:ph type="title"/>
          </p:nvPr>
        </p:nvSpPr>
        <p:spPr>
          <a:xfrm>
            <a:off x="475204" y="901120"/>
            <a:ext cx="4152600" cy="1871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a:endParaRPr/>
          </a:p>
        </p:txBody>
      </p:sp>
      <p:sp>
        <p:nvSpPr>
          <p:cNvPr id="134" name="Google Shape;134;p15"/>
          <p:cNvSpPr txBox="1">
            <a:spLocks noGrp="1"/>
          </p:cNvSpPr>
          <p:nvPr>
            <p:ph type="body" idx="1"/>
          </p:nvPr>
        </p:nvSpPr>
        <p:spPr>
          <a:xfrm>
            <a:off x="588551" y="2797191"/>
            <a:ext cx="3373200" cy="295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nter"/>
              <a:buChar char="●"/>
              <a:defRPr/>
            </a:lvl1pPr>
            <a:lvl2pPr marL="914400" lvl="1" indent="-304800">
              <a:spcBef>
                <a:spcPts val="0"/>
              </a:spcBef>
              <a:spcAft>
                <a:spcPts val="0"/>
              </a:spcAft>
              <a:buSzPts val="1200"/>
              <a:buFont typeface="Inter"/>
              <a:buChar char="○"/>
              <a:defRPr/>
            </a:lvl2pPr>
            <a:lvl3pPr marL="1371600" lvl="2" indent="-304800">
              <a:spcBef>
                <a:spcPts val="0"/>
              </a:spcBef>
              <a:spcAft>
                <a:spcPts val="0"/>
              </a:spcAft>
              <a:buSzPts val="1200"/>
              <a:buFont typeface="Inter"/>
              <a:buChar char="■"/>
              <a:defRPr/>
            </a:lvl3pPr>
            <a:lvl4pPr marL="1828800" lvl="3" indent="-304800">
              <a:spcBef>
                <a:spcPts val="0"/>
              </a:spcBef>
              <a:spcAft>
                <a:spcPts val="0"/>
              </a:spcAft>
              <a:buSzPts val="1200"/>
              <a:buFont typeface="Inter"/>
              <a:buChar char="●"/>
              <a:defRPr/>
            </a:lvl4pPr>
            <a:lvl5pPr marL="2286000" lvl="4" indent="-304800">
              <a:spcBef>
                <a:spcPts val="0"/>
              </a:spcBef>
              <a:spcAft>
                <a:spcPts val="0"/>
              </a:spcAft>
              <a:buSzPts val="1200"/>
              <a:buFont typeface="Inter"/>
              <a:buChar char="○"/>
              <a:defRPr/>
            </a:lvl5pPr>
            <a:lvl6pPr marL="2743200" lvl="5" indent="-304800">
              <a:spcBef>
                <a:spcPts val="0"/>
              </a:spcBef>
              <a:spcAft>
                <a:spcPts val="0"/>
              </a:spcAft>
              <a:buSzPts val="1200"/>
              <a:buFont typeface="Inter"/>
              <a:buChar char="■"/>
              <a:defRPr/>
            </a:lvl6pPr>
            <a:lvl7pPr marL="3200400" lvl="6" indent="-304800">
              <a:spcBef>
                <a:spcPts val="0"/>
              </a:spcBef>
              <a:spcAft>
                <a:spcPts val="0"/>
              </a:spcAft>
              <a:buSzPts val="1200"/>
              <a:buFont typeface="Inter"/>
              <a:buChar char="●"/>
              <a:defRPr/>
            </a:lvl7pPr>
            <a:lvl8pPr marL="3657600" lvl="7" indent="-304800">
              <a:spcBef>
                <a:spcPts val="0"/>
              </a:spcBef>
              <a:spcAft>
                <a:spcPts val="0"/>
              </a:spcAft>
              <a:buSzPts val="1200"/>
              <a:buFont typeface="Inter"/>
              <a:buChar char="○"/>
              <a:defRPr/>
            </a:lvl8pPr>
            <a:lvl9pPr marL="4114800" lvl="8" indent="-304800">
              <a:spcBef>
                <a:spcPts val="0"/>
              </a:spcBef>
              <a:spcAft>
                <a:spcPts val="0"/>
              </a:spcAft>
              <a:buSzPts val="1200"/>
              <a:buFont typeface="Inter"/>
              <a:buChar char="■"/>
              <a:defRPr/>
            </a:lvl9pPr>
          </a:lstStyle>
          <a:p>
            <a:endParaRPr/>
          </a:p>
        </p:txBody>
      </p:sp>
      <p:sp>
        <p:nvSpPr>
          <p:cNvPr id="135" name="Google Shape;135;p15"/>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36" name="Google Shape;136;p15"/>
          <p:cNvSpPr txBox="1">
            <a:spLocks noGrp="1"/>
          </p:cNvSpPr>
          <p:nvPr>
            <p:ph type="sldNum" idx="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accent2"/>
                </a:solidFill>
                <a:latin typeface="Inter Light"/>
                <a:ea typeface="Inter Light"/>
                <a:cs typeface="Inter Light"/>
                <a:sym typeface="Inter Light"/>
              </a:defRPr>
            </a:lvl1pPr>
            <a:lvl2pPr lvl="1" algn="ctr" rtl="0">
              <a:buNone/>
              <a:defRPr sz="800">
                <a:solidFill>
                  <a:schemeClr val="accent2"/>
                </a:solidFill>
                <a:latin typeface="Inter Light"/>
                <a:ea typeface="Inter Light"/>
                <a:cs typeface="Inter Light"/>
                <a:sym typeface="Inter Light"/>
              </a:defRPr>
            </a:lvl2pPr>
            <a:lvl3pPr lvl="2" algn="ctr" rtl="0">
              <a:buNone/>
              <a:defRPr sz="800">
                <a:solidFill>
                  <a:schemeClr val="accent2"/>
                </a:solidFill>
                <a:latin typeface="Inter Light"/>
                <a:ea typeface="Inter Light"/>
                <a:cs typeface="Inter Light"/>
                <a:sym typeface="Inter Light"/>
              </a:defRPr>
            </a:lvl3pPr>
            <a:lvl4pPr lvl="3" algn="ctr" rtl="0">
              <a:buNone/>
              <a:defRPr sz="800">
                <a:solidFill>
                  <a:schemeClr val="accent2"/>
                </a:solidFill>
                <a:latin typeface="Inter Light"/>
                <a:ea typeface="Inter Light"/>
                <a:cs typeface="Inter Light"/>
                <a:sym typeface="Inter Light"/>
              </a:defRPr>
            </a:lvl4pPr>
            <a:lvl5pPr lvl="4" algn="ctr" rtl="0">
              <a:buNone/>
              <a:defRPr sz="800">
                <a:solidFill>
                  <a:schemeClr val="accent2"/>
                </a:solidFill>
                <a:latin typeface="Inter Light"/>
                <a:ea typeface="Inter Light"/>
                <a:cs typeface="Inter Light"/>
                <a:sym typeface="Inter Light"/>
              </a:defRPr>
            </a:lvl5pPr>
            <a:lvl6pPr lvl="5" algn="ctr" rtl="0">
              <a:buNone/>
              <a:defRPr sz="800">
                <a:solidFill>
                  <a:schemeClr val="accent2"/>
                </a:solidFill>
                <a:latin typeface="Inter Light"/>
                <a:ea typeface="Inter Light"/>
                <a:cs typeface="Inter Light"/>
                <a:sym typeface="Inter Light"/>
              </a:defRPr>
            </a:lvl6pPr>
            <a:lvl7pPr lvl="6" algn="ctr" rtl="0">
              <a:buNone/>
              <a:defRPr sz="800">
                <a:solidFill>
                  <a:schemeClr val="accent2"/>
                </a:solidFill>
                <a:latin typeface="Inter Light"/>
                <a:ea typeface="Inter Light"/>
                <a:cs typeface="Inter Light"/>
                <a:sym typeface="Inter Light"/>
              </a:defRPr>
            </a:lvl7pPr>
            <a:lvl8pPr lvl="7" algn="ctr" rtl="0">
              <a:buNone/>
              <a:defRPr sz="800">
                <a:solidFill>
                  <a:schemeClr val="accent2"/>
                </a:solidFill>
                <a:latin typeface="Inter Light"/>
                <a:ea typeface="Inter Light"/>
                <a:cs typeface="Inter Light"/>
                <a:sym typeface="Inter Light"/>
              </a:defRPr>
            </a:lvl8pPr>
            <a:lvl9pPr lvl="8" algn="ctr" rtl="0">
              <a:buNone/>
              <a:defRPr sz="800">
                <a:solidFill>
                  <a:schemeClr val="accen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37" name="Google Shape;137;p15"/>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Images">
  <p:cSld name="CUSTOM_1">
    <p:spTree>
      <p:nvGrpSpPr>
        <p:cNvPr id="1" name="Shape 138"/>
        <p:cNvGrpSpPr/>
        <p:nvPr/>
      </p:nvGrpSpPr>
      <p:grpSpPr>
        <a:xfrm>
          <a:off x="0" y="0"/>
          <a:ext cx="0" cy="0"/>
          <a:chOff x="0" y="0"/>
          <a:chExt cx="0" cy="0"/>
        </a:xfrm>
      </p:grpSpPr>
      <p:sp>
        <p:nvSpPr>
          <p:cNvPr id="139" name="Google Shape;139;p1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e Competition">
  <p:cSld name="CUSTOM_2">
    <p:spTree>
      <p:nvGrpSpPr>
        <p:cNvPr id="1" name="Shape 140"/>
        <p:cNvGrpSpPr/>
        <p:nvPr/>
      </p:nvGrpSpPr>
      <p:grpSpPr>
        <a:xfrm>
          <a:off x="0" y="0"/>
          <a:ext cx="0" cy="0"/>
          <a:chOff x="0" y="0"/>
          <a:chExt cx="0" cy="0"/>
        </a:xfrm>
      </p:grpSpPr>
      <p:sp>
        <p:nvSpPr>
          <p:cNvPr id="141" name="Google Shape;141;p17"/>
          <p:cNvSpPr>
            <a:spLocks noGrp="1"/>
          </p:cNvSpPr>
          <p:nvPr>
            <p:ph type="pic" idx="2"/>
          </p:nvPr>
        </p:nvSpPr>
        <p:spPr>
          <a:xfrm>
            <a:off x="4215461" y="792711"/>
            <a:ext cx="1443000" cy="2092800"/>
          </a:xfrm>
          <a:prstGeom prst="roundRect">
            <a:avLst>
              <a:gd name="adj" fmla="val 7582"/>
            </a:avLst>
          </a:prstGeom>
          <a:noFill/>
          <a:ln>
            <a:noFill/>
          </a:ln>
        </p:spPr>
      </p:sp>
      <p:sp>
        <p:nvSpPr>
          <p:cNvPr id="142" name="Google Shape;142;p17"/>
          <p:cNvSpPr>
            <a:spLocks noGrp="1"/>
          </p:cNvSpPr>
          <p:nvPr>
            <p:ph type="pic" idx="3"/>
          </p:nvPr>
        </p:nvSpPr>
        <p:spPr>
          <a:xfrm>
            <a:off x="5973004" y="792711"/>
            <a:ext cx="1443000" cy="2092800"/>
          </a:xfrm>
          <a:prstGeom prst="roundRect">
            <a:avLst>
              <a:gd name="adj" fmla="val 7582"/>
            </a:avLst>
          </a:prstGeom>
          <a:noFill/>
          <a:ln>
            <a:noFill/>
          </a:ln>
        </p:spPr>
      </p:sp>
      <p:sp>
        <p:nvSpPr>
          <p:cNvPr id="143" name="Google Shape;143;p17"/>
          <p:cNvSpPr>
            <a:spLocks noGrp="1"/>
          </p:cNvSpPr>
          <p:nvPr>
            <p:ph type="pic" idx="4"/>
          </p:nvPr>
        </p:nvSpPr>
        <p:spPr>
          <a:xfrm>
            <a:off x="7730546" y="792711"/>
            <a:ext cx="1443000" cy="2092800"/>
          </a:xfrm>
          <a:prstGeom prst="roundRect">
            <a:avLst>
              <a:gd name="adj" fmla="val 7582"/>
            </a:avLst>
          </a:prstGeom>
          <a:noFill/>
          <a:ln>
            <a:noFill/>
          </a:ln>
        </p:spPr>
      </p:sp>
      <p:sp>
        <p:nvSpPr>
          <p:cNvPr id="144" name="Google Shape;144;p17"/>
          <p:cNvSpPr>
            <a:spLocks noGrp="1"/>
          </p:cNvSpPr>
          <p:nvPr>
            <p:ph type="pic" idx="5"/>
          </p:nvPr>
        </p:nvSpPr>
        <p:spPr>
          <a:xfrm>
            <a:off x="4215461" y="3761031"/>
            <a:ext cx="1443000" cy="2092800"/>
          </a:xfrm>
          <a:prstGeom prst="roundRect">
            <a:avLst>
              <a:gd name="adj" fmla="val 7582"/>
            </a:avLst>
          </a:prstGeom>
          <a:noFill/>
          <a:ln>
            <a:noFill/>
          </a:ln>
        </p:spPr>
      </p:sp>
      <p:sp>
        <p:nvSpPr>
          <p:cNvPr id="145" name="Google Shape;145;p17"/>
          <p:cNvSpPr>
            <a:spLocks noGrp="1"/>
          </p:cNvSpPr>
          <p:nvPr>
            <p:ph type="pic" idx="6"/>
          </p:nvPr>
        </p:nvSpPr>
        <p:spPr>
          <a:xfrm>
            <a:off x="5973004" y="3761031"/>
            <a:ext cx="1443000" cy="2092800"/>
          </a:xfrm>
          <a:prstGeom prst="roundRect">
            <a:avLst>
              <a:gd name="adj" fmla="val 7582"/>
            </a:avLst>
          </a:prstGeom>
          <a:noFill/>
          <a:ln>
            <a:noFill/>
          </a:ln>
        </p:spPr>
      </p:sp>
      <p:sp>
        <p:nvSpPr>
          <p:cNvPr id="146" name="Google Shape;146;p17"/>
          <p:cNvSpPr>
            <a:spLocks noGrp="1"/>
          </p:cNvSpPr>
          <p:nvPr>
            <p:ph type="pic" idx="7"/>
          </p:nvPr>
        </p:nvSpPr>
        <p:spPr>
          <a:xfrm>
            <a:off x="7730546" y="3761031"/>
            <a:ext cx="1443000" cy="2092800"/>
          </a:xfrm>
          <a:prstGeom prst="roundRect">
            <a:avLst>
              <a:gd name="adj" fmla="val 7582"/>
            </a:avLst>
          </a:prstGeom>
          <a:noFill/>
          <a:ln>
            <a:noFill/>
          </a:ln>
        </p:spPr>
      </p:sp>
      <p:cxnSp>
        <p:nvCxnSpPr>
          <p:cNvPr id="147" name="Google Shape;147;p17"/>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148" name="Google Shape;148;p17"/>
          <p:cNvSpPr txBox="1">
            <a:spLocks noGrp="1"/>
          </p:cNvSpPr>
          <p:nvPr>
            <p:ph type="title"/>
          </p:nvPr>
        </p:nvSpPr>
        <p:spPr>
          <a:xfrm>
            <a:off x="475204" y="848782"/>
            <a:ext cx="3425700" cy="1933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149" name="Google Shape;149;p17"/>
          <p:cNvSpPr txBox="1">
            <a:spLocks noGrp="1"/>
          </p:cNvSpPr>
          <p:nvPr>
            <p:ph type="subTitle" idx="1"/>
          </p:nvPr>
        </p:nvSpPr>
        <p:spPr>
          <a:xfrm>
            <a:off x="475204" y="2782436"/>
            <a:ext cx="2746800" cy="89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150" name="Google Shape;150;p17"/>
          <p:cNvSpPr txBox="1">
            <a:spLocks noGrp="1"/>
          </p:cNvSpPr>
          <p:nvPr>
            <p:ph type="body" idx="8"/>
          </p:nvPr>
        </p:nvSpPr>
        <p:spPr>
          <a:xfrm>
            <a:off x="491216" y="3674596"/>
            <a:ext cx="3409500" cy="1344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151" name="Google Shape;151;p17"/>
          <p:cNvSpPr txBox="1">
            <a:spLocks noGrp="1"/>
          </p:cNvSpPr>
          <p:nvPr>
            <p:ph type="subTitle" idx="9"/>
          </p:nvPr>
        </p:nvSpPr>
        <p:spPr>
          <a:xfrm>
            <a:off x="4215461" y="2885511"/>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2" name="Google Shape;152;p17"/>
          <p:cNvSpPr txBox="1">
            <a:spLocks noGrp="1"/>
          </p:cNvSpPr>
          <p:nvPr>
            <p:ph type="subTitle" idx="13"/>
          </p:nvPr>
        </p:nvSpPr>
        <p:spPr>
          <a:xfrm>
            <a:off x="5973004" y="2885511"/>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3" name="Google Shape;153;p17"/>
          <p:cNvSpPr txBox="1">
            <a:spLocks noGrp="1"/>
          </p:cNvSpPr>
          <p:nvPr>
            <p:ph type="subTitle" idx="14"/>
          </p:nvPr>
        </p:nvSpPr>
        <p:spPr>
          <a:xfrm>
            <a:off x="7730546" y="2885511"/>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4" name="Google Shape;154;p17"/>
          <p:cNvSpPr txBox="1">
            <a:spLocks noGrp="1"/>
          </p:cNvSpPr>
          <p:nvPr>
            <p:ph type="subTitle" idx="15"/>
          </p:nvPr>
        </p:nvSpPr>
        <p:spPr>
          <a:xfrm>
            <a:off x="4215461" y="5785209"/>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5" name="Google Shape;155;p17"/>
          <p:cNvSpPr txBox="1">
            <a:spLocks noGrp="1"/>
          </p:cNvSpPr>
          <p:nvPr>
            <p:ph type="subTitle" idx="16"/>
          </p:nvPr>
        </p:nvSpPr>
        <p:spPr>
          <a:xfrm>
            <a:off x="5973004" y="5785209"/>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6" name="Google Shape;156;p17"/>
          <p:cNvSpPr txBox="1">
            <a:spLocks noGrp="1"/>
          </p:cNvSpPr>
          <p:nvPr>
            <p:ph type="subTitle" idx="17"/>
          </p:nvPr>
        </p:nvSpPr>
        <p:spPr>
          <a:xfrm>
            <a:off x="7730546" y="5785209"/>
            <a:ext cx="1443000" cy="8922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157" name="Google Shape;157;p17"/>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58" name="Google Shape;158;p17"/>
          <p:cNvSpPr txBox="1">
            <a:spLocks noGrp="1"/>
          </p:cNvSpPr>
          <p:nvPr>
            <p:ph type="sldNum" idx="12"/>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dk1"/>
                </a:solidFill>
                <a:latin typeface="Inter Light"/>
                <a:ea typeface="Inter Light"/>
                <a:cs typeface="Inter Light"/>
                <a:sym typeface="Inter Light"/>
              </a:defRPr>
            </a:lvl1pPr>
            <a:lvl2pPr lvl="1" algn="ctr" rtl="0">
              <a:buNone/>
              <a:defRPr sz="800">
                <a:solidFill>
                  <a:schemeClr val="dk1"/>
                </a:solidFill>
                <a:latin typeface="Inter Light"/>
                <a:ea typeface="Inter Light"/>
                <a:cs typeface="Inter Light"/>
                <a:sym typeface="Inter Light"/>
              </a:defRPr>
            </a:lvl2pPr>
            <a:lvl3pPr lvl="2" algn="ctr" rtl="0">
              <a:buNone/>
              <a:defRPr sz="800">
                <a:solidFill>
                  <a:schemeClr val="dk1"/>
                </a:solidFill>
                <a:latin typeface="Inter Light"/>
                <a:ea typeface="Inter Light"/>
                <a:cs typeface="Inter Light"/>
                <a:sym typeface="Inter Light"/>
              </a:defRPr>
            </a:lvl3pPr>
            <a:lvl4pPr lvl="3" algn="ctr" rtl="0">
              <a:buNone/>
              <a:defRPr sz="800">
                <a:solidFill>
                  <a:schemeClr val="dk1"/>
                </a:solidFill>
                <a:latin typeface="Inter Light"/>
                <a:ea typeface="Inter Light"/>
                <a:cs typeface="Inter Light"/>
                <a:sym typeface="Inter Light"/>
              </a:defRPr>
            </a:lvl4pPr>
            <a:lvl5pPr lvl="4" algn="ctr" rtl="0">
              <a:buNone/>
              <a:defRPr sz="800">
                <a:solidFill>
                  <a:schemeClr val="dk1"/>
                </a:solidFill>
                <a:latin typeface="Inter Light"/>
                <a:ea typeface="Inter Light"/>
                <a:cs typeface="Inter Light"/>
                <a:sym typeface="Inter Light"/>
              </a:defRPr>
            </a:lvl5pPr>
            <a:lvl6pPr lvl="5" algn="ctr" rtl="0">
              <a:buNone/>
              <a:defRPr sz="800">
                <a:solidFill>
                  <a:schemeClr val="dk1"/>
                </a:solidFill>
                <a:latin typeface="Inter Light"/>
                <a:ea typeface="Inter Light"/>
                <a:cs typeface="Inter Light"/>
                <a:sym typeface="Inter Light"/>
              </a:defRPr>
            </a:lvl6pPr>
            <a:lvl7pPr lvl="6" algn="ctr" rtl="0">
              <a:buNone/>
              <a:defRPr sz="800">
                <a:solidFill>
                  <a:schemeClr val="dk1"/>
                </a:solidFill>
                <a:latin typeface="Inter Light"/>
                <a:ea typeface="Inter Light"/>
                <a:cs typeface="Inter Light"/>
                <a:sym typeface="Inter Light"/>
              </a:defRPr>
            </a:lvl7pPr>
            <a:lvl8pPr lvl="7" algn="ctr" rtl="0">
              <a:buNone/>
              <a:defRPr sz="800">
                <a:solidFill>
                  <a:schemeClr val="dk1"/>
                </a:solidFill>
                <a:latin typeface="Inter Light"/>
                <a:ea typeface="Inter Light"/>
                <a:cs typeface="Inter Light"/>
                <a:sym typeface="Inter Light"/>
              </a:defRPr>
            </a:lvl8pPr>
            <a:lvl9pPr lvl="8" algn="ctr" rtl="0">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59" name="Google Shape;159;p17"/>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
        <p:nvSpPr>
          <p:cNvPr id="160" name="Google Shape;160;p17"/>
          <p:cNvSpPr txBox="1">
            <a:spLocks noGrp="1"/>
          </p:cNvSpPr>
          <p:nvPr>
            <p:ph type="sldNum" idx="18"/>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Gallery">
  <p:cSld name="CUSTOM_1_1">
    <p:spTree>
      <p:nvGrpSpPr>
        <p:cNvPr id="1" name="Shape 161"/>
        <p:cNvGrpSpPr/>
        <p:nvPr/>
      </p:nvGrpSpPr>
      <p:grpSpPr>
        <a:xfrm>
          <a:off x="0" y="0"/>
          <a:ext cx="0" cy="0"/>
          <a:chOff x="0" y="0"/>
          <a:chExt cx="0" cy="0"/>
        </a:xfrm>
      </p:grpSpPr>
      <p:sp>
        <p:nvSpPr>
          <p:cNvPr id="162" name="Google Shape;162;p18"/>
          <p:cNvSpPr>
            <a:spLocks noGrp="1"/>
          </p:cNvSpPr>
          <p:nvPr>
            <p:ph type="pic" idx="2"/>
          </p:nvPr>
        </p:nvSpPr>
        <p:spPr>
          <a:xfrm>
            <a:off x="240056" y="842844"/>
            <a:ext cx="2315400" cy="1728900"/>
          </a:xfrm>
          <a:prstGeom prst="roundRect">
            <a:avLst>
              <a:gd name="adj" fmla="val 3655"/>
            </a:avLst>
          </a:prstGeom>
          <a:noFill/>
          <a:ln>
            <a:noFill/>
          </a:ln>
        </p:spPr>
      </p:sp>
      <p:sp>
        <p:nvSpPr>
          <p:cNvPr id="163" name="Google Shape;163;p18"/>
          <p:cNvSpPr>
            <a:spLocks noGrp="1"/>
          </p:cNvSpPr>
          <p:nvPr>
            <p:ph type="pic" idx="3"/>
          </p:nvPr>
        </p:nvSpPr>
        <p:spPr>
          <a:xfrm>
            <a:off x="4128521" y="842844"/>
            <a:ext cx="2315400" cy="1728900"/>
          </a:xfrm>
          <a:prstGeom prst="roundRect">
            <a:avLst>
              <a:gd name="adj" fmla="val 3655"/>
            </a:avLst>
          </a:prstGeom>
          <a:noFill/>
          <a:ln>
            <a:noFill/>
          </a:ln>
        </p:spPr>
      </p:sp>
      <p:sp>
        <p:nvSpPr>
          <p:cNvPr id="164" name="Google Shape;164;p18"/>
          <p:cNvSpPr>
            <a:spLocks noGrp="1"/>
          </p:cNvSpPr>
          <p:nvPr>
            <p:ph type="pic" idx="4"/>
          </p:nvPr>
        </p:nvSpPr>
        <p:spPr>
          <a:xfrm>
            <a:off x="8017380" y="842844"/>
            <a:ext cx="1191900" cy="1728900"/>
          </a:xfrm>
          <a:prstGeom prst="roundRect">
            <a:avLst>
              <a:gd name="adj" fmla="val 3655"/>
            </a:avLst>
          </a:prstGeom>
          <a:noFill/>
          <a:ln>
            <a:noFill/>
          </a:ln>
        </p:spPr>
      </p:sp>
      <p:sp>
        <p:nvSpPr>
          <p:cNvPr id="165" name="Google Shape;165;p18"/>
          <p:cNvSpPr>
            <a:spLocks noGrp="1"/>
          </p:cNvSpPr>
          <p:nvPr>
            <p:ph type="pic" idx="5"/>
          </p:nvPr>
        </p:nvSpPr>
        <p:spPr>
          <a:xfrm>
            <a:off x="2704065" y="843698"/>
            <a:ext cx="777600" cy="777600"/>
          </a:xfrm>
          <a:prstGeom prst="ellipse">
            <a:avLst/>
          </a:prstGeom>
          <a:noFill/>
          <a:ln>
            <a:noFill/>
          </a:ln>
        </p:spPr>
      </p:sp>
      <p:sp>
        <p:nvSpPr>
          <p:cNvPr id="166" name="Google Shape;166;p18"/>
          <p:cNvSpPr>
            <a:spLocks noGrp="1"/>
          </p:cNvSpPr>
          <p:nvPr>
            <p:ph type="pic" idx="6"/>
          </p:nvPr>
        </p:nvSpPr>
        <p:spPr>
          <a:xfrm>
            <a:off x="6592740" y="843698"/>
            <a:ext cx="777600" cy="777600"/>
          </a:xfrm>
          <a:prstGeom prst="ellipse">
            <a:avLst/>
          </a:prstGeom>
          <a:noFill/>
          <a:ln>
            <a:noFill/>
          </a:ln>
        </p:spPr>
      </p:sp>
      <p:sp>
        <p:nvSpPr>
          <p:cNvPr id="167" name="Google Shape;167;p18"/>
          <p:cNvSpPr>
            <a:spLocks noGrp="1"/>
          </p:cNvSpPr>
          <p:nvPr>
            <p:ph type="pic" idx="7"/>
          </p:nvPr>
        </p:nvSpPr>
        <p:spPr>
          <a:xfrm>
            <a:off x="240043" y="2793600"/>
            <a:ext cx="777600" cy="777600"/>
          </a:xfrm>
          <a:prstGeom prst="ellipse">
            <a:avLst/>
          </a:prstGeom>
          <a:noFill/>
          <a:ln>
            <a:noFill/>
          </a:ln>
        </p:spPr>
      </p:sp>
      <p:sp>
        <p:nvSpPr>
          <p:cNvPr id="168" name="Google Shape;168;p18"/>
          <p:cNvSpPr>
            <a:spLocks noGrp="1"/>
          </p:cNvSpPr>
          <p:nvPr>
            <p:ph type="pic" idx="8"/>
          </p:nvPr>
        </p:nvSpPr>
        <p:spPr>
          <a:xfrm>
            <a:off x="1622696" y="2793173"/>
            <a:ext cx="2315400" cy="1728900"/>
          </a:xfrm>
          <a:prstGeom prst="roundRect">
            <a:avLst>
              <a:gd name="adj" fmla="val 3655"/>
            </a:avLst>
          </a:prstGeom>
          <a:noFill/>
          <a:ln>
            <a:noFill/>
          </a:ln>
        </p:spPr>
      </p:sp>
      <p:sp>
        <p:nvSpPr>
          <p:cNvPr id="169" name="Google Shape;169;p18"/>
          <p:cNvSpPr>
            <a:spLocks noGrp="1"/>
          </p:cNvSpPr>
          <p:nvPr>
            <p:ph type="pic" idx="9"/>
          </p:nvPr>
        </p:nvSpPr>
        <p:spPr>
          <a:xfrm>
            <a:off x="4128666" y="2793173"/>
            <a:ext cx="1191900" cy="1728900"/>
          </a:xfrm>
          <a:prstGeom prst="roundRect">
            <a:avLst>
              <a:gd name="adj" fmla="val 3655"/>
            </a:avLst>
          </a:prstGeom>
          <a:noFill/>
          <a:ln>
            <a:noFill/>
          </a:ln>
        </p:spPr>
      </p:sp>
      <p:sp>
        <p:nvSpPr>
          <p:cNvPr id="170" name="Google Shape;170;p18"/>
          <p:cNvSpPr>
            <a:spLocks noGrp="1"/>
          </p:cNvSpPr>
          <p:nvPr>
            <p:ph type="pic" idx="13"/>
          </p:nvPr>
        </p:nvSpPr>
        <p:spPr>
          <a:xfrm>
            <a:off x="5511332" y="2793173"/>
            <a:ext cx="2315400" cy="1728900"/>
          </a:xfrm>
          <a:prstGeom prst="roundRect">
            <a:avLst>
              <a:gd name="adj" fmla="val 3655"/>
            </a:avLst>
          </a:prstGeom>
          <a:noFill/>
          <a:ln>
            <a:noFill/>
          </a:ln>
        </p:spPr>
      </p:sp>
      <p:sp>
        <p:nvSpPr>
          <p:cNvPr id="171" name="Google Shape;171;p18"/>
          <p:cNvSpPr>
            <a:spLocks noGrp="1"/>
          </p:cNvSpPr>
          <p:nvPr>
            <p:ph type="pic" idx="14"/>
          </p:nvPr>
        </p:nvSpPr>
        <p:spPr>
          <a:xfrm>
            <a:off x="7933498" y="2793600"/>
            <a:ext cx="777600" cy="777600"/>
          </a:xfrm>
          <a:prstGeom prst="ellipse">
            <a:avLst/>
          </a:prstGeom>
          <a:noFill/>
          <a:ln>
            <a:noFill/>
          </a:ln>
        </p:spPr>
      </p:sp>
      <p:sp>
        <p:nvSpPr>
          <p:cNvPr id="172" name="Google Shape;172;p18"/>
          <p:cNvSpPr>
            <a:spLocks noGrp="1"/>
          </p:cNvSpPr>
          <p:nvPr>
            <p:ph type="pic" idx="15"/>
          </p:nvPr>
        </p:nvSpPr>
        <p:spPr>
          <a:xfrm>
            <a:off x="240056" y="4743502"/>
            <a:ext cx="2315400" cy="1728900"/>
          </a:xfrm>
          <a:prstGeom prst="roundRect">
            <a:avLst>
              <a:gd name="adj" fmla="val 3655"/>
            </a:avLst>
          </a:prstGeom>
          <a:noFill/>
          <a:ln>
            <a:noFill/>
          </a:ln>
        </p:spPr>
      </p:sp>
      <p:sp>
        <p:nvSpPr>
          <p:cNvPr id="173" name="Google Shape;173;p18"/>
          <p:cNvSpPr>
            <a:spLocks noGrp="1"/>
          </p:cNvSpPr>
          <p:nvPr>
            <p:ph type="pic" idx="16"/>
          </p:nvPr>
        </p:nvSpPr>
        <p:spPr>
          <a:xfrm>
            <a:off x="4128521" y="4743502"/>
            <a:ext cx="2315400" cy="1728900"/>
          </a:xfrm>
          <a:prstGeom prst="roundRect">
            <a:avLst>
              <a:gd name="adj" fmla="val 3655"/>
            </a:avLst>
          </a:prstGeom>
          <a:noFill/>
          <a:ln>
            <a:noFill/>
          </a:ln>
        </p:spPr>
      </p:sp>
      <p:sp>
        <p:nvSpPr>
          <p:cNvPr id="174" name="Google Shape;174;p18"/>
          <p:cNvSpPr>
            <a:spLocks noGrp="1"/>
          </p:cNvSpPr>
          <p:nvPr>
            <p:ph type="pic" idx="17"/>
          </p:nvPr>
        </p:nvSpPr>
        <p:spPr>
          <a:xfrm>
            <a:off x="8017380" y="4743502"/>
            <a:ext cx="1191900" cy="1728900"/>
          </a:xfrm>
          <a:prstGeom prst="roundRect">
            <a:avLst>
              <a:gd name="adj" fmla="val 3655"/>
            </a:avLst>
          </a:prstGeom>
          <a:noFill/>
          <a:ln>
            <a:noFill/>
          </a:ln>
        </p:spPr>
      </p:sp>
      <p:sp>
        <p:nvSpPr>
          <p:cNvPr id="175" name="Google Shape;175;p18"/>
          <p:cNvSpPr>
            <a:spLocks noGrp="1"/>
          </p:cNvSpPr>
          <p:nvPr>
            <p:ph type="pic" idx="18"/>
          </p:nvPr>
        </p:nvSpPr>
        <p:spPr>
          <a:xfrm>
            <a:off x="2704065" y="4744356"/>
            <a:ext cx="777600" cy="777600"/>
          </a:xfrm>
          <a:prstGeom prst="ellipse">
            <a:avLst/>
          </a:prstGeom>
          <a:noFill/>
          <a:ln>
            <a:noFill/>
          </a:ln>
        </p:spPr>
      </p:sp>
      <p:sp>
        <p:nvSpPr>
          <p:cNvPr id="176" name="Google Shape;176;p18"/>
          <p:cNvSpPr>
            <a:spLocks noGrp="1"/>
          </p:cNvSpPr>
          <p:nvPr>
            <p:ph type="pic" idx="19"/>
          </p:nvPr>
        </p:nvSpPr>
        <p:spPr>
          <a:xfrm>
            <a:off x="6592740" y="4744356"/>
            <a:ext cx="777600" cy="777600"/>
          </a:xfrm>
          <a:prstGeom prst="ellipse">
            <a:avLst/>
          </a:prstGeom>
          <a:noFill/>
          <a:ln>
            <a:noFill/>
          </a:ln>
        </p:spPr>
      </p:sp>
      <p:sp>
        <p:nvSpPr>
          <p:cNvPr id="177" name="Google Shape;177;p18"/>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78" name="Google Shape;178;p18"/>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179" name="Google Shape;179;p1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180"/>
        <p:cNvGrpSpPr/>
        <p:nvPr/>
      </p:nvGrpSpPr>
      <p:grpSpPr>
        <a:xfrm>
          <a:off x="0" y="0"/>
          <a:ext cx="0" cy="0"/>
          <a:chOff x="0" y="0"/>
          <a:chExt cx="0" cy="0"/>
        </a:xfrm>
      </p:grpSpPr>
      <p:sp>
        <p:nvSpPr>
          <p:cNvPr id="181" name="Google Shape;181;p19"/>
          <p:cNvSpPr txBox="1">
            <a:spLocks noGrp="1"/>
          </p:cNvSpPr>
          <p:nvPr>
            <p:ph type="ctrTitle"/>
          </p:nvPr>
        </p:nvSpPr>
        <p:spPr>
          <a:xfrm>
            <a:off x="327294" y="1058951"/>
            <a:ext cx="8946900" cy="2919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2" name="Google Shape;182;p19"/>
          <p:cNvSpPr txBox="1">
            <a:spLocks noGrp="1"/>
          </p:cNvSpPr>
          <p:nvPr>
            <p:ph type="subTitle" idx="1"/>
          </p:nvPr>
        </p:nvSpPr>
        <p:spPr>
          <a:xfrm>
            <a:off x="327285" y="4030756"/>
            <a:ext cx="8946900" cy="1127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183" name="Google Shape;183;p1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327285" y="3058987"/>
            <a:ext cx="8946900" cy="119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6" name="Google Shape;186;p20"/>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Divider Slide">
  <p:cSld name="CUSTOM_3">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 name="Google Shape;18;p3"/>
          <p:cNvSpPr txBox="1">
            <a:spLocks noGrp="1"/>
          </p:cNvSpPr>
          <p:nvPr>
            <p:ph type="title"/>
          </p:nvPr>
        </p:nvSpPr>
        <p:spPr>
          <a:xfrm>
            <a:off x="441919" y="1993956"/>
            <a:ext cx="4541100" cy="3459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19" name="Google Shape;19;p3"/>
          <p:cNvSpPr txBox="1">
            <a:spLocks noGrp="1"/>
          </p:cNvSpPr>
          <p:nvPr>
            <p:ph type="title" idx="2"/>
          </p:nvPr>
        </p:nvSpPr>
        <p:spPr>
          <a:xfrm>
            <a:off x="498067" y="5395200"/>
            <a:ext cx="4238400" cy="164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a:endParaRPr/>
          </a:p>
        </p:txBody>
      </p:sp>
      <p:sp>
        <p:nvSpPr>
          <p:cNvPr id="20" name="Google Shape;20;p3"/>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1" name="Google Shape;21;p3"/>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89" name="Google Shape;189;p21"/>
          <p:cNvSpPr txBox="1">
            <a:spLocks noGrp="1"/>
          </p:cNvSpPr>
          <p:nvPr>
            <p:ph type="body" idx="1"/>
          </p:nvPr>
        </p:nvSpPr>
        <p:spPr>
          <a:xfrm>
            <a:off x="327285" y="1639076"/>
            <a:ext cx="8946900" cy="4858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0" name="Google Shape;190;p21"/>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93" name="Google Shape;193;p22"/>
          <p:cNvSpPr txBox="1">
            <a:spLocks noGrp="1"/>
          </p:cNvSpPr>
          <p:nvPr>
            <p:ph type="body" idx="1"/>
          </p:nvPr>
        </p:nvSpPr>
        <p:spPr>
          <a:xfrm>
            <a:off x="327285" y="1639076"/>
            <a:ext cx="4200000" cy="485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4" name="Google Shape;194;p22"/>
          <p:cNvSpPr txBox="1">
            <a:spLocks noGrp="1"/>
          </p:cNvSpPr>
          <p:nvPr>
            <p:ph type="body" idx="2"/>
          </p:nvPr>
        </p:nvSpPr>
        <p:spPr>
          <a:xfrm>
            <a:off x="5074020" y="1639076"/>
            <a:ext cx="4200000" cy="485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5" name="Google Shape;195;p2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198" name="Google Shape;198;p2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327285" y="790187"/>
            <a:ext cx="2948400" cy="1074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01" name="Google Shape;201;p24"/>
          <p:cNvSpPr txBox="1">
            <a:spLocks noGrp="1"/>
          </p:cNvSpPr>
          <p:nvPr>
            <p:ph type="body" idx="1"/>
          </p:nvPr>
        </p:nvSpPr>
        <p:spPr>
          <a:xfrm>
            <a:off x="327285" y="1976320"/>
            <a:ext cx="2948400" cy="4521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02" name="Google Shape;202;p24"/>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514763" y="640213"/>
            <a:ext cx="6686100" cy="5818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25"/>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_1">
    <p:spTree>
      <p:nvGrpSpPr>
        <p:cNvPr id="1" name="Shape 206"/>
        <p:cNvGrpSpPr/>
        <p:nvPr/>
      </p:nvGrpSpPr>
      <p:grpSpPr>
        <a:xfrm>
          <a:off x="0" y="0"/>
          <a:ext cx="0" cy="0"/>
          <a:chOff x="0" y="0"/>
          <a:chExt cx="0" cy="0"/>
        </a:xfrm>
      </p:grpSpPr>
      <p:sp>
        <p:nvSpPr>
          <p:cNvPr id="207" name="Google Shape;207;p26"/>
          <p:cNvSpPr/>
          <p:nvPr/>
        </p:nvSpPr>
        <p:spPr>
          <a:xfrm>
            <a:off x="4800600" y="-178"/>
            <a:ext cx="4800600" cy="731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txBox="1">
            <a:spLocks noGrp="1"/>
          </p:cNvSpPr>
          <p:nvPr>
            <p:ph type="title"/>
          </p:nvPr>
        </p:nvSpPr>
        <p:spPr>
          <a:xfrm>
            <a:off x="278775" y="1753849"/>
            <a:ext cx="4247400" cy="21081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209" name="Google Shape;209;p26"/>
          <p:cNvSpPr txBox="1">
            <a:spLocks noGrp="1"/>
          </p:cNvSpPr>
          <p:nvPr>
            <p:ph type="subTitle" idx="1"/>
          </p:nvPr>
        </p:nvSpPr>
        <p:spPr>
          <a:xfrm>
            <a:off x="278775" y="3986596"/>
            <a:ext cx="4247400" cy="17565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210" name="Google Shape;210;p26"/>
          <p:cNvSpPr txBox="1">
            <a:spLocks noGrp="1"/>
          </p:cNvSpPr>
          <p:nvPr>
            <p:ph type="body" idx="2"/>
          </p:nvPr>
        </p:nvSpPr>
        <p:spPr>
          <a:xfrm>
            <a:off x="5186475" y="1029796"/>
            <a:ext cx="4028700" cy="525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11" name="Google Shape;211;p2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212"/>
        <p:cNvGrpSpPr/>
        <p:nvPr/>
      </p:nvGrpSpPr>
      <p:grpSpPr>
        <a:xfrm>
          <a:off x="0" y="0"/>
          <a:ext cx="0" cy="0"/>
          <a:chOff x="0" y="0"/>
          <a:chExt cx="0" cy="0"/>
        </a:xfrm>
      </p:grpSpPr>
      <p:sp>
        <p:nvSpPr>
          <p:cNvPr id="213" name="Google Shape;213;p27"/>
          <p:cNvSpPr txBox="1">
            <a:spLocks noGrp="1"/>
          </p:cNvSpPr>
          <p:nvPr>
            <p:ph type="body" idx="1"/>
          </p:nvPr>
        </p:nvSpPr>
        <p:spPr>
          <a:xfrm>
            <a:off x="327285" y="6016818"/>
            <a:ext cx="6298800" cy="8607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
        <p:nvSpPr>
          <p:cNvPr id="214" name="Google Shape;214;p27"/>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215"/>
        <p:cNvGrpSpPr/>
        <p:nvPr/>
      </p:nvGrpSpPr>
      <p:grpSpPr>
        <a:xfrm>
          <a:off x="0" y="0"/>
          <a:ext cx="0" cy="0"/>
          <a:chOff x="0" y="0"/>
          <a:chExt cx="0" cy="0"/>
        </a:xfrm>
      </p:grpSpPr>
      <p:sp>
        <p:nvSpPr>
          <p:cNvPr id="216" name="Google Shape;216;p28"/>
          <p:cNvSpPr txBox="1">
            <a:spLocks noGrp="1"/>
          </p:cNvSpPr>
          <p:nvPr>
            <p:ph type="title" hasCustomPrompt="1"/>
          </p:nvPr>
        </p:nvSpPr>
        <p:spPr>
          <a:xfrm>
            <a:off x="327285" y="1573156"/>
            <a:ext cx="8946900" cy="2792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17" name="Google Shape;217;p28"/>
          <p:cNvSpPr txBox="1">
            <a:spLocks noGrp="1"/>
          </p:cNvSpPr>
          <p:nvPr>
            <p:ph type="body" idx="1"/>
          </p:nvPr>
        </p:nvSpPr>
        <p:spPr>
          <a:xfrm>
            <a:off x="327285" y="4483164"/>
            <a:ext cx="8946900" cy="1849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18" name="Google Shape;218;p2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219"/>
        <p:cNvGrpSpPr/>
        <p:nvPr/>
      </p:nvGrpSpPr>
      <p:grpSpPr>
        <a:xfrm>
          <a:off x="0" y="0"/>
          <a:ext cx="0" cy="0"/>
          <a:chOff x="0" y="0"/>
          <a:chExt cx="0" cy="0"/>
        </a:xfrm>
      </p:grpSpPr>
      <p:sp>
        <p:nvSpPr>
          <p:cNvPr id="220" name="Google Shape;220;p2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11191" y="2606613"/>
            <a:ext cx="3378000" cy="2110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23" name="Google Shape;223;p30"/>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p30"/>
          <p:cNvSpPr txBox="1">
            <a:spLocks noGrp="1"/>
          </p:cNvSpPr>
          <p:nvPr>
            <p:ph type="subTitle" idx="1"/>
          </p:nvPr>
        </p:nvSpPr>
        <p:spPr>
          <a:xfrm>
            <a:off x="4626983" y="560000"/>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5" name="Google Shape;225;p30"/>
          <p:cNvSpPr txBox="1">
            <a:spLocks noGrp="1"/>
          </p:cNvSpPr>
          <p:nvPr>
            <p:ph type="subTitle" idx="2"/>
          </p:nvPr>
        </p:nvSpPr>
        <p:spPr>
          <a:xfrm>
            <a:off x="4626983" y="1637980"/>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6" name="Google Shape;226;p30"/>
          <p:cNvSpPr txBox="1">
            <a:spLocks noGrp="1"/>
          </p:cNvSpPr>
          <p:nvPr>
            <p:ph type="subTitle" idx="3"/>
          </p:nvPr>
        </p:nvSpPr>
        <p:spPr>
          <a:xfrm>
            <a:off x="4626983" y="4871922"/>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7" name="Google Shape;227;p30"/>
          <p:cNvSpPr txBox="1">
            <a:spLocks noGrp="1"/>
          </p:cNvSpPr>
          <p:nvPr>
            <p:ph type="subTitle" idx="4"/>
          </p:nvPr>
        </p:nvSpPr>
        <p:spPr>
          <a:xfrm>
            <a:off x="4626983" y="2715961"/>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8" name="Google Shape;228;p30"/>
          <p:cNvSpPr txBox="1">
            <a:spLocks noGrp="1"/>
          </p:cNvSpPr>
          <p:nvPr>
            <p:ph type="subTitle" idx="5"/>
          </p:nvPr>
        </p:nvSpPr>
        <p:spPr>
          <a:xfrm>
            <a:off x="4626983" y="5949902"/>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9" name="Google Shape;229;p30"/>
          <p:cNvSpPr txBox="1">
            <a:spLocks noGrp="1"/>
          </p:cNvSpPr>
          <p:nvPr>
            <p:ph type="subTitle" idx="6"/>
          </p:nvPr>
        </p:nvSpPr>
        <p:spPr>
          <a:xfrm>
            <a:off x="4626983" y="3793941"/>
            <a:ext cx="46302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sion / Mission" type="secHead">
  <p:cSld name="SECTION_HEADER">
    <p:spTree>
      <p:nvGrpSpPr>
        <p:cNvPr id="1" name="Shape 22"/>
        <p:cNvGrpSpPr/>
        <p:nvPr/>
      </p:nvGrpSpPr>
      <p:grpSpPr>
        <a:xfrm>
          <a:off x="0" y="0"/>
          <a:ext cx="0" cy="0"/>
          <a:chOff x="0" y="0"/>
          <a:chExt cx="0" cy="0"/>
        </a:xfrm>
      </p:grpSpPr>
      <p:sp>
        <p:nvSpPr>
          <p:cNvPr id="23" name="Google Shape;23;p4"/>
          <p:cNvSpPr>
            <a:spLocks noGrp="1"/>
          </p:cNvSpPr>
          <p:nvPr>
            <p:ph type="pic" idx="2"/>
          </p:nvPr>
        </p:nvSpPr>
        <p:spPr>
          <a:xfrm>
            <a:off x="5291764" y="289067"/>
            <a:ext cx="4100700" cy="3269100"/>
          </a:xfrm>
          <a:prstGeom prst="roundRect">
            <a:avLst>
              <a:gd name="adj" fmla="val 2053"/>
            </a:avLst>
          </a:prstGeom>
          <a:noFill/>
          <a:ln>
            <a:noFill/>
          </a:ln>
        </p:spPr>
      </p:sp>
      <p:sp>
        <p:nvSpPr>
          <p:cNvPr id="24" name="Google Shape;24;p4"/>
          <p:cNvSpPr txBox="1">
            <a:spLocks noGrp="1"/>
          </p:cNvSpPr>
          <p:nvPr>
            <p:ph type="body" idx="1"/>
          </p:nvPr>
        </p:nvSpPr>
        <p:spPr>
          <a:xfrm>
            <a:off x="475204" y="2636124"/>
            <a:ext cx="3113700" cy="3471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Char char="●"/>
              <a:defRPr/>
            </a:lvl1pPr>
            <a:lvl2pPr marL="914400" lvl="1" indent="-304800">
              <a:spcBef>
                <a:spcPts val="0"/>
              </a:spcBef>
              <a:spcAft>
                <a:spcPts val="0"/>
              </a:spcAft>
              <a:buClr>
                <a:schemeClr val="dk2"/>
              </a:buClr>
              <a:buSzPts val="1200"/>
              <a:buChar char="○"/>
              <a:defRPr/>
            </a:lvl2pPr>
            <a:lvl3pPr marL="1371600" lvl="2" indent="-304800">
              <a:spcBef>
                <a:spcPts val="0"/>
              </a:spcBef>
              <a:spcAft>
                <a:spcPts val="0"/>
              </a:spcAft>
              <a:buClr>
                <a:schemeClr val="dk2"/>
              </a:buClr>
              <a:buSzPts val="1200"/>
              <a:buChar char="■"/>
              <a:defRPr/>
            </a:lvl3pPr>
            <a:lvl4pPr marL="1828800" lvl="3" indent="-304800">
              <a:spcBef>
                <a:spcPts val="0"/>
              </a:spcBef>
              <a:spcAft>
                <a:spcPts val="0"/>
              </a:spcAft>
              <a:buClr>
                <a:schemeClr val="dk2"/>
              </a:buClr>
              <a:buSzPts val="1200"/>
              <a:buChar char="●"/>
              <a:defRPr/>
            </a:lvl4pPr>
            <a:lvl5pPr marL="2286000" lvl="4" indent="-304800">
              <a:spcBef>
                <a:spcPts val="0"/>
              </a:spcBef>
              <a:spcAft>
                <a:spcPts val="0"/>
              </a:spcAft>
              <a:buClr>
                <a:schemeClr val="dk2"/>
              </a:buClr>
              <a:buSzPts val="1200"/>
              <a:buChar char="○"/>
              <a:defRPr/>
            </a:lvl5pPr>
            <a:lvl6pPr marL="2743200" lvl="5" indent="-304800">
              <a:spcBef>
                <a:spcPts val="0"/>
              </a:spcBef>
              <a:spcAft>
                <a:spcPts val="0"/>
              </a:spcAft>
              <a:buClr>
                <a:schemeClr val="dk2"/>
              </a:buClr>
              <a:buSzPts val="1200"/>
              <a:buChar char="■"/>
              <a:defRPr/>
            </a:lvl6pPr>
            <a:lvl7pPr marL="3200400" lvl="6" indent="-304800">
              <a:spcBef>
                <a:spcPts val="0"/>
              </a:spcBef>
              <a:spcAft>
                <a:spcPts val="0"/>
              </a:spcAft>
              <a:buClr>
                <a:schemeClr val="dk2"/>
              </a:buClr>
              <a:buSzPts val="1200"/>
              <a:buChar char="●"/>
              <a:defRPr/>
            </a:lvl7pPr>
            <a:lvl8pPr marL="3657600" lvl="7" indent="-304800">
              <a:spcBef>
                <a:spcPts val="0"/>
              </a:spcBef>
              <a:spcAft>
                <a:spcPts val="0"/>
              </a:spcAft>
              <a:buClr>
                <a:schemeClr val="dk2"/>
              </a:buClr>
              <a:buSzPts val="1200"/>
              <a:buChar char="○"/>
              <a:defRPr/>
            </a:lvl8pPr>
            <a:lvl9pPr marL="4114800" lvl="8" indent="-304800">
              <a:spcBef>
                <a:spcPts val="0"/>
              </a:spcBef>
              <a:spcAft>
                <a:spcPts val="0"/>
              </a:spcAft>
              <a:buClr>
                <a:schemeClr val="dk2"/>
              </a:buClr>
              <a:buSzPts val="1200"/>
              <a:buChar char="■"/>
              <a:defRPr/>
            </a:lvl9pPr>
          </a:lstStyle>
          <a:p>
            <a:endParaRPr/>
          </a:p>
        </p:txBody>
      </p:sp>
      <p:sp>
        <p:nvSpPr>
          <p:cNvPr id="25" name="Google Shape;25;p4"/>
          <p:cNvSpPr txBox="1">
            <a:spLocks noGrp="1"/>
          </p:cNvSpPr>
          <p:nvPr>
            <p:ph type="title"/>
          </p:nvPr>
        </p:nvSpPr>
        <p:spPr>
          <a:xfrm>
            <a:off x="475204" y="848782"/>
            <a:ext cx="4477200" cy="1904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sz="4800" b="1"/>
            </a:lvl2pPr>
            <a:lvl3pPr lvl="2">
              <a:lnSpc>
                <a:spcPct val="80000"/>
              </a:lnSpc>
              <a:spcBef>
                <a:spcPts val="0"/>
              </a:spcBef>
              <a:spcAft>
                <a:spcPts val="0"/>
              </a:spcAft>
              <a:buClr>
                <a:schemeClr val="dk2"/>
              </a:buClr>
              <a:buSzPts val="4800"/>
              <a:buFont typeface="Inter"/>
              <a:buNone/>
              <a:defRPr sz="4800" b="1"/>
            </a:lvl3pPr>
            <a:lvl4pPr lvl="3">
              <a:lnSpc>
                <a:spcPct val="80000"/>
              </a:lnSpc>
              <a:spcBef>
                <a:spcPts val="0"/>
              </a:spcBef>
              <a:spcAft>
                <a:spcPts val="0"/>
              </a:spcAft>
              <a:buClr>
                <a:schemeClr val="dk2"/>
              </a:buClr>
              <a:buSzPts val="4800"/>
              <a:buFont typeface="Inter"/>
              <a:buNone/>
              <a:defRPr sz="4800" b="1"/>
            </a:lvl4pPr>
            <a:lvl5pPr lvl="4">
              <a:lnSpc>
                <a:spcPct val="80000"/>
              </a:lnSpc>
              <a:spcBef>
                <a:spcPts val="0"/>
              </a:spcBef>
              <a:spcAft>
                <a:spcPts val="0"/>
              </a:spcAft>
              <a:buClr>
                <a:schemeClr val="dk2"/>
              </a:buClr>
              <a:buSzPts val="4800"/>
              <a:buFont typeface="Inter"/>
              <a:buNone/>
              <a:defRPr sz="4800" b="1"/>
            </a:lvl5pPr>
            <a:lvl6pPr lvl="5">
              <a:lnSpc>
                <a:spcPct val="80000"/>
              </a:lnSpc>
              <a:spcBef>
                <a:spcPts val="0"/>
              </a:spcBef>
              <a:spcAft>
                <a:spcPts val="0"/>
              </a:spcAft>
              <a:buClr>
                <a:schemeClr val="dk2"/>
              </a:buClr>
              <a:buSzPts val="4800"/>
              <a:buFont typeface="Inter"/>
              <a:buNone/>
              <a:defRPr sz="4800" b="1"/>
            </a:lvl6pPr>
            <a:lvl7pPr lvl="6">
              <a:lnSpc>
                <a:spcPct val="80000"/>
              </a:lnSpc>
              <a:spcBef>
                <a:spcPts val="0"/>
              </a:spcBef>
              <a:spcAft>
                <a:spcPts val="0"/>
              </a:spcAft>
              <a:buClr>
                <a:schemeClr val="dk2"/>
              </a:buClr>
              <a:buSzPts val="4800"/>
              <a:buFont typeface="Inter"/>
              <a:buNone/>
              <a:defRPr sz="4800" b="1"/>
            </a:lvl7pPr>
            <a:lvl8pPr lvl="7">
              <a:lnSpc>
                <a:spcPct val="80000"/>
              </a:lnSpc>
              <a:spcBef>
                <a:spcPts val="0"/>
              </a:spcBef>
              <a:spcAft>
                <a:spcPts val="0"/>
              </a:spcAft>
              <a:buClr>
                <a:schemeClr val="dk2"/>
              </a:buClr>
              <a:buSzPts val="4800"/>
              <a:buFont typeface="Inter"/>
              <a:buNone/>
              <a:defRPr sz="4800" b="1"/>
            </a:lvl8pPr>
            <a:lvl9pPr lvl="8">
              <a:lnSpc>
                <a:spcPct val="80000"/>
              </a:lnSpc>
              <a:spcBef>
                <a:spcPts val="0"/>
              </a:spcBef>
              <a:spcAft>
                <a:spcPts val="0"/>
              </a:spcAft>
              <a:buClr>
                <a:schemeClr val="dk2"/>
              </a:buClr>
              <a:buSzPts val="4800"/>
              <a:buFont typeface="Inter"/>
              <a:buNone/>
              <a:defRPr sz="4800" b="1"/>
            </a:lvl9pPr>
          </a:lstStyle>
          <a:p>
            <a:endParaRPr/>
          </a:p>
        </p:txBody>
      </p:sp>
      <p:sp>
        <p:nvSpPr>
          <p:cNvPr id="26" name="Google Shape;26;p4"/>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614">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32" name="Google Shape;232;p31"/>
          <p:cNvSpPr txBox="1">
            <a:spLocks noGrp="1"/>
          </p:cNvSpPr>
          <p:nvPr>
            <p:ph type="body" idx="1"/>
          </p:nvPr>
        </p:nvSpPr>
        <p:spPr>
          <a:xfrm>
            <a:off x="327285" y="1639076"/>
            <a:ext cx="4697700" cy="4858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33" name="Google Shape;233;p31"/>
          <p:cNvSpPr>
            <a:spLocks noGrp="1"/>
          </p:cNvSpPr>
          <p:nvPr>
            <p:ph type="pic" idx="2"/>
          </p:nvPr>
        </p:nvSpPr>
        <p:spPr>
          <a:xfrm>
            <a:off x="5241625" y="1639502"/>
            <a:ext cx="4032300" cy="4858800"/>
          </a:xfrm>
          <a:prstGeom prst="rect">
            <a:avLst/>
          </a:prstGeom>
          <a:noFill/>
          <a:ln>
            <a:noFill/>
          </a:ln>
        </p:spPr>
      </p:sp>
      <p:sp>
        <p:nvSpPr>
          <p:cNvPr id="234" name="Google Shape;234;p31"/>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big ideas">
  <p:cSld name="CUSTOM_1_2">
    <p:spTree>
      <p:nvGrpSpPr>
        <p:cNvPr id="1" name="Shape 235"/>
        <p:cNvGrpSpPr/>
        <p:nvPr/>
      </p:nvGrpSpPr>
      <p:grpSpPr>
        <a:xfrm>
          <a:off x="0" y="0"/>
          <a:ext cx="0" cy="0"/>
          <a:chOff x="0" y="0"/>
          <a:chExt cx="0" cy="0"/>
        </a:xfrm>
      </p:grpSpPr>
      <p:sp>
        <p:nvSpPr>
          <p:cNvPr id="236" name="Google Shape;236;p32"/>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37" name="Google Shape;237;p32"/>
          <p:cNvSpPr txBox="1">
            <a:spLocks noGrp="1"/>
          </p:cNvSpPr>
          <p:nvPr>
            <p:ph type="title"/>
          </p:nvPr>
        </p:nvSpPr>
        <p:spPr>
          <a:xfrm>
            <a:off x="507334" y="640036"/>
            <a:ext cx="8594100" cy="1078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38" name="Google Shape;238;p32"/>
          <p:cNvSpPr txBox="1">
            <a:spLocks noGrp="1"/>
          </p:cNvSpPr>
          <p:nvPr>
            <p:ph type="body" idx="1"/>
          </p:nvPr>
        </p:nvSpPr>
        <p:spPr>
          <a:xfrm>
            <a:off x="507308" y="3182631"/>
            <a:ext cx="38007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39" name="Google Shape;239;p32"/>
          <p:cNvSpPr txBox="1">
            <a:spLocks noGrp="1"/>
          </p:cNvSpPr>
          <p:nvPr>
            <p:ph type="body" idx="2"/>
          </p:nvPr>
        </p:nvSpPr>
        <p:spPr>
          <a:xfrm>
            <a:off x="5300400" y="3182631"/>
            <a:ext cx="38007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0" name="Google Shape;240;p32"/>
          <p:cNvSpPr txBox="1">
            <a:spLocks noGrp="1"/>
          </p:cNvSpPr>
          <p:nvPr>
            <p:ph type="subTitle" idx="3"/>
          </p:nvPr>
        </p:nvSpPr>
        <p:spPr>
          <a:xfrm>
            <a:off x="507308" y="1900318"/>
            <a:ext cx="38007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41" name="Google Shape;241;p32"/>
          <p:cNvSpPr txBox="1">
            <a:spLocks noGrp="1"/>
          </p:cNvSpPr>
          <p:nvPr>
            <p:ph type="subTitle" idx="4"/>
          </p:nvPr>
        </p:nvSpPr>
        <p:spPr>
          <a:xfrm>
            <a:off x="5300400" y="1900318"/>
            <a:ext cx="3800700" cy="771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242"/>
        <p:cNvGrpSpPr/>
        <p:nvPr/>
      </p:nvGrpSpPr>
      <p:grpSpPr>
        <a:xfrm>
          <a:off x="0" y="0"/>
          <a:ext cx="0" cy="0"/>
          <a:chOff x="0" y="0"/>
          <a:chExt cx="0" cy="0"/>
        </a:xfrm>
      </p:grpSpPr>
      <p:sp>
        <p:nvSpPr>
          <p:cNvPr id="243" name="Google Shape;243;p33"/>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4" name="Google Shape;244;p33"/>
          <p:cNvSpPr txBox="1">
            <a:spLocks noGrp="1"/>
          </p:cNvSpPr>
          <p:nvPr>
            <p:ph type="body" idx="1"/>
          </p:nvPr>
        </p:nvSpPr>
        <p:spPr>
          <a:xfrm>
            <a:off x="507334" y="3438222"/>
            <a:ext cx="25782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5" name="Google Shape;245;p33"/>
          <p:cNvSpPr txBox="1">
            <a:spLocks noGrp="1"/>
          </p:cNvSpPr>
          <p:nvPr>
            <p:ph type="body" idx="2"/>
          </p:nvPr>
        </p:nvSpPr>
        <p:spPr>
          <a:xfrm>
            <a:off x="3515111" y="3438222"/>
            <a:ext cx="25782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6" name="Google Shape;246;p33"/>
          <p:cNvSpPr txBox="1">
            <a:spLocks noGrp="1"/>
          </p:cNvSpPr>
          <p:nvPr>
            <p:ph type="body" idx="3"/>
          </p:nvPr>
        </p:nvSpPr>
        <p:spPr>
          <a:xfrm>
            <a:off x="6522889" y="3438222"/>
            <a:ext cx="2578200" cy="337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47" name="Google Shape;247;p33"/>
          <p:cNvSpPr txBox="1">
            <a:spLocks noGrp="1"/>
          </p:cNvSpPr>
          <p:nvPr>
            <p:ph type="title"/>
          </p:nvPr>
        </p:nvSpPr>
        <p:spPr>
          <a:xfrm>
            <a:off x="507334" y="640036"/>
            <a:ext cx="8594100" cy="1078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48" name="Google Shape;248;p33"/>
          <p:cNvSpPr txBox="1">
            <a:spLocks noGrp="1"/>
          </p:cNvSpPr>
          <p:nvPr>
            <p:ph type="subTitle" idx="4"/>
          </p:nvPr>
        </p:nvSpPr>
        <p:spPr>
          <a:xfrm>
            <a:off x="507334" y="1900302"/>
            <a:ext cx="2578200" cy="1107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49" name="Google Shape;249;p33"/>
          <p:cNvSpPr txBox="1">
            <a:spLocks noGrp="1"/>
          </p:cNvSpPr>
          <p:nvPr>
            <p:ph type="subTitle" idx="5"/>
          </p:nvPr>
        </p:nvSpPr>
        <p:spPr>
          <a:xfrm>
            <a:off x="3515111" y="1900302"/>
            <a:ext cx="2578200" cy="1107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0" name="Google Shape;250;p33"/>
          <p:cNvSpPr txBox="1">
            <a:spLocks noGrp="1"/>
          </p:cNvSpPr>
          <p:nvPr>
            <p:ph type="subTitle" idx="6"/>
          </p:nvPr>
        </p:nvSpPr>
        <p:spPr>
          <a:xfrm>
            <a:off x="6522889" y="1900302"/>
            <a:ext cx="2578200" cy="1107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251"/>
        <p:cNvGrpSpPr/>
        <p:nvPr/>
      </p:nvGrpSpPr>
      <p:grpSpPr>
        <a:xfrm>
          <a:off x="0" y="0"/>
          <a:ext cx="0" cy="0"/>
          <a:chOff x="0" y="0"/>
          <a:chExt cx="0" cy="0"/>
        </a:xfrm>
      </p:grpSpPr>
      <p:sp>
        <p:nvSpPr>
          <p:cNvPr id="252" name="Google Shape;252;p34"/>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3" name="Google Shape;253;p34"/>
          <p:cNvSpPr txBox="1">
            <a:spLocks noGrp="1"/>
          </p:cNvSpPr>
          <p:nvPr>
            <p:ph type="body" idx="1"/>
          </p:nvPr>
        </p:nvSpPr>
        <p:spPr>
          <a:xfrm>
            <a:off x="385061" y="2501821"/>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4" name="Google Shape;254;p34"/>
          <p:cNvSpPr txBox="1">
            <a:spLocks noGrp="1"/>
          </p:cNvSpPr>
          <p:nvPr>
            <p:ph type="body" idx="2"/>
          </p:nvPr>
        </p:nvSpPr>
        <p:spPr>
          <a:xfrm>
            <a:off x="5185661" y="2501821"/>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5" name="Google Shape;255;p34"/>
          <p:cNvSpPr txBox="1">
            <a:spLocks noGrp="1"/>
          </p:cNvSpPr>
          <p:nvPr>
            <p:ph type="body" idx="3"/>
          </p:nvPr>
        </p:nvSpPr>
        <p:spPr>
          <a:xfrm>
            <a:off x="385088" y="5189084"/>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6" name="Google Shape;256;p34"/>
          <p:cNvSpPr txBox="1">
            <a:spLocks noGrp="1"/>
          </p:cNvSpPr>
          <p:nvPr>
            <p:ph type="body" idx="4"/>
          </p:nvPr>
        </p:nvSpPr>
        <p:spPr>
          <a:xfrm>
            <a:off x="5185688" y="5189084"/>
            <a:ext cx="4030500" cy="1619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7" name="Google Shape;257;p34"/>
          <p:cNvSpPr txBox="1">
            <a:spLocks noGrp="1"/>
          </p:cNvSpPr>
          <p:nvPr>
            <p:ph type="title"/>
          </p:nvPr>
        </p:nvSpPr>
        <p:spPr>
          <a:xfrm>
            <a:off x="385088" y="640036"/>
            <a:ext cx="8594100" cy="1078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58" name="Google Shape;258;p34"/>
          <p:cNvSpPr txBox="1">
            <a:spLocks noGrp="1"/>
          </p:cNvSpPr>
          <p:nvPr>
            <p:ph type="subTitle" idx="5"/>
          </p:nvPr>
        </p:nvSpPr>
        <p:spPr>
          <a:xfrm>
            <a:off x="385101" y="1817468"/>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9" name="Google Shape;259;p34"/>
          <p:cNvSpPr txBox="1">
            <a:spLocks noGrp="1"/>
          </p:cNvSpPr>
          <p:nvPr>
            <p:ph type="subTitle" idx="6"/>
          </p:nvPr>
        </p:nvSpPr>
        <p:spPr>
          <a:xfrm>
            <a:off x="5185674" y="1817468"/>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60" name="Google Shape;260;p34"/>
          <p:cNvSpPr txBox="1">
            <a:spLocks noGrp="1"/>
          </p:cNvSpPr>
          <p:nvPr>
            <p:ph type="subTitle" idx="7"/>
          </p:nvPr>
        </p:nvSpPr>
        <p:spPr>
          <a:xfrm>
            <a:off x="5185699" y="4504693"/>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61" name="Google Shape;261;p34"/>
          <p:cNvSpPr txBox="1">
            <a:spLocks noGrp="1"/>
          </p:cNvSpPr>
          <p:nvPr>
            <p:ph type="subTitle" idx="8"/>
          </p:nvPr>
        </p:nvSpPr>
        <p:spPr>
          <a:xfrm>
            <a:off x="385088" y="4504693"/>
            <a:ext cx="4030500" cy="684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64" name="Google Shape;264;p35"/>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5" name="Google Shape;265;p35"/>
          <p:cNvSpPr>
            <a:spLocks noGrp="1"/>
          </p:cNvSpPr>
          <p:nvPr>
            <p:ph type="pic" idx="2"/>
          </p:nvPr>
        </p:nvSpPr>
        <p:spPr>
          <a:xfrm>
            <a:off x="327285" y="1664604"/>
            <a:ext cx="8946900" cy="49677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266"/>
        <p:cNvGrpSpPr/>
        <p:nvPr/>
      </p:nvGrpSpPr>
      <p:grpSpPr>
        <a:xfrm>
          <a:off x="0" y="0"/>
          <a:ext cx="0" cy="0"/>
          <a:chOff x="0" y="0"/>
          <a:chExt cx="0" cy="0"/>
        </a:xfrm>
      </p:grpSpPr>
      <p:sp>
        <p:nvSpPr>
          <p:cNvPr id="267" name="Google Shape;267;p36"/>
          <p:cNvSpPr txBox="1">
            <a:spLocks noGrp="1"/>
          </p:cNvSpPr>
          <p:nvPr>
            <p:ph type="body" idx="1"/>
          </p:nvPr>
        </p:nvSpPr>
        <p:spPr>
          <a:xfrm>
            <a:off x="327285" y="5802987"/>
            <a:ext cx="4228800" cy="1317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68" name="Google Shape;268;p36"/>
          <p:cNvSpPr>
            <a:spLocks noGrp="1"/>
          </p:cNvSpPr>
          <p:nvPr>
            <p:ph type="pic" idx="2"/>
          </p:nvPr>
        </p:nvSpPr>
        <p:spPr>
          <a:xfrm>
            <a:off x="5045066" y="1611804"/>
            <a:ext cx="4228800" cy="3403200"/>
          </a:xfrm>
          <a:prstGeom prst="rect">
            <a:avLst/>
          </a:prstGeom>
          <a:noFill/>
          <a:ln>
            <a:noFill/>
          </a:ln>
        </p:spPr>
      </p:sp>
      <p:sp>
        <p:nvSpPr>
          <p:cNvPr id="269" name="Google Shape;269;p36"/>
          <p:cNvSpPr>
            <a:spLocks noGrp="1"/>
          </p:cNvSpPr>
          <p:nvPr>
            <p:ph type="pic" idx="3"/>
          </p:nvPr>
        </p:nvSpPr>
        <p:spPr>
          <a:xfrm>
            <a:off x="327311" y="1611804"/>
            <a:ext cx="4228800" cy="3403200"/>
          </a:xfrm>
          <a:prstGeom prst="rect">
            <a:avLst/>
          </a:prstGeom>
          <a:noFill/>
          <a:ln>
            <a:noFill/>
          </a:ln>
        </p:spPr>
      </p:sp>
      <p:sp>
        <p:nvSpPr>
          <p:cNvPr id="270" name="Google Shape;270;p36"/>
          <p:cNvSpPr txBox="1">
            <a:spLocks noGrp="1"/>
          </p:cNvSpPr>
          <p:nvPr>
            <p:ph type="body" idx="4"/>
          </p:nvPr>
        </p:nvSpPr>
        <p:spPr>
          <a:xfrm>
            <a:off x="5045066" y="5802987"/>
            <a:ext cx="4228800" cy="1317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71" name="Google Shape;271;p3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p36"/>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73" name="Google Shape;273;p36"/>
          <p:cNvSpPr txBox="1">
            <a:spLocks noGrp="1"/>
          </p:cNvSpPr>
          <p:nvPr>
            <p:ph type="subTitle" idx="5"/>
          </p:nvPr>
        </p:nvSpPr>
        <p:spPr>
          <a:xfrm>
            <a:off x="327311" y="5095680"/>
            <a:ext cx="422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74" name="Google Shape;274;p36"/>
          <p:cNvSpPr txBox="1">
            <a:spLocks noGrp="1"/>
          </p:cNvSpPr>
          <p:nvPr>
            <p:ph type="subTitle" idx="6"/>
          </p:nvPr>
        </p:nvSpPr>
        <p:spPr>
          <a:xfrm>
            <a:off x="5045066" y="5095680"/>
            <a:ext cx="422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275"/>
        <p:cNvGrpSpPr/>
        <p:nvPr/>
      </p:nvGrpSpPr>
      <p:grpSpPr>
        <a:xfrm>
          <a:off x="0" y="0"/>
          <a:ext cx="0" cy="0"/>
          <a:chOff x="0" y="0"/>
          <a:chExt cx="0" cy="0"/>
        </a:xfrm>
      </p:grpSpPr>
      <p:sp>
        <p:nvSpPr>
          <p:cNvPr id="276" name="Google Shape;276;p37"/>
          <p:cNvSpPr txBox="1">
            <a:spLocks noGrp="1"/>
          </p:cNvSpPr>
          <p:nvPr>
            <p:ph type="body" idx="1"/>
          </p:nvPr>
        </p:nvSpPr>
        <p:spPr>
          <a:xfrm>
            <a:off x="327285" y="5563307"/>
            <a:ext cx="2758800" cy="144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77" name="Google Shape;277;p37"/>
          <p:cNvSpPr>
            <a:spLocks noGrp="1"/>
          </p:cNvSpPr>
          <p:nvPr>
            <p:ph type="pic" idx="2"/>
          </p:nvPr>
        </p:nvSpPr>
        <p:spPr>
          <a:xfrm>
            <a:off x="6515486" y="1604729"/>
            <a:ext cx="2758800" cy="3232800"/>
          </a:xfrm>
          <a:prstGeom prst="rect">
            <a:avLst/>
          </a:prstGeom>
          <a:noFill/>
          <a:ln>
            <a:noFill/>
          </a:ln>
        </p:spPr>
      </p:sp>
      <p:sp>
        <p:nvSpPr>
          <p:cNvPr id="278" name="Google Shape;278;p37"/>
          <p:cNvSpPr>
            <a:spLocks noGrp="1"/>
          </p:cNvSpPr>
          <p:nvPr>
            <p:ph type="pic" idx="3"/>
          </p:nvPr>
        </p:nvSpPr>
        <p:spPr>
          <a:xfrm>
            <a:off x="327311" y="1604729"/>
            <a:ext cx="2758800" cy="3232800"/>
          </a:xfrm>
          <a:prstGeom prst="rect">
            <a:avLst/>
          </a:prstGeom>
          <a:noFill/>
          <a:ln>
            <a:noFill/>
          </a:ln>
        </p:spPr>
      </p:sp>
      <p:sp>
        <p:nvSpPr>
          <p:cNvPr id="279" name="Google Shape;279;p37"/>
          <p:cNvSpPr txBox="1">
            <a:spLocks noGrp="1"/>
          </p:cNvSpPr>
          <p:nvPr>
            <p:ph type="body" idx="4"/>
          </p:nvPr>
        </p:nvSpPr>
        <p:spPr>
          <a:xfrm>
            <a:off x="6515486" y="5563307"/>
            <a:ext cx="2758800" cy="144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0" name="Google Shape;280;p37"/>
          <p:cNvSpPr>
            <a:spLocks noGrp="1"/>
          </p:cNvSpPr>
          <p:nvPr>
            <p:ph type="pic" idx="5"/>
          </p:nvPr>
        </p:nvSpPr>
        <p:spPr>
          <a:xfrm>
            <a:off x="3418013" y="1604729"/>
            <a:ext cx="2758800" cy="3232800"/>
          </a:xfrm>
          <a:prstGeom prst="rect">
            <a:avLst/>
          </a:prstGeom>
          <a:noFill/>
          <a:ln>
            <a:noFill/>
          </a:ln>
        </p:spPr>
      </p:sp>
      <p:sp>
        <p:nvSpPr>
          <p:cNvPr id="281" name="Google Shape;281;p37"/>
          <p:cNvSpPr txBox="1">
            <a:spLocks noGrp="1"/>
          </p:cNvSpPr>
          <p:nvPr>
            <p:ph type="body" idx="6"/>
          </p:nvPr>
        </p:nvSpPr>
        <p:spPr>
          <a:xfrm>
            <a:off x="3418013" y="5563307"/>
            <a:ext cx="2758800" cy="144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2" name="Google Shape;282;p37"/>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3" name="Google Shape;283;p37"/>
          <p:cNvSpPr txBox="1">
            <a:spLocks noGrp="1"/>
          </p:cNvSpPr>
          <p:nvPr>
            <p:ph type="title"/>
          </p:nvPr>
        </p:nvSpPr>
        <p:spPr>
          <a:xfrm>
            <a:off x="327285" y="632924"/>
            <a:ext cx="8946900" cy="8145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84" name="Google Shape;284;p37"/>
          <p:cNvSpPr txBox="1">
            <a:spLocks noGrp="1"/>
          </p:cNvSpPr>
          <p:nvPr>
            <p:ph type="subTitle" idx="7"/>
          </p:nvPr>
        </p:nvSpPr>
        <p:spPr>
          <a:xfrm>
            <a:off x="327311" y="4878933"/>
            <a:ext cx="275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85" name="Google Shape;285;p37"/>
          <p:cNvSpPr txBox="1">
            <a:spLocks noGrp="1"/>
          </p:cNvSpPr>
          <p:nvPr>
            <p:ph type="subTitle" idx="8"/>
          </p:nvPr>
        </p:nvSpPr>
        <p:spPr>
          <a:xfrm>
            <a:off x="6515486" y="4878933"/>
            <a:ext cx="275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86" name="Google Shape;286;p37"/>
          <p:cNvSpPr txBox="1">
            <a:spLocks noGrp="1"/>
          </p:cNvSpPr>
          <p:nvPr>
            <p:ph type="subTitle" idx="9"/>
          </p:nvPr>
        </p:nvSpPr>
        <p:spPr>
          <a:xfrm>
            <a:off x="3418013" y="4878933"/>
            <a:ext cx="2758800" cy="684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287"/>
        <p:cNvGrpSpPr/>
        <p:nvPr/>
      </p:nvGrpSpPr>
      <p:grpSpPr>
        <a:xfrm>
          <a:off x="0" y="0"/>
          <a:ext cx="0" cy="0"/>
          <a:chOff x="0" y="0"/>
          <a:chExt cx="0" cy="0"/>
        </a:xfrm>
      </p:grpSpPr>
      <p:sp>
        <p:nvSpPr>
          <p:cNvPr id="288" name="Google Shape;288;p38"/>
          <p:cNvSpPr>
            <a:spLocks noGrp="1"/>
          </p:cNvSpPr>
          <p:nvPr>
            <p:ph type="pic" idx="2"/>
          </p:nvPr>
        </p:nvSpPr>
        <p:spPr>
          <a:xfrm>
            <a:off x="327285" y="632924"/>
            <a:ext cx="8946900" cy="5999400"/>
          </a:xfrm>
          <a:prstGeom prst="rect">
            <a:avLst/>
          </a:prstGeom>
          <a:noFill/>
          <a:ln>
            <a:noFill/>
          </a:ln>
        </p:spPr>
      </p:sp>
      <p:sp>
        <p:nvSpPr>
          <p:cNvPr id="289" name="Google Shape;289;p3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290"/>
        <p:cNvGrpSpPr/>
        <p:nvPr/>
      </p:nvGrpSpPr>
      <p:grpSpPr>
        <a:xfrm>
          <a:off x="0" y="0"/>
          <a:ext cx="0" cy="0"/>
          <a:chOff x="0" y="0"/>
          <a:chExt cx="0" cy="0"/>
        </a:xfrm>
      </p:grpSpPr>
      <p:sp>
        <p:nvSpPr>
          <p:cNvPr id="291" name="Google Shape;291;p3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39"/>
          <p:cNvSpPr>
            <a:spLocks noGrp="1"/>
          </p:cNvSpPr>
          <p:nvPr>
            <p:ph type="pic" idx="2"/>
          </p:nvPr>
        </p:nvSpPr>
        <p:spPr>
          <a:xfrm>
            <a:off x="3559080" y="169120"/>
            <a:ext cx="1725900" cy="2183400"/>
          </a:xfrm>
          <a:prstGeom prst="rect">
            <a:avLst/>
          </a:prstGeom>
          <a:noFill/>
          <a:ln>
            <a:noFill/>
          </a:ln>
        </p:spPr>
      </p:sp>
      <p:sp>
        <p:nvSpPr>
          <p:cNvPr id="293" name="Google Shape;293;p39"/>
          <p:cNvSpPr>
            <a:spLocks noGrp="1"/>
          </p:cNvSpPr>
          <p:nvPr>
            <p:ph type="pic" idx="3"/>
          </p:nvPr>
        </p:nvSpPr>
        <p:spPr>
          <a:xfrm>
            <a:off x="5455732" y="169120"/>
            <a:ext cx="1725900" cy="2183400"/>
          </a:xfrm>
          <a:prstGeom prst="rect">
            <a:avLst/>
          </a:prstGeom>
          <a:noFill/>
          <a:ln>
            <a:noFill/>
          </a:ln>
        </p:spPr>
      </p:sp>
      <p:sp>
        <p:nvSpPr>
          <p:cNvPr id="294" name="Google Shape;294;p39"/>
          <p:cNvSpPr>
            <a:spLocks noGrp="1"/>
          </p:cNvSpPr>
          <p:nvPr>
            <p:ph type="pic" idx="4"/>
          </p:nvPr>
        </p:nvSpPr>
        <p:spPr>
          <a:xfrm>
            <a:off x="7352383" y="169120"/>
            <a:ext cx="1725900" cy="2183400"/>
          </a:xfrm>
          <a:prstGeom prst="rect">
            <a:avLst/>
          </a:prstGeom>
          <a:noFill/>
          <a:ln>
            <a:noFill/>
          </a:ln>
        </p:spPr>
      </p:sp>
      <p:sp>
        <p:nvSpPr>
          <p:cNvPr id="295" name="Google Shape;295;p39"/>
          <p:cNvSpPr>
            <a:spLocks noGrp="1"/>
          </p:cNvSpPr>
          <p:nvPr>
            <p:ph type="pic" idx="5"/>
          </p:nvPr>
        </p:nvSpPr>
        <p:spPr>
          <a:xfrm>
            <a:off x="3559067" y="2565990"/>
            <a:ext cx="1725900" cy="2183400"/>
          </a:xfrm>
          <a:prstGeom prst="rect">
            <a:avLst/>
          </a:prstGeom>
          <a:noFill/>
          <a:ln>
            <a:noFill/>
          </a:ln>
        </p:spPr>
      </p:sp>
      <p:sp>
        <p:nvSpPr>
          <p:cNvPr id="296" name="Google Shape;296;p39"/>
          <p:cNvSpPr>
            <a:spLocks noGrp="1"/>
          </p:cNvSpPr>
          <p:nvPr>
            <p:ph type="pic" idx="6"/>
          </p:nvPr>
        </p:nvSpPr>
        <p:spPr>
          <a:xfrm>
            <a:off x="5455719" y="2565990"/>
            <a:ext cx="1725900" cy="2183400"/>
          </a:xfrm>
          <a:prstGeom prst="rect">
            <a:avLst/>
          </a:prstGeom>
          <a:noFill/>
          <a:ln>
            <a:noFill/>
          </a:ln>
        </p:spPr>
      </p:sp>
      <p:sp>
        <p:nvSpPr>
          <p:cNvPr id="297" name="Google Shape;297;p39"/>
          <p:cNvSpPr>
            <a:spLocks noGrp="1"/>
          </p:cNvSpPr>
          <p:nvPr>
            <p:ph type="pic" idx="7"/>
          </p:nvPr>
        </p:nvSpPr>
        <p:spPr>
          <a:xfrm>
            <a:off x="7352370" y="2565990"/>
            <a:ext cx="1725900" cy="2183400"/>
          </a:xfrm>
          <a:prstGeom prst="rect">
            <a:avLst/>
          </a:prstGeom>
          <a:noFill/>
          <a:ln>
            <a:noFill/>
          </a:ln>
        </p:spPr>
      </p:sp>
      <p:sp>
        <p:nvSpPr>
          <p:cNvPr id="298" name="Google Shape;298;p39"/>
          <p:cNvSpPr txBox="1">
            <a:spLocks noGrp="1"/>
          </p:cNvSpPr>
          <p:nvPr>
            <p:ph type="title"/>
          </p:nvPr>
        </p:nvSpPr>
        <p:spPr>
          <a:xfrm>
            <a:off x="369128" y="632924"/>
            <a:ext cx="2726700" cy="2427000"/>
          </a:xfrm>
          <a:prstGeom prst="rect">
            <a:avLst/>
          </a:prstGeom>
        </p:spPr>
        <p:txBody>
          <a:bodyPr spcFirstLastPara="1" wrap="square" lIns="91425" tIns="91425" rIns="91425" bIns="91425" anchor="t" anchorCtr="0">
            <a:sp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299" name="Google Shape;299;p39"/>
          <p:cNvSpPr>
            <a:spLocks noGrp="1"/>
          </p:cNvSpPr>
          <p:nvPr>
            <p:ph type="pic" idx="8"/>
          </p:nvPr>
        </p:nvSpPr>
        <p:spPr>
          <a:xfrm>
            <a:off x="3559067" y="4962826"/>
            <a:ext cx="1725900" cy="2183400"/>
          </a:xfrm>
          <a:prstGeom prst="rect">
            <a:avLst/>
          </a:prstGeom>
          <a:noFill/>
          <a:ln>
            <a:noFill/>
          </a:ln>
        </p:spPr>
      </p:sp>
      <p:sp>
        <p:nvSpPr>
          <p:cNvPr id="300" name="Google Shape;300;p39"/>
          <p:cNvSpPr>
            <a:spLocks noGrp="1"/>
          </p:cNvSpPr>
          <p:nvPr>
            <p:ph type="pic" idx="9"/>
          </p:nvPr>
        </p:nvSpPr>
        <p:spPr>
          <a:xfrm>
            <a:off x="5455719" y="4962826"/>
            <a:ext cx="1725900" cy="2183400"/>
          </a:xfrm>
          <a:prstGeom prst="rect">
            <a:avLst/>
          </a:prstGeom>
          <a:noFill/>
          <a:ln>
            <a:noFill/>
          </a:ln>
        </p:spPr>
      </p:sp>
      <p:sp>
        <p:nvSpPr>
          <p:cNvPr id="301" name="Google Shape;301;p39"/>
          <p:cNvSpPr>
            <a:spLocks noGrp="1"/>
          </p:cNvSpPr>
          <p:nvPr>
            <p:ph type="pic" idx="13"/>
          </p:nvPr>
        </p:nvSpPr>
        <p:spPr>
          <a:xfrm>
            <a:off x="7352370" y="4962826"/>
            <a:ext cx="1725900" cy="2183400"/>
          </a:xfrm>
          <a:prstGeom prst="rect">
            <a:avLst/>
          </a:prstGeom>
          <a:noFill/>
          <a:ln>
            <a:noFill/>
          </a:ln>
        </p:spPr>
      </p:sp>
    </p:spTree>
  </p:cSld>
  <p:clrMapOvr>
    <a:masterClrMapping/>
  </p:clrMapOvr>
  <p:extLst>
    <p:ext uri="{DCECCB84-F9BA-43D5-87BE-67443E8EF086}">
      <p15:sldGuideLst xmlns:p15="http://schemas.microsoft.com/office/powerpoint/2012/main">
        <p15:guide id="1" pos="5842">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661333" y="487680"/>
            <a:ext cx="3096600" cy="17070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1"/>
              </a:buClr>
              <a:buSzPts val="2400"/>
              <a:buFont typeface="Avenir"/>
              <a:buNone/>
              <a:defRPr sz="2400"/>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304" name="Google Shape;304;p40"/>
          <p:cNvSpPr>
            <a:spLocks noGrp="1"/>
          </p:cNvSpPr>
          <p:nvPr>
            <p:ph type="pic" idx="2"/>
          </p:nvPr>
        </p:nvSpPr>
        <p:spPr>
          <a:xfrm>
            <a:off x="4081761" y="1053253"/>
            <a:ext cx="4860900" cy="5198400"/>
          </a:xfrm>
          <a:prstGeom prst="rect">
            <a:avLst/>
          </a:prstGeom>
          <a:noFill/>
          <a:ln>
            <a:noFill/>
          </a:ln>
        </p:spPr>
        <p:txBody>
          <a:bodyPr/>
          <a:lstStyle/>
          <a:p>
            <a:endParaRPr lang="en-US"/>
          </a:p>
        </p:txBody>
      </p:sp>
      <p:sp>
        <p:nvSpPr>
          <p:cNvPr id="305" name="Google Shape;305;p40"/>
          <p:cNvSpPr txBox="1">
            <a:spLocks noGrp="1"/>
          </p:cNvSpPr>
          <p:nvPr>
            <p:ph type="body" idx="1"/>
          </p:nvPr>
        </p:nvSpPr>
        <p:spPr>
          <a:xfrm>
            <a:off x="661333" y="2194560"/>
            <a:ext cx="3096600" cy="40656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800"/>
              </a:spcBef>
              <a:spcAft>
                <a:spcPts val="0"/>
              </a:spcAft>
              <a:buSzPts val="1200"/>
              <a:buNone/>
              <a:defRPr sz="1200"/>
            </a:lvl1pPr>
            <a:lvl2pPr marL="914400" lvl="1" indent="-228600" algn="l">
              <a:lnSpc>
                <a:spcPct val="110000"/>
              </a:lnSpc>
              <a:spcBef>
                <a:spcPts val="400"/>
              </a:spcBef>
              <a:spcAft>
                <a:spcPts val="0"/>
              </a:spcAft>
              <a:buSzPts val="1100"/>
              <a:buNone/>
              <a:defRPr sz="1100"/>
            </a:lvl2pPr>
            <a:lvl3pPr marL="1371600" lvl="2" indent="-228600" algn="l">
              <a:lnSpc>
                <a:spcPct val="110000"/>
              </a:lnSpc>
              <a:spcBef>
                <a:spcPts val="400"/>
              </a:spcBef>
              <a:spcAft>
                <a:spcPts val="0"/>
              </a:spcAft>
              <a:buSzPts val="900"/>
              <a:buNone/>
              <a:defRPr sz="900"/>
            </a:lvl3pPr>
            <a:lvl4pPr marL="1828800" lvl="3" indent="-228600" algn="l">
              <a:lnSpc>
                <a:spcPct val="110000"/>
              </a:lnSpc>
              <a:spcBef>
                <a:spcPts val="400"/>
              </a:spcBef>
              <a:spcAft>
                <a:spcPts val="0"/>
              </a:spcAft>
              <a:buSzPts val="800"/>
              <a:buNone/>
              <a:defRPr sz="800"/>
            </a:lvl4pPr>
            <a:lvl5pPr marL="2286000" lvl="4" indent="-228600" algn="l">
              <a:lnSpc>
                <a:spcPct val="11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306" name="Google Shape;306;p40"/>
          <p:cNvSpPr txBox="1">
            <a:spLocks noGrp="1"/>
          </p:cNvSpPr>
          <p:nvPr>
            <p:ph type="sldNum" idx="12"/>
          </p:nvPr>
        </p:nvSpPr>
        <p:spPr>
          <a:xfrm>
            <a:off x="6780848" y="6746240"/>
            <a:ext cx="2160300" cy="3894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ivider"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41919" y="2207787"/>
            <a:ext cx="6543000" cy="2401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29" name="Google Shape;29;p5"/>
          <p:cNvSpPr txBox="1">
            <a:spLocks noGrp="1"/>
          </p:cNvSpPr>
          <p:nvPr>
            <p:ph type="title" idx="2"/>
          </p:nvPr>
        </p:nvSpPr>
        <p:spPr>
          <a:xfrm>
            <a:off x="495967" y="4472604"/>
            <a:ext cx="3113700" cy="2343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a:endParaRPr/>
          </a:p>
        </p:txBody>
      </p:sp>
      <p:sp>
        <p:nvSpPr>
          <p:cNvPr id="30" name="Google Shape;30;p5"/>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31" name="Google Shape;31;p5"/>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extLst>
    <p:ext uri="{DCECCB84-F9BA-43D5-87BE-67443E8EF086}">
      <p15:sldGuideLst xmlns:p15="http://schemas.microsoft.com/office/powerpoint/2012/main">
        <p15:guide id="1" pos="371">
          <p15:clr>
            <a:srgbClr val="E46962"/>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660082" y="390144"/>
            <a:ext cx="8280900" cy="14142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lt1"/>
              </a:buClr>
              <a:buSzPts val="3400"/>
              <a:buFont typeface="Montserrat"/>
              <a:buNone/>
              <a:defRPr sz="3400">
                <a:latin typeface="Montserrat"/>
                <a:ea typeface="Montserrat"/>
                <a:cs typeface="Montserrat"/>
                <a:sym typeface="Montserrat"/>
              </a:defRPr>
            </a:lvl1pPr>
            <a:lvl2pPr lvl="1">
              <a:spcBef>
                <a:spcPts val="0"/>
              </a:spcBef>
              <a:spcAft>
                <a:spcPts val="0"/>
              </a:spcAft>
              <a:buSzPts val="3400"/>
              <a:buFont typeface="Montserrat"/>
              <a:buNone/>
              <a:defRPr sz="3400" b="1">
                <a:latin typeface="Montserrat"/>
                <a:ea typeface="Montserrat"/>
                <a:cs typeface="Montserrat"/>
                <a:sym typeface="Montserrat"/>
              </a:defRPr>
            </a:lvl2pPr>
            <a:lvl3pPr lvl="2">
              <a:spcBef>
                <a:spcPts val="0"/>
              </a:spcBef>
              <a:spcAft>
                <a:spcPts val="0"/>
              </a:spcAft>
              <a:buSzPts val="3400"/>
              <a:buFont typeface="Montserrat"/>
              <a:buNone/>
              <a:defRPr sz="3400" b="1">
                <a:latin typeface="Montserrat"/>
                <a:ea typeface="Montserrat"/>
                <a:cs typeface="Montserrat"/>
                <a:sym typeface="Montserrat"/>
              </a:defRPr>
            </a:lvl3pPr>
            <a:lvl4pPr lvl="3">
              <a:spcBef>
                <a:spcPts val="0"/>
              </a:spcBef>
              <a:spcAft>
                <a:spcPts val="0"/>
              </a:spcAft>
              <a:buSzPts val="3400"/>
              <a:buFont typeface="Montserrat"/>
              <a:buNone/>
              <a:defRPr sz="3400" b="1">
                <a:latin typeface="Montserrat"/>
                <a:ea typeface="Montserrat"/>
                <a:cs typeface="Montserrat"/>
                <a:sym typeface="Montserrat"/>
              </a:defRPr>
            </a:lvl4pPr>
            <a:lvl5pPr lvl="4">
              <a:spcBef>
                <a:spcPts val="0"/>
              </a:spcBef>
              <a:spcAft>
                <a:spcPts val="0"/>
              </a:spcAft>
              <a:buSzPts val="3400"/>
              <a:buFont typeface="Montserrat"/>
              <a:buNone/>
              <a:defRPr sz="3400" b="1">
                <a:latin typeface="Montserrat"/>
                <a:ea typeface="Montserrat"/>
                <a:cs typeface="Montserrat"/>
                <a:sym typeface="Montserrat"/>
              </a:defRPr>
            </a:lvl5pPr>
            <a:lvl6pPr lvl="5">
              <a:spcBef>
                <a:spcPts val="0"/>
              </a:spcBef>
              <a:spcAft>
                <a:spcPts val="0"/>
              </a:spcAft>
              <a:buSzPts val="3400"/>
              <a:buFont typeface="Montserrat"/>
              <a:buNone/>
              <a:defRPr sz="3400" b="1">
                <a:latin typeface="Montserrat"/>
                <a:ea typeface="Montserrat"/>
                <a:cs typeface="Montserrat"/>
                <a:sym typeface="Montserrat"/>
              </a:defRPr>
            </a:lvl6pPr>
            <a:lvl7pPr lvl="6">
              <a:spcBef>
                <a:spcPts val="0"/>
              </a:spcBef>
              <a:spcAft>
                <a:spcPts val="0"/>
              </a:spcAft>
              <a:buSzPts val="3400"/>
              <a:buFont typeface="Montserrat"/>
              <a:buNone/>
              <a:defRPr sz="3400" b="1">
                <a:latin typeface="Montserrat"/>
                <a:ea typeface="Montserrat"/>
                <a:cs typeface="Montserrat"/>
                <a:sym typeface="Montserrat"/>
              </a:defRPr>
            </a:lvl7pPr>
            <a:lvl8pPr lvl="7">
              <a:spcBef>
                <a:spcPts val="0"/>
              </a:spcBef>
              <a:spcAft>
                <a:spcPts val="0"/>
              </a:spcAft>
              <a:buSzPts val="3400"/>
              <a:buFont typeface="Montserrat"/>
              <a:buNone/>
              <a:defRPr sz="3400" b="1">
                <a:latin typeface="Montserrat"/>
                <a:ea typeface="Montserrat"/>
                <a:cs typeface="Montserrat"/>
                <a:sym typeface="Montserrat"/>
              </a:defRPr>
            </a:lvl8pPr>
            <a:lvl9pPr lvl="8">
              <a:spcBef>
                <a:spcPts val="0"/>
              </a:spcBef>
              <a:spcAft>
                <a:spcPts val="0"/>
              </a:spcAft>
              <a:buSzPts val="3400"/>
              <a:buFont typeface="Montserrat"/>
              <a:buNone/>
              <a:defRPr sz="3400" b="1">
                <a:latin typeface="Montserrat"/>
                <a:ea typeface="Montserrat"/>
                <a:cs typeface="Montserrat"/>
                <a:sym typeface="Montserrat"/>
              </a:defRPr>
            </a:lvl9pPr>
          </a:lstStyle>
          <a:p>
            <a:endParaRPr/>
          </a:p>
        </p:txBody>
      </p:sp>
      <p:sp>
        <p:nvSpPr>
          <p:cNvPr id="309" name="Google Shape;309;p41"/>
          <p:cNvSpPr txBox="1">
            <a:spLocks noGrp="1"/>
          </p:cNvSpPr>
          <p:nvPr>
            <p:ph type="body" idx="1"/>
          </p:nvPr>
        </p:nvSpPr>
        <p:spPr>
          <a:xfrm>
            <a:off x="660082" y="2079413"/>
            <a:ext cx="8280900" cy="44757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800"/>
              </a:spcBef>
              <a:spcAft>
                <a:spcPts val="0"/>
              </a:spcAft>
              <a:buSzPts val="1400"/>
              <a:buFont typeface="Montserrat Medium"/>
              <a:buChar char="●"/>
              <a:defRPr>
                <a:latin typeface="Montserrat Medium"/>
                <a:ea typeface="Montserrat Medium"/>
                <a:cs typeface="Montserrat Medium"/>
                <a:sym typeface="Montserrat Medium"/>
              </a:defRPr>
            </a:lvl1pPr>
            <a:lvl2pPr marL="914400" lvl="1"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2pPr>
            <a:lvl3pPr marL="1371600" lvl="2"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3pPr>
            <a:lvl4pPr marL="1828800" lvl="3"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4pPr>
            <a:lvl5pPr marL="2286000" lvl="4" indent="-317500" algn="l">
              <a:lnSpc>
                <a:spcPct val="110000"/>
              </a:lnSpc>
              <a:spcBef>
                <a:spcPts val="400"/>
              </a:spcBef>
              <a:spcAft>
                <a:spcPts val="0"/>
              </a:spcAft>
              <a:buSzPts val="1400"/>
              <a:buFont typeface="Montserrat Medium"/>
              <a:buChar char="○"/>
              <a:defRPr>
                <a:latin typeface="Montserrat Medium"/>
                <a:ea typeface="Montserrat Medium"/>
                <a:cs typeface="Montserrat Medium"/>
                <a:sym typeface="Montserrat Medium"/>
              </a:defRPr>
            </a:lvl5pPr>
            <a:lvl6pPr marL="2743200" lvl="5"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6pPr>
            <a:lvl7pPr marL="3200400" lvl="6"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7pPr>
            <a:lvl8pPr marL="3657600" lvl="7"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8pPr>
            <a:lvl9pPr marL="4114800" lvl="8" indent="-317500" algn="l">
              <a:lnSpc>
                <a:spcPct val="90000"/>
              </a:lnSpc>
              <a:spcBef>
                <a:spcPts val="400"/>
              </a:spcBef>
              <a:spcAft>
                <a:spcPts val="0"/>
              </a:spcAft>
              <a:buClr>
                <a:schemeClr val="dk1"/>
              </a:buClr>
              <a:buSzPts val="1400"/>
              <a:buFont typeface="Montserrat Medium"/>
              <a:buChar char="■"/>
              <a:defRPr>
                <a:latin typeface="Montserrat Medium"/>
                <a:ea typeface="Montserrat Medium"/>
                <a:cs typeface="Montserrat Medium"/>
                <a:sym typeface="Montserrat Medium"/>
              </a:defRPr>
            </a:lvl9pPr>
          </a:lstStyle>
          <a:p>
            <a:endParaRPr/>
          </a:p>
        </p:txBody>
      </p:sp>
      <p:sp>
        <p:nvSpPr>
          <p:cNvPr id="310" name="Google Shape;310;p41"/>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venue Model" type="twoColTx">
  <p:cSld name="TITLE_AND_TWO_COLUMNS">
    <p:spTree>
      <p:nvGrpSpPr>
        <p:cNvPr id="1" name="Shape 32"/>
        <p:cNvGrpSpPr/>
        <p:nvPr/>
      </p:nvGrpSpPr>
      <p:grpSpPr>
        <a:xfrm>
          <a:off x="0" y="0"/>
          <a:ext cx="0" cy="0"/>
          <a:chOff x="0" y="0"/>
          <a:chExt cx="0" cy="0"/>
        </a:xfrm>
      </p:grpSpPr>
      <p:sp>
        <p:nvSpPr>
          <p:cNvPr id="33" name="Google Shape;33;p6"/>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a:spLocks noGrp="1"/>
          </p:cNvSpPr>
          <p:nvPr>
            <p:ph type="title"/>
          </p:nvPr>
        </p:nvSpPr>
        <p:spPr>
          <a:xfrm>
            <a:off x="473393" y="848782"/>
            <a:ext cx="7106100" cy="20364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35" name="Google Shape;35;p6"/>
          <p:cNvSpPr txBox="1">
            <a:spLocks noGrp="1"/>
          </p:cNvSpPr>
          <p:nvPr>
            <p:ph type="body" idx="1"/>
          </p:nvPr>
        </p:nvSpPr>
        <p:spPr>
          <a:xfrm>
            <a:off x="588551" y="5289102"/>
            <a:ext cx="3730500" cy="1242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36" name="Google Shape;36;p6"/>
          <p:cNvSpPr txBox="1">
            <a:spLocks noGrp="1"/>
          </p:cNvSpPr>
          <p:nvPr>
            <p:ph type="body" idx="2"/>
          </p:nvPr>
        </p:nvSpPr>
        <p:spPr>
          <a:xfrm>
            <a:off x="4318781" y="5289102"/>
            <a:ext cx="3730500" cy="1242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ject Timeline"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9" name="Google Shape;39;p7"/>
          <p:cNvCxnSpPr/>
          <p:nvPr/>
        </p:nvCxnSpPr>
        <p:spPr>
          <a:xfrm rot="10800000">
            <a:off x="588821" y="397369"/>
            <a:ext cx="156600" cy="0"/>
          </a:xfrm>
          <a:prstGeom prst="straightConnector1">
            <a:avLst/>
          </a:prstGeom>
          <a:noFill/>
          <a:ln w="9525" cap="flat" cmpd="sng">
            <a:solidFill>
              <a:schemeClr val="dk1"/>
            </a:solidFill>
            <a:prstDash val="solid"/>
            <a:round/>
            <a:headEnd type="none" w="med" len="med"/>
            <a:tailEnd type="none" w="med" len="med"/>
          </a:ln>
        </p:spPr>
      </p:cxnSp>
      <p:sp>
        <p:nvSpPr>
          <p:cNvPr id="40" name="Google Shape;40;p7"/>
          <p:cNvSpPr txBox="1">
            <a:spLocks noGrp="1"/>
          </p:cNvSpPr>
          <p:nvPr>
            <p:ph type="title"/>
          </p:nvPr>
        </p:nvSpPr>
        <p:spPr>
          <a:xfrm>
            <a:off x="475204" y="848782"/>
            <a:ext cx="7212300" cy="1904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sz="4800" b="1"/>
            </a:lvl2pPr>
            <a:lvl3pPr lvl="2">
              <a:lnSpc>
                <a:spcPct val="80000"/>
              </a:lnSpc>
              <a:spcBef>
                <a:spcPts val="0"/>
              </a:spcBef>
              <a:spcAft>
                <a:spcPts val="0"/>
              </a:spcAft>
              <a:buClr>
                <a:schemeClr val="dk2"/>
              </a:buClr>
              <a:buSzPts val="4800"/>
              <a:buFont typeface="Inter"/>
              <a:buNone/>
              <a:defRPr sz="4800" b="1"/>
            </a:lvl3pPr>
            <a:lvl4pPr lvl="3">
              <a:lnSpc>
                <a:spcPct val="80000"/>
              </a:lnSpc>
              <a:spcBef>
                <a:spcPts val="0"/>
              </a:spcBef>
              <a:spcAft>
                <a:spcPts val="0"/>
              </a:spcAft>
              <a:buClr>
                <a:schemeClr val="dk2"/>
              </a:buClr>
              <a:buSzPts val="4800"/>
              <a:buFont typeface="Inter"/>
              <a:buNone/>
              <a:defRPr sz="4800" b="1"/>
            </a:lvl4pPr>
            <a:lvl5pPr lvl="4">
              <a:lnSpc>
                <a:spcPct val="80000"/>
              </a:lnSpc>
              <a:spcBef>
                <a:spcPts val="0"/>
              </a:spcBef>
              <a:spcAft>
                <a:spcPts val="0"/>
              </a:spcAft>
              <a:buClr>
                <a:schemeClr val="dk2"/>
              </a:buClr>
              <a:buSzPts val="4800"/>
              <a:buFont typeface="Inter"/>
              <a:buNone/>
              <a:defRPr sz="4800" b="1"/>
            </a:lvl5pPr>
            <a:lvl6pPr lvl="5">
              <a:lnSpc>
                <a:spcPct val="80000"/>
              </a:lnSpc>
              <a:spcBef>
                <a:spcPts val="0"/>
              </a:spcBef>
              <a:spcAft>
                <a:spcPts val="0"/>
              </a:spcAft>
              <a:buClr>
                <a:schemeClr val="dk2"/>
              </a:buClr>
              <a:buSzPts val="4800"/>
              <a:buFont typeface="Inter"/>
              <a:buNone/>
              <a:defRPr sz="4800" b="1"/>
            </a:lvl6pPr>
            <a:lvl7pPr lvl="6">
              <a:lnSpc>
                <a:spcPct val="80000"/>
              </a:lnSpc>
              <a:spcBef>
                <a:spcPts val="0"/>
              </a:spcBef>
              <a:spcAft>
                <a:spcPts val="0"/>
              </a:spcAft>
              <a:buClr>
                <a:schemeClr val="dk2"/>
              </a:buClr>
              <a:buSzPts val="4800"/>
              <a:buFont typeface="Inter"/>
              <a:buNone/>
              <a:defRPr sz="4800" b="1"/>
            </a:lvl7pPr>
            <a:lvl8pPr lvl="7">
              <a:lnSpc>
                <a:spcPct val="80000"/>
              </a:lnSpc>
              <a:spcBef>
                <a:spcPts val="0"/>
              </a:spcBef>
              <a:spcAft>
                <a:spcPts val="0"/>
              </a:spcAft>
              <a:buClr>
                <a:schemeClr val="dk2"/>
              </a:buClr>
              <a:buSzPts val="4800"/>
              <a:buFont typeface="Inter"/>
              <a:buNone/>
              <a:defRPr sz="4800" b="1"/>
            </a:lvl8pPr>
            <a:lvl9pPr lvl="8">
              <a:lnSpc>
                <a:spcPct val="80000"/>
              </a:lnSpc>
              <a:spcBef>
                <a:spcPts val="0"/>
              </a:spcBef>
              <a:spcAft>
                <a:spcPts val="0"/>
              </a:spcAft>
              <a:buClr>
                <a:schemeClr val="dk2"/>
              </a:buClr>
              <a:buSzPts val="4800"/>
              <a:buFont typeface="Inter"/>
              <a:buNone/>
              <a:defRPr sz="4800" b="1"/>
            </a:lvl9pPr>
          </a:lstStyle>
          <a:p>
            <a:endParaRPr/>
          </a:p>
        </p:txBody>
      </p:sp>
      <p:sp>
        <p:nvSpPr>
          <p:cNvPr id="41" name="Google Shape;41;p7"/>
          <p:cNvSpPr txBox="1">
            <a:spLocks noGrp="1"/>
          </p:cNvSpPr>
          <p:nvPr>
            <p:ph type="body" idx="1"/>
          </p:nvPr>
        </p:nvSpPr>
        <p:spPr>
          <a:xfrm>
            <a:off x="618949"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2" name="Google Shape;42;p7"/>
          <p:cNvSpPr txBox="1">
            <a:spLocks noGrp="1"/>
          </p:cNvSpPr>
          <p:nvPr>
            <p:ph type="body" idx="2"/>
          </p:nvPr>
        </p:nvSpPr>
        <p:spPr>
          <a:xfrm>
            <a:off x="2731943"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3" name="Google Shape;43;p7"/>
          <p:cNvSpPr txBox="1">
            <a:spLocks noGrp="1"/>
          </p:cNvSpPr>
          <p:nvPr>
            <p:ph type="body" idx="3"/>
          </p:nvPr>
        </p:nvSpPr>
        <p:spPr>
          <a:xfrm>
            <a:off x="4831522"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4" name="Google Shape;44;p7"/>
          <p:cNvSpPr txBox="1">
            <a:spLocks noGrp="1"/>
          </p:cNvSpPr>
          <p:nvPr>
            <p:ph type="body" idx="4"/>
          </p:nvPr>
        </p:nvSpPr>
        <p:spPr>
          <a:xfrm>
            <a:off x="6932940" y="3954951"/>
            <a:ext cx="1723500" cy="2445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45" name="Google Shape;45;p7"/>
          <p:cNvSpPr/>
          <p:nvPr/>
        </p:nvSpPr>
        <p:spPr>
          <a:xfrm>
            <a:off x="633649"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46" name="Google Shape;46;p7"/>
          <p:cNvSpPr txBox="1">
            <a:spLocks noGrp="1"/>
          </p:cNvSpPr>
          <p:nvPr>
            <p:ph type="sldNum" idx="5"/>
          </p:nvPr>
        </p:nvSpPr>
        <p:spPr>
          <a:xfrm>
            <a:off x="441915" y="288996"/>
            <a:ext cx="450000" cy="559800"/>
          </a:xfrm>
          <a:prstGeom prst="rect">
            <a:avLst/>
          </a:prstGeom>
        </p:spPr>
        <p:txBody>
          <a:bodyPr spcFirstLastPara="1" wrap="square" lIns="91425" tIns="91425" rIns="91425" bIns="91425" anchor="ctr" anchorCtr="0">
            <a:normAutofit/>
          </a:bodyPr>
          <a:lstStyle>
            <a:lvl1pPr lvl="0" algn="ctr" rtl="0">
              <a:buNone/>
              <a:defRPr sz="800">
                <a:solidFill>
                  <a:schemeClr val="dk1"/>
                </a:solidFill>
                <a:latin typeface="Inter Light"/>
                <a:ea typeface="Inter Light"/>
                <a:cs typeface="Inter Light"/>
                <a:sym typeface="Inter Light"/>
              </a:defRPr>
            </a:lvl1pPr>
            <a:lvl2pPr lvl="1" algn="ctr" rtl="0">
              <a:buNone/>
              <a:defRPr sz="800">
                <a:solidFill>
                  <a:schemeClr val="dk1"/>
                </a:solidFill>
                <a:latin typeface="Inter Light"/>
                <a:ea typeface="Inter Light"/>
                <a:cs typeface="Inter Light"/>
                <a:sym typeface="Inter Light"/>
              </a:defRPr>
            </a:lvl2pPr>
            <a:lvl3pPr lvl="2" algn="ctr" rtl="0">
              <a:buNone/>
              <a:defRPr sz="800">
                <a:solidFill>
                  <a:schemeClr val="dk1"/>
                </a:solidFill>
                <a:latin typeface="Inter Light"/>
                <a:ea typeface="Inter Light"/>
                <a:cs typeface="Inter Light"/>
                <a:sym typeface="Inter Light"/>
              </a:defRPr>
            </a:lvl3pPr>
            <a:lvl4pPr lvl="3" algn="ctr" rtl="0">
              <a:buNone/>
              <a:defRPr sz="800">
                <a:solidFill>
                  <a:schemeClr val="dk1"/>
                </a:solidFill>
                <a:latin typeface="Inter Light"/>
                <a:ea typeface="Inter Light"/>
                <a:cs typeface="Inter Light"/>
                <a:sym typeface="Inter Light"/>
              </a:defRPr>
            </a:lvl4pPr>
            <a:lvl5pPr lvl="4" algn="ctr" rtl="0">
              <a:buNone/>
              <a:defRPr sz="800">
                <a:solidFill>
                  <a:schemeClr val="dk1"/>
                </a:solidFill>
                <a:latin typeface="Inter Light"/>
                <a:ea typeface="Inter Light"/>
                <a:cs typeface="Inter Light"/>
                <a:sym typeface="Inter Light"/>
              </a:defRPr>
            </a:lvl5pPr>
            <a:lvl6pPr lvl="5" algn="ctr" rtl="0">
              <a:buNone/>
              <a:defRPr sz="800">
                <a:solidFill>
                  <a:schemeClr val="dk1"/>
                </a:solidFill>
                <a:latin typeface="Inter Light"/>
                <a:ea typeface="Inter Light"/>
                <a:cs typeface="Inter Light"/>
                <a:sym typeface="Inter Light"/>
              </a:defRPr>
            </a:lvl6pPr>
            <a:lvl7pPr lvl="6" algn="ctr" rtl="0">
              <a:buNone/>
              <a:defRPr sz="800">
                <a:solidFill>
                  <a:schemeClr val="dk1"/>
                </a:solidFill>
                <a:latin typeface="Inter Light"/>
                <a:ea typeface="Inter Light"/>
                <a:cs typeface="Inter Light"/>
                <a:sym typeface="Inter Light"/>
              </a:defRPr>
            </a:lvl7pPr>
            <a:lvl8pPr lvl="7" algn="ctr" rtl="0">
              <a:buNone/>
              <a:defRPr sz="800">
                <a:solidFill>
                  <a:schemeClr val="dk1"/>
                </a:solidFill>
                <a:latin typeface="Inter Light"/>
                <a:ea typeface="Inter Light"/>
                <a:cs typeface="Inter Light"/>
                <a:sym typeface="Inter Light"/>
              </a:defRPr>
            </a:lvl8pPr>
            <a:lvl9pPr lvl="8" algn="ctr" rtl="0">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47" name="Google Shape;47;p7"/>
          <p:cNvSpPr/>
          <p:nvPr/>
        </p:nvSpPr>
        <p:spPr>
          <a:xfrm>
            <a:off x="1726883" y="6755271"/>
            <a:ext cx="806400" cy="2709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eet the Team">
  <p:cSld name="MAIN_POINT">
    <p:spTree>
      <p:nvGrpSpPr>
        <p:cNvPr id="1" name="Shape 48"/>
        <p:cNvGrpSpPr/>
        <p:nvPr/>
      </p:nvGrpSpPr>
      <p:grpSpPr>
        <a:xfrm>
          <a:off x="0" y="0"/>
          <a:ext cx="0" cy="0"/>
          <a:chOff x="0" y="0"/>
          <a:chExt cx="0" cy="0"/>
        </a:xfrm>
      </p:grpSpPr>
      <p:sp>
        <p:nvSpPr>
          <p:cNvPr id="49" name="Google Shape;49;p8"/>
          <p:cNvSpPr>
            <a:spLocks noGrp="1"/>
          </p:cNvSpPr>
          <p:nvPr>
            <p:ph type="pic" idx="2"/>
          </p:nvPr>
        </p:nvSpPr>
        <p:spPr>
          <a:xfrm>
            <a:off x="594667" y="2231893"/>
            <a:ext cx="1539600" cy="2233200"/>
          </a:xfrm>
          <a:prstGeom prst="roundRect">
            <a:avLst>
              <a:gd name="adj" fmla="val 6320"/>
            </a:avLst>
          </a:prstGeom>
          <a:noFill/>
          <a:ln>
            <a:noFill/>
          </a:ln>
        </p:spPr>
      </p:sp>
      <p:sp>
        <p:nvSpPr>
          <p:cNvPr id="50" name="Google Shape;50;p8"/>
          <p:cNvSpPr>
            <a:spLocks noGrp="1"/>
          </p:cNvSpPr>
          <p:nvPr>
            <p:ph type="pic" idx="3"/>
          </p:nvPr>
        </p:nvSpPr>
        <p:spPr>
          <a:xfrm>
            <a:off x="2717689" y="2231893"/>
            <a:ext cx="1539600" cy="2233200"/>
          </a:xfrm>
          <a:prstGeom prst="roundRect">
            <a:avLst>
              <a:gd name="adj" fmla="val 6320"/>
            </a:avLst>
          </a:prstGeom>
          <a:noFill/>
          <a:ln>
            <a:noFill/>
          </a:ln>
        </p:spPr>
      </p:sp>
      <p:sp>
        <p:nvSpPr>
          <p:cNvPr id="51" name="Google Shape;51;p8"/>
          <p:cNvSpPr>
            <a:spLocks noGrp="1"/>
          </p:cNvSpPr>
          <p:nvPr>
            <p:ph type="pic" idx="4"/>
          </p:nvPr>
        </p:nvSpPr>
        <p:spPr>
          <a:xfrm>
            <a:off x="4843768" y="2231893"/>
            <a:ext cx="1539600" cy="2233200"/>
          </a:xfrm>
          <a:prstGeom prst="roundRect">
            <a:avLst>
              <a:gd name="adj" fmla="val 6320"/>
            </a:avLst>
          </a:prstGeom>
          <a:noFill/>
          <a:ln>
            <a:noFill/>
          </a:ln>
        </p:spPr>
      </p:sp>
      <p:sp>
        <p:nvSpPr>
          <p:cNvPr id="52" name="Google Shape;52;p8"/>
          <p:cNvSpPr>
            <a:spLocks noGrp="1"/>
          </p:cNvSpPr>
          <p:nvPr>
            <p:ph type="pic" idx="5"/>
          </p:nvPr>
        </p:nvSpPr>
        <p:spPr>
          <a:xfrm>
            <a:off x="6969848" y="2231893"/>
            <a:ext cx="1539600" cy="2233200"/>
          </a:xfrm>
          <a:prstGeom prst="roundRect">
            <a:avLst>
              <a:gd name="adj" fmla="val 6320"/>
            </a:avLst>
          </a:prstGeom>
          <a:noFill/>
          <a:ln>
            <a:noFill/>
          </a:ln>
        </p:spPr>
      </p:sp>
      <p:sp>
        <p:nvSpPr>
          <p:cNvPr id="53" name="Google Shape;53;p8"/>
          <p:cNvSpPr txBox="1">
            <a:spLocks noGrp="1"/>
          </p:cNvSpPr>
          <p:nvPr>
            <p:ph type="title"/>
          </p:nvPr>
        </p:nvSpPr>
        <p:spPr>
          <a:xfrm>
            <a:off x="473393" y="848782"/>
            <a:ext cx="7106100" cy="26010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54" name="Google Shape;54;p8"/>
          <p:cNvSpPr txBox="1">
            <a:spLocks noGrp="1"/>
          </p:cNvSpPr>
          <p:nvPr>
            <p:ph type="subTitle" idx="1"/>
          </p:nvPr>
        </p:nvSpPr>
        <p:spPr>
          <a:xfrm>
            <a:off x="594667"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5" name="Google Shape;55;p8"/>
          <p:cNvSpPr txBox="1">
            <a:spLocks noGrp="1"/>
          </p:cNvSpPr>
          <p:nvPr>
            <p:ph type="subTitle" idx="6"/>
          </p:nvPr>
        </p:nvSpPr>
        <p:spPr>
          <a:xfrm>
            <a:off x="2717689"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6" name="Google Shape;56;p8"/>
          <p:cNvSpPr txBox="1">
            <a:spLocks noGrp="1"/>
          </p:cNvSpPr>
          <p:nvPr>
            <p:ph type="subTitle" idx="7"/>
          </p:nvPr>
        </p:nvSpPr>
        <p:spPr>
          <a:xfrm>
            <a:off x="4843768"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7" name="Google Shape;57;p8"/>
          <p:cNvSpPr txBox="1">
            <a:spLocks noGrp="1"/>
          </p:cNvSpPr>
          <p:nvPr>
            <p:ph type="subTitle" idx="8"/>
          </p:nvPr>
        </p:nvSpPr>
        <p:spPr>
          <a:xfrm>
            <a:off x="6969848" y="4538276"/>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58" name="Google Shape;58;p8"/>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rrent Market / Market Size">
  <p:cSld name="SECTION_TITLE_AND_DESCRIPTION">
    <p:spTree>
      <p:nvGrpSpPr>
        <p:cNvPr id="1" name="Shape 59"/>
        <p:cNvGrpSpPr/>
        <p:nvPr/>
      </p:nvGrpSpPr>
      <p:grpSpPr>
        <a:xfrm>
          <a:off x="0" y="0"/>
          <a:ext cx="0" cy="0"/>
          <a:chOff x="0" y="0"/>
          <a:chExt cx="0" cy="0"/>
        </a:xfrm>
      </p:grpSpPr>
      <p:sp>
        <p:nvSpPr>
          <p:cNvPr id="60" name="Google Shape;60;p9"/>
          <p:cNvSpPr txBox="1">
            <a:spLocks noGrp="1"/>
          </p:cNvSpPr>
          <p:nvPr>
            <p:ph type="subTitle" idx="1"/>
          </p:nvPr>
        </p:nvSpPr>
        <p:spPr>
          <a:xfrm>
            <a:off x="709249" y="4346169"/>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61" name="Google Shape;61;p9"/>
          <p:cNvSpPr txBox="1">
            <a:spLocks noGrp="1"/>
          </p:cNvSpPr>
          <p:nvPr>
            <p:ph type="body" idx="2"/>
          </p:nvPr>
        </p:nvSpPr>
        <p:spPr>
          <a:xfrm>
            <a:off x="635171" y="521688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62" name="Google Shape;62;p9"/>
          <p:cNvSpPr txBox="1">
            <a:spLocks noGrp="1"/>
          </p:cNvSpPr>
          <p:nvPr>
            <p:ph type="subTitle" idx="3"/>
          </p:nvPr>
        </p:nvSpPr>
        <p:spPr>
          <a:xfrm>
            <a:off x="4079670" y="4346169"/>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63" name="Google Shape;63;p9"/>
          <p:cNvSpPr txBox="1">
            <a:spLocks noGrp="1"/>
          </p:cNvSpPr>
          <p:nvPr>
            <p:ph type="body" idx="4"/>
          </p:nvPr>
        </p:nvSpPr>
        <p:spPr>
          <a:xfrm>
            <a:off x="4005593" y="521688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64" name="Google Shape;64;p9"/>
          <p:cNvSpPr txBox="1">
            <a:spLocks noGrp="1"/>
          </p:cNvSpPr>
          <p:nvPr>
            <p:ph type="subTitle" idx="5"/>
          </p:nvPr>
        </p:nvSpPr>
        <p:spPr>
          <a:xfrm>
            <a:off x="7375955" y="4346169"/>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65" name="Google Shape;65;p9"/>
          <p:cNvSpPr txBox="1">
            <a:spLocks noGrp="1"/>
          </p:cNvSpPr>
          <p:nvPr>
            <p:ph type="body" idx="6"/>
          </p:nvPr>
        </p:nvSpPr>
        <p:spPr>
          <a:xfrm>
            <a:off x="7301930" y="521688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66" name="Google Shape;66;p9"/>
          <p:cNvSpPr txBox="1">
            <a:spLocks noGrp="1"/>
          </p:cNvSpPr>
          <p:nvPr>
            <p:ph type="title"/>
          </p:nvPr>
        </p:nvSpPr>
        <p:spPr>
          <a:xfrm>
            <a:off x="473393" y="848782"/>
            <a:ext cx="7106100" cy="1831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67" name="Google Shape;67;p9"/>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68" name="Google Shape;68;p9"/>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69" name="Google Shape;69;p9"/>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ncial Breakdown">
  <p:cSld name="SECTION_TITLE_AND_DESCRIPTION_1">
    <p:spTree>
      <p:nvGrpSpPr>
        <p:cNvPr id="1" name="Shape 70"/>
        <p:cNvGrpSpPr/>
        <p:nvPr/>
      </p:nvGrpSpPr>
      <p:grpSpPr>
        <a:xfrm>
          <a:off x="0" y="0"/>
          <a:ext cx="0" cy="0"/>
          <a:chOff x="0" y="0"/>
          <a:chExt cx="0" cy="0"/>
        </a:xfrm>
      </p:grpSpPr>
      <p:sp>
        <p:nvSpPr>
          <p:cNvPr id="71" name="Google Shape;71;p10"/>
          <p:cNvSpPr txBox="1">
            <a:spLocks noGrp="1"/>
          </p:cNvSpPr>
          <p:nvPr>
            <p:ph type="subTitle" idx="1"/>
          </p:nvPr>
        </p:nvSpPr>
        <p:spPr>
          <a:xfrm>
            <a:off x="3660904" y="3849884"/>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72" name="Google Shape;72;p10"/>
          <p:cNvSpPr txBox="1">
            <a:spLocks noGrp="1"/>
          </p:cNvSpPr>
          <p:nvPr>
            <p:ph type="body" idx="2"/>
          </p:nvPr>
        </p:nvSpPr>
        <p:spPr>
          <a:xfrm>
            <a:off x="3586879" y="424152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cxnSp>
        <p:nvCxnSpPr>
          <p:cNvPr id="73" name="Google Shape;73;p10"/>
          <p:cNvCxnSpPr>
            <a:endCxn id="74" idx="2"/>
          </p:cNvCxnSpPr>
          <p:nvPr/>
        </p:nvCxnSpPr>
        <p:spPr>
          <a:xfrm>
            <a:off x="3049384" y="2913354"/>
            <a:ext cx="810600" cy="0"/>
          </a:xfrm>
          <a:prstGeom prst="straightConnector1">
            <a:avLst/>
          </a:prstGeom>
          <a:noFill/>
          <a:ln w="19050" cap="flat" cmpd="sng">
            <a:solidFill>
              <a:schemeClr val="lt1"/>
            </a:solidFill>
            <a:prstDash val="solid"/>
            <a:round/>
            <a:headEnd type="none" w="med" len="med"/>
            <a:tailEnd type="none" w="med" len="med"/>
          </a:ln>
        </p:spPr>
      </p:cxnSp>
      <p:cxnSp>
        <p:nvCxnSpPr>
          <p:cNvPr id="75" name="Google Shape;75;p10"/>
          <p:cNvCxnSpPr/>
          <p:nvPr/>
        </p:nvCxnSpPr>
        <p:spPr>
          <a:xfrm>
            <a:off x="5004220" y="2913374"/>
            <a:ext cx="810600" cy="0"/>
          </a:xfrm>
          <a:prstGeom prst="straightConnector1">
            <a:avLst/>
          </a:prstGeom>
          <a:noFill/>
          <a:ln w="19050" cap="flat" cmpd="sng">
            <a:solidFill>
              <a:schemeClr val="lt1"/>
            </a:solidFill>
            <a:prstDash val="solid"/>
            <a:round/>
            <a:headEnd type="none" w="med" len="med"/>
            <a:tailEnd type="none" w="med" len="med"/>
          </a:ln>
        </p:spPr>
      </p:cxnSp>
      <p:cxnSp>
        <p:nvCxnSpPr>
          <p:cNvPr id="76" name="Google Shape;76;p10"/>
          <p:cNvCxnSpPr/>
          <p:nvPr/>
        </p:nvCxnSpPr>
        <p:spPr>
          <a:xfrm>
            <a:off x="6967523" y="2913374"/>
            <a:ext cx="810600" cy="0"/>
          </a:xfrm>
          <a:prstGeom prst="straightConnector1">
            <a:avLst/>
          </a:prstGeom>
          <a:noFill/>
          <a:ln w="19050" cap="flat" cmpd="sng">
            <a:solidFill>
              <a:schemeClr val="lt1"/>
            </a:solidFill>
            <a:prstDash val="solid"/>
            <a:round/>
            <a:headEnd type="none" w="med" len="med"/>
            <a:tailEnd type="none" w="med" len="med"/>
          </a:ln>
        </p:spPr>
      </p:cxnSp>
      <p:sp>
        <p:nvSpPr>
          <p:cNvPr id="74" name="Google Shape;74;p10"/>
          <p:cNvSpPr/>
          <p:nvPr/>
        </p:nvSpPr>
        <p:spPr>
          <a:xfrm>
            <a:off x="3859984" y="2140254"/>
            <a:ext cx="1141500" cy="1546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77" name="Google Shape;77;p10"/>
          <p:cNvSpPr/>
          <p:nvPr/>
        </p:nvSpPr>
        <p:spPr>
          <a:xfrm>
            <a:off x="5825938" y="2140254"/>
            <a:ext cx="1141500" cy="1546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78" name="Google Shape;78;p10"/>
          <p:cNvSpPr/>
          <p:nvPr/>
        </p:nvSpPr>
        <p:spPr>
          <a:xfrm>
            <a:off x="7788611" y="2140254"/>
            <a:ext cx="1141500" cy="1546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79" name="Google Shape;79;p10"/>
          <p:cNvSpPr txBox="1">
            <a:spLocks noGrp="1"/>
          </p:cNvSpPr>
          <p:nvPr>
            <p:ph type="subTitle" idx="3"/>
          </p:nvPr>
        </p:nvSpPr>
        <p:spPr>
          <a:xfrm>
            <a:off x="5626871" y="3849884"/>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80" name="Google Shape;80;p10"/>
          <p:cNvSpPr txBox="1">
            <a:spLocks noGrp="1"/>
          </p:cNvSpPr>
          <p:nvPr>
            <p:ph type="body" idx="4"/>
          </p:nvPr>
        </p:nvSpPr>
        <p:spPr>
          <a:xfrm>
            <a:off x="5552846" y="424152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81" name="Google Shape;81;p10"/>
          <p:cNvSpPr txBox="1">
            <a:spLocks noGrp="1"/>
          </p:cNvSpPr>
          <p:nvPr>
            <p:ph type="subTitle" idx="5"/>
          </p:nvPr>
        </p:nvSpPr>
        <p:spPr>
          <a:xfrm>
            <a:off x="7592839" y="3849884"/>
            <a:ext cx="1539600" cy="10983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82" name="Google Shape;82;p10"/>
          <p:cNvSpPr txBox="1">
            <a:spLocks noGrp="1"/>
          </p:cNvSpPr>
          <p:nvPr>
            <p:ph type="body" idx="6"/>
          </p:nvPr>
        </p:nvSpPr>
        <p:spPr>
          <a:xfrm>
            <a:off x="7518814" y="4241529"/>
            <a:ext cx="1687500" cy="1242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83" name="Google Shape;83;p10"/>
          <p:cNvSpPr/>
          <p:nvPr/>
        </p:nvSpPr>
        <p:spPr>
          <a:xfrm>
            <a:off x="633649" y="3849884"/>
            <a:ext cx="2429100" cy="2010600"/>
          </a:xfrm>
          <a:prstGeom prst="roundRect">
            <a:avLst>
              <a:gd name="adj" fmla="val 741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endParaRPr>
              <a:solidFill>
                <a:srgbClr val="F6F5EC"/>
              </a:solidFill>
            </a:endParaRPr>
          </a:p>
        </p:txBody>
      </p:sp>
      <p:sp>
        <p:nvSpPr>
          <p:cNvPr id="84" name="Google Shape;84;p10"/>
          <p:cNvSpPr txBox="1">
            <a:spLocks noGrp="1"/>
          </p:cNvSpPr>
          <p:nvPr>
            <p:ph type="title"/>
          </p:nvPr>
        </p:nvSpPr>
        <p:spPr>
          <a:xfrm>
            <a:off x="473393" y="848782"/>
            <a:ext cx="7106100" cy="20364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85" name="Google Shape;85;p10"/>
          <p:cNvSpPr txBox="1">
            <a:spLocks noGrp="1"/>
          </p:cNvSpPr>
          <p:nvPr>
            <p:ph type="body" idx="7"/>
          </p:nvPr>
        </p:nvSpPr>
        <p:spPr>
          <a:xfrm>
            <a:off x="633649" y="3923058"/>
            <a:ext cx="2429100" cy="18642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Clr>
                <a:schemeClr val="lt1"/>
              </a:buClr>
              <a:buSzPts val="1200"/>
              <a:buFont typeface="Inter"/>
              <a:buChar char="●"/>
              <a:defRPr>
                <a:solidFill>
                  <a:schemeClr val="lt1"/>
                </a:solidFill>
              </a:defRPr>
            </a:lvl1pPr>
            <a:lvl2pPr marL="914400" lvl="1" indent="-304800" algn="ctr">
              <a:spcBef>
                <a:spcPts val="0"/>
              </a:spcBef>
              <a:spcAft>
                <a:spcPts val="0"/>
              </a:spcAft>
              <a:buClr>
                <a:schemeClr val="lt1"/>
              </a:buClr>
              <a:buSzPts val="1200"/>
              <a:buFont typeface="Inter"/>
              <a:buChar char="○"/>
              <a:defRPr>
                <a:solidFill>
                  <a:schemeClr val="lt1"/>
                </a:solidFill>
              </a:defRPr>
            </a:lvl2pPr>
            <a:lvl3pPr marL="1371600" lvl="2" indent="-304800" algn="ctr">
              <a:spcBef>
                <a:spcPts val="0"/>
              </a:spcBef>
              <a:spcAft>
                <a:spcPts val="0"/>
              </a:spcAft>
              <a:buClr>
                <a:schemeClr val="lt1"/>
              </a:buClr>
              <a:buSzPts val="1200"/>
              <a:buFont typeface="Inter"/>
              <a:buChar char="■"/>
              <a:defRPr>
                <a:solidFill>
                  <a:schemeClr val="lt1"/>
                </a:solidFill>
              </a:defRPr>
            </a:lvl3pPr>
            <a:lvl4pPr marL="1828800" lvl="3" indent="-304800" algn="ctr">
              <a:spcBef>
                <a:spcPts val="0"/>
              </a:spcBef>
              <a:spcAft>
                <a:spcPts val="0"/>
              </a:spcAft>
              <a:buClr>
                <a:schemeClr val="lt1"/>
              </a:buClr>
              <a:buSzPts val="1200"/>
              <a:buFont typeface="Inter"/>
              <a:buChar char="●"/>
              <a:defRPr>
                <a:solidFill>
                  <a:schemeClr val="lt1"/>
                </a:solidFill>
              </a:defRPr>
            </a:lvl4pPr>
            <a:lvl5pPr marL="2286000" lvl="4" indent="-304800" algn="ctr">
              <a:spcBef>
                <a:spcPts val="0"/>
              </a:spcBef>
              <a:spcAft>
                <a:spcPts val="0"/>
              </a:spcAft>
              <a:buClr>
                <a:schemeClr val="lt1"/>
              </a:buClr>
              <a:buSzPts val="1200"/>
              <a:buFont typeface="Inter"/>
              <a:buChar char="○"/>
              <a:defRPr>
                <a:solidFill>
                  <a:schemeClr val="lt1"/>
                </a:solidFill>
              </a:defRPr>
            </a:lvl5pPr>
            <a:lvl6pPr marL="2743200" lvl="5" indent="-304800" algn="ctr">
              <a:spcBef>
                <a:spcPts val="0"/>
              </a:spcBef>
              <a:spcAft>
                <a:spcPts val="0"/>
              </a:spcAft>
              <a:buClr>
                <a:schemeClr val="lt1"/>
              </a:buClr>
              <a:buSzPts val="1200"/>
              <a:buFont typeface="Inter"/>
              <a:buChar char="■"/>
              <a:defRPr>
                <a:solidFill>
                  <a:schemeClr val="lt1"/>
                </a:solidFill>
              </a:defRPr>
            </a:lvl6pPr>
            <a:lvl7pPr marL="3200400" lvl="6" indent="-304800" algn="ctr">
              <a:spcBef>
                <a:spcPts val="0"/>
              </a:spcBef>
              <a:spcAft>
                <a:spcPts val="0"/>
              </a:spcAft>
              <a:buClr>
                <a:schemeClr val="lt1"/>
              </a:buClr>
              <a:buSzPts val="1200"/>
              <a:buFont typeface="Inter"/>
              <a:buChar char="●"/>
              <a:defRPr>
                <a:solidFill>
                  <a:schemeClr val="lt1"/>
                </a:solidFill>
              </a:defRPr>
            </a:lvl7pPr>
            <a:lvl8pPr marL="3657600" lvl="7" indent="-304800" algn="ctr">
              <a:spcBef>
                <a:spcPts val="0"/>
              </a:spcBef>
              <a:spcAft>
                <a:spcPts val="0"/>
              </a:spcAft>
              <a:buClr>
                <a:schemeClr val="lt1"/>
              </a:buClr>
              <a:buSzPts val="1200"/>
              <a:buFont typeface="Inter"/>
              <a:buChar char="○"/>
              <a:defRPr>
                <a:solidFill>
                  <a:schemeClr val="lt1"/>
                </a:solidFill>
              </a:defRPr>
            </a:lvl8pPr>
            <a:lvl9pPr marL="4114800" lvl="8" indent="-304800" algn="ctr">
              <a:spcBef>
                <a:spcPts val="0"/>
              </a:spcBef>
              <a:spcAft>
                <a:spcPts val="0"/>
              </a:spcAft>
              <a:buClr>
                <a:schemeClr val="lt1"/>
              </a:buClr>
              <a:buSzPts val="1200"/>
              <a:buFont typeface="Inter"/>
              <a:buChar char="■"/>
              <a:defRPr>
                <a:solidFill>
                  <a:schemeClr val="lt1"/>
                </a:solidFill>
              </a:defRPr>
            </a:lvl9pPr>
          </a:lstStyle>
          <a:p>
            <a:endParaRPr/>
          </a:p>
        </p:txBody>
      </p:sp>
      <p:sp>
        <p:nvSpPr>
          <p:cNvPr id="86" name="Google Shape;86;p10"/>
          <p:cNvSpPr/>
          <p:nvPr/>
        </p:nvSpPr>
        <p:spPr>
          <a:xfrm>
            <a:off x="633649"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87" name="Google Shape;87;p10"/>
          <p:cNvSpPr/>
          <p:nvPr/>
        </p:nvSpPr>
        <p:spPr>
          <a:xfrm>
            <a:off x="1726883" y="6755271"/>
            <a:ext cx="806400" cy="2709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88" name="Google Shape;88;p10"/>
          <p:cNvSpPr txBox="1">
            <a:spLocks noGrp="1"/>
          </p:cNvSpPr>
          <p:nvPr>
            <p:ph type="sldNum" idx="12"/>
          </p:nvPr>
        </p:nvSpPr>
        <p:spPr>
          <a:xfrm>
            <a:off x="8896081" y="6634071"/>
            <a:ext cx="576000" cy="55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6416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896081" y="6634071"/>
            <a:ext cx="576000" cy="55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defRPr>
            </a:lvl1pPr>
            <a:lvl2pPr lvl="1" algn="r">
              <a:buNone/>
              <a:defRPr sz="1000">
                <a:solidFill>
                  <a:schemeClr val="accent1"/>
                </a:solidFill>
              </a:defRPr>
            </a:lvl2pPr>
            <a:lvl3pPr lvl="2" algn="r">
              <a:buNone/>
              <a:defRPr sz="1000">
                <a:solidFill>
                  <a:schemeClr val="accent1"/>
                </a:solidFill>
              </a:defRPr>
            </a:lvl3pPr>
            <a:lvl4pPr lvl="3" algn="r">
              <a:buNone/>
              <a:defRPr sz="1000">
                <a:solidFill>
                  <a:schemeClr val="accent1"/>
                </a:solidFill>
              </a:defRPr>
            </a:lvl4pPr>
            <a:lvl5pPr lvl="4" algn="r">
              <a:buNone/>
              <a:defRPr sz="1000">
                <a:solidFill>
                  <a:schemeClr val="accent1"/>
                </a:solidFill>
              </a:defRPr>
            </a:lvl5pPr>
            <a:lvl6pPr lvl="5" algn="r">
              <a:buNone/>
              <a:defRPr sz="1000">
                <a:solidFill>
                  <a:schemeClr val="accent1"/>
                </a:solidFill>
              </a:defRPr>
            </a:lvl6pPr>
            <a:lvl7pPr lvl="6" algn="r">
              <a:buNone/>
              <a:defRPr sz="1000">
                <a:solidFill>
                  <a:schemeClr val="accent1"/>
                </a:solidFill>
              </a:defRPr>
            </a:lvl7pPr>
            <a:lvl8pPr lvl="7" algn="r">
              <a:buNone/>
              <a:defRPr sz="1000">
                <a:solidFill>
                  <a:schemeClr val="accent1"/>
                </a:solidFill>
              </a:defRPr>
            </a:lvl8pPr>
            <a:lvl9pPr lvl="8" algn="r">
              <a:buNone/>
              <a:defRPr sz="10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324371" y="395413"/>
            <a:ext cx="4670400" cy="421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1pPr>
            <a:lvl2pPr lvl="1">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2pPr>
            <a:lvl3pPr lvl="2">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3pPr>
            <a:lvl4pPr lvl="3">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4pPr>
            <a:lvl5pPr lvl="4">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5pPr>
            <a:lvl6pPr lvl="5">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6pPr>
            <a:lvl7pPr lvl="6">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7pPr>
            <a:lvl8pPr lvl="7">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8pPr>
            <a:lvl9pPr lvl="8">
              <a:spcBef>
                <a:spcPts val="0"/>
              </a:spcBef>
              <a:spcAft>
                <a:spcPts val="0"/>
              </a:spcAft>
              <a:buClr>
                <a:schemeClr val="accent1"/>
              </a:buClr>
              <a:buSzPts val="3400"/>
              <a:buFont typeface="Montserrat"/>
              <a:buNone/>
              <a:defRPr sz="3400" b="1">
                <a:solidFill>
                  <a:schemeClr val="accent1"/>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4843834" y="395413"/>
            <a:ext cx="3113700" cy="42174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1pPr>
            <a:lvl2pPr marL="914400" lvl="1"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2pPr>
            <a:lvl3pPr marL="1371600" lvl="2"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3pPr>
            <a:lvl4pPr marL="1828800" lvl="3"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4pPr>
            <a:lvl5pPr marL="2286000" lvl="4"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5pPr>
            <a:lvl6pPr marL="2743200" lvl="5"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6pPr>
            <a:lvl7pPr marL="3200400" lvl="6"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7pPr>
            <a:lvl8pPr marL="3657600" lvl="7"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8pPr>
            <a:lvl9pPr marL="4114800" lvl="8" indent="-304800">
              <a:spcBef>
                <a:spcPts val="0"/>
              </a:spcBef>
              <a:spcAft>
                <a:spcPts val="0"/>
              </a:spcAft>
              <a:buClr>
                <a:schemeClr val="accent1"/>
              </a:buClr>
              <a:buSzPts val="1200"/>
              <a:buFont typeface="Montserrat Medium"/>
              <a:buChar char="■"/>
              <a:defRPr sz="1200">
                <a:solidFill>
                  <a:schemeClr val="accent1"/>
                </a:solidFill>
                <a:latin typeface="Montserrat Medium"/>
                <a:ea typeface="Montserrat Medium"/>
                <a:cs typeface="Montserrat Medium"/>
                <a:sym typeface="Montserrat Medium"/>
              </a:defRPr>
            </a:lvl9pPr>
          </a:lstStyle>
          <a:p>
            <a:endParaRPr/>
          </a:p>
        </p:txBody>
      </p:sp>
      <p:pic>
        <p:nvPicPr>
          <p:cNvPr id="9" name="Google Shape;9;p1"/>
          <p:cNvPicPr preferRelativeResize="0"/>
          <p:nvPr/>
        </p:nvPicPr>
        <p:blipFill rotWithShape="1">
          <a:blip r:embed="rId42">
            <a:alphaModFix/>
          </a:blip>
          <a:srcRect/>
          <a:stretch/>
        </p:blipFill>
        <p:spPr>
          <a:xfrm>
            <a:off x="3947634" y="7004375"/>
            <a:ext cx="1039808" cy="310831"/>
          </a:xfrm>
          <a:prstGeom prst="rect">
            <a:avLst/>
          </a:prstGeom>
          <a:noFill/>
          <a:ln>
            <a:noFill/>
          </a:ln>
        </p:spPr>
      </p:pic>
      <p:sp>
        <p:nvSpPr>
          <p:cNvPr id="10" name="Google Shape;10;p1"/>
          <p:cNvSpPr txBox="1"/>
          <p:nvPr/>
        </p:nvSpPr>
        <p:spPr>
          <a:xfrm>
            <a:off x="2" y="7054124"/>
            <a:ext cx="3924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999999"/>
                </a:solidFill>
              </a:rPr>
              <a:t>©2015-2026 Gifting Sense. All rights reserved.</a:t>
            </a:r>
            <a:endParaRPr sz="1000">
              <a:solidFill>
                <a:srgbClr val="999999"/>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13.pn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hyperlink" Target="https://giftingsense.org/dims-score-result/gtvkdwsi/?print=yes" TargetMode="External"/><Relationship Id="rId7" Type="http://schemas.openxmlformats.org/officeDocument/2006/relationships/hyperlink" Target="https://giftingsense.org/dims-score-result/fntbrghy/?print=ye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giftingsense.org/dims-score-result/5jh7t3xa/?print=yes" TargetMode="External"/><Relationship Id="rId5" Type="http://schemas.openxmlformats.org/officeDocument/2006/relationships/hyperlink" Target="https://giftingsense.org/dims-score-result/3vxg5qmo/?print=yes" TargetMode="External"/><Relationship Id="rId4" Type="http://schemas.openxmlformats.org/officeDocument/2006/relationships/hyperlink" Target="https://giftingsense.org/dims-score-result/mtqfl8rz/?print=y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giftingsense.org/dims-score-result/gtvkdwsi/?print=ye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giftingsense.org/" TargetMode="External"/><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giftingsense.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0.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karen@giftingsense.org"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hyperlink" Target="https://giftingsense.org/faq/" TargetMode="External"/><Relationship Id="rId3" Type="http://schemas.openxmlformats.org/officeDocument/2006/relationships/hyperlink" Target="http://www.giftingsense.org" TargetMode="External"/><Relationship Id="rId7" Type="http://schemas.openxmlformats.org/officeDocument/2006/relationships/hyperlink" Target="https://giftingsense.org/what-we-have-learned-delivering-workshops/" TargetMode="External"/><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hyperlink" Target="https://giftingsense.org/for-teachers/" TargetMode="External"/><Relationship Id="rId5" Type="http://schemas.openxmlformats.org/officeDocument/2006/relationships/hyperlink" Target="https://giftingsense.org/7-ways-to-score-money-smarts-with-the-2026-fifa-world-cup/" TargetMode="External"/><Relationship Id="rId4" Type="http://schemas.openxmlformats.org/officeDocument/2006/relationships/hyperlink" Target="https://giftingsense.org/how-it-works/" TargetMode="External"/><Relationship Id="rId9" Type="http://schemas.openxmlformats.org/officeDocument/2006/relationships/hyperlink" Target="https://giftingsense.org/extended-fa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iftingsense.org/for-teachers/"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giftingsense.org/faq/"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4166"/>
        </a:solidFill>
        <a:effectLst/>
      </p:bgPr>
    </p:bg>
    <p:spTree>
      <p:nvGrpSpPr>
        <p:cNvPr id="1" name="Shape 314"/>
        <p:cNvGrpSpPr/>
        <p:nvPr/>
      </p:nvGrpSpPr>
      <p:grpSpPr>
        <a:xfrm>
          <a:off x="0" y="0"/>
          <a:ext cx="0" cy="0"/>
          <a:chOff x="0" y="0"/>
          <a:chExt cx="0" cy="0"/>
        </a:xfrm>
      </p:grpSpPr>
      <p:sp>
        <p:nvSpPr>
          <p:cNvPr id="315" name="Google Shape;315;p42"/>
          <p:cNvSpPr txBox="1"/>
          <p:nvPr/>
        </p:nvSpPr>
        <p:spPr>
          <a:xfrm>
            <a:off x="740086" y="940400"/>
            <a:ext cx="8121000" cy="1400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900" b="1">
                <a:solidFill>
                  <a:schemeClr val="accent1"/>
                </a:solidFill>
                <a:latin typeface="Montserrat"/>
                <a:ea typeface="Montserrat"/>
                <a:cs typeface="Montserrat"/>
                <a:sym typeface="Montserrat"/>
              </a:rPr>
              <a:t>Teaching The Pause</a:t>
            </a:r>
            <a:endParaRPr sz="39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2000" b="1">
                <a:solidFill>
                  <a:schemeClr val="accent1"/>
                </a:solidFill>
                <a:latin typeface="Montserrat"/>
                <a:ea typeface="Montserrat"/>
                <a:cs typeface="Montserrat"/>
                <a:sym typeface="Montserrat"/>
              </a:rPr>
              <a:t>How Mindful Spending Unlocks</a:t>
            </a:r>
            <a:endParaRPr sz="20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2000" b="1">
                <a:solidFill>
                  <a:schemeClr val="accent1"/>
                </a:solidFill>
                <a:latin typeface="Montserrat"/>
                <a:ea typeface="Montserrat"/>
                <a:cs typeface="Montserrat"/>
                <a:sym typeface="Montserrat"/>
              </a:rPr>
              <a:t>Future Financial Confidence For Your Students</a:t>
            </a:r>
            <a:endParaRPr sz="2000" b="1">
              <a:solidFill>
                <a:schemeClr val="accent1"/>
              </a:solidFill>
              <a:latin typeface="Montserrat"/>
              <a:ea typeface="Montserrat"/>
              <a:cs typeface="Montserrat"/>
              <a:sym typeface="Montserrat"/>
            </a:endParaRPr>
          </a:p>
        </p:txBody>
      </p:sp>
      <p:sp>
        <p:nvSpPr>
          <p:cNvPr id="316" name="Google Shape;316;p42"/>
          <p:cNvSpPr txBox="1"/>
          <p:nvPr/>
        </p:nvSpPr>
        <p:spPr>
          <a:xfrm>
            <a:off x="1335042" y="5743300"/>
            <a:ext cx="7096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accent1"/>
                </a:solidFill>
                <a:latin typeface="Montserrat Medium"/>
                <a:ea typeface="Montserrat Medium"/>
                <a:cs typeface="Montserrat Medium"/>
                <a:sym typeface="Montserrat Medium"/>
              </a:rPr>
              <a:t>Council for Economic Education Educator Webinar</a:t>
            </a:r>
            <a:endParaRPr sz="1500">
              <a:solidFill>
                <a:schemeClr val="accent1"/>
              </a:solidFill>
              <a:latin typeface="Montserrat Medium"/>
              <a:ea typeface="Montserrat Medium"/>
              <a:cs typeface="Montserrat Medium"/>
              <a:sym typeface="Montserrat Medium"/>
            </a:endParaRPr>
          </a:p>
          <a:p>
            <a:pPr marL="0" lvl="0" indent="0" algn="ctr" rtl="0">
              <a:spcBef>
                <a:spcPts val="0"/>
              </a:spcBef>
              <a:spcAft>
                <a:spcPts val="0"/>
              </a:spcAft>
              <a:buNone/>
            </a:pPr>
            <a:r>
              <a:rPr lang="en" sz="1500">
                <a:solidFill>
                  <a:schemeClr val="accent1"/>
                </a:solidFill>
                <a:latin typeface="Montserrat Medium"/>
                <a:ea typeface="Montserrat Medium"/>
                <a:cs typeface="Montserrat Medium"/>
                <a:sym typeface="Montserrat Medium"/>
              </a:rPr>
              <a:t>Thursday January 29th, 2026     5:00-6:00 pm EST</a:t>
            </a:r>
            <a:endParaRPr sz="1500">
              <a:solidFill>
                <a:schemeClr val="accent1"/>
              </a:solidFill>
              <a:latin typeface="Montserrat Medium"/>
              <a:ea typeface="Montserrat Medium"/>
              <a:cs typeface="Montserrat Medium"/>
              <a:sym typeface="Montserrat Medium"/>
            </a:endParaRPr>
          </a:p>
        </p:txBody>
      </p:sp>
      <p:pic>
        <p:nvPicPr>
          <p:cNvPr id="317" name="Google Shape;317;p42" title="January 2026 CEE Educator Webinar Cover Art (3).png"/>
          <p:cNvPicPr preferRelativeResize="0"/>
          <p:nvPr/>
        </p:nvPicPr>
        <p:blipFill>
          <a:blip r:embed="rId3">
            <a:alphaModFix/>
          </a:blip>
          <a:stretch>
            <a:fillRect/>
          </a:stretch>
        </p:blipFill>
        <p:spPr>
          <a:xfrm>
            <a:off x="3561575" y="2545100"/>
            <a:ext cx="2478000" cy="3097500"/>
          </a:xfrm>
          <a:prstGeom prst="roundRect">
            <a:avLst>
              <a:gd name="adj" fmla="val 16667"/>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1"/>
          <p:cNvSpPr txBox="1">
            <a:spLocks noGrp="1"/>
          </p:cNvSpPr>
          <p:nvPr>
            <p:ph type="title"/>
          </p:nvPr>
        </p:nvSpPr>
        <p:spPr>
          <a:xfrm>
            <a:off x="808450" y="1959050"/>
            <a:ext cx="7899300" cy="945900"/>
          </a:xfrm>
          <a:prstGeom prst="rect">
            <a:avLst/>
          </a:prstGeom>
          <a:noFill/>
          <a:ln>
            <a:noFill/>
          </a:ln>
        </p:spPr>
        <p:txBody>
          <a:bodyPr spcFirstLastPara="1" wrap="square" lIns="68575" tIns="34275" rIns="68575" bIns="34275" anchor="ctr" anchorCtr="0">
            <a:normAutofit/>
          </a:bodyPr>
          <a:lstStyle/>
          <a:p>
            <a:pPr marL="0" lvl="0" indent="0" algn="ctr" rtl="0">
              <a:lnSpc>
                <a:spcPct val="110000"/>
              </a:lnSpc>
              <a:spcBef>
                <a:spcPts val="0"/>
              </a:spcBef>
              <a:spcAft>
                <a:spcPts val="0"/>
              </a:spcAft>
              <a:buClr>
                <a:srgbClr val="000000"/>
              </a:buClr>
              <a:buSzPts val="1500"/>
              <a:buFont typeface="Arial"/>
              <a:buNone/>
            </a:pPr>
            <a:r>
              <a:rPr lang="en" sz="1811"/>
              <a:t>“Has anyone here ever received a holiday or birthday gift that wasn’t quiiiiiite what you hoped for?” Who will share?</a:t>
            </a:r>
            <a:endParaRPr sz="1811"/>
          </a:p>
        </p:txBody>
      </p:sp>
      <p:sp>
        <p:nvSpPr>
          <p:cNvPr id="408" name="Google Shape;408;p51"/>
          <p:cNvSpPr txBox="1">
            <a:spLocks noGrp="1"/>
          </p:cNvSpPr>
          <p:nvPr>
            <p:ph type="title"/>
          </p:nvPr>
        </p:nvSpPr>
        <p:spPr>
          <a:xfrm>
            <a:off x="568274" y="966900"/>
            <a:ext cx="8113200" cy="886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lt1"/>
              </a:buClr>
              <a:buSzPct val="103125"/>
              <a:buFont typeface="Geo"/>
              <a:buNone/>
            </a:pPr>
            <a:r>
              <a:rPr lang="en" sz="3200"/>
              <a:t>Welcome to Money-Smarts 101! </a:t>
            </a:r>
            <a:endParaRPr sz="1533"/>
          </a:p>
          <a:p>
            <a:pPr marL="0" lvl="0" indent="0" algn="ctr" rtl="0">
              <a:lnSpc>
                <a:spcPct val="100000"/>
              </a:lnSpc>
              <a:spcBef>
                <a:spcPts val="0"/>
              </a:spcBef>
              <a:spcAft>
                <a:spcPts val="0"/>
              </a:spcAft>
              <a:buClr>
                <a:schemeClr val="lt1"/>
              </a:buClr>
              <a:buSzPct val="103125"/>
              <a:buFont typeface="Geo"/>
              <a:buNone/>
            </a:pPr>
            <a:r>
              <a:rPr lang="en" sz="3200"/>
              <a:t>Question?</a:t>
            </a:r>
            <a:endParaRPr sz="3200"/>
          </a:p>
          <a:p>
            <a:pPr marL="0" lvl="0" indent="0" algn="ctr" rtl="0">
              <a:lnSpc>
                <a:spcPct val="100000"/>
              </a:lnSpc>
              <a:spcBef>
                <a:spcPts val="0"/>
              </a:spcBef>
              <a:spcAft>
                <a:spcPts val="0"/>
              </a:spcAft>
              <a:buClr>
                <a:schemeClr val="lt1"/>
              </a:buClr>
              <a:buSzPct val="103125"/>
              <a:buFont typeface="Geo"/>
              <a:buNone/>
            </a:pPr>
            <a:endParaRPr sz="3200"/>
          </a:p>
        </p:txBody>
      </p:sp>
      <p:sp>
        <p:nvSpPr>
          <p:cNvPr id="409" name="Google Shape;409;p51"/>
          <p:cNvSpPr txBox="1"/>
          <p:nvPr/>
        </p:nvSpPr>
        <p:spPr>
          <a:xfrm>
            <a:off x="1047985" y="176824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410" name="Google Shape;410;p51"/>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grpSp>
        <p:nvGrpSpPr>
          <p:cNvPr id="411" name="Google Shape;411;p51"/>
          <p:cNvGrpSpPr/>
          <p:nvPr/>
        </p:nvGrpSpPr>
        <p:grpSpPr>
          <a:xfrm>
            <a:off x="808411" y="3665494"/>
            <a:ext cx="7899392" cy="2977195"/>
            <a:chOff x="648313" y="4734431"/>
            <a:chExt cx="6018584" cy="3721494"/>
          </a:xfrm>
        </p:grpSpPr>
        <p:pic>
          <p:nvPicPr>
            <p:cNvPr id="412" name="Google Shape;412;p51" title="Chart"/>
            <p:cNvPicPr preferRelativeResize="0"/>
            <p:nvPr/>
          </p:nvPicPr>
          <p:blipFill>
            <a:blip r:embed="rId3">
              <a:alphaModFix/>
            </a:blip>
            <a:stretch>
              <a:fillRect/>
            </a:stretch>
          </p:blipFill>
          <p:spPr>
            <a:xfrm>
              <a:off x="648313" y="4734431"/>
              <a:ext cx="6018576" cy="3721494"/>
            </a:xfrm>
            <a:prstGeom prst="rect">
              <a:avLst/>
            </a:prstGeom>
            <a:noFill/>
            <a:ln>
              <a:noFill/>
            </a:ln>
          </p:spPr>
        </p:pic>
        <p:cxnSp>
          <p:nvCxnSpPr>
            <p:cNvPr id="413" name="Google Shape;413;p51"/>
            <p:cNvCxnSpPr/>
            <p:nvPr/>
          </p:nvCxnSpPr>
          <p:spPr>
            <a:xfrm>
              <a:off x="4562000" y="7423259"/>
              <a:ext cx="1560600" cy="20100"/>
            </a:xfrm>
            <a:prstGeom prst="straightConnector1">
              <a:avLst/>
            </a:prstGeom>
            <a:noFill/>
            <a:ln w="9525" cap="flat" cmpd="sng">
              <a:solidFill>
                <a:schemeClr val="lt2"/>
              </a:solidFill>
              <a:prstDash val="solid"/>
              <a:round/>
              <a:headEnd type="none" w="med" len="med"/>
              <a:tailEnd type="none" w="med" len="med"/>
            </a:ln>
          </p:spPr>
        </p:cxnSp>
        <p:cxnSp>
          <p:nvCxnSpPr>
            <p:cNvPr id="414" name="Google Shape;414;p51"/>
            <p:cNvCxnSpPr/>
            <p:nvPr/>
          </p:nvCxnSpPr>
          <p:spPr>
            <a:xfrm>
              <a:off x="1633054" y="5334678"/>
              <a:ext cx="1560600" cy="20100"/>
            </a:xfrm>
            <a:prstGeom prst="straightConnector1">
              <a:avLst/>
            </a:prstGeom>
            <a:noFill/>
            <a:ln w="9525" cap="flat" cmpd="sng">
              <a:solidFill>
                <a:schemeClr val="lt2"/>
              </a:solidFill>
              <a:prstDash val="solid"/>
              <a:round/>
              <a:headEnd type="none" w="med" len="med"/>
              <a:tailEnd type="none" w="med" len="med"/>
            </a:ln>
          </p:spPr>
        </p:cxnSp>
        <p:sp>
          <p:nvSpPr>
            <p:cNvPr id="415" name="Google Shape;415;p51"/>
            <p:cNvSpPr txBox="1"/>
            <p:nvPr/>
          </p:nvSpPr>
          <p:spPr>
            <a:xfrm>
              <a:off x="5418897" y="6874500"/>
              <a:ext cx="1248000"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latin typeface="Montserrat Medium"/>
                  <a:ea typeface="Montserrat Medium"/>
                  <a:cs typeface="Montserrat Medium"/>
                  <a:sym typeface="Montserrat Medium"/>
                </a:rPr>
                <a:t>Yes: 93%</a:t>
              </a:r>
              <a:endParaRPr sz="2400">
                <a:solidFill>
                  <a:schemeClr val="accent1"/>
                </a:solidFill>
                <a:latin typeface="Montserrat Medium"/>
                <a:ea typeface="Montserrat Medium"/>
                <a:cs typeface="Montserrat Medium"/>
                <a:sym typeface="Montserrat Medium"/>
              </a:endParaRPr>
            </a:p>
          </p:txBody>
        </p:sp>
        <p:sp>
          <p:nvSpPr>
            <p:cNvPr id="416" name="Google Shape;416;p51"/>
            <p:cNvSpPr txBox="1"/>
            <p:nvPr/>
          </p:nvSpPr>
          <p:spPr>
            <a:xfrm>
              <a:off x="1429734" y="4734438"/>
              <a:ext cx="1145700"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latin typeface="Montserrat Medium"/>
                  <a:ea typeface="Montserrat Medium"/>
                  <a:cs typeface="Montserrat Medium"/>
                  <a:sym typeface="Montserrat Medium"/>
                </a:rPr>
                <a:t>No: 7%</a:t>
              </a:r>
              <a:endParaRPr sz="2400">
                <a:solidFill>
                  <a:schemeClr val="accent1"/>
                </a:solidFill>
                <a:latin typeface="Montserrat Medium"/>
                <a:ea typeface="Montserrat Medium"/>
                <a:cs typeface="Montserrat Medium"/>
                <a:sym typeface="Montserrat Medium"/>
              </a:endParaRPr>
            </a:p>
          </p:txBody>
        </p:sp>
      </p:grpSp>
      <p:sp>
        <p:nvSpPr>
          <p:cNvPr id="417" name="Google Shape;417;p51"/>
          <p:cNvSpPr txBox="1"/>
          <p:nvPr/>
        </p:nvSpPr>
        <p:spPr>
          <a:xfrm>
            <a:off x="3707101" y="5174000"/>
            <a:ext cx="2187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accent1"/>
                </a:solidFill>
                <a:latin typeface="Montserrat"/>
                <a:ea typeface="Montserrat"/>
                <a:cs typeface="Montserrat"/>
                <a:sym typeface="Montserrat"/>
              </a:rPr>
              <a:t>You are NOT alone!</a:t>
            </a:r>
            <a:endParaRPr sz="1500" b="1">
              <a:solidFill>
                <a:schemeClr val="accent1"/>
              </a:solidFill>
              <a:latin typeface="Montserrat"/>
              <a:ea typeface="Montserrat"/>
              <a:cs typeface="Montserrat"/>
              <a:sym typeface="Montserrat"/>
            </a:endParaRPr>
          </a:p>
        </p:txBody>
      </p:sp>
      <p:pic>
        <p:nvPicPr>
          <p:cNvPr id="418" name="Google Shape;418;p51" descr="Cake outline"/>
          <p:cNvPicPr preferRelativeResize="0"/>
          <p:nvPr/>
        </p:nvPicPr>
        <p:blipFill rotWithShape="1">
          <a:blip r:embed="rId4">
            <a:alphaModFix/>
          </a:blip>
          <a:srcRect/>
          <a:stretch/>
        </p:blipFill>
        <p:spPr>
          <a:xfrm>
            <a:off x="4483773" y="3010900"/>
            <a:ext cx="548640" cy="5486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2"/>
          <p:cNvSpPr txBox="1">
            <a:spLocks noGrp="1"/>
          </p:cNvSpPr>
          <p:nvPr>
            <p:ph type="title"/>
          </p:nvPr>
        </p:nvSpPr>
        <p:spPr>
          <a:xfrm>
            <a:off x="660150" y="741550"/>
            <a:ext cx="8280900" cy="6360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3300"/>
              <a:buFont typeface="Geo"/>
              <a:buNone/>
            </a:pPr>
            <a:r>
              <a:rPr lang="en" sz="1700"/>
              <a:t>Here are the most common answers we’ve received to that question:</a:t>
            </a:r>
            <a:endParaRPr sz="1400">
              <a:solidFill>
                <a:srgbClr val="368626"/>
              </a:solidFill>
            </a:endParaRPr>
          </a:p>
        </p:txBody>
      </p:sp>
      <p:sp>
        <p:nvSpPr>
          <p:cNvPr id="424" name="Google Shape;424;p52"/>
          <p:cNvSpPr txBox="1"/>
          <p:nvPr/>
        </p:nvSpPr>
        <p:spPr>
          <a:xfrm>
            <a:off x="763630" y="1377554"/>
            <a:ext cx="8183400" cy="5472000"/>
          </a:xfrm>
          <a:prstGeom prst="rect">
            <a:avLst/>
          </a:prstGeom>
          <a:noFill/>
          <a:ln>
            <a:noFill/>
          </a:ln>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Socks </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Pajamas</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Clothes that are too big/ small</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Clothes that aren’t your style</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Pierced earrings you can’t use</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Books you’ve already read</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for younger kids</a:t>
            </a:r>
            <a:endParaRPr sz="1300">
              <a:solidFill>
                <a:schemeClr val="accent1"/>
              </a:solidFill>
              <a:latin typeface="Montserrat Medium"/>
              <a:ea typeface="Montserrat Medium"/>
              <a:cs typeface="Montserrat Medium"/>
              <a:sym typeface="Montserrat Medium"/>
            </a:endParaRPr>
          </a:p>
          <a:p>
            <a:pPr marL="457200" marR="0" lvl="0" indent="0" algn="l" rtl="0">
              <a:lnSpc>
                <a:spcPct val="100000"/>
              </a:lnSpc>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that don’t interest you</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Toys/ gifts the gift-giver likes</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Instruments you cannot play</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Out of season sports equipment</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Old technology e.g. game consoles</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A pet you’re not allowed to keep!</a:t>
            </a: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300">
              <a:solidFill>
                <a:schemeClr val="accent1"/>
              </a:solidFill>
              <a:latin typeface="Montserrat Medium"/>
              <a:ea typeface="Montserrat Medium"/>
              <a:cs typeface="Montserrat Medium"/>
              <a:sym typeface="Montserrat Medium"/>
            </a:endParaRPr>
          </a:p>
          <a:p>
            <a:pPr marL="457200" lvl="0" indent="0" algn="l" rtl="0">
              <a:spcBef>
                <a:spcPts val="0"/>
              </a:spcBef>
              <a:spcAft>
                <a:spcPts val="0"/>
              </a:spcAft>
              <a:buNone/>
            </a:pPr>
            <a:r>
              <a:rPr lang="en" sz="1300">
                <a:solidFill>
                  <a:schemeClr val="accent1"/>
                </a:solidFill>
                <a:latin typeface="Montserrat Medium"/>
                <a:ea typeface="Montserrat Medium"/>
                <a:cs typeface="Montserrat Medium"/>
                <a:sym typeface="Montserrat Medium"/>
              </a:rPr>
              <a:t>Gift cards to stores you never visit</a:t>
            </a:r>
            <a:endParaRPr sz="1300">
              <a:solidFill>
                <a:schemeClr val="accent1"/>
              </a:solidFill>
              <a:latin typeface="Montserrat Medium"/>
              <a:ea typeface="Montserrat Medium"/>
              <a:cs typeface="Montserrat Medium"/>
              <a:sym typeface="Montserrat Medium"/>
            </a:endParaRPr>
          </a:p>
        </p:txBody>
      </p:sp>
      <p:pic>
        <p:nvPicPr>
          <p:cNvPr id="425" name="Google Shape;425;p52" descr="Puppet outline"/>
          <p:cNvPicPr preferRelativeResize="0"/>
          <p:nvPr/>
        </p:nvPicPr>
        <p:blipFill rotWithShape="1">
          <a:blip r:embed="rId3">
            <a:alphaModFix/>
          </a:blip>
          <a:srcRect/>
          <a:stretch/>
        </p:blipFill>
        <p:spPr>
          <a:xfrm>
            <a:off x="3708525" y="4482600"/>
            <a:ext cx="493550" cy="384725"/>
          </a:xfrm>
          <a:prstGeom prst="rect">
            <a:avLst/>
          </a:prstGeom>
          <a:noFill/>
          <a:ln>
            <a:noFill/>
          </a:ln>
        </p:spPr>
      </p:pic>
      <p:sp>
        <p:nvSpPr>
          <p:cNvPr id="426" name="Google Shape;426;p52"/>
          <p:cNvSpPr txBox="1">
            <a:spLocks noGrp="1"/>
          </p:cNvSpPr>
          <p:nvPr>
            <p:ph type="title"/>
          </p:nvPr>
        </p:nvSpPr>
        <p:spPr>
          <a:xfrm>
            <a:off x="708900" y="-16550"/>
            <a:ext cx="8491200" cy="8322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sz="3200"/>
              <a:t>You are </a:t>
            </a:r>
            <a:r>
              <a:rPr lang="en" sz="3200">
                <a:solidFill>
                  <a:srgbClr val="C7478F"/>
                </a:solidFill>
              </a:rPr>
              <a:t>not</a:t>
            </a:r>
            <a:r>
              <a:rPr lang="en" sz="3200"/>
              <a:t> alone…</a:t>
            </a:r>
            <a:endParaRPr sz="3500"/>
          </a:p>
        </p:txBody>
      </p:sp>
      <p:pic>
        <p:nvPicPr>
          <p:cNvPr id="427" name="Google Shape;427;p52" descr="Game controller outline"/>
          <p:cNvPicPr preferRelativeResize="0"/>
          <p:nvPr/>
        </p:nvPicPr>
        <p:blipFill rotWithShape="1">
          <a:blip r:embed="rId4">
            <a:alphaModFix/>
          </a:blip>
          <a:srcRect/>
          <a:stretch/>
        </p:blipFill>
        <p:spPr>
          <a:xfrm rot="1304239">
            <a:off x="4264407" y="5708894"/>
            <a:ext cx="416581" cy="416581"/>
          </a:xfrm>
          <a:prstGeom prst="rect">
            <a:avLst/>
          </a:prstGeom>
          <a:noFill/>
          <a:ln>
            <a:noFill/>
          </a:ln>
        </p:spPr>
      </p:pic>
      <p:sp>
        <p:nvSpPr>
          <p:cNvPr id="428" name="Google Shape;428;p52"/>
          <p:cNvSpPr txBox="1"/>
          <p:nvPr/>
        </p:nvSpPr>
        <p:spPr>
          <a:xfrm>
            <a:off x="1047985" y="176824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429" name="Google Shape;429;p52"/>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pic>
        <p:nvPicPr>
          <p:cNvPr id="430" name="Google Shape;430;p52" descr="Robot outline"/>
          <p:cNvPicPr preferRelativeResize="0"/>
          <p:nvPr/>
        </p:nvPicPr>
        <p:blipFill rotWithShape="1">
          <a:blip r:embed="rId5">
            <a:alphaModFix/>
          </a:blip>
          <a:srcRect/>
          <a:stretch/>
        </p:blipFill>
        <p:spPr>
          <a:xfrm>
            <a:off x="3554981" y="3692210"/>
            <a:ext cx="451600" cy="451600"/>
          </a:xfrm>
          <a:prstGeom prst="rect">
            <a:avLst/>
          </a:prstGeom>
          <a:noFill/>
          <a:ln>
            <a:noFill/>
          </a:ln>
        </p:spPr>
      </p:pic>
      <p:pic>
        <p:nvPicPr>
          <p:cNvPr id="431" name="Google Shape;431;p52" descr="3d Glasses outline"/>
          <p:cNvPicPr preferRelativeResize="0"/>
          <p:nvPr/>
        </p:nvPicPr>
        <p:blipFill rotWithShape="1">
          <a:blip r:embed="rId6">
            <a:alphaModFix/>
          </a:blip>
          <a:srcRect/>
          <a:stretch/>
        </p:blipFill>
        <p:spPr>
          <a:xfrm>
            <a:off x="4067978" y="4030990"/>
            <a:ext cx="451600" cy="451600"/>
          </a:xfrm>
          <a:prstGeom prst="rect">
            <a:avLst/>
          </a:prstGeom>
          <a:noFill/>
          <a:ln>
            <a:noFill/>
          </a:ln>
        </p:spPr>
      </p:pic>
      <p:pic>
        <p:nvPicPr>
          <p:cNvPr id="432" name="Google Shape;432;p52" title="1.png"/>
          <p:cNvPicPr preferRelativeResize="0"/>
          <p:nvPr/>
        </p:nvPicPr>
        <p:blipFill>
          <a:blip r:embed="rId7">
            <a:alphaModFix/>
          </a:blip>
          <a:stretch>
            <a:fillRect/>
          </a:stretch>
        </p:blipFill>
        <p:spPr>
          <a:xfrm>
            <a:off x="3841569" y="2917199"/>
            <a:ext cx="309918" cy="387497"/>
          </a:xfrm>
          <a:prstGeom prst="rect">
            <a:avLst/>
          </a:prstGeom>
          <a:noFill/>
          <a:ln>
            <a:noFill/>
          </a:ln>
        </p:spPr>
      </p:pic>
      <p:pic>
        <p:nvPicPr>
          <p:cNvPr id="433" name="Google Shape;433;p52" title="ChatGPT Image Oct 2, 2025, 02_35_32 PM.png"/>
          <p:cNvPicPr preferRelativeResize="0"/>
          <p:nvPr/>
        </p:nvPicPr>
        <p:blipFill rotWithShape="1">
          <a:blip r:embed="rId8">
            <a:alphaModFix/>
          </a:blip>
          <a:srcRect t="20795" b="19755"/>
          <a:stretch/>
        </p:blipFill>
        <p:spPr>
          <a:xfrm rot="748961">
            <a:off x="3884933" y="2073457"/>
            <a:ext cx="607783" cy="535334"/>
          </a:xfrm>
          <a:prstGeom prst="rect">
            <a:avLst/>
          </a:prstGeom>
          <a:noFill/>
          <a:ln>
            <a:noFill/>
          </a:ln>
        </p:spPr>
      </p:pic>
      <p:pic>
        <p:nvPicPr>
          <p:cNvPr id="434" name="Google Shape;434;p52" descr="Sock outline"/>
          <p:cNvPicPr preferRelativeResize="0"/>
          <p:nvPr/>
        </p:nvPicPr>
        <p:blipFill rotWithShape="1">
          <a:blip r:embed="rId9">
            <a:alphaModFix/>
          </a:blip>
          <a:srcRect/>
          <a:stretch/>
        </p:blipFill>
        <p:spPr>
          <a:xfrm rot="-1040460">
            <a:off x="1793543" y="1363070"/>
            <a:ext cx="247419" cy="247419"/>
          </a:xfrm>
          <a:prstGeom prst="rect">
            <a:avLst/>
          </a:prstGeom>
          <a:noFill/>
          <a:ln>
            <a:noFill/>
          </a:ln>
        </p:spPr>
      </p:pic>
      <p:pic>
        <p:nvPicPr>
          <p:cNvPr id="435" name="Google Shape;435;p52" descr="Sock outline"/>
          <p:cNvPicPr preferRelativeResize="0"/>
          <p:nvPr/>
        </p:nvPicPr>
        <p:blipFill rotWithShape="1">
          <a:blip r:embed="rId9">
            <a:alphaModFix/>
          </a:blip>
          <a:srcRect/>
          <a:stretch/>
        </p:blipFill>
        <p:spPr>
          <a:xfrm rot="-1040460">
            <a:off x="1876318" y="1278430"/>
            <a:ext cx="247419" cy="247419"/>
          </a:xfrm>
          <a:prstGeom prst="rect">
            <a:avLst/>
          </a:prstGeom>
          <a:noFill/>
          <a:ln>
            <a:noFill/>
          </a:ln>
        </p:spPr>
      </p:pic>
      <p:pic>
        <p:nvPicPr>
          <p:cNvPr id="436" name="Google Shape;436;p52" descr="Sport balls outline"/>
          <p:cNvPicPr preferRelativeResize="0"/>
          <p:nvPr/>
        </p:nvPicPr>
        <p:blipFill rotWithShape="1">
          <a:blip r:embed="rId10">
            <a:alphaModFix/>
          </a:blip>
          <a:srcRect/>
          <a:stretch/>
        </p:blipFill>
        <p:spPr>
          <a:xfrm rot="823743">
            <a:off x="4007990" y="5063580"/>
            <a:ext cx="571577" cy="571577"/>
          </a:xfrm>
          <a:prstGeom prst="rect">
            <a:avLst/>
          </a:prstGeom>
          <a:noFill/>
          <a:ln>
            <a:noFill/>
          </a:ln>
        </p:spPr>
      </p:pic>
      <p:sp>
        <p:nvSpPr>
          <p:cNvPr id="437" name="Google Shape;437;p52"/>
          <p:cNvSpPr txBox="1"/>
          <p:nvPr/>
        </p:nvSpPr>
        <p:spPr>
          <a:xfrm>
            <a:off x="5217500" y="3086425"/>
            <a:ext cx="3729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lt1"/>
              </a:buClr>
              <a:buSzPts val="3300"/>
              <a:buFont typeface="Geo"/>
              <a:buNone/>
            </a:pPr>
            <a:r>
              <a:rPr lang="en" sz="2000" b="1">
                <a:solidFill>
                  <a:srgbClr val="C7478F"/>
                </a:solidFill>
                <a:latin typeface="Montserrat"/>
                <a:ea typeface="Montserrat"/>
                <a:cs typeface="Montserrat"/>
                <a:sym typeface="Montserrat"/>
              </a:rPr>
              <a:t>Unfortunately, </a:t>
            </a:r>
            <a:endParaRPr sz="2000" b="1">
              <a:solidFill>
                <a:srgbClr val="C7478F"/>
              </a:solidFill>
              <a:latin typeface="Montserrat"/>
              <a:ea typeface="Montserrat"/>
              <a:cs typeface="Montserrat"/>
              <a:sym typeface="Montserrat"/>
            </a:endParaRPr>
          </a:p>
          <a:p>
            <a:pPr marL="0" lvl="0" indent="0" algn="ctr" rtl="0">
              <a:spcBef>
                <a:spcPts val="0"/>
              </a:spcBef>
              <a:spcAft>
                <a:spcPts val="0"/>
              </a:spcAft>
              <a:buClr>
                <a:schemeClr val="lt1"/>
              </a:buClr>
              <a:buSzPts val="3300"/>
              <a:buFont typeface="Geo"/>
              <a:buNone/>
            </a:pPr>
            <a:r>
              <a:rPr lang="en" sz="2000" b="1">
                <a:solidFill>
                  <a:srgbClr val="C7478F"/>
                </a:solidFill>
                <a:latin typeface="Montserrat"/>
                <a:ea typeface="Montserrat"/>
                <a:cs typeface="Montserrat"/>
                <a:sym typeface="Montserrat"/>
              </a:rPr>
              <a:t>even disappointing gifts cost time &amp; money!</a:t>
            </a:r>
            <a:endParaRPr sz="1700">
              <a:solidFill>
                <a:srgbClr val="C7478F"/>
              </a:solidFill>
              <a:latin typeface="Montserrat Medium"/>
              <a:ea typeface="Montserrat Medium"/>
              <a:cs typeface="Montserrat Medium"/>
              <a:sym typeface="Montserrat Medium"/>
            </a:endParaRPr>
          </a:p>
        </p:txBody>
      </p:sp>
      <p:pic>
        <p:nvPicPr>
          <p:cNvPr id="438" name="Google Shape;438;p52" descr="Cake outline"/>
          <p:cNvPicPr preferRelativeResize="0"/>
          <p:nvPr/>
        </p:nvPicPr>
        <p:blipFill rotWithShape="1">
          <a:blip r:embed="rId11">
            <a:alphaModFix/>
          </a:blip>
          <a:srcRect/>
          <a:stretch/>
        </p:blipFill>
        <p:spPr>
          <a:xfrm>
            <a:off x="4151482" y="6278650"/>
            <a:ext cx="548640" cy="548640"/>
          </a:xfrm>
          <a:prstGeom prst="rect">
            <a:avLst/>
          </a:prstGeom>
          <a:noFill/>
          <a:ln>
            <a:noFill/>
          </a:ln>
        </p:spPr>
      </p:pic>
      <p:pic>
        <p:nvPicPr>
          <p:cNvPr id="439" name="Google Shape;439;p52" descr="Storytelling outline"/>
          <p:cNvPicPr preferRelativeResize="0"/>
          <p:nvPr/>
        </p:nvPicPr>
        <p:blipFill rotWithShape="1">
          <a:blip r:embed="rId12">
            <a:alphaModFix/>
          </a:blip>
          <a:srcRect/>
          <a:stretch/>
        </p:blipFill>
        <p:spPr>
          <a:xfrm rot="696672">
            <a:off x="3573830" y="3263633"/>
            <a:ext cx="484566" cy="405110"/>
          </a:xfrm>
          <a:prstGeom prst="rect">
            <a:avLst/>
          </a:prstGeom>
          <a:noFill/>
          <a:ln>
            <a:noFill/>
          </a:ln>
        </p:spPr>
      </p:pic>
      <p:pic>
        <p:nvPicPr>
          <p:cNvPr id="440" name="Google Shape;440;p52" descr="Girl in pajamas | Public domain vectors"/>
          <p:cNvPicPr preferRelativeResize="0"/>
          <p:nvPr/>
        </p:nvPicPr>
        <p:blipFill>
          <a:blip r:embed="rId13">
            <a:alphaModFix/>
          </a:blip>
          <a:stretch>
            <a:fillRect/>
          </a:stretch>
        </p:blipFill>
        <p:spPr>
          <a:xfrm>
            <a:off x="2112267" y="1377542"/>
            <a:ext cx="565880" cy="7837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 calcmode="lin" valueType="num">
                                      <p:cBhvr additive="base">
                                        <p:cTn id="7" dur="1000"/>
                                        <p:tgtEl>
                                          <p:spTgt spid="4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3"/>
          <p:cNvSpPr txBox="1"/>
          <p:nvPr/>
        </p:nvSpPr>
        <p:spPr>
          <a:xfrm>
            <a:off x="4320373" y="2087660"/>
            <a:ext cx="4335600" cy="269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300">
              <a:solidFill>
                <a:srgbClr val="80B5DB"/>
              </a:solidFill>
              <a:latin typeface="Montserrat Medium"/>
              <a:ea typeface="Montserrat Medium"/>
              <a:cs typeface="Montserrat Medium"/>
              <a:sym typeface="Montserrat Medium"/>
            </a:endParaRPr>
          </a:p>
        </p:txBody>
      </p:sp>
      <p:sp>
        <p:nvSpPr>
          <p:cNvPr id="446" name="Google Shape;446;p53"/>
          <p:cNvSpPr txBox="1">
            <a:spLocks noGrp="1"/>
          </p:cNvSpPr>
          <p:nvPr>
            <p:ph type="title"/>
          </p:nvPr>
        </p:nvSpPr>
        <p:spPr>
          <a:xfrm>
            <a:off x="554991" y="1054160"/>
            <a:ext cx="8491200" cy="11067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b="0">
              <a:solidFill>
                <a:srgbClr val="C7478F"/>
              </a:solidFill>
              <a:latin typeface="Montserrat Medium"/>
              <a:ea typeface="Montserrat Medium"/>
              <a:cs typeface="Montserrat Medium"/>
              <a:sym typeface="Montserrat Medium"/>
            </a:endParaRPr>
          </a:p>
          <a:p>
            <a:pPr marL="0" lvl="0" indent="0" algn="ctr" rtl="0">
              <a:spcBef>
                <a:spcPts val="0"/>
              </a:spcBef>
              <a:spcAft>
                <a:spcPts val="0"/>
              </a:spcAft>
              <a:buNone/>
            </a:pPr>
            <a:r>
              <a:rPr lang="en" sz="3000">
                <a:solidFill>
                  <a:srgbClr val="C7478F"/>
                </a:solidFill>
              </a:rPr>
              <a:t>Good News!</a:t>
            </a:r>
            <a:r>
              <a:rPr lang="en">
                <a:solidFill>
                  <a:srgbClr val="C7478F"/>
                </a:solidFill>
              </a:rPr>
              <a:t> </a:t>
            </a:r>
            <a:endParaRPr>
              <a:solidFill>
                <a:srgbClr val="C7478F"/>
              </a:solidFill>
            </a:endParaRPr>
          </a:p>
          <a:p>
            <a:pPr marL="0" lvl="0" indent="0" algn="ctr" rtl="0">
              <a:spcBef>
                <a:spcPts val="0"/>
              </a:spcBef>
              <a:spcAft>
                <a:spcPts val="0"/>
              </a:spcAft>
              <a:buNone/>
            </a:pPr>
            <a:endParaRPr sz="1100">
              <a:solidFill>
                <a:srgbClr val="C7478F"/>
              </a:solidFill>
            </a:endParaRPr>
          </a:p>
          <a:p>
            <a:pPr marL="0" lvl="0" indent="0" algn="l" rtl="0">
              <a:spcBef>
                <a:spcPts val="0"/>
              </a:spcBef>
              <a:spcAft>
                <a:spcPts val="0"/>
              </a:spcAft>
              <a:buNone/>
            </a:pPr>
            <a:endParaRPr sz="700">
              <a:solidFill>
                <a:srgbClr val="C7478F"/>
              </a:solidFill>
            </a:endParaRPr>
          </a:p>
          <a:p>
            <a:pPr marL="0" lvl="0" indent="0" algn="ctr" rtl="0">
              <a:spcBef>
                <a:spcPts val="0"/>
              </a:spcBef>
              <a:spcAft>
                <a:spcPts val="0"/>
              </a:spcAft>
              <a:buNone/>
            </a:pPr>
            <a:r>
              <a:rPr lang="en"/>
              <a:t>There’s a polite way to plan for what you really want, will use &amp; appreciate…</a:t>
            </a:r>
            <a:endParaRPr/>
          </a:p>
          <a:p>
            <a:pPr marL="0" lvl="0" indent="0" algn="ctr" rtl="0">
              <a:spcBef>
                <a:spcPts val="0"/>
              </a:spcBef>
              <a:spcAft>
                <a:spcPts val="0"/>
              </a:spcAft>
              <a:buNone/>
            </a:pPr>
            <a:endParaRPr/>
          </a:p>
          <a:p>
            <a:pPr marL="0" lvl="0" indent="0" algn="ctr" rtl="0">
              <a:lnSpc>
                <a:spcPct val="100000"/>
              </a:lnSpc>
              <a:spcBef>
                <a:spcPts val="0"/>
              </a:spcBef>
              <a:spcAft>
                <a:spcPts val="0"/>
              </a:spcAft>
              <a:buClr>
                <a:schemeClr val="lt1"/>
              </a:buClr>
              <a:buSzPts val="3300"/>
              <a:buFont typeface="Geo"/>
              <a:buNone/>
            </a:pPr>
            <a:endParaRPr sz="1100" b="0">
              <a:solidFill>
                <a:srgbClr val="C7478F"/>
              </a:solidFill>
              <a:latin typeface="Montserrat Medium"/>
              <a:ea typeface="Montserrat Medium"/>
              <a:cs typeface="Montserrat Medium"/>
              <a:sym typeface="Montserrat Medium"/>
            </a:endParaRPr>
          </a:p>
        </p:txBody>
      </p:sp>
      <p:sp>
        <p:nvSpPr>
          <p:cNvPr id="447" name="Google Shape;447;p53"/>
          <p:cNvSpPr txBox="1"/>
          <p:nvPr/>
        </p:nvSpPr>
        <p:spPr>
          <a:xfrm>
            <a:off x="1047985" y="176824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448" name="Google Shape;448;p53"/>
          <p:cNvSpPr txBox="1"/>
          <p:nvPr/>
        </p:nvSpPr>
        <p:spPr>
          <a:xfrm>
            <a:off x="554991" y="5371970"/>
            <a:ext cx="84912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Yes! It’s called a DIMS SCORE</a:t>
            </a:r>
            <a:r>
              <a:rPr lang="en" sz="2400" b="1" baseline="30000">
                <a:solidFill>
                  <a:schemeClr val="accent1"/>
                </a:solidFill>
                <a:latin typeface="Montserrat"/>
                <a:ea typeface="Montserrat"/>
                <a:cs typeface="Montserrat"/>
                <a:sym typeface="Montserrat"/>
              </a:rPr>
              <a:t>®</a:t>
            </a:r>
            <a:r>
              <a:rPr lang="en" sz="2400" b="1">
                <a:solidFill>
                  <a:schemeClr val="accent1"/>
                </a:solidFill>
                <a:latin typeface="Montserrat"/>
                <a:ea typeface="Montserrat"/>
                <a:cs typeface="Montserrat"/>
                <a:sym typeface="Montserrat"/>
              </a:rPr>
              <a:t> Report.</a:t>
            </a:r>
            <a:endParaRPr sz="24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2200" b="1" i="1">
                <a:solidFill>
                  <a:srgbClr val="C7478F"/>
                </a:solidFill>
                <a:latin typeface="Montserrat"/>
                <a:ea typeface="Montserrat"/>
                <a:cs typeface="Montserrat"/>
                <a:sym typeface="Montserrat"/>
              </a:rPr>
              <a:t>(DIMS stands for “DOES IT MAKE SENSE?”)</a:t>
            </a:r>
            <a:endParaRPr sz="2400" b="1">
              <a:solidFill>
                <a:srgbClr val="C7478F"/>
              </a:solidFill>
              <a:latin typeface="Montserrat"/>
              <a:ea typeface="Montserrat"/>
              <a:cs typeface="Montserrat"/>
              <a:sym typeface="Montserrat"/>
            </a:endParaRPr>
          </a:p>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 You’re going to make one today!</a:t>
            </a:r>
            <a:endParaRPr sz="2400" b="1">
              <a:solidFill>
                <a:srgbClr val="368626"/>
              </a:solidFill>
              <a:latin typeface="Montserrat"/>
              <a:ea typeface="Montserrat"/>
              <a:cs typeface="Montserrat"/>
              <a:sym typeface="Montserrat"/>
            </a:endParaRPr>
          </a:p>
        </p:txBody>
      </p:sp>
      <p:sp>
        <p:nvSpPr>
          <p:cNvPr id="449" name="Google Shape;449;p53"/>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pic>
        <p:nvPicPr>
          <p:cNvPr id="450" name="Google Shape;450;p53" title="There is GIF for Jump$tart (Label (Square)).png"/>
          <p:cNvPicPr preferRelativeResize="0"/>
          <p:nvPr/>
        </p:nvPicPr>
        <p:blipFill>
          <a:blip r:embed="rId3">
            <a:alphaModFix/>
          </a:blip>
          <a:stretch>
            <a:fillRect/>
          </a:stretch>
        </p:blipFill>
        <p:spPr>
          <a:xfrm>
            <a:off x="3441309" y="2473165"/>
            <a:ext cx="2718600" cy="2718600"/>
          </a:xfrm>
          <a:prstGeom prst="roundRect">
            <a:avLst>
              <a:gd name="adj" fmla="val 16667"/>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 calcmode="lin" valueType="num">
                                      <p:cBhvr additive="base">
                                        <p:cTn id="7" dur="500"/>
                                        <p:tgtEl>
                                          <p:spTgt spid="45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4"/>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456" name="Google Shape;456;p54"/>
          <p:cNvSpPr txBox="1">
            <a:spLocks noGrp="1"/>
          </p:cNvSpPr>
          <p:nvPr>
            <p:ph type="title"/>
          </p:nvPr>
        </p:nvSpPr>
        <p:spPr>
          <a:xfrm>
            <a:off x="895509" y="424465"/>
            <a:ext cx="7810200" cy="6300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lt1"/>
              </a:buClr>
              <a:buSzPts val="3300"/>
              <a:buFont typeface="Geo"/>
              <a:buNone/>
            </a:pPr>
            <a:r>
              <a:rPr lang="en" sz="3200"/>
              <a:t>Here’s what they look like:</a:t>
            </a:r>
            <a:endParaRPr sz="3200"/>
          </a:p>
        </p:txBody>
      </p:sp>
      <p:sp>
        <p:nvSpPr>
          <p:cNvPr id="457" name="Google Shape;457;p54"/>
          <p:cNvSpPr txBox="1"/>
          <p:nvPr/>
        </p:nvSpPr>
        <p:spPr>
          <a:xfrm>
            <a:off x="2123423" y="1412318"/>
            <a:ext cx="65055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bringing home a pet: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3"/>
              </a:rPr>
              <a:t>https://giftingsense.org/dims-score-result/gtvkdwsi/?print=yes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a new cell phone: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4"/>
              </a:rPr>
              <a:t>https://giftingsense.org/dims-score-result/mtqfl8rz/?print=yes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Air Jordans: </a:t>
            </a: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5"/>
              </a:rPr>
              <a:t>https://giftingsense.org/dims-score-result/3vxg5qmo/?print=yes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a fancy water bottle: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6"/>
              </a:rPr>
              <a:t>https://giftingsense.org/dims-score-result/5jh7t3xa/?print=yes</a:t>
            </a:r>
            <a:endParaRPr sz="1100" dirty="0">
              <a:solidFill>
                <a:srgbClr val="368626"/>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endParaRPr sz="1700" dirty="0">
              <a:solidFill>
                <a:schemeClr val="accent1"/>
              </a:solidFill>
              <a:latin typeface="Montserrat Medium"/>
              <a:ea typeface="Montserrat Medium"/>
              <a:cs typeface="Montserrat Medium"/>
              <a:sym typeface="Montserrat Medium"/>
            </a:endParaRPr>
          </a:p>
          <a:p>
            <a:pPr marL="0" lvl="0" indent="0" algn="l" rtl="0">
              <a:spcBef>
                <a:spcPts val="0"/>
              </a:spcBef>
              <a:spcAft>
                <a:spcPts val="0"/>
              </a:spcAft>
              <a:buNone/>
            </a:pPr>
            <a:r>
              <a:rPr lang="en" sz="1700" dirty="0">
                <a:solidFill>
                  <a:schemeClr val="accent1"/>
                </a:solidFill>
                <a:latin typeface="Montserrat Medium"/>
                <a:ea typeface="Montserrat Medium"/>
                <a:cs typeface="Montserrat Medium"/>
                <a:sym typeface="Montserrat Medium"/>
              </a:rPr>
              <a:t>For tickets to FIFA’26: </a:t>
            </a:r>
          </a:p>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7"/>
              </a:rPr>
              <a:t>https://giftingsense.org/dims-score-result/fntbrghy/?print=yes</a:t>
            </a:r>
            <a:endParaRPr sz="1100" dirty="0">
              <a:solidFill>
                <a:srgbClr val="368626"/>
              </a:solidFill>
              <a:latin typeface="Montserrat Medium"/>
              <a:ea typeface="Montserrat Medium"/>
              <a:cs typeface="Montserrat Medium"/>
              <a:sym typeface="Montserrat Medium"/>
            </a:endParaRPr>
          </a:p>
        </p:txBody>
      </p:sp>
      <p:sp>
        <p:nvSpPr>
          <p:cNvPr id="458" name="Google Shape;458;p54"/>
          <p:cNvSpPr txBox="1"/>
          <p:nvPr/>
        </p:nvSpPr>
        <p:spPr>
          <a:xfrm>
            <a:off x="4222602" y="6187671"/>
            <a:ext cx="3772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dirty="0">
                <a:solidFill>
                  <a:srgbClr val="C7478F"/>
                </a:solidFill>
                <a:latin typeface="Montserrat"/>
                <a:ea typeface="Montserrat"/>
                <a:cs typeface="Montserrat"/>
                <a:sym typeface="Montserrat"/>
              </a:rPr>
              <a:t>Let’s discuss why they matter…</a:t>
            </a:r>
            <a:endParaRPr sz="1700" b="1" dirty="0">
              <a:solidFill>
                <a:srgbClr val="C7478F"/>
              </a:solidFill>
              <a:latin typeface="Montserrat"/>
              <a:ea typeface="Montserrat"/>
              <a:cs typeface="Montserrat"/>
              <a:sym typeface="Montserrat"/>
            </a:endParaRPr>
          </a:p>
        </p:txBody>
      </p:sp>
      <p:sp>
        <p:nvSpPr>
          <p:cNvPr id="459" name="Google Shape;459;p54"/>
          <p:cNvSpPr txBox="1"/>
          <p:nvPr/>
        </p:nvSpPr>
        <p:spPr>
          <a:xfrm>
            <a:off x="1247196" y="1202131"/>
            <a:ext cx="810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dirty="0"/>
              <a:t>🐶 </a:t>
            </a:r>
            <a:endParaRPr sz="6000" dirty="0"/>
          </a:p>
        </p:txBody>
      </p:sp>
      <p:sp>
        <p:nvSpPr>
          <p:cNvPr id="460" name="Google Shape;460;p54"/>
          <p:cNvSpPr txBox="1"/>
          <p:nvPr/>
        </p:nvSpPr>
        <p:spPr>
          <a:xfrm rot="-1026754">
            <a:off x="1180874" y="2228299"/>
            <a:ext cx="1027698" cy="11080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dirty="0"/>
              <a:t>📱 </a:t>
            </a:r>
            <a:endParaRPr sz="6000" dirty="0"/>
          </a:p>
        </p:txBody>
      </p:sp>
      <p:sp>
        <p:nvSpPr>
          <p:cNvPr id="461" name="Google Shape;461;p54"/>
          <p:cNvSpPr txBox="1"/>
          <p:nvPr/>
        </p:nvSpPr>
        <p:spPr>
          <a:xfrm>
            <a:off x="1176556" y="3177771"/>
            <a:ext cx="810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dirty="0"/>
              <a:t>👟 </a:t>
            </a:r>
            <a:endParaRPr sz="6000" dirty="0"/>
          </a:p>
        </p:txBody>
      </p:sp>
      <p:sp>
        <p:nvSpPr>
          <p:cNvPr id="462" name="Google Shape;462;p54"/>
          <p:cNvSpPr txBox="1"/>
          <p:nvPr/>
        </p:nvSpPr>
        <p:spPr>
          <a:xfrm>
            <a:off x="1180825" y="4089724"/>
            <a:ext cx="422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dirty="0"/>
              <a:t>💦 </a:t>
            </a:r>
            <a:endParaRPr sz="6000" dirty="0"/>
          </a:p>
        </p:txBody>
      </p:sp>
      <p:sp>
        <p:nvSpPr>
          <p:cNvPr id="463" name="Google Shape;463;p54"/>
          <p:cNvSpPr txBox="1"/>
          <p:nvPr/>
        </p:nvSpPr>
        <p:spPr>
          <a:xfrm>
            <a:off x="1266023" y="5055967"/>
            <a:ext cx="857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0" dirty="0"/>
              <a:t>🎟️ </a:t>
            </a:r>
            <a:endParaRPr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5"/>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469" name="Google Shape;469;p55"/>
          <p:cNvSpPr txBox="1">
            <a:spLocks noGrp="1"/>
          </p:cNvSpPr>
          <p:nvPr>
            <p:ph type="title"/>
          </p:nvPr>
        </p:nvSpPr>
        <p:spPr>
          <a:xfrm>
            <a:off x="677459" y="534350"/>
            <a:ext cx="8216100" cy="6300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lt1"/>
              </a:buClr>
              <a:buSzPts val="2970"/>
              <a:buFont typeface="Geo"/>
              <a:buNone/>
            </a:pPr>
            <a:r>
              <a:rPr lang="en" sz="2780"/>
              <a:t>DIMS SCORE</a:t>
            </a:r>
            <a:r>
              <a:rPr lang="en" sz="2780" baseline="30000"/>
              <a:t>®</a:t>
            </a:r>
            <a:r>
              <a:rPr lang="en" sz="2780"/>
              <a:t> Reports help you:</a:t>
            </a:r>
            <a:endParaRPr sz="2780"/>
          </a:p>
        </p:txBody>
      </p:sp>
      <p:sp>
        <p:nvSpPr>
          <p:cNvPr id="470" name="Google Shape;470;p55"/>
          <p:cNvSpPr txBox="1"/>
          <p:nvPr/>
        </p:nvSpPr>
        <p:spPr>
          <a:xfrm>
            <a:off x="1236984" y="1586260"/>
            <a:ext cx="7810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rgbClr val="368626"/>
              </a:solidFill>
              <a:latin typeface="Montserrat Medium"/>
              <a:ea typeface="Montserrat Medium"/>
              <a:cs typeface="Montserrat Medium"/>
              <a:sym typeface="Montserrat Medium"/>
            </a:endParaRPr>
          </a:p>
        </p:txBody>
      </p:sp>
      <p:sp>
        <p:nvSpPr>
          <p:cNvPr id="471" name="Google Shape;471;p55"/>
          <p:cNvSpPr txBox="1"/>
          <p:nvPr/>
        </p:nvSpPr>
        <p:spPr>
          <a:xfrm>
            <a:off x="1236984" y="6031300"/>
            <a:ext cx="7543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accent1"/>
              </a:solidFill>
              <a:latin typeface="Montserrat Medium"/>
              <a:ea typeface="Montserrat Medium"/>
              <a:cs typeface="Montserrat Medium"/>
              <a:sym typeface="Montserrat Medium"/>
            </a:endParaRPr>
          </a:p>
        </p:txBody>
      </p:sp>
      <p:grpSp>
        <p:nvGrpSpPr>
          <p:cNvPr id="472" name="Google Shape;472;p55"/>
          <p:cNvGrpSpPr/>
          <p:nvPr/>
        </p:nvGrpSpPr>
        <p:grpSpPr>
          <a:xfrm>
            <a:off x="446455" y="1324500"/>
            <a:ext cx="8600639" cy="1048080"/>
            <a:chOff x="340156" y="1655625"/>
            <a:chExt cx="6552868" cy="1310100"/>
          </a:xfrm>
        </p:grpSpPr>
        <p:sp>
          <p:nvSpPr>
            <p:cNvPr id="473" name="Google Shape;473;p55"/>
            <p:cNvSpPr txBox="1"/>
            <p:nvPr/>
          </p:nvSpPr>
          <p:spPr>
            <a:xfrm>
              <a:off x="942524" y="1655625"/>
              <a:ext cx="5950500" cy="131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700" b="1">
                  <a:solidFill>
                    <a:schemeClr val="accent1"/>
                  </a:solidFill>
                  <a:latin typeface="Montserrat"/>
                  <a:ea typeface="Montserrat"/>
                  <a:cs typeface="Montserrat"/>
                  <a:sym typeface="Montserrat"/>
                </a:rPr>
                <a:t>Show Real Understanding:</a:t>
              </a:r>
              <a:r>
                <a:rPr lang="en" sz="1700">
                  <a:solidFill>
                    <a:schemeClr val="accent1"/>
                  </a:solidFill>
                  <a:latin typeface="Montserrat"/>
                  <a:ea typeface="Montserrat"/>
                  <a:cs typeface="Montserrat"/>
                  <a:sym typeface="Montserrat"/>
                </a:rPr>
                <a:t> They’re an opportunity to demonstrate that you </a:t>
              </a:r>
              <a:r>
                <a:rPr lang="en" sz="1700" i="1">
                  <a:solidFill>
                    <a:schemeClr val="accent1"/>
                  </a:solidFill>
                  <a:latin typeface="Montserrat"/>
                  <a:ea typeface="Montserrat"/>
                  <a:cs typeface="Montserrat"/>
                  <a:sym typeface="Montserrat"/>
                </a:rPr>
                <a:t>get</a:t>
              </a:r>
              <a:r>
                <a:rPr lang="en" sz="1700">
                  <a:solidFill>
                    <a:schemeClr val="accent1"/>
                  </a:solidFill>
                  <a:latin typeface="Montserrat"/>
                  <a:ea typeface="Montserrat"/>
                  <a:cs typeface="Montserrat"/>
                  <a:sym typeface="Montserrat"/>
                </a:rPr>
                <a:t> the true cost and effort behind a purchase — something adults appreciate.</a:t>
              </a:r>
              <a:endParaRPr sz="1700">
                <a:solidFill>
                  <a:schemeClr val="accent1"/>
                </a:solidFill>
                <a:latin typeface="Montserrat Medium"/>
                <a:ea typeface="Montserrat Medium"/>
                <a:cs typeface="Montserrat Medium"/>
                <a:sym typeface="Montserrat Medium"/>
              </a:endParaRPr>
            </a:p>
          </p:txBody>
        </p:sp>
        <p:sp>
          <p:nvSpPr>
            <p:cNvPr id="474" name="Google Shape;474;p55"/>
            <p:cNvSpPr txBox="1"/>
            <p:nvPr/>
          </p:nvSpPr>
          <p:spPr>
            <a:xfrm>
              <a:off x="340156" y="1800113"/>
              <a:ext cx="6468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3600"/>
                <a:t>💡 </a:t>
              </a:r>
              <a:endParaRPr sz="3600"/>
            </a:p>
          </p:txBody>
        </p:sp>
      </p:grpSp>
      <p:grpSp>
        <p:nvGrpSpPr>
          <p:cNvPr id="475" name="Google Shape;475;p55"/>
          <p:cNvGrpSpPr/>
          <p:nvPr/>
        </p:nvGrpSpPr>
        <p:grpSpPr>
          <a:xfrm>
            <a:off x="446449" y="2413365"/>
            <a:ext cx="8600648" cy="1048080"/>
            <a:chOff x="340151" y="3016706"/>
            <a:chExt cx="6552874" cy="1310100"/>
          </a:xfrm>
        </p:grpSpPr>
        <p:sp>
          <p:nvSpPr>
            <p:cNvPr id="476" name="Google Shape;476;p55"/>
            <p:cNvSpPr txBox="1"/>
            <p:nvPr/>
          </p:nvSpPr>
          <p:spPr>
            <a:xfrm>
              <a:off x="942526" y="3016706"/>
              <a:ext cx="5950500" cy="131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700" b="1">
                  <a:solidFill>
                    <a:schemeClr val="accent1"/>
                  </a:solidFill>
                  <a:latin typeface="Montserrat"/>
                  <a:ea typeface="Montserrat"/>
                  <a:cs typeface="Montserrat"/>
                  <a:sym typeface="Montserrat"/>
                </a:rPr>
                <a:t>Reduce Waste &amp; Regret:</a:t>
              </a:r>
              <a:r>
                <a:rPr lang="en" sz="1700">
                  <a:solidFill>
                    <a:schemeClr val="accent1"/>
                  </a:solidFill>
                  <a:latin typeface="Montserrat"/>
                  <a:ea typeface="Montserrat"/>
                  <a:cs typeface="Montserrat"/>
                  <a:sym typeface="Montserrat"/>
                </a:rPr>
                <a:t> They prevent time &amp; money from being spent on gifts that go unused — smarter for you </a:t>
              </a:r>
              <a:r>
                <a:rPr lang="en" sz="1700" i="1">
                  <a:solidFill>
                    <a:schemeClr val="accent1"/>
                  </a:solidFill>
                  <a:latin typeface="Montserrat"/>
                  <a:ea typeface="Montserrat"/>
                  <a:cs typeface="Montserrat"/>
                  <a:sym typeface="Montserrat"/>
                </a:rPr>
                <a:t>and</a:t>
              </a:r>
              <a:r>
                <a:rPr lang="en" sz="1700">
                  <a:solidFill>
                    <a:schemeClr val="accent1"/>
                  </a:solidFill>
                  <a:latin typeface="Montserrat"/>
                  <a:ea typeface="Montserrat"/>
                  <a:cs typeface="Montserrat"/>
                  <a:sym typeface="Montserrat"/>
                </a:rPr>
                <a:t> more considerate to givers/the planet!</a:t>
              </a:r>
              <a:endParaRPr sz="1700">
                <a:solidFill>
                  <a:schemeClr val="accent1"/>
                </a:solidFill>
                <a:latin typeface="Montserrat Medium"/>
                <a:ea typeface="Montserrat Medium"/>
                <a:cs typeface="Montserrat Medium"/>
                <a:sym typeface="Montserrat Medium"/>
              </a:endParaRPr>
            </a:p>
          </p:txBody>
        </p:sp>
        <p:sp>
          <p:nvSpPr>
            <p:cNvPr id="477" name="Google Shape;477;p55"/>
            <p:cNvSpPr txBox="1"/>
            <p:nvPr/>
          </p:nvSpPr>
          <p:spPr>
            <a:xfrm>
              <a:off x="340151" y="3194719"/>
              <a:ext cx="6813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3600">
                  <a:solidFill>
                    <a:schemeClr val="accent1"/>
                  </a:solidFill>
                  <a:latin typeface="Montserrat"/>
                  <a:ea typeface="Montserrat"/>
                  <a:cs typeface="Montserrat"/>
                  <a:sym typeface="Montserrat"/>
                </a:rPr>
                <a:t>♻️</a:t>
              </a:r>
              <a:endParaRPr sz="3600"/>
            </a:p>
          </p:txBody>
        </p:sp>
      </p:grpSp>
      <p:grpSp>
        <p:nvGrpSpPr>
          <p:cNvPr id="478" name="Google Shape;478;p55"/>
          <p:cNvGrpSpPr/>
          <p:nvPr/>
        </p:nvGrpSpPr>
        <p:grpSpPr>
          <a:xfrm>
            <a:off x="446452" y="3514360"/>
            <a:ext cx="8600645" cy="1048080"/>
            <a:chOff x="340154" y="4392950"/>
            <a:chExt cx="6552872" cy="1310100"/>
          </a:xfrm>
        </p:grpSpPr>
        <p:sp>
          <p:nvSpPr>
            <p:cNvPr id="479" name="Google Shape;479;p55"/>
            <p:cNvSpPr txBox="1"/>
            <p:nvPr/>
          </p:nvSpPr>
          <p:spPr>
            <a:xfrm>
              <a:off x="942526" y="4392950"/>
              <a:ext cx="5950500" cy="131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700" b="1">
                  <a:solidFill>
                    <a:schemeClr val="accent1"/>
                  </a:solidFill>
                  <a:latin typeface="Montserrat"/>
                  <a:ea typeface="Montserrat"/>
                  <a:cs typeface="Montserrat"/>
                  <a:sym typeface="Montserrat"/>
                </a:rPr>
                <a:t>Crowdfund More Meaningful Gifts:</a:t>
              </a:r>
              <a:r>
                <a:rPr lang="en" sz="1700">
                  <a:solidFill>
                    <a:schemeClr val="accent1"/>
                  </a:solidFill>
                  <a:latin typeface="Montserrat"/>
                  <a:ea typeface="Montserrat"/>
                  <a:cs typeface="Montserrat"/>
                  <a:sym typeface="Montserrat"/>
                </a:rPr>
                <a:t> They make it easy for your family to chip in towards a single, more meaningful purchase instead of lots of smaller “so-so” presents.</a:t>
              </a:r>
              <a:endParaRPr sz="1700">
                <a:solidFill>
                  <a:schemeClr val="accent1"/>
                </a:solidFill>
                <a:latin typeface="Montserrat Medium"/>
                <a:ea typeface="Montserrat Medium"/>
                <a:cs typeface="Montserrat Medium"/>
                <a:sym typeface="Montserrat Medium"/>
              </a:endParaRPr>
            </a:p>
          </p:txBody>
        </p:sp>
        <p:sp>
          <p:nvSpPr>
            <p:cNvPr id="480" name="Google Shape;480;p55"/>
            <p:cNvSpPr txBox="1"/>
            <p:nvPr/>
          </p:nvSpPr>
          <p:spPr>
            <a:xfrm>
              <a:off x="340154" y="4571184"/>
              <a:ext cx="6468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3600">
                  <a:solidFill>
                    <a:schemeClr val="accent1"/>
                  </a:solidFill>
                  <a:latin typeface="Montserrat"/>
                  <a:ea typeface="Montserrat"/>
                  <a:cs typeface="Montserrat"/>
                  <a:sym typeface="Montserrat"/>
                </a:rPr>
                <a:t>🎁</a:t>
              </a:r>
              <a:endParaRPr sz="3600"/>
            </a:p>
          </p:txBody>
        </p:sp>
      </p:grpSp>
      <p:grpSp>
        <p:nvGrpSpPr>
          <p:cNvPr id="481" name="Google Shape;481;p55"/>
          <p:cNvGrpSpPr/>
          <p:nvPr/>
        </p:nvGrpSpPr>
        <p:grpSpPr>
          <a:xfrm>
            <a:off x="446458" y="4615358"/>
            <a:ext cx="8334351" cy="812745"/>
            <a:chOff x="340158" y="5769197"/>
            <a:chExt cx="6349982" cy="1015931"/>
          </a:xfrm>
        </p:grpSpPr>
        <p:sp>
          <p:nvSpPr>
            <p:cNvPr id="482" name="Google Shape;482;p55"/>
            <p:cNvSpPr txBox="1"/>
            <p:nvPr/>
          </p:nvSpPr>
          <p:spPr>
            <a:xfrm>
              <a:off x="942440" y="5850928"/>
              <a:ext cx="5747700" cy="93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700" b="1">
                  <a:solidFill>
                    <a:schemeClr val="accent1"/>
                  </a:solidFill>
                  <a:latin typeface="Montserrat"/>
                  <a:ea typeface="Montserrat"/>
                  <a:cs typeface="Montserrat"/>
                  <a:sym typeface="Montserrat"/>
                </a:rPr>
                <a:t>Bring Families Closer:</a:t>
              </a:r>
              <a:r>
                <a:rPr lang="en" sz="1700">
                  <a:solidFill>
                    <a:schemeClr val="accent1"/>
                  </a:solidFill>
                  <a:latin typeface="Montserrat"/>
                  <a:ea typeface="Montserrat"/>
                  <a:cs typeface="Montserrat"/>
                  <a:sym typeface="Montserrat"/>
                </a:rPr>
                <a:t> Especially helpful for out-of-town relatives who </a:t>
              </a:r>
              <a:r>
                <a:rPr lang="en" sz="1700" i="1" u="sng">
                  <a:solidFill>
                    <a:schemeClr val="accent1"/>
                  </a:solidFill>
                  <a:latin typeface="Montserrat"/>
                  <a:ea typeface="Montserrat"/>
                  <a:cs typeface="Montserrat"/>
                  <a:sym typeface="Montserrat"/>
                </a:rPr>
                <a:t>want</a:t>
              </a:r>
              <a:r>
                <a:rPr lang="en" sz="1700">
                  <a:solidFill>
                    <a:schemeClr val="accent1"/>
                  </a:solidFill>
                  <a:latin typeface="Montserrat"/>
                  <a:ea typeface="Montserrat"/>
                  <a:cs typeface="Montserrat"/>
                  <a:sym typeface="Montserrat"/>
                </a:rPr>
                <a:t> to give you something that you’ll really use and enjoy.</a:t>
              </a:r>
              <a:endParaRPr sz="1700">
                <a:solidFill>
                  <a:schemeClr val="accent1"/>
                </a:solidFill>
                <a:latin typeface="Montserrat Medium"/>
                <a:ea typeface="Montserrat Medium"/>
                <a:cs typeface="Montserrat Medium"/>
                <a:sym typeface="Montserrat Medium"/>
              </a:endParaRPr>
            </a:p>
          </p:txBody>
        </p:sp>
        <p:sp>
          <p:nvSpPr>
            <p:cNvPr id="483" name="Google Shape;483;p55"/>
            <p:cNvSpPr txBox="1"/>
            <p:nvPr/>
          </p:nvSpPr>
          <p:spPr>
            <a:xfrm>
              <a:off x="340158" y="5769197"/>
              <a:ext cx="6468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3600">
                  <a:solidFill>
                    <a:schemeClr val="accent1"/>
                  </a:solidFill>
                  <a:latin typeface="Montserrat"/>
                  <a:ea typeface="Montserrat"/>
                  <a:cs typeface="Montserrat"/>
                  <a:sym typeface="Montserrat"/>
                </a:rPr>
                <a:t>📬</a:t>
              </a:r>
              <a:endParaRPr sz="3600"/>
            </a:p>
          </p:txBody>
        </p:sp>
      </p:grpSp>
      <p:grpSp>
        <p:nvGrpSpPr>
          <p:cNvPr id="484" name="Google Shape;484;p55"/>
          <p:cNvGrpSpPr/>
          <p:nvPr/>
        </p:nvGrpSpPr>
        <p:grpSpPr>
          <a:xfrm>
            <a:off x="446452" y="5546388"/>
            <a:ext cx="8362104" cy="1049807"/>
            <a:chOff x="340154" y="6932985"/>
            <a:chExt cx="6371127" cy="1312259"/>
          </a:xfrm>
        </p:grpSpPr>
        <p:sp>
          <p:nvSpPr>
            <p:cNvPr id="485" name="Google Shape;485;p55"/>
            <p:cNvSpPr txBox="1"/>
            <p:nvPr/>
          </p:nvSpPr>
          <p:spPr>
            <a:xfrm>
              <a:off x="921280" y="6935144"/>
              <a:ext cx="5790000" cy="131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700" b="1">
                  <a:solidFill>
                    <a:schemeClr val="accent1"/>
                  </a:solidFill>
                  <a:latin typeface="Montserrat"/>
                  <a:ea typeface="Montserrat"/>
                  <a:cs typeface="Montserrat"/>
                  <a:sym typeface="Montserrat"/>
                </a:rPr>
                <a:t>Feel Good:</a:t>
              </a:r>
              <a:r>
                <a:rPr lang="en" sz="1700">
                  <a:solidFill>
                    <a:schemeClr val="accent1"/>
                  </a:solidFill>
                  <a:latin typeface="Montserrat"/>
                  <a:ea typeface="Montserrat"/>
                  <a:cs typeface="Montserrat"/>
                  <a:sym typeface="Montserrat"/>
                </a:rPr>
                <a:t> You receive something you truly desire/need — and family members feel great knowing their gift really matters/ isn’t wasted.</a:t>
              </a:r>
              <a:endParaRPr sz="1700">
                <a:solidFill>
                  <a:schemeClr val="accent1"/>
                </a:solidFill>
                <a:latin typeface="Montserrat Medium"/>
                <a:ea typeface="Montserrat Medium"/>
                <a:cs typeface="Montserrat Medium"/>
                <a:sym typeface="Montserrat Medium"/>
              </a:endParaRPr>
            </a:p>
          </p:txBody>
        </p:sp>
        <p:sp>
          <p:nvSpPr>
            <p:cNvPr id="486" name="Google Shape;486;p55"/>
            <p:cNvSpPr txBox="1"/>
            <p:nvPr/>
          </p:nvSpPr>
          <p:spPr>
            <a:xfrm>
              <a:off x="340154" y="6932985"/>
              <a:ext cx="6813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3600"/>
                <a:t>🤗</a:t>
              </a:r>
              <a:r>
                <a:rPr lang="en" sz="3600">
                  <a:solidFill>
                    <a:schemeClr val="accent1"/>
                  </a:solidFill>
                  <a:latin typeface="Montserrat"/>
                  <a:ea typeface="Montserrat"/>
                  <a:cs typeface="Montserrat"/>
                  <a:sym typeface="Montserrat"/>
                </a:rPr>
                <a:t>  </a:t>
              </a:r>
              <a:endParaRPr sz="36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6"/>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492" name="Google Shape;492;p56"/>
          <p:cNvSpPr txBox="1"/>
          <p:nvPr/>
        </p:nvSpPr>
        <p:spPr>
          <a:xfrm>
            <a:off x="570575" y="2004375"/>
            <a:ext cx="87321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3500">
                <a:solidFill>
                  <a:schemeClr val="accent1"/>
                </a:solidFill>
                <a:latin typeface="Montserrat"/>
                <a:ea typeface="Montserrat"/>
                <a:cs typeface="Montserrat"/>
                <a:sym typeface="Montserrat"/>
              </a:rPr>
              <a:t>✈️ </a:t>
            </a:r>
            <a:r>
              <a:rPr lang="en" sz="1600" b="1">
                <a:solidFill>
                  <a:schemeClr val="accent1"/>
                </a:solidFill>
                <a:latin typeface="Montserrat"/>
                <a:ea typeface="Montserrat"/>
                <a:cs typeface="Montserrat"/>
                <a:sym typeface="Montserrat"/>
              </a:rPr>
              <a:t>Travel / Experiences</a:t>
            </a:r>
            <a:endParaRPr sz="16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accent1"/>
                </a:solidFill>
                <a:latin typeface="Montserrat"/>
                <a:ea typeface="Montserrat"/>
                <a:cs typeface="Montserrat"/>
                <a:sym typeface="Montserrat"/>
              </a:rPr>
              <a:t>A family trip, daytrip, concert or pro sporting event?</a:t>
            </a:r>
            <a:endParaRPr sz="160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60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3300">
                <a:solidFill>
                  <a:schemeClr val="accent1"/>
                </a:solidFill>
                <a:latin typeface="Montserrat"/>
                <a:ea typeface="Montserrat"/>
                <a:cs typeface="Montserrat"/>
                <a:sym typeface="Montserrat"/>
              </a:rPr>
              <a:t>💻 </a:t>
            </a:r>
            <a:r>
              <a:rPr lang="en" sz="1600" b="1">
                <a:solidFill>
                  <a:schemeClr val="accent1"/>
                </a:solidFill>
                <a:latin typeface="Montserrat"/>
                <a:ea typeface="Montserrat"/>
                <a:cs typeface="Montserrat"/>
                <a:sym typeface="Montserrat"/>
              </a:rPr>
              <a:t>New Tech</a:t>
            </a:r>
            <a:endParaRPr sz="16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accent1"/>
                </a:solidFill>
                <a:latin typeface="Montserrat"/>
                <a:ea typeface="Montserrat"/>
                <a:cs typeface="Montserrat"/>
                <a:sym typeface="Montserrat"/>
              </a:rPr>
              <a:t>A new iPad, phone, phone case, gaming console?</a:t>
            </a:r>
            <a:endParaRPr sz="160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60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3500">
                <a:solidFill>
                  <a:schemeClr val="accent1"/>
                </a:solidFill>
                <a:latin typeface="Montserrat"/>
                <a:ea typeface="Montserrat"/>
                <a:cs typeface="Montserrat"/>
                <a:sym typeface="Montserrat"/>
              </a:rPr>
              <a:t>🎨</a:t>
            </a:r>
            <a:r>
              <a:rPr lang="en" sz="3300" b="1">
                <a:solidFill>
                  <a:schemeClr val="accent1"/>
                </a:solidFill>
                <a:latin typeface="Montserrat"/>
                <a:ea typeface="Montserrat"/>
                <a:cs typeface="Montserrat"/>
                <a:sym typeface="Montserrat"/>
              </a:rPr>
              <a:t> </a:t>
            </a:r>
            <a:r>
              <a:rPr lang="en" sz="1600" b="1">
                <a:solidFill>
                  <a:schemeClr val="accent1"/>
                </a:solidFill>
                <a:latin typeface="Montserrat"/>
                <a:ea typeface="Montserrat"/>
                <a:cs typeface="Montserrat"/>
                <a:sym typeface="Montserrat"/>
              </a:rPr>
              <a:t>Hobbies &amp; Creativity</a:t>
            </a:r>
            <a:endParaRPr sz="16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accent1"/>
                </a:solidFill>
                <a:latin typeface="Montserrat"/>
                <a:ea typeface="Montserrat"/>
                <a:cs typeface="Montserrat"/>
                <a:sym typeface="Montserrat"/>
              </a:rPr>
              <a:t>Art supplies, musical instrument, Lego</a:t>
            </a:r>
            <a:r>
              <a:rPr lang="en" sz="1600" baseline="30000">
                <a:solidFill>
                  <a:schemeClr val="accent1"/>
                </a:solidFill>
                <a:latin typeface="Montserrat"/>
                <a:ea typeface="Montserrat"/>
                <a:cs typeface="Montserrat"/>
                <a:sym typeface="Montserrat"/>
              </a:rPr>
              <a:t>®</a:t>
            </a:r>
            <a:r>
              <a:rPr lang="en" sz="1600">
                <a:solidFill>
                  <a:schemeClr val="accent1"/>
                </a:solidFill>
                <a:latin typeface="Montserrat"/>
                <a:ea typeface="Montserrat"/>
                <a:cs typeface="Montserrat"/>
                <a:sym typeface="Montserrat"/>
              </a:rPr>
              <a:t>, camera?</a:t>
            </a:r>
            <a:endParaRPr sz="330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600">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3500">
                <a:solidFill>
                  <a:schemeClr val="accent1"/>
                </a:solidFill>
                <a:latin typeface="Montserrat"/>
                <a:ea typeface="Montserrat"/>
                <a:cs typeface="Montserrat"/>
                <a:sym typeface="Montserrat"/>
              </a:rPr>
              <a:t>💆 </a:t>
            </a:r>
            <a:r>
              <a:rPr lang="en" sz="1600" b="1">
                <a:solidFill>
                  <a:schemeClr val="accent1"/>
                </a:solidFill>
                <a:latin typeface="Montserrat"/>
                <a:ea typeface="Montserrat"/>
                <a:cs typeface="Montserrat"/>
                <a:sym typeface="Montserrat"/>
              </a:rPr>
              <a:t>Self-Care / Wellness</a:t>
            </a:r>
            <a:endParaRPr sz="16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accent1"/>
                </a:solidFill>
                <a:latin typeface="Montserrat"/>
                <a:ea typeface="Montserrat"/>
                <a:cs typeface="Montserrat"/>
                <a:sym typeface="Montserrat"/>
              </a:rPr>
              <a:t>Fitness tracker, bike gear, gym set, </a:t>
            </a:r>
            <a:r>
              <a:rPr lang="en" sz="1600" u="sng">
                <a:solidFill>
                  <a:srgbClr val="C7478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pet</a:t>
            </a:r>
            <a:r>
              <a:rPr lang="en" sz="1600">
                <a:solidFill>
                  <a:schemeClr val="accent1"/>
                </a:solidFill>
                <a:latin typeface="Montserrat"/>
                <a:ea typeface="Montserrat"/>
                <a:cs typeface="Montserrat"/>
                <a:sym typeface="Montserrat"/>
              </a:rPr>
              <a:t>?</a:t>
            </a:r>
            <a:endParaRPr sz="1600">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600">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600">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900">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900">
              <a:solidFill>
                <a:schemeClr val="accent1"/>
              </a:solidFill>
              <a:latin typeface="Montserrat"/>
              <a:ea typeface="Montserrat"/>
              <a:cs typeface="Montserrat"/>
              <a:sym typeface="Montserrat"/>
            </a:endParaRPr>
          </a:p>
        </p:txBody>
      </p:sp>
      <p:sp>
        <p:nvSpPr>
          <p:cNvPr id="493" name="Google Shape;493;p56"/>
          <p:cNvSpPr txBox="1">
            <a:spLocks noGrp="1"/>
          </p:cNvSpPr>
          <p:nvPr>
            <p:ph type="title"/>
          </p:nvPr>
        </p:nvSpPr>
        <p:spPr>
          <a:xfrm>
            <a:off x="660138" y="982325"/>
            <a:ext cx="8280900" cy="9675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SzPts val="990"/>
              <a:buNone/>
            </a:pPr>
            <a:r>
              <a:rPr lang="en" sz="2080">
                <a:solidFill>
                  <a:schemeClr val="accent1"/>
                </a:solidFill>
              </a:rPr>
              <a:t>Identify a dream purchase that </a:t>
            </a:r>
            <a:r>
              <a:rPr lang="en" sz="2080" i="1">
                <a:solidFill>
                  <a:schemeClr val="accent1"/>
                </a:solidFill>
              </a:rPr>
              <a:t>you</a:t>
            </a:r>
            <a:r>
              <a:rPr lang="en" sz="2080">
                <a:solidFill>
                  <a:schemeClr val="accent1"/>
                </a:solidFill>
              </a:rPr>
              <a:t> believe</a:t>
            </a:r>
            <a:endParaRPr sz="2080">
              <a:solidFill>
                <a:schemeClr val="accent1"/>
              </a:solidFill>
            </a:endParaRPr>
          </a:p>
          <a:p>
            <a:pPr marL="0" lvl="0" indent="0" algn="ctr" rtl="0">
              <a:lnSpc>
                <a:spcPct val="115000"/>
              </a:lnSpc>
              <a:spcBef>
                <a:spcPts val="0"/>
              </a:spcBef>
              <a:spcAft>
                <a:spcPts val="0"/>
              </a:spcAft>
              <a:buSzPts val="990"/>
              <a:buNone/>
            </a:pPr>
            <a:r>
              <a:rPr lang="en" sz="2080">
                <a:solidFill>
                  <a:schemeClr val="accent1"/>
                </a:solidFill>
              </a:rPr>
              <a:t>you’ll use and appreciate.</a:t>
            </a:r>
            <a:endParaRPr sz="730"/>
          </a:p>
        </p:txBody>
      </p:sp>
      <p:sp>
        <p:nvSpPr>
          <p:cNvPr id="494" name="Google Shape;494;p56"/>
          <p:cNvSpPr txBox="1">
            <a:spLocks noGrp="1"/>
          </p:cNvSpPr>
          <p:nvPr>
            <p:ph type="title"/>
          </p:nvPr>
        </p:nvSpPr>
        <p:spPr>
          <a:xfrm>
            <a:off x="691022" y="352320"/>
            <a:ext cx="8491200" cy="6300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Task:</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7"/>
          <p:cNvSpPr txBox="1">
            <a:spLocks noGrp="1"/>
          </p:cNvSpPr>
          <p:nvPr>
            <p:ph type="title"/>
          </p:nvPr>
        </p:nvSpPr>
        <p:spPr>
          <a:xfrm>
            <a:off x="660139" y="537681"/>
            <a:ext cx="8280900" cy="10731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Ready for a Test Drive?</a:t>
            </a:r>
            <a:endParaRPr sz="3200"/>
          </a:p>
        </p:txBody>
      </p:sp>
      <p:sp>
        <p:nvSpPr>
          <p:cNvPr id="500" name="Google Shape;500;p57"/>
          <p:cNvSpPr txBox="1">
            <a:spLocks noGrp="1"/>
          </p:cNvSpPr>
          <p:nvPr>
            <p:ph type="body" idx="1"/>
          </p:nvPr>
        </p:nvSpPr>
        <p:spPr>
          <a:xfrm>
            <a:off x="401100" y="3102700"/>
            <a:ext cx="8799000" cy="3326400"/>
          </a:xfrm>
          <a:prstGeom prst="rect">
            <a:avLst/>
          </a:prstGeom>
          <a:noFill/>
          <a:ln>
            <a:noFill/>
          </a:ln>
        </p:spPr>
        <p:txBody>
          <a:bodyPr spcFirstLastPara="1" wrap="square" lIns="68575" tIns="34275" rIns="68575" bIns="34275" anchor="t" anchorCtr="0">
            <a:normAutofit fontScale="77500" lnSpcReduction="20000"/>
          </a:bodyPr>
          <a:lstStyle/>
          <a:p>
            <a:pPr marL="177800" lvl="0" indent="-164782" algn="l" rtl="0">
              <a:lnSpc>
                <a:spcPct val="110000"/>
              </a:lnSpc>
              <a:spcBef>
                <a:spcPts val="0"/>
              </a:spcBef>
              <a:spcAft>
                <a:spcPts val="0"/>
              </a:spcAft>
              <a:buSzPct val="100000"/>
              <a:buChar char="●"/>
            </a:pPr>
            <a:r>
              <a:rPr lang="en" sz="1800">
                <a:latin typeface="Montserrat"/>
                <a:ea typeface="Montserrat"/>
                <a:cs typeface="Montserrat"/>
                <a:sym typeface="Montserrat"/>
              </a:rPr>
              <a:t>Let’s </a:t>
            </a:r>
            <a:r>
              <a:rPr lang="en" sz="1800" b="1" u="sng">
                <a:solidFill>
                  <a:srgbClr val="C7478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Calculate the DIMS - DOES IT MAKE SENSE?</a:t>
            </a:r>
            <a:r>
              <a:rPr lang="en" sz="1800" b="1" u="sng" baseline="30000">
                <a:solidFill>
                  <a:srgbClr val="C7478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t>
            </a:r>
            <a:r>
              <a:rPr lang="en" sz="1800" b="1" u="sng">
                <a:solidFill>
                  <a:srgbClr val="C7478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 SCORE</a:t>
            </a:r>
            <a:r>
              <a:rPr lang="en" sz="1800" b="1">
                <a:solidFill>
                  <a:srgbClr val="368626"/>
                </a:solidFill>
                <a:latin typeface="Montserrat"/>
                <a:ea typeface="Montserrat"/>
                <a:cs typeface="Montserrat"/>
                <a:sym typeface="Montserrat"/>
              </a:rPr>
              <a:t> </a:t>
            </a:r>
            <a:r>
              <a:rPr lang="en" sz="1800">
                <a:latin typeface="Montserrat"/>
                <a:ea typeface="Montserrat"/>
                <a:cs typeface="Montserrat"/>
                <a:sym typeface="Montserrat"/>
              </a:rPr>
              <a:t>for that dream purchase, to understand its full cost, as well as how much you’ll really use and appreciate it.</a:t>
            </a:r>
            <a:endParaRPr sz="1800">
              <a:latin typeface="Montserrat"/>
              <a:ea typeface="Montserrat"/>
              <a:cs typeface="Montserrat"/>
              <a:sym typeface="Montserrat"/>
            </a:endParaRPr>
          </a:p>
          <a:p>
            <a:pPr marL="177800" lvl="0" indent="0" algn="l" rtl="0">
              <a:lnSpc>
                <a:spcPct val="110000"/>
              </a:lnSpc>
              <a:spcBef>
                <a:spcPts val="0"/>
              </a:spcBef>
              <a:spcAft>
                <a:spcPts val="0"/>
              </a:spcAft>
              <a:buNone/>
            </a:pPr>
            <a:endParaRPr sz="1800">
              <a:latin typeface="Montserrat"/>
              <a:ea typeface="Montserrat"/>
              <a:cs typeface="Montserrat"/>
              <a:sym typeface="Montserrat"/>
            </a:endParaRPr>
          </a:p>
          <a:p>
            <a:pPr marL="177800" lvl="0" indent="-164782" algn="l" rtl="0">
              <a:lnSpc>
                <a:spcPct val="110000"/>
              </a:lnSpc>
              <a:spcBef>
                <a:spcPts val="0"/>
              </a:spcBef>
              <a:spcAft>
                <a:spcPts val="0"/>
              </a:spcAft>
              <a:buSzPct val="100000"/>
              <a:buChar char="●"/>
            </a:pPr>
            <a:r>
              <a:rPr lang="en" sz="1800">
                <a:latin typeface="Montserrat"/>
                <a:ea typeface="Montserrat"/>
                <a:cs typeface="Montserrat"/>
                <a:sym typeface="Montserrat"/>
              </a:rPr>
              <a:t>You want to do this </a:t>
            </a:r>
            <a:r>
              <a:rPr lang="en" sz="1800" i="1" u="sng">
                <a:latin typeface="Montserrat"/>
                <a:ea typeface="Montserrat"/>
                <a:cs typeface="Montserrat"/>
                <a:sym typeface="Montserrat"/>
              </a:rPr>
              <a:t>before</a:t>
            </a:r>
            <a:r>
              <a:rPr lang="en" sz="1800">
                <a:latin typeface="Montserrat"/>
                <a:ea typeface="Montserrat"/>
                <a:cs typeface="Montserrat"/>
                <a:sym typeface="Montserrat"/>
              </a:rPr>
              <a:t> you spend your money, or anyone else’s. (It only takes minutes!)</a:t>
            </a:r>
            <a:endParaRPr sz="1800">
              <a:latin typeface="Montserrat"/>
              <a:ea typeface="Montserrat"/>
              <a:cs typeface="Montserrat"/>
              <a:sym typeface="Montserrat"/>
            </a:endParaRPr>
          </a:p>
          <a:p>
            <a:pPr marL="177800" lvl="0" indent="0" algn="l" rtl="0">
              <a:lnSpc>
                <a:spcPct val="110000"/>
              </a:lnSpc>
              <a:spcBef>
                <a:spcPts val="0"/>
              </a:spcBef>
              <a:spcAft>
                <a:spcPts val="0"/>
              </a:spcAft>
              <a:buNone/>
            </a:pPr>
            <a:endParaRPr sz="1800">
              <a:latin typeface="Montserrat"/>
              <a:ea typeface="Montserrat"/>
              <a:cs typeface="Montserrat"/>
              <a:sym typeface="Montserrat"/>
            </a:endParaRPr>
          </a:p>
          <a:p>
            <a:pPr marL="177800" lvl="0" indent="-164782" algn="l" rtl="0">
              <a:lnSpc>
                <a:spcPct val="110000"/>
              </a:lnSpc>
              <a:spcBef>
                <a:spcPts val="800"/>
              </a:spcBef>
              <a:spcAft>
                <a:spcPts val="0"/>
              </a:spcAft>
              <a:buSzPct val="100000"/>
              <a:buChar char="●"/>
            </a:pPr>
            <a:r>
              <a:rPr lang="en" sz="1800">
                <a:latin typeface="Montserrat"/>
                <a:ea typeface="Montserrat"/>
                <a:cs typeface="Montserrat"/>
                <a:sym typeface="Montserrat"/>
              </a:rPr>
              <a:t>Know that you can use the DIMS SCORE</a:t>
            </a:r>
            <a:r>
              <a:rPr lang="en" sz="1800" baseline="30000">
                <a:latin typeface="Montserrat"/>
                <a:ea typeface="Montserrat"/>
                <a:cs typeface="Montserrat"/>
                <a:sym typeface="Montserrat"/>
              </a:rPr>
              <a:t>®</a:t>
            </a:r>
            <a:r>
              <a:rPr lang="en" sz="1800">
                <a:latin typeface="Montserrat"/>
                <a:ea typeface="Montserrat"/>
                <a:cs typeface="Montserrat"/>
                <a:sym typeface="Montserrat"/>
              </a:rPr>
              <a:t> Calculator an </a:t>
            </a:r>
            <a:r>
              <a:rPr lang="en" sz="1800" b="1">
                <a:latin typeface="Montserrat"/>
                <a:ea typeface="Montserrat"/>
                <a:cs typeface="Montserrat"/>
                <a:sym typeface="Montserrat"/>
              </a:rPr>
              <a:t>unlimited</a:t>
            </a:r>
            <a:r>
              <a:rPr lang="en" sz="1800">
                <a:latin typeface="Montserrat"/>
                <a:ea typeface="Montserrat"/>
                <a:cs typeface="Montserrat"/>
                <a:sym typeface="Montserrat"/>
              </a:rPr>
              <a:t> number of times. It is </a:t>
            </a:r>
            <a:r>
              <a:rPr lang="en" sz="1800" i="1" u="sng">
                <a:latin typeface="Montserrat"/>
                <a:ea typeface="Montserrat"/>
                <a:cs typeface="Montserrat"/>
                <a:sym typeface="Montserrat"/>
              </a:rPr>
              <a:t>always</a:t>
            </a:r>
            <a:r>
              <a:rPr lang="en" sz="1800">
                <a:latin typeface="Montserrat"/>
                <a:ea typeface="Montserrat"/>
                <a:cs typeface="Montserrat"/>
                <a:sym typeface="Montserrat"/>
              </a:rPr>
              <a:t> accessible, merely by typing “Gifting Sense” into any browser on any device with access to the internet.</a:t>
            </a:r>
            <a:endParaRPr sz="1800">
              <a:latin typeface="Montserrat"/>
              <a:ea typeface="Montserrat"/>
              <a:cs typeface="Montserrat"/>
              <a:sym typeface="Montserrat"/>
            </a:endParaRPr>
          </a:p>
          <a:p>
            <a:pPr marL="177800" lvl="0" indent="0" algn="l" rtl="0">
              <a:lnSpc>
                <a:spcPct val="110000"/>
              </a:lnSpc>
              <a:spcBef>
                <a:spcPts val="800"/>
              </a:spcBef>
              <a:spcAft>
                <a:spcPts val="0"/>
              </a:spcAft>
              <a:buNone/>
            </a:pPr>
            <a:endParaRPr sz="1800">
              <a:latin typeface="Montserrat"/>
              <a:ea typeface="Montserrat"/>
              <a:cs typeface="Montserrat"/>
              <a:sym typeface="Montserrat"/>
            </a:endParaRPr>
          </a:p>
          <a:p>
            <a:pPr marL="177800" lvl="0" indent="0" algn="ctr" rtl="0">
              <a:lnSpc>
                <a:spcPct val="110000"/>
              </a:lnSpc>
              <a:spcBef>
                <a:spcPts val="800"/>
              </a:spcBef>
              <a:spcAft>
                <a:spcPts val="0"/>
              </a:spcAft>
              <a:buNone/>
            </a:pPr>
            <a:r>
              <a:rPr lang="en" sz="1800" b="1">
                <a:solidFill>
                  <a:srgbClr val="C7478F"/>
                </a:solidFill>
                <a:latin typeface="Montserrat"/>
                <a:ea typeface="Montserrat"/>
                <a:cs typeface="Montserrat"/>
                <a:sym typeface="Montserrat"/>
              </a:rPr>
              <a:t>The calculator is “permissionless”. </a:t>
            </a:r>
            <a:endParaRPr sz="1800" b="1">
              <a:solidFill>
                <a:srgbClr val="C7478F"/>
              </a:solidFill>
              <a:latin typeface="Montserrat"/>
              <a:ea typeface="Montserrat"/>
              <a:cs typeface="Montserrat"/>
              <a:sym typeface="Montserrat"/>
            </a:endParaRPr>
          </a:p>
          <a:p>
            <a:pPr marL="177800" lvl="0" indent="0" algn="ctr" rtl="0">
              <a:lnSpc>
                <a:spcPct val="110000"/>
              </a:lnSpc>
              <a:spcBef>
                <a:spcPts val="800"/>
              </a:spcBef>
              <a:spcAft>
                <a:spcPts val="0"/>
              </a:spcAft>
              <a:buNone/>
            </a:pPr>
            <a:r>
              <a:rPr lang="en" sz="1800" b="1">
                <a:solidFill>
                  <a:srgbClr val="C7478F"/>
                </a:solidFill>
                <a:latin typeface="Montserrat"/>
                <a:ea typeface="Montserrat"/>
                <a:cs typeface="Montserrat"/>
                <a:sym typeface="Montserrat"/>
              </a:rPr>
              <a:t>There is no registration, login, or paywall required.</a:t>
            </a:r>
            <a:endParaRPr sz="1800" b="1">
              <a:solidFill>
                <a:srgbClr val="C7478F"/>
              </a:solidFill>
              <a:latin typeface="Montserrat"/>
              <a:ea typeface="Montserrat"/>
              <a:cs typeface="Montserrat"/>
              <a:sym typeface="Montserrat"/>
            </a:endParaRPr>
          </a:p>
          <a:p>
            <a:pPr marL="0" lvl="0" indent="0" algn="l" rtl="0">
              <a:lnSpc>
                <a:spcPct val="110000"/>
              </a:lnSpc>
              <a:spcBef>
                <a:spcPts val="800"/>
              </a:spcBef>
              <a:spcAft>
                <a:spcPts val="0"/>
              </a:spcAft>
              <a:buNone/>
            </a:pPr>
            <a:endParaRPr sz="1800" b="1">
              <a:latin typeface="Montserrat"/>
              <a:ea typeface="Montserrat"/>
              <a:cs typeface="Montserrat"/>
              <a:sym typeface="Montserrat"/>
            </a:endParaRPr>
          </a:p>
          <a:p>
            <a:pPr marL="0" lvl="0" indent="0" algn="ctr" rtl="0">
              <a:lnSpc>
                <a:spcPct val="110000"/>
              </a:lnSpc>
              <a:spcBef>
                <a:spcPts val="800"/>
              </a:spcBef>
              <a:spcAft>
                <a:spcPts val="0"/>
              </a:spcAft>
              <a:buNone/>
            </a:pPr>
            <a:endParaRPr sz="2900" b="1">
              <a:solidFill>
                <a:srgbClr val="368626"/>
              </a:solidFill>
              <a:latin typeface="Montserrat"/>
              <a:ea typeface="Montserrat"/>
              <a:cs typeface="Montserrat"/>
              <a:sym typeface="Montserrat"/>
            </a:endParaRPr>
          </a:p>
        </p:txBody>
      </p:sp>
      <p:sp>
        <p:nvSpPr>
          <p:cNvPr id="501" name="Google Shape;501;p57"/>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pic>
        <p:nvPicPr>
          <p:cNvPr id="502" name="Google Shape;502;p57" descr="Steering Wheel outline"/>
          <p:cNvPicPr preferRelativeResize="0"/>
          <p:nvPr/>
        </p:nvPicPr>
        <p:blipFill rotWithShape="1">
          <a:blip r:embed="rId4">
            <a:alphaModFix/>
          </a:blip>
          <a:srcRect/>
          <a:stretch/>
        </p:blipFill>
        <p:spPr>
          <a:xfrm>
            <a:off x="4175244" y="1523547"/>
            <a:ext cx="1250703" cy="1250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58" title="Screenshot 2025-09-10 at 3.30.11 PM.png"/>
          <p:cNvPicPr preferRelativeResize="0"/>
          <p:nvPr/>
        </p:nvPicPr>
        <p:blipFill>
          <a:blip r:embed="rId3">
            <a:alphaModFix/>
          </a:blip>
          <a:stretch>
            <a:fillRect/>
          </a:stretch>
        </p:blipFill>
        <p:spPr>
          <a:xfrm>
            <a:off x="2388100" y="873225"/>
            <a:ext cx="4824900" cy="5946000"/>
          </a:xfrm>
          <a:prstGeom prst="roundRect">
            <a:avLst>
              <a:gd name="adj" fmla="val 11042"/>
            </a:avLst>
          </a:prstGeom>
          <a:noFill/>
          <a:ln>
            <a:noFill/>
          </a:ln>
        </p:spPr>
      </p:pic>
      <p:sp>
        <p:nvSpPr>
          <p:cNvPr id="508" name="Google Shape;508;p58"/>
          <p:cNvSpPr txBox="1"/>
          <p:nvPr/>
        </p:nvSpPr>
        <p:spPr>
          <a:xfrm>
            <a:off x="821953" y="377940"/>
            <a:ext cx="79572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accent1"/>
                </a:solidFill>
                <a:latin typeface="Montserrat Medium"/>
                <a:ea typeface="Montserrat Medium"/>
                <a:cs typeface="Montserrat Medium"/>
                <a:sym typeface="Montserrat Medium"/>
              </a:rPr>
              <a:t>Use this visual goal-tracker to help save for your dream purchase.</a:t>
            </a:r>
            <a:endParaRPr sz="120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body" idx="1"/>
          </p:nvPr>
        </p:nvSpPr>
        <p:spPr>
          <a:xfrm>
            <a:off x="1754823" y="5930075"/>
            <a:ext cx="6411900" cy="6774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AutoNum type="arabicPeriod"/>
            </a:pPr>
            <a:r>
              <a:rPr lang="en" sz="1800"/>
              <a:t>Where do you plan to display your goal tracker? </a:t>
            </a:r>
            <a:endParaRPr sz="1800"/>
          </a:p>
          <a:p>
            <a:pPr marL="457200" lvl="0" indent="-342900" algn="l" rtl="0">
              <a:lnSpc>
                <a:spcPct val="115000"/>
              </a:lnSpc>
              <a:spcBef>
                <a:spcPts val="0"/>
              </a:spcBef>
              <a:spcAft>
                <a:spcPts val="0"/>
              </a:spcAft>
              <a:buSzPts val="1800"/>
              <a:buAutoNum type="arabicPeriod"/>
            </a:pPr>
            <a:r>
              <a:rPr lang="en" sz="1800"/>
              <a:t>How can you commit to achieving your goal?</a:t>
            </a:r>
            <a:endParaRPr sz="1800"/>
          </a:p>
        </p:txBody>
      </p:sp>
      <p:sp>
        <p:nvSpPr>
          <p:cNvPr id="514" name="Google Shape;514;p59"/>
          <p:cNvSpPr txBox="1">
            <a:spLocks noGrp="1"/>
          </p:cNvSpPr>
          <p:nvPr>
            <p:ph type="title"/>
          </p:nvPr>
        </p:nvSpPr>
        <p:spPr>
          <a:xfrm>
            <a:off x="994799" y="399900"/>
            <a:ext cx="7611600" cy="12168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000"/>
              <a:t>Visualization helps you stick</a:t>
            </a:r>
            <a:endParaRPr sz="3000"/>
          </a:p>
          <a:p>
            <a:pPr marL="0" lvl="0" indent="0" algn="ctr" rtl="0">
              <a:lnSpc>
                <a:spcPct val="100000"/>
              </a:lnSpc>
              <a:spcBef>
                <a:spcPts val="0"/>
              </a:spcBef>
              <a:spcAft>
                <a:spcPts val="0"/>
              </a:spcAft>
              <a:buClr>
                <a:schemeClr val="lt1"/>
              </a:buClr>
              <a:buSzPts val="3300"/>
              <a:buFont typeface="Geo"/>
              <a:buNone/>
            </a:pPr>
            <a:r>
              <a:rPr lang="en" sz="3000"/>
              <a:t>to your savings goals.</a:t>
            </a:r>
            <a:endParaRPr sz="3000"/>
          </a:p>
        </p:txBody>
      </p:sp>
      <p:pic>
        <p:nvPicPr>
          <p:cNvPr id="515" name="Google Shape;515;p59" title="IMG_5895.jpg"/>
          <p:cNvPicPr preferRelativeResize="0"/>
          <p:nvPr/>
        </p:nvPicPr>
        <p:blipFill rotWithShape="1">
          <a:blip r:embed="rId3">
            <a:alphaModFix/>
          </a:blip>
          <a:srcRect t="4966" b="10272"/>
          <a:stretch/>
        </p:blipFill>
        <p:spPr>
          <a:xfrm>
            <a:off x="3049650" y="1616700"/>
            <a:ext cx="3696900" cy="4081800"/>
          </a:xfrm>
          <a:prstGeom prst="roundRect">
            <a:avLst>
              <a:gd name="adj" fmla="val 16667"/>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0"/>
          <p:cNvSpPr txBox="1">
            <a:spLocks noGrp="1"/>
          </p:cNvSpPr>
          <p:nvPr>
            <p:ph type="title"/>
          </p:nvPr>
        </p:nvSpPr>
        <p:spPr>
          <a:xfrm>
            <a:off x="1105324" y="668575"/>
            <a:ext cx="7390500" cy="1414200"/>
          </a:xfrm>
          <a:prstGeom prst="rect">
            <a:avLst/>
          </a:prstGeom>
        </p:spPr>
        <p:txBody>
          <a:bodyPr spcFirstLastPara="1" wrap="square" lIns="68575" tIns="34275" rIns="68575" bIns="34275" anchor="ctr" anchorCtr="0">
            <a:normAutofit/>
          </a:bodyPr>
          <a:lstStyle/>
          <a:p>
            <a:pPr marL="0" lvl="0" indent="0" algn="ctr" rtl="0">
              <a:lnSpc>
                <a:spcPct val="110000"/>
              </a:lnSpc>
              <a:spcBef>
                <a:spcPts val="800"/>
              </a:spcBef>
              <a:spcAft>
                <a:spcPts val="0"/>
              </a:spcAft>
              <a:buNone/>
            </a:pPr>
            <a:r>
              <a:rPr lang="en" sz="3200"/>
              <a:t>Homework:</a:t>
            </a:r>
            <a:endParaRPr sz="3200"/>
          </a:p>
          <a:p>
            <a:pPr marL="0" lvl="0" indent="0" algn="ctr" rtl="0">
              <a:lnSpc>
                <a:spcPct val="110000"/>
              </a:lnSpc>
              <a:spcBef>
                <a:spcPts val="800"/>
              </a:spcBef>
              <a:spcAft>
                <a:spcPts val="0"/>
              </a:spcAft>
              <a:buNone/>
            </a:pPr>
            <a:endParaRPr sz="311"/>
          </a:p>
          <a:p>
            <a:pPr marL="0" lvl="0" indent="0" algn="ctr" rtl="0">
              <a:lnSpc>
                <a:spcPct val="110000"/>
              </a:lnSpc>
              <a:spcBef>
                <a:spcPts val="800"/>
              </a:spcBef>
              <a:spcAft>
                <a:spcPts val="0"/>
              </a:spcAft>
              <a:buNone/>
            </a:pPr>
            <a:r>
              <a:rPr lang="en" sz="3200">
                <a:solidFill>
                  <a:srgbClr val="FFD966"/>
                </a:solidFill>
              </a:rPr>
              <a:t>Right After President’s Day</a:t>
            </a:r>
            <a:endParaRPr sz="3200">
              <a:solidFill>
                <a:srgbClr val="FFD966"/>
              </a:solidFill>
            </a:endParaRPr>
          </a:p>
        </p:txBody>
      </p:sp>
      <p:sp>
        <p:nvSpPr>
          <p:cNvPr id="521" name="Google Shape;521;p60"/>
          <p:cNvSpPr txBox="1">
            <a:spLocks noGrp="1"/>
          </p:cNvSpPr>
          <p:nvPr>
            <p:ph type="body" idx="1"/>
          </p:nvPr>
        </p:nvSpPr>
        <p:spPr>
          <a:xfrm>
            <a:off x="1640824" y="2166300"/>
            <a:ext cx="6319500" cy="5040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100" b="1">
                <a:solidFill>
                  <a:srgbClr val="FFE599"/>
                </a:solidFill>
                <a:latin typeface="Montserrat"/>
                <a:ea typeface="Montserrat"/>
                <a:cs typeface="Montserrat"/>
                <a:sym typeface="Montserrat"/>
              </a:rPr>
              <a:t>Your class is going to…</a:t>
            </a:r>
            <a:endParaRPr b="1">
              <a:solidFill>
                <a:srgbClr val="FFE599"/>
              </a:solidFill>
              <a:latin typeface="Montserrat"/>
              <a:ea typeface="Montserrat"/>
              <a:cs typeface="Montserrat"/>
              <a:sym typeface="Montserrat"/>
            </a:endParaRPr>
          </a:p>
        </p:txBody>
      </p:sp>
      <p:sp>
        <p:nvSpPr>
          <p:cNvPr id="522" name="Google Shape;522;p60"/>
          <p:cNvSpPr txBox="1"/>
          <p:nvPr/>
        </p:nvSpPr>
        <p:spPr>
          <a:xfrm rot="-483">
            <a:off x="1185250" y="2948233"/>
            <a:ext cx="21366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1C232"/>
                </a:solidFill>
                <a:latin typeface="Montserrat"/>
                <a:ea typeface="Montserrat"/>
                <a:cs typeface="Montserrat"/>
                <a:sym typeface="Montserrat"/>
              </a:rPr>
              <a:t>REFLECT:</a:t>
            </a:r>
            <a:endParaRPr sz="1700" b="1">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500">
                <a:solidFill>
                  <a:schemeClr val="accent1"/>
                </a:solidFill>
                <a:latin typeface="Montserrat Medium"/>
                <a:ea typeface="Montserrat Medium"/>
                <a:cs typeface="Montserrat Medium"/>
                <a:sym typeface="Montserrat Medium"/>
              </a:rPr>
              <a:t>Are you achieving your savings goals?</a:t>
            </a:r>
            <a:endParaRPr sz="800">
              <a:solidFill>
                <a:schemeClr val="accent1"/>
              </a:solidFill>
              <a:latin typeface="Montserrat Medium"/>
              <a:ea typeface="Montserrat Medium"/>
              <a:cs typeface="Montserrat Medium"/>
              <a:sym typeface="Montserrat Medium"/>
            </a:endParaRPr>
          </a:p>
        </p:txBody>
      </p:sp>
      <p:sp>
        <p:nvSpPr>
          <p:cNvPr id="523" name="Google Shape;523;p60"/>
          <p:cNvSpPr txBox="1"/>
          <p:nvPr/>
        </p:nvSpPr>
        <p:spPr>
          <a:xfrm>
            <a:off x="3685048" y="2948075"/>
            <a:ext cx="2778600" cy="10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1C232"/>
                </a:solidFill>
                <a:latin typeface="Montserrat"/>
                <a:ea typeface="Montserrat"/>
                <a:cs typeface="Montserrat"/>
                <a:sym typeface="Montserrat"/>
              </a:rPr>
              <a:t>DISCUSS:</a:t>
            </a:r>
            <a:endParaRPr sz="1700" b="1">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500">
                <a:solidFill>
                  <a:schemeClr val="accent1"/>
                </a:solidFill>
                <a:latin typeface="Montserrat Medium"/>
                <a:ea typeface="Montserrat Medium"/>
                <a:cs typeface="Montserrat Medium"/>
                <a:sym typeface="Montserrat Medium"/>
              </a:rPr>
              <a:t>What’s the most difficult part of staying on track for you?</a:t>
            </a:r>
            <a:endParaRPr sz="1500">
              <a:solidFill>
                <a:schemeClr val="accent1"/>
              </a:solidFill>
              <a:latin typeface="Montserrat Medium"/>
              <a:ea typeface="Montserrat Medium"/>
              <a:cs typeface="Montserrat Medium"/>
              <a:sym typeface="Montserrat Medium"/>
            </a:endParaRPr>
          </a:p>
        </p:txBody>
      </p:sp>
      <p:sp>
        <p:nvSpPr>
          <p:cNvPr id="524" name="Google Shape;524;p60"/>
          <p:cNvSpPr txBox="1"/>
          <p:nvPr/>
        </p:nvSpPr>
        <p:spPr>
          <a:xfrm rot="393">
            <a:off x="6589627" y="2948063"/>
            <a:ext cx="2622000" cy="10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1C232"/>
                </a:solidFill>
                <a:latin typeface="Montserrat"/>
                <a:ea typeface="Montserrat"/>
                <a:cs typeface="Montserrat"/>
                <a:sym typeface="Montserrat"/>
              </a:rPr>
              <a:t>SHARE:</a:t>
            </a:r>
            <a:endParaRPr sz="1700" b="1">
              <a:solidFill>
                <a:srgbClr val="F1C232"/>
              </a:solidFill>
              <a:latin typeface="Montserrat"/>
              <a:ea typeface="Montserrat"/>
              <a:cs typeface="Montserrat"/>
              <a:sym typeface="Montserrat"/>
            </a:endParaRPr>
          </a:p>
          <a:p>
            <a:pPr marL="0" lvl="0" indent="0" algn="l" rtl="0">
              <a:spcBef>
                <a:spcPts val="0"/>
              </a:spcBef>
              <a:spcAft>
                <a:spcPts val="0"/>
              </a:spcAft>
              <a:buNone/>
            </a:pPr>
            <a:r>
              <a:rPr lang="en" sz="1500">
                <a:solidFill>
                  <a:schemeClr val="accent1"/>
                </a:solidFill>
                <a:latin typeface="Montserrat Medium"/>
                <a:ea typeface="Montserrat Medium"/>
                <a:cs typeface="Montserrat Medium"/>
                <a:sym typeface="Montserrat Medium"/>
              </a:rPr>
              <a:t>What are you learning from this experience?</a:t>
            </a:r>
            <a:endParaRPr sz="1500">
              <a:solidFill>
                <a:schemeClr val="accent1"/>
              </a:solidFill>
              <a:latin typeface="Montserrat Medium"/>
              <a:ea typeface="Montserrat Medium"/>
              <a:cs typeface="Montserrat Medium"/>
              <a:sym typeface="Montserrat Medium"/>
            </a:endParaRPr>
          </a:p>
        </p:txBody>
      </p:sp>
      <p:pic>
        <p:nvPicPr>
          <p:cNvPr id="525" name="Google Shape;525;p60" title="what-we-have-learned-preview.jpg"/>
          <p:cNvPicPr preferRelativeResize="0"/>
          <p:nvPr/>
        </p:nvPicPr>
        <p:blipFill>
          <a:blip r:embed="rId3">
            <a:alphaModFix/>
          </a:blip>
          <a:stretch>
            <a:fillRect/>
          </a:stretch>
        </p:blipFill>
        <p:spPr>
          <a:xfrm>
            <a:off x="2688750" y="4319650"/>
            <a:ext cx="4223700" cy="2304900"/>
          </a:xfrm>
          <a:prstGeom prst="roundRect">
            <a:avLst>
              <a:gd name="adj" fmla="val 16667"/>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323" name="Google Shape;323;p43"/>
          <p:cNvSpPr txBox="1"/>
          <p:nvPr/>
        </p:nvSpPr>
        <p:spPr>
          <a:xfrm>
            <a:off x="528300" y="1304450"/>
            <a:ext cx="8704200" cy="3931200"/>
          </a:xfrm>
          <a:prstGeom prst="rect">
            <a:avLst/>
          </a:prstGeom>
          <a:noFill/>
          <a:ln>
            <a:noFill/>
          </a:ln>
        </p:spPr>
        <p:txBody>
          <a:bodyPr spcFirstLastPara="1" wrap="square" lIns="68575" tIns="34275" rIns="68575" bIns="34275" anchor="t" anchorCtr="0">
            <a:noAutofit/>
          </a:bodyPr>
          <a:lstStyle/>
          <a:p>
            <a:pPr marL="457200" lvl="0" indent="-339407" algn="l" rtl="0">
              <a:lnSpc>
                <a:spcPct val="200000"/>
              </a:lnSpc>
              <a:spcBef>
                <a:spcPts val="1000"/>
              </a:spcBef>
              <a:spcAft>
                <a:spcPts val="0"/>
              </a:spcAft>
              <a:buClr>
                <a:srgbClr val="FFFFFF"/>
              </a:buClr>
              <a:buSzPts val="1745"/>
              <a:buFont typeface="Montserrat"/>
              <a:buAutoNum type="arabicPeriod"/>
            </a:pPr>
            <a:r>
              <a:rPr lang="en" sz="1745" b="1">
                <a:solidFill>
                  <a:srgbClr val="FFFFFF"/>
                </a:solidFill>
                <a:latin typeface="Montserrat"/>
                <a:ea typeface="Montserrat"/>
                <a:cs typeface="Montserrat"/>
                <a:sym typeface="Montserrat"/>
              </a:rPr>
              <a:t>Share Session Objectives</a:t>
            </a:r>
            <a:endParaRPr sz="1745">
              <a:solidFill>
                <a:srgbClr val="FFFFFF"/>
              </a:solidFill>
              <a:latin typeface="Montserrat"/>
              <a:ea typeface="Montserrat"/>
              <a:cs typeface="Montserrat"/>
              <a:sym typeface="Montserrat"/>
            </a:endParaRPr>
          </a:p>
          <a:p>
            <a:pPr marL="457200" lvl="0" indent="-339407" algn="l" rtl="0">
              <a:lnSpc>
                <a:spcPct val="100000"/>
              </a:lnSpc>
              <a:spcBef>
                <a:spcPts val="1000"/>
              </a:spcBef>
              <a:spcAft>
                <a:spcPts val="0"/>
              </a:spcAft>
              <a:buClr>
                <a:srgbClr val="FFFFFF"/>
              </a:buClr>
              <a:buSzPts val="1745"/>
              <a:buFont typeface="Montserrat"/>
              <a:buAutoNum type="arabicPeriod"/>
            </a:pPr>
            <a:r>
              <a:rPr lang="en" sz="1745" b="1">
                <a:solidFill>
                  <a:srgbClr val="C7478F"/>
                </a:solidFill>
                <a:latin typeface="Montserrat"/>
                <a:ea typeface="Montserrat"/>
                <a:cs typeface="Montserrat"/>
                <a:sym typeface="Montserrat"/>
              </a:rPr>
              <a:t>Brief</a:t>
            </a:r>
            <a:r>
              <a:rPr lang="en" sz="1745" b="1">
                <a:solidFill>
                  <a:srgbClr val="FFFFFF"/>
                </a:solidFill>
                <a:latin typeface="Montserrat"/>
                <a:ea typeface="Montserrat"/>
                <a:cs typeface="Montserrat"/>
                <a:sym typeface="Montserrat"/>
              </a:rPr>
              <a:t> introduction to Gifting Sense: </a:t>
            </a:r>
            <a:r>
              <a:rPr lang="en" sz="1745" b="1" i="1">
                <a:solidFill>
                  <a:srgbClr val="C7478F"/>
                </a:solidFill>
                <a:latin typeface="Montserrat"/>
                <a:ea typeface="Montserrat"/>
                <a:cs typeface="Montserrat"/>
                <a:sym typeface="Montserrat"/>
              </a:rPr>
              <a:t>an early financial education nonprofit that helps people (parents and educators) teach their kids (primarily 9-15-year-olds) to think before they buy. Teachers are our #2 user, only after, of course, young people!</a:t>
            </a:r>
            <a:endParaRPr sz="1745" b="1" i="1">
              <a:solidFill>
                <a:srgbClr val="C7478F"/>
              </a:solidFill>
              <a:latin typeface="Montserrat"/>
              <a:ea typeface="Montserrat"/>
              <a:cs typeface="Montserrat"/>
              <a:sym typeface="Montserrat"/>
            </a:endParaRPr>
          </a:p>
          <a:p>
            <a:pPr marL="457200" lvl="0" indent="0" algn="l" rtl="0">
              <a:lnSpc>
                <a:spcPct val="100000"/>
              </a:lnSpc>
              <a:spcBef>
                <a:spcPts val="1000"/>
              </a:spcBef>
              <a:spcAft>
                <a:spcPts val="0"/>
              </a:spcAft>
              <a:buNone/>
            </a:pPr>
            <a:endParaRPr sz="1745" b="1" i="1">
              <a:solidFill>
                <a:srgbClr val="368626"/>
              </a:solidFill>
              <a:latin typeface="Montserrat"/>
              <a:ea typeface="Montserrat"/>
              <a:cs typeface="Montserrat"/>
              <a:sym typeface="Montserrat"/>
            </a:endParaRPr>
          </a:p>
          <a:p>
            <a:pPr marL="457200" marR="0" lvl="0" indent="-339407" algn="l" rtl="0">
              <a:lnSpc>
                <a:spcPct val="100000"/>
              </a:lnSpc>
              <a:spcBef>
                <a:spcPts val="1000"/>
              </a:spcBef>
              <a:spcAft>
                <a:spcPts val="0"/>
              </a:spcAft>
              <a:buClr>
                <a:srgbClr val="FFFFFF"/>
              </a:buClr>
              <a:buSzPts val="1745"/>
              <a:buFont typeface="Montserrat"/>
              <a:buAutoNum type="arabicPeriod"/>
            </a:pPr>
            <a:r>
              <a:rPr lang="en" sz="1745" b="1">
                <a:solidFill>
                  <a:srgbClr val="FFFFFF"/>
                </a:solidFill>
                <a:latin typeface="Montserrat"/>
                <a:ea typeface="Montserrat"/>
                <a:cs typeface="Montserrat"/>
                <a:sym typeface="Montserrat"/>
              </a:rPr>
              <a:t>Short, expository workshop so you can experience what your students will.</a:t>
            </a:r>
            <a:endParaRPr sz="1745" b="1">
              <a:solidFill>
                <a:srgbClr val="FFFFFF"/>
              </a:solidFill>
              <a:latin typeface="Montserrat"/>
              <a:ea typeface="Montserrat"/>
              <a:cs typeface="Montserrat"/>
              <a:sym typeface="Montserrat"/>
            </a:endParaRPr>
          </a:p>
          <a:p>
            <a:pPr marL="457200" marR="0" lvl="0" indent="0" algn="l" rtl="0">
              <a:lnSpc>
                <a:spcPct val="100000"/>
              </a:lnSpc>
              <a:spcBef>
                <a:spcPts val="1000"/>
              </a:spcBef>
              <a:spcAft>
                <a:spcPts val="0"/>
              </a:spcAft>
              <a:buNone/>
            </a:pPr>
            <a:endParaRPr sz="1745" b="1">
              <a:solidFill>
                <a:srgbClr val="FFFFFF"/>
              </a:solidFill>
              <a:latin typeface="Montserrat"/>
              <a:ea typeface="Montserrat"/>
              <a:cs typeface="Montserrat"/>
              <a:sym typeface="Montserrat"/>
            </a:endParaRPr>
          </a:p>
          <a:p>
            <a:pPr marL="457200" marR="0" lvl="0" indent="-339407" algn="l" rtl="0">
              <a:lnSpc>
                <a:spcPct val="100000"/>
              </a:lnSpc>
              <a:spcBef>
                <a:spcPts val="1000"/>
              </a:spcBef>
              <a:spcAft>
                <a:spcPts val="0"/>
              </a:spcAft>
              <a:buClr>
                <a:srgbClr val="FFFFFF"/>
              </a:buClr>
              <a:buSzPts val="1745"/>
              <a:buFont typeface="Montserrat"/>
              <a:buAutoNum type="arabicPeriod"/>
            </a:pPr>
            <a:r>
              <a:rPr lang="en" sz="1745" b="1">
                <a:solidFill>
                  <a:srgbClr val="FFFFFF"/>
                </a:solidFill>
                <a:latin typeface="Montserrat"/>
                <a:ea typeface="Montserrat"/>
                <a:cs typeface="Montserrat"/>
                <a:sym typeface="Montserrat"/>
              </a:rPr>
              <a:t>Wrap up with easy next steps, to facilitate bringing this content back to your school.</a:t>
            </a:r>
            <a:endParaRPr sz="1745" b="1">
              <a:solidFill>
                <a:schemeClr val="accent1"/>
              </a:solidFill>
              <a:latin typeface="Montserrat"/>
              <a:ea typeface="Montserrat"/>
              <a:cs typeface="Montserrat"/>
              <a:sym typeface="Montserrat"/>
            </a:endParaRPr>
          </a:p>
          <a:p>
            <a:pPr marL="0" lvl="0" indent="0" algn="ctr" rtl="0">
              <a:lnSpc>
                <a:spcPct val="100000"/>
              </a:lnSpc>
              <a:spcBef>
                <a:spcPts val="1000"/>
              </a:spcBef>
              <a:spcAft>
                <a:spcPts val="0"/>
              </a:spcAft>
              <a:buNone/>
            </a:pPr>
            <a:endParaRPr sz="4145" b="1">
              <a:solidFill>
                <a:schemeClr val="accent1"/>
              </a:solidFill>
              <a:latin typeface="Montserrat"/>
              <a:ea typeface="Montserrat"/>
              <a:cs typeface="Montserrat"/>
              <a:sym typeface="Montserrat"/>
            </a:endParaRPr>
          </a:p>
          <a:p>
            <a:pPr marL="0" lvl="0" indent="0" algn="ctr" rtl="0">
              <a:lnSpc>
                <a:spcPct val="100000"/>
              </a:lnSpc>
              <a:spcBef>
                <a:spcPts val="1000"/>
              </a:spcBef>
              <a:spcAft>
                <a:spcPts val="1000"/>
              </a:spcAft>
              <a:buNone/>
            </a:pPr>
            <a:endParaRPr sz="1745" b="1">
              <a:solidFill>
                <a:srgbClr val="FFFFFF"/>
              </a:solidFill>
              <a:latin typeface="Montserrat"/>
              <a:ea typeface="Montserrat"/>
              <a:cs typeface="Montserrat"/>
              <a:sym typeface="Montserrat"/>
            </a:endParaRPr>
          </a:p>
        </p:txBody>
      </p:sp>
      <p:sp>
        <p:nvSpPr>
          <p:cNvPr id="324" name="Google Shape;324;p43"/>
          <p:cNvSpPr txBox="1">
            <a:spLocks noGrp="1"/>
          </p:cNvSpPr>
          <p:nvPr>
            <p:ph type="title"/>
          </p:nvPr>
        </p:nvSpPr>
        <p:spPr>
          <a:xfrm>
            <a:off x="1460813" y="272400"/>
            <a:ext cx="6679500" cy="9834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Agenda</a:t>
            </a:r>
            <a:endParaRPr sz="3200"/>
          </a:p>
        </p:txBody>
      </p:sp>
      <p:sp>
        <p:nvSpPr>
          <p:cNvPr id="325" name="Google Shape;325;p43"/>
          <p:cNvSpPr txBox="1"/>
          <p:nvPr/>
        </p:nvSpPr>
        <p:spPr>
          <a:xfrm>
            <a:off x="170757" y="5629272"/>
            <a:ext cx="1089000" cy="8226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1000"/>
              </a:spcAft>
              <a:buNone/>
            </a:pPr>
            <a:r>
              <a:rPr lang="en" sz="4145" b="1">
                <a:solidFill>
                  <a:schemeClr val="accent1"/>
                </a:solidFill>
                <a:latin typeface="Montserrat"/>
                <a:ea typeface="Montserrat"/>
                <a:cs typeface="Montserrat"/>
                <a:sym typeface="Montserrat"/>
              </a:rPr>
              <a:t>📩</a:t>
            </a:r>
            <a:endParaRPr sz="1200">
              <a:solidFill>
                <a:schemeClr val="accent1"/>
              </a:solidFill>
              <a:latin typeface="Montserrat Medium"/>
              <a:ea typeface="Montserrat Medium"/>
              <a:cs typeface="Montserrat Medium"/>
              <a:sym typeface="Montserrat Medium"/>
            </a:endParaRPr>
          </a:p>
        </p:txBody>
      </p:sp>
      <p:sp>
        <p:nvSpPr>
          <p:cNvPr id="326" name="Google Shape;326;p43"/>
          <p:cNvSpPr txBox="1"/>
          <p:nvPr/>
        </p:nvSpPr>
        <p:spPr>
          <a:xfrm>
            <a:off x="1097197" y="5545275"/>
            <a:ext cx="7951800" cy="9906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1000"/>
              </a:spcAft>
              <a:buNone/>
            </a:pPr>
            <a:r>
              <a:rPr lang="en" sz="1745" b="1">
                <a:solidFill>
                  <a:schemeClr val="accent1"/>
                </a:solidFill>
                <a:latin typeface="Montserrat"/>
                <a:ea typeface="Montserrat"/>
                <a:cs typeface="Montserrat"/>
                <a:sym typeface="Montserrat"/>
              </a:rPr>
              <a:t>NB: The CEE will upload this deck onto EconEd. Everything you need to bring mindful spending into your classroom is always free at </a:t>
            </a:r>
            <a:r>
              <a:rPr lang="en" sz="1745" b="1" u="sng">
                <a:solidFill>
                  <a:schemeClr val="hlink"/>
                </a:solidFill>
                <a:latin typeface="Montserrat"/>
                <a:ea typeface="Montserrat"/>
                <a:cs typeface="Montserrat"/>
                <a:sym typeface="Montserrat"/>
                <a:hlinkClick r:id="rId3"/>
              </a:rPr>
              <a:t>giftingsense.org</a:t>
            </a:r>
            <a:r>
              <a:rPr lang="en" sz="1745" b="1">
                <a:solidFill>
                  <a:schemeClr val="accent1"/>
                </a:solidFill>
                <a:latin typeface="Montserrat"/>
                <a:ea typeface="Montserrat"/>
                <a:cs typeface="Montserrat"/>
                <a:sym typeface="Montserrat"/>
              </a:rPr>
              <a:t>. We are permissionless; no logins, no paywall.</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1"/>
          <p:cNvSpPr txBox="1">
            <a:spLocks noGrp="1"/>
          </p:cNvSpPr>
          <p:nvPr>
            <p:ph type="title"/>
          </p:nvPr>
        </p:nvSpPr>
        <p:spPr>
          <a:xfrm>
            <a:off x="1540350" y="1072398"/>
            <a:ext cx="6520500" cy="141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600"/>
              </a:spcBef>
              <a:spcAft>
                <a:spcPts val="0"/>
              </a:spcAft>
              <a:buNone/>
            </a:pPr>
            <a:r>
              <a:rPr lang="en" sz="3200"/>
              <a:t>Disappointing gifts don’t just waste time and money…</a:t>
            </a:r>
            <a:endParaRPr sz="3200"/>
          </a:p>
        </p:txBody>
      </p:sp>
      <p:sp>
        <p:nvSpPr>
          <p:cNvPr id="532" name="Google Shape;532;p61"/>
          <p:cNvSpPr txBox="1">
            <a:spLocks noGrp="1"/>
          </p:cNvSpPr>
          <p:nvPr>
            <p:ph type="body" idx="1"/>
          </p:nvPr>
        </p:nvSpPr>
        <p:spPr>
          <a:xfrm>
            <a:off x="1259556" y="3781743"/>
            <a:ext cx="7082100" cy="995100"/>
          </a:xfrm>
          <a:prstGeom prst="rect">
            <a:avLst/>
          </a:prstGeom>
          <a:noFill/>
          <a:ln>
            <a:noFill/>
          </a:ln>
        </p:spPr>
        <p:txBody>
          <a:bodyPr spcFirstLastPara="1" wrap="square" lIns="68575" tIns="34275" rIns="68575" bIns="34275" anchor="t" anchorCtr="0">
            <a:noAutofit/>
          </a:bodyPr>
          <a:lstStyle/>
          <a:p>
            <a:pPr marL="0" lvl="0" indent="0" algn="ctr" rtl="0">
              <a:lnSpc>
                <a:spcPct val="110000"/>
              </a:lnSpc>
              <a:spcBef>
                <a:spcPts val="800"/>
              </a:spcBef>
              <a:spcAft>
                <a:spcPts val="0"/>
              </a:spcAft>
              <a:buNone/>
            </a:pPr>
            <a:r>
              <a:rPr lang="en" sz="3200" b="1">
                <a:latin typeface="Montserrat"/>
                <a:ea typeface="Montserrat"/>
                <a:cs typeface="Montserrat"/>
                <a:sym typeface="Montserrat"/>
              </a:rPr>
              <a:t>they have an environmental cost! </a:t>
            </a:r>
            <a:endParaRPr sz="3200" b="1">
              <a:latin typeface="Montserrat"/>
              <a:ea typeface="Montserrat"/>
              <a:cs typeface="Montserrat"/>
              <a:sym typeface="Montserrat"/>
            </a:endParaRPr>
          </a:p>
        </p:txBody>
      </p:sp>
      <p:sp>
        <p:nvSpPr>
          <p:cNvPr id="533" name="Google Shape;533;p61"/>
          <p:cNvSpPr txBox="1">
            <a:spLocks noGrp="1"/>
          </p:cNvSpPr>
          <p:nvPr>
            <p:ph type="sldNum" idx="12"/>
          </p:nvPr>
        </p:nvSpPr>
        <p:spPr>
          <a:xfrm>
            <a:off x="7116865" y="11793904"/>
            <a:ext cx="460800" cy="9951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534" name="Google Shape;534;p61"/>
          <p:cNvSpPr txBox="1"/>
          <p:nvPr/>
        </p:nvSpPr>
        <p:spPr>
          <a:xfrm>
            <a:off x="1689150" y="5152190"/>
            <a:ext cx="6222900" cy="734100"/>
          </a:xfrm>
          <a:prstGeom prst="rect">
            <a:avLst/>
          </a:prstGeom>
          <a:noFill/>
          <a:ln>
            <a:noFill/>
          </a:ln>
        </p:spPr>
        <p:txBody>
          <a:bodyPr spcFirstLastPara="1" wrap="square" lIns="91425" tIns="91425" rIns="91425" bIns="91425" anchor="t" anchorCtr="0">
            <a:spAutoFit/>
          </a:bodyPr>
          <a:lstStyle/>
          <a:p>
            <a:pPr marL="177800" lvl="0" indent="0" algn="ctr" rtl="0">
              <a:lnSpc>
                <a:spcPct val="110000"/>
              </a:lnSpc>
              <a:spcBef>
                <a:spcPts val="800"/>
              </a:spcBef>
              <a:spcAft>
                <a:spcPts val="0"/>
              </a:spcAft>
              <a:buNone/>
            </a:pPr>
            <a:r>
              <a:rPr lang="en" sz="1700" b="1">
                <a:solidFill>
                  <a:srgbClr val="C7478F"/>
                </a:solidFill>
                <a:latin typeface="Montserrat"/>
                <a:ea typeface="Montserrat"/>
                <a:cs typeface="Montserrat"/>
                <a:sym typeface="Montserrat"/>
              </a:rPr>
              <a:t>Let’s quickly discuss how thinking before buying</a:t>
            </a:r>
            <a:r>
              <a:rPr lang="en" sz="1700">
                <a:solidFill>
                  <a:srgbClr val="C7478F"/>
                </a:solidFill>
                <a:latin typeface="Montserrat Medium"/>
                <a:ea typeface="Montserrat Medium"/>
                <a:cs typeface="Montserrat Medium"/>
                <a:sym typeface="Montserrat Medium"/>
              </a:rPr>
              <a:t> </a:t>
            </a:r>
            <a:r>
              <a:rPr lang="en" sz="1700" b="1">
                <a:solidFill>
                  <a:srgbClr val="C7478F"/>
                </a:solidFill>
                <a:latin typeface="Montserrat"/>
                <a:ea typeface="Montserrat"/>
                <a:cs typeface="Montserrat"/>
                <a:sym typeface="Montserrat"/>
              </a:rPr>
              <a:t>is the easiest way to be a planet protector!</a:t>
            </a:r>
            <a:endParaRPr sz="1200">
              <a:solidFill>
                <a:srgbClr val="C7478F"/>
              </a:solidFill>
              <a:latin typeface="Montserrat Medium"/>
              <a:ea typeface="Montserrat Medium"/>
              <a:cs typeface="Montserrat Medium"/>
              <a:sym typeface="Montserrat Medium"/>
            </a:endParaRPr>
          </a:p>
        </p:txBody>
      </p:sp>
      <p:pic>
        <p:nvPicPr>
          <p:cNvPr id="535" name="Google Shape;535;p61" descr="Sustainability outline"/>
          <p:cNvPicPr preferRelativeResize="0"/>
          <p:nvPr/>
        </p:nvPicPr>
        <p:blipFill rotWithShape="1">
          <a:blip r:embed="rId3">
            <a:alphaModFix/>
          </a:blip>
          <a:srcRect/>
          <a:stretch/>
        </p:blipFill>
        <p:spPr>
          <a:xfrm>
            <a:off x="4223634" y="2704887"/>
            <a:ext cx="856340" cy="8563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2"/>
          <p:cNvSpPr txBox="1">
            <a:spLocks noGrp="1"/>
          </p:cNvSpPr>
          <p:nvPr>
            <p:ph type="title"/>
          </p:nvPr>
        </p:nvSpPr>
        <p:spPr>
          <a:xfrm>
            <a:off x="769509" y="396755"/>
            <a:ext cx="8062200" cy="14142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600"/>
              </a:spcBef>
              <a:spcAft>
                <a:spcPts val="0"/>
              </a:spcAft>
              <a:buNone/>
            </a:pPr>
            <a:r>
              <a:rPr lang="en" sz="3200"/>
              <a:t>Spending With a Plan Helps Us All Protect the Planet 🌎</a:t>
            </a:r>
            <a:endParaRPr sz="3200"/>
          </a:p>
        </p:txBody>
      </p:sp>
      <p:sp>
        <p:nvSpPr>
          <p:cNvPr id="542" name="Google Shape;542;p62"/>
          <p:cNvSpPr txBox="1">
            <a:spLocks noGrp="1"/>
          </p:cNvSpPr>
          <p:nvPr>
            <p:ph type="body" idx="1"/>
          </p:nvPr>
        </p:nvSpPr>
        <p:spPr>
          <a:xfrm>
            <a:off x="769500" y="1862513"/>
            <a:ext cx="8526000" cy="995100"/>
          </a:xfrm>
          <a:prstGeom prst="rect">
            <a:avLst/>
          </a:prstGeom>
          <a:noFill/>
          <a:ln>
            <a:noFill/>
          </a:ln>
        </p:spPr>
        <p:txBody>
          <a:bodyPr spcFirstLastPara="1" wrap="square" lIns="68575" tIns="34275" rIns="68575" bIns="34275" anchor="t" anchorCtr="0">
            <a:noAutofit/>
          </a:bodyPr>
          <a:lstStyle/>
          <a:p>
            <a:pPr marL="177800" lvl="0" indent="-209550" algn="l" rtl="0">
              <a:lnSpc>
                <a:spcPct val="110000"/>
              </a:lnSpc>
              <a:spcBef>
                <a:spcPts val="800"/>
              </a:spcBef>
              <a:spcAft>
                <a:spcPts val="0"/>
              </a:spcAft>
              <a:buSzPts val="1700"/>
              <a:buFont typeface="Montserrat"/>
              <a:buChar char="●"/>
            </a:pPr>
            <a:r>
              <a:rPr lang="en" sz="1700" b="1">
                <a:latin typeface="Montserrat"/>
                <a:ea typeface="Montserrat"/>
                <a:cs typeface="Montserrat"/>
                <a:sym typeface="Montserrat"/>
              </a:rPr>
              <a:t>Guess where most underappreciated gifts end up?</a:t>
            </a:r>
            <a:endParaRPr sz="1700" b="1">
              <a:latin typeface="Montserrat"/>
              <a:ea typeface="Montserrat"/>
              <a:cs typeface="Montserrat"/>
              <a:sym typeface="Montserrat"/>
            </a:endParaRPr>
          </a:p>
          <a:p>
            <a:pPr marL="177800" lvl="0" indent="-196850" algn="l" rtl="0">
              <a:spcBef>
                <a:spcPts val="800"/>
              </a:spcBef>
              <a:spcAft>
                <a:spcPts val="0"/>
              </a:spcAft>
              <a:buSzPts val="1700"/>
              <a:buFont typeface="Montserrat"/>
              <a:buChar char="●"/>
            </a:pPr>
            <a:r>
              <a:rPr lang="en" sz="1700" b="1">
                <a:latin typeface="Montserrat"/>
                <a:ea typeface="Montserrat"/>
                <a:cs typeface="Montserrat"/>
                <a:sym typeface="Montserrat"/>
              </a:rPr>
              <a:t>Have you heard the terms “half-life”            or “carbon footprint”?</a:t>
            </a:r>
            <a:endParaRPr sz="1700" b="1">
              <a:latin typeface="Montserrat"/>
              <a:ea typeface="Montserrat"/>
              <a:cs typeface="Montserrat"/>
              <a:sym typeface="Montserrat"/>
            </a:endParaRPr>
          </a:p>
          <a:p>
            <a:pPr marL="0" lvl="0" indent="0" algn="l" rtl="0">
              <a:spcBef>
                <a:spcPts val="800"/>
              </a:spcBef>
              <a:spcAft>
                <a:spcPts val="0"/>
              </a:spcAft>
              <a:buNone/>
            </a:pPr>
            <a:endParaRPr sz="1700" b="1">
              <a:latin typeface="Montserrat"/>
              <a:ea typeface="Montserrat"/>
              <a:cs typeface="Montserrat"/>
              <a:sym typeface="Montserrat"/>
            </a:endParaRPr>
          </a:p>
        </p:txBody>
      </p:sp>
      <p:sp>
        <p:nvSpPr>
          <p:cNvPr id="543" name="Google Shape;543;p62"/>
          <p:cNvSpPr txBox="1">
            <a:spLocks noGrp="1"/>
          </p:cNvSpPr>
          <p:nvPr>
            <p:ph type="sldNum" idx="12"/>
          </p:nvPr>
        </p:nvSpPr>
        <p:spPr>
          <a:xfrm>
            <a:off x="7116865" y="11793904"/>
            <a:ext cx="460800" cy="9951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544" name="Google Shape;544;p62"/>
          <p:cNvSpPr txBox="1"/>
          <p:nvPr/>
        </p:nvSpPr>
        <p:spPr>
          <a:xfrm>
            <a:off x="504450" y="6066200"/>
            <a:ext cx="8592300" cy="759300"/>
          </a:xfrm>
          <a:prstGeom prst="rect">
            <a:avLst/>
          </a:prstGeom>
          <a:noFill/>
          <a:ln>
            <a:noFill/>
          </a:ln>
        </p:spPr>
        <p:txBody>
          <a:bodyPr spcFirstLastPara="1" wrap="square" lIns="91425" tIns="91425" rIns="91425" bIns="91425" anchor="t" anchorCtr="0">
            <a:spAutoFit/>
          </a:bodyPr>
          <a:lstStyle/>
          <a:p>
            <a:pPr marL="177800" lvl="0" indent="0" algn="ctr" rtl="0">
              <a:lnSpc>
                <a:spcPct val="100000"/>
              </a:lnSpc>
              <a:spcBef>
                <a:spcPts val="400"/>
              </a:spcBef>
              <a:spcAft>
                <a:spcPts val="0"/>
              </a:spcAft>
              <a:buNone/>
            </a:pPr>
            <a:r>
              <a:rPr lang="en" sz="1700" b="1">
                <a:solidFill>
                  <a:schemeClr val="accent1"/>
                </a:solidFill>
                <a:latin typeface="Montserrat"/>
                <a:ea typeface="Montserrat"/>
                <a:cs typeface="Montserrat"/>
                <a:sym typeface="Montserrat"/>
              </a:rPr>
              <a:t>Every 10% reduction in underappreciated gifts is</a:t>
            </a:r>
            <a:endParaRPr sz="1700" b="1">
              <a:solidFill>
                <a:schemeClr val="accent1"/>
              </a:solidFill>
              <a:latin typeface="Montserrat"/>
              <a:ea typeface="Montserrat"/>
              <a:cs typeface="Montserrat"/>
              <a:sym typeface="Montserrat"/>
            </a:endParaRPr>
          </a:p>
          <a:p>
            <a:pPr marL="177800" lvl="0" indent="0" algn="ctr" rtl="0">
              <a:lnSpc>
                <a:spcPct val="100000"/>
              </a:lnSpc>
              <a:spcBef>
                <a:spcPts val="400"/>
              </a:spcBef>
              <a:spcAft>
                <a:spcPts val="0"/>
              </a:spcAft>
              <a:buNone/>
            </a:pPr>
            <a:r>
              <a:rPr lang="en" sz="1700" b="1">
                <a:solidFill>
                  <a:srgbClr val="FF9900"/>
                </a:solidFill>
                <a:latin typeface="Montserrat"/>
                <a:ea typeface="Montserrat"/>
                <a:cs typeface="Montserrat"/>
                <a:sym typeface="Montserrat"/>
              </a:rPr>
              <a:t>one football field </a:t>
            </a:r>
            <a:r>
              <a:rPr lang="en" sz="1700" b="1">
                <a:solidFill>
                  <a:schemeClr val="accent1"/>
                </a:solidFill>
                <a:latin typeface="Montserrat"/>
                <a:ea typeface="Montserrat"/>
                <a:cs typeface="Montserrat"/>
                <a:sym typeface="Montserrat"/>
              </a:rPr>
              <a:t>less of garbage in landfills!</a:t>
            </a:r>
            <a:endParaRPr sz="1200" b="1">
              <a:solidFill>
                <a:schemeClr val="accent1"/>
              </a:solidFill>
              <a:latin typeface="Montserrat"/>
              <a:ea typeface="Montserrat"/>
              <a:cs typeface="Montserrat"/>
              <a:sym typeface="Montserrat"/>
            </a:endParaRPr>
          </a:p>
        </p:txBody>
      </p:sp>
      <p:pic>
        <p:nvPicPr>
          <p:cNvPr id="545" name="Google Shape;545;p62"/>
          <p:cNvPicPr preferRelativeResize="0"/>
          <p:nvPr/>
        </p:nvPicPr>
        <p:blipFill rotWithShape="1">
          <a:blip r:embed="rId3">
            <a:alphaModFix/>
          </a:blip>
          <a:srcRect t="20089"/>
          <a:stretch/>
        </p:blipFill>
        <p:spPr>
          <a:xfrm>
            <a:off x="2349300" y="3299014"/>
            <a:ext cx="4902600" cy="2691300"/>
          </a:xfrm>
          <a:prstGeom prst="roundRect">
            <a:avLst>
              <a:gd name="adj" fmla="val 16667"/>
            </a:avLst>
          </a:prstGeom>
          <a:noFill/>
          <a:ln>
            <a:noFill/>
          </a:ln>
        </p:spPr>
      </p:pic>
      <p:pic>
        <p:nvPicPr>
          <p:cNvPr id="546" name="Google Shape;546;p62" descr="Banana Peel outline"/>
          <p:cNvPicPr preferRelativeResize="0"/>
          <p:nvPr/>
        </p:nvPicPr>
        <p:blipFill rotWithShape="1">
          <a:blip r:embed="rId4">
            <a:alphaModFix/>
          </a:blip>
          <a:srcRect/>
          <a:stretch/>
        </p:blipFill>
        <p:spPr>
          <a:xfrm>
            <a:off x="5142588" y="2252672"/>
            <a:ext cx="336725" cy="336725"/>
          </a:xfrm>
          <a:prstGeom prst="rect">
            <a:avLst/>
          </a:prstGeom>
          <a:noFill/>
          <a:ln>
            <a:noFill/>
          </a:ln>
        </p:spPr>
      </p:pic>
      <p:pic>
        <p:nvPicPr>
          <p:cNvPr id="547" name="Google Shape;547;p62" descr="Orange outline"/>
          <p:cNvPicPr preferRelativeResize="0"/>
          <p:nvPr/>
        </p:nvPicPr>
        <p:blipFill rotWithShape="1">
          <a:blip r:embed="rId5">
            <a:alphaModFix/>
          </a:blip>
          <a:srcRect/>
          <a:stretch/>
        </p:blipFill>
        <p:spPr>
          <a:xfrm>
            <a:off x="5479300" y="2222737"/>
            <a:ext cx="274644" cy="274663"/>
          </a:xfrm>
          <a:prstGeom prst="rect">
            <a:avLst/>
          </a:prstGeom>
          <a:noFill/>
          <a:ln>
            <a:noFill/>
          </a:ln>
        </p:spPr>
      </p:pic>
      <p:sp>
        <p:nvSpPr>
          <p:cNvPr id="548" name="Google Shape;548;p62"/>
          <p:cNvSpPr txBox="1"/>
          <p:nvPr/>
        </p:nvSpPr>
        <p:spPr>
          <a:xfrm>
            <a:off x="810141" y="2776753"/>
            <a:ext cx="7980900" cy="4464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800"/>
              </a:spcBef>
              <a:spcAft>
                <a:spcPts val="0"/>
              </a:spcAft>
              <a:buNone/>
            </a:pPr>
            <a:r>
              <a:rPr lang="en" sz="1700" b="1">
                <a:solidFill>
                  <a:srgbClr val="FF9900"/>
                </a:solidFill>
                <a:latin typeface="Montserrat"/>
                <a:ea typeface="Montserrat"/>
                <a:cs typeface="Montserrat"/>
                <a:sym typeface="Montserrat"/>
              </a:rPr>
              <a:t>60MM school-aged children in Canada and the US</a:t>
            </a:r>
            <a:endParaRPr sz="1200">
              <a:solidFill>
                <a:srgbClr val="FF9900"/>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3"/>
          <p:cNvSpPr txBox="1">
            <a:spLocks noGrp="1"/>
          </p:cNvSpPr>
          <p:nvPr>
            <p:ph type="title"/>
          </p:nvPr>
        </p:nvSpPr>
        <p:spPr>
          <a:xfrm>
            <a:off x="1171198" y="1267600"/>
            <a:ext cx="7258800" cy="1104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lt1"/>
              </a:buClr>
              <a:buSzPct val="84375"/>
              <a:buFont typeface="Geo"/>
              <a:buNone/>
            </a:pPr>
            <a:r>
              <a:rPr lang="en" sz="3200">
                <a:solidFill>
                  <a:srgbClr val="C7478F"/>
                </a:solidFill>
              </a:rPr>
              <a:t>Thank You </a:t>
            </a:r>
            <a:endParaRPr sz="3200">
              <a:solidFill>
                <a:srgbClr val="C7478F"/>
              </a:solidFill>
            </a:endParaRPr>
          </a:p>
          <a:p>
            <a:pPr marL="0" lvl="0" indent="0" algn="ctr" rtl="0">
              <a:lnSpc>
                <a:spcPct val="100000"/>
              </a:lnSpc>
              <a:spcBef>
                <a:spcPts val="0"/>
              </a:spcBef>
              <a:spcAft>
                <a:spcPts val="0"/>
              </a:spcAft>
              <a:buClr>
                <a:schemeClr val="lt1"/>
              </a:buClr>
              <a:buSzPct val="84375"/>
              <a:buFont typeface="Geo"/>
              <a:buNone/>
            </a:pPr>
            <a:r>
              <a:rPr lang="en" sz="3200">
                <a:solidFill>
                  <a:srgbClr val="C7478F"/>
                </a:solidFill>
              </a:rPr>
              <a:t>For Your Learning Today!</a:t>
            </a:r>
            <a:endParaRPr sz="3200">
              <a:solidFill>
                <a:srgbClr val="C7478F"/>
              </a:solidFill>
            </a:endParaRPr>
          </a:p>
          <a:p>
            <a:pPr marL="0" lvl="0" indent="0" algn="l" rtl="0">
              <a:lnSpc>
                <a:spcPct val="100000"/>
              </a:lnSpc>
              <a:spcBef>
                <a:spcPts val="0"/>
              </a:spcBef>
              <a:spcAft>
                <a:spcPts val="0"/>
              </a:spcAft>
              <a:buClr>
                <a:schemeClr val="lt1"/>
              </a:buClr>
              <a:buSzPct val="84375"/>
              <a:buFont typeface="Geo"/>
              <a:buNone/>
            </a:pPr>
            <a:endParaRPr sz="3200"/>
          </a:p>
        </p:txBody>
      </p:sp>
      <p:sp>
        <p:nvSpPr>
          <p:cNvPr id="554" name="Google Shape;554;p63"/>
          <p:cNvSpPr txBox="1"/>
          <p:nvPr/>
        </p:nvSpPr>
        <p:spPr>
          <a:xfrm>
            <a:off x="1610250" y="2529725"/>
            <a:ext cx="6380700" cy="2593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900" b="1">
                <a:solidFill>
                  <a:schemeClr val="accent1"/>
                </a:solidFill>
                <a:latin typeface="Montserrat"/>
                <a:ea typeface="Montserrat"/>
                <a:cs typeface="Montserrat"/>
                <a:sym typeface="Montserrat"/>
              </a:rPr>
              <a:t>We hope this session inspires you to</a:t>
            </a:r>
            <a:endParaRPr sz="19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900" b="1">
                <a:solidFill>
                  <a:srgbClr val="C7478F"/>
                </a:solidFill>
                <a:latin typeface="Montserrat"/>
                <a:ea typeface="Montserrat"/>
                <a:cs typeface="Montserrat"/>
                <a:sym typeface="Montserrat"/>
              </a:rPr>
              <a:t>give yourself the best gift ever: </a:t>
            </a:r>
            <a:endParaRPr sz="1900" b="1">
              <a:solidFill>
                <a:srgbClr val="C7478F"/>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Practice thinking before buying until</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it becomes a habit.</a:t>
            </a:r>
            <a:endParaRPr sz="1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At the end of our time together, </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we hope you understand how that</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helps you, your family, </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and the planet!</a:t>
            </a:r>
            <a:endParaRPr sz="1800" b="1">
              <a:solidFill>
                <a:schemeClr val="accent1"/>
              </a:solidFill>
              <a:latin typeface="Montserrat"/>
              <a:ea typeface="Montserrat"/>
              <a:cs typeface="Montserrat"/>
              <a:sym typeface="Montserrat"/>
            </a:endParaRPr>
          </a:p>
        </p:txBody>
      </p:sp>
      <p:pic>
        <p:nvPicPr>
          <p:cNvPr id="555" name="Google Shape;555;p63" descr="School boy outline"/>
          <p:cNvPicPr preferRelativeResize="0"/>
          <p:nvPr/>
        </p:nvPicPr>
        <p:blipFill rotWithShape="1">
          <a:blip r:embed="rId3">
            <a:alphaModFix/>
          </a:blip>
          <a:srcRect/>
          <a:stretch/>
        </p:blipFill>
        <p:spPr>
          <a:xfrm>
            <a:off x="2300003" y="5451083"/>
            <a:ext cx="733240" cy="733240"/>
          </a:xfrm>
          <a:prstGeom prst="rect">
            <a:avLst/>
          </a:prstGeom>
          <a:noFill/>
          <a:ln>
            <a:noFill/>
          </a:ln>
        </p:spPr>
      </p:pic>
      <p:pic>
        <p:nvPicPr>
          <p:cNvPr id="556" name="Google Shape;556;p63" descr="School girl outline"/>
          <p:cNvPicPr preferRelativeResize="0"/>
          <p:nvPr/>
        </p:nvPicPr>
        <p:blipFill rotWithShape="1">
          <a:blip r:embed="rId4">
            <a:alphaModFix/>
          </a:blip>
          <a:srcRect/>
          <a:stretch/>
        </p:blipFill>
        <p:spPr>
          <a:xfrm rot="-867873">
            <a:off x="2704445" y="5361638"/>
            <a:ext cx="741805" cy="741805"/>
          </a:xfrm>
          <a:prstGeom prst="rect">
            <a:avLst/>
          </a:prstGeom>
          <a:noFill/>
          <a:ln>
            <a:noFill/>
          </a:ln>
        </p:spPr>
      </p:pic>
      <p:pic>
        <p:nvPicPr>
          <p:cNvPr id="557" name="Google Shape;557;p63" descr="Suburban scene outline"/>
          <p:cNvPicPr preferRelativeResize="0"/>
          <p:nvPr/>
        </p:nvPicPr>
        <p:blipFill rotWithShape="1">
          <a:blip r:embed="rId5">
            <a:alphaModFix/>
          </a:blip>
          <a:srcRect/>
          <a:stretch/>
        </p:blipFill>
        <p:spPr>
          <a:xfrm>
            <a:off x="4402781" y="5280748"/>
            <a:ext cx="795640" cy="795640"/>
          </a:xfrm>
          <a:prstGeom prst="rect">
            <a:avLst/>
          </a:prstGeom>
          <a:noFill/>
          <a:ln>
            <a:noFill/>
          </a:ln>
        </p:spPr>
      </p:pic>
      <p:pic>
        <p:nvPicPr>
          <p:cNvPr id="558" name="Google Shape;558;p63" title="Teachers, (6).png"/>
          <p:cNvPicPr preferRelativeResize="0"/>
          <p:nvPr/>
        </p:nvPicPr>
        <p:blipFill rotWithShape="1">
          <a:blip r:embed="rId6">
            <a:alphaModFix/>
          </a:blip>
          <a:srcRect l="30941" t="9999" r="19440" b="40005"/>
          <a:stretch/>
        </p:blipFill>
        <p:spPr>
          <a:xfrm rot="1231536">
            <a:off x="6172135" y="5324523"/>
            <a:ext cx="818881" cy="10316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4"/>
          <p:cNvSpPr txBox="1">
            <a:spLocks noGrp="1"/>
          </p:cNvSpPr>
          <p:nvPr>
            <p:ph type="title"/>
          </p:nvPr>
        </p:nvSpPr>
        <p:spPr>
          <a:xfrm>
            <a:off x="398475" y="721163"/>
            <a:ext cx="8804400" cy="1866600"/>
          </a:xfrm>
          <a:prstGeom prst="rect">
            <a:avLst/>
          </a:prstGeom>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a:solidFill>
                  <a:srgbClr val="C7478F"/>
                </a:solidFill>
              </a:rPr>
              <a:t>Teachers!</a:t>
            </a:r>
            <a:r>
              <a:rPr lang="en" sz="2000">
                <a:solidFill>
                  <a:schemeClr val="accent1"/>
                </a:solidFill>
              </a:rPr>
              <a:t> Starting to understand why…</a:t>
            </a:r>
            <a:endParaRPr sz="2000">
              <a:solidFill>
                <a:schemeClr val="accent1"/>
              </a:solidFill>
            </a:endParaRPr>
          </a:p>
          <a:p>
            <a:pPr marL="0" marR="0" lvl="0" indent="0" algn="ctr" rtl="0">
              <a:lnSpc>
                <a:spcPct val="115000"/>
              </a:lnSpc>
              <a:spcBef>
                <a:spcPts val="0"/>
              </a:spcBef>
              <a:spcAft>
                <a:spcPts val="0"/>
              </a:spcAft>
              <a:buNone/>
            </a:pPr>
            <a:endParaRPr sz="900">
              <a:solidFill>
                <a:schemeClr val="accent1"/>
              </a:solidFill>
            </a:endParaRPr>
          </a:p>
          <a:p>
            <a:pPr marL="0" marR="0" lvl="0" indent="0" algn="ctr" rtl="0">
              <a:lnSpc>
                <a:spcPct val="115000"/>
              </a:lnSpc>
              <a:spcBef>
                <a:spcPts val="0"/>
              </a:spcBef>
              <a:spcAft>
                <a:spcPts val="0"/>
              </a:spcAft>
              <a:buNone/>
            </a:pPr>
            <a:r>
              <a:rPr lang="en" sz="2800">
                <a:solidFill>
                  <a:schemeClr val="accent1"/>
                </a:solidFill>
              </a:rPr>
              <a:t>Mindful Spending Lessons = Ideal form of early financial education!</a:t>
            </a:r>
            <a:endParaRPr sz="2700">
              <a:solidFill>
                <a:schemeClr val="accent1"/>
              </a:solidFill>
            </a:endParaRPr>
          </a:p>
        </p:txBody>
      </p:sp>
      <p:sp>
        <p:nvSpPr>
          <p:cNvPr id="564" name="Google Shape;564;p64"/>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
        <p:nvSpPr>
          <p:cNvPr id="565" name="Google Shape;565;p64"/>
          <p:cNvSpPr txBox="1"/>
          <p:nvPr/>
        </p:nvSpPr>
        <p:spPr>
          <a:xfrm>
            <a:off x="690047" y="5739730"/>
            <a:ext cx="82212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600">
              <a:solidFill>
                <a:schemeClr val="accent1"/>
              </a:solidFill>
              <a:latin typeface="Montserrat"/>
              <a:ea typeface="Montserrat"/>
              <a:cs typeface="Montserrat"/>
              <a:sym typeface="Montserrat"/>
            </a:endParaRPr>
          </a:p>
        </p:txBody>
      </p:sp>
      <p:pic>
        <p:nvPicPr>
          <p:cNvPr id="566" name="Google Shape;566;p64" title="SpendLessBetterDecemberHero.jpg"/>
          <p:cNvPicPr preferRelativeResize="0"/>
          <p:nvPr/>
        </p:nvPicPr>
        <p:blipFill>
          <a:blip r:embed="rId3">
            <a:alphaModFix/>
          </a:blip>
          <a:stretch>
            <a:fillRect/>
          </a:stretch>
        </p:blipFill>
        <p:spPr>
          <a:xfrm flipH="1">
            <a:off x="2535228" y="2643750"/>
            <a:ext cx="4530900" cy="2592900"/>
          </a:xfrm>
          <a:prstGeom prst="roundRect">
            <a:avLst>
              <a:gd name="adj" fmla="val 16667"/>
            </a:avLst>
          </a:prstGeom>
          <a:noFill/>
          <a:ln>
            <a:noFill/>
          </a:ln>
        </p:spPr>
      </p:pic>
      <p:sp>
        <p:nvSpPr>
          <p:cNvPr id="567" name="Google Shape;567;p64"/>
          <p:cNvSpPr txBox="1"/>
          <p:nvPr/>
        </p:nvSpPr>
        <p:spPr>
          <a:xfrm>
            <a:off x="641409" y="5426654"/>
            <a:ext cx="8318400" cy="1212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accent1"/>
                </a:solidFill>
                <a:latin typeface="Montserrat"/>
                <a:ea typeface="Montserrat"/>
                <a:cs typeface="Montserrat"/>
                <a:sym typeface="Montserrat"/>
              </a:rPr>
              <a:t>Early success with thinking before buying inspires kids</a:t>
            </a:r>
            <a:endParaRPr sz="1500">
              <a:solidFill>
                <a:schemeClr val="accent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00">
                <a:solidFill>
                  <a:schemeClr val="accent1"/>
                </a:solidFill>
                <a:latin typeface="Montserrat"/>
                <a:ea typeface="Montserrat"/>
                <a:cs typeface="Montserrat"/>
                <a:sym typeface="Montserrat"/>
              </a:rPr>
              <a:t>to seek out the more sophisticated financial knowledge they'll need later, when it is relevant and helpful,  which is how the habit builds confident, </a:t>
            </a:r>
            <a:endParaRPr sz="1500">
              <a:solidFill>
                <a:schemeClr val="accent1"/>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00">
                <a:solidFill>
                  <a:schemeClr val="accent1"/>
                </a:solidFill>
                <a:latin typeface="Montserrat"/>
                <a:ea typeface="Montserrat"/>
                <a:cs typeface="Montserrat"/>
                <a:sym typeface="Montserrat"/>
              </a:rPr>
              <a:t>financially literate citizens for life.</a:t>
            </a:r>
            <a:endParaRPr sz="1500">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5"/>
          <p:cNvSpPr txBox="1">
            <a:spLocks noGrp="1"/>
          </p:cNvSpPr>
          <p:nvPr>
            <p:ph type="title"/>
          </p:nvPr>
        </p:nvSpPr>
        <p:spPr>
          <a:xfrm>
            <a:off x="1030050" y="487680"/>
            <a:ext cx="7541100" cy="141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100"/>
              <a:t>We describe</a:t>
            </a:r>
            <a:endParaRPr sz="3100"/>
          </a:p>
          <a:p>
            <a:pPr marL="0" lvl="0" indent="0" algn="ctr" rtl="0">
              <a:spcBef>
                <a:spcPts val="0"/>
              </a:spcBef>
              <a:spcAft>
                <a:spcPts val="0"/>
              </a:spcAft>
              <a:buNone/>
            </a:pPr>
            <a:r>
              <a:rPr lang="en" sz="3100"/>
              <a:t>Thinking Before Buying as…</a:t>
            </a:r>
            <a:endParaRPr sz="3100"/>
          </a:p>
        </p:txBody>
      </p:sp>
      <p:sp>
        <p:nvSpPr>
          <p:cNvPr id="573" name="Google Shape;573;p65"/>
          <p:cNvSpPr txBox="1"/>
          <p:nvPr/>
        </p:nvSpPr>
        <p:spPr>
          <a:xfrm>
            <a:off x="6543698" y="2544360"/>
            <a:ext cx="2576400" cy="116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600">
                <a:solidFill>
                  <a:schemeClr val="accent1"/>
                </a:solidFill>
                <a:latin typeface="Montserrat"/>
                <a:ea typeface="Montserrat"/>
                <a:cs typeface="Montserrat"/>
                <a:sym typeface="Montserrat"/>
              </a:rPr>
              <a:t>Acquiring this skill early in life can't help but allow young people to earn, save, share, and invest more as their futures unfold.</a:t>
            </a:r>
            <a:endParaRPr sz="1600">
              <a:solidFill>
                <a:schemeClr val="accent1"/>
              </a:solidFill>
              <a:latin typeface="Montserrat"/>
              <a:ea typeface="Montserrat"/>
              <a:cs typeface="Montserrat"/>
              <a:sym typeface="Montserrat"/>
            </a:endParaRPr>
          </a:p>
        </p:txBody>
      </p:sp>
      <p:sp>
        <p:nvSpPr>
          <p:cNvPr id="574" name="Google Shape;574;p65"/>
          <p:cNvSpPr txBox="1"/>
          <p:nvPr/>
        </p:nvSpPr>
        <p:spPr>
          <a:xfrm>
            <a:off x="3790989" y="3854280"/>
            <a:ext cx="2472900" cy="116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600">
                <a:solidFill>
                  <a:schemeClr val="accent1"/>
                </a:solidFill>
                <a:latin typeface="Montserrat"/>
                <a:ea typeface="Montserrat"/>
                <a:cs typeface="Montserrat"/>
                <a:sym typeface="Montserrat"/>
              </a:rPr>
              <a:t>Providing the same foundational skills and awareness that Driver's Ed offers to new drivers.</a:t>
            </a:r>
            <a:endParaRPr sz="1900">
              <a:solidFill>
                <a:schemeClr val="accent1"/>
              </a:solidFill>
              <a:latin typeface="Montserrat"/>
              <a:ea typeface="Montserrat"/>
              <a:cs typeface="Montserrat"/>
              <a:sym typeface="Montserrat"/>
            </a:endParaRPr>
          </a:p>
        </p:txBody>
      </p:sp>
      <p:sp>
        <p:nvSpPr>
          <p:cNvPr id="575" name="Google Shape;575;p65"/>
          <p:cNvSpPr/>
          <p:nvPr/>
        </p:nvSpPr>
        <p:spPr>
          <a:xfrm>
            <a:off x="764697" y="4208401"/>
            <a:ext cx="25764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600" b="1">
                <a:solidFill>
                  <a:srgbClr val="80B5DB"/>
                </a:solidFill>
                <a:latin typeface="Montserrat"/>
                <a:ea typeface="Montserrat"/>
                <a:cs typeface="Montserrat"/>
                <a:sym typeface="Montserrat"/>
              </a:rPr>
              <a:t>A Spending</a:t>
            </a:r>
            <a:endParaRPr sz="1600" b="1">
              <a:solidFill>
                <a:srgbClr val="80B5DB"/>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600" b="1">
                <a:solidFill>
                  <a:srgbClr val="80B5DB"/>
                </a:solidFill>
                <a:latin typeface="Montserrat"/>
                <a:ea typeface="Montserrat"/>
                <a:cs typeface="Montserrat"/>
                <a:sym typeface="Montserrat"/>
              </a:rPr>
              <a:t>Speed Bump</a:t>
            </a:r>
            <a:endParaRPr sz="1900" i="0" u="none" strike="noStrike" cap="none">
              <a:solidFill>
                <a:srgbClr val="80B5DB"/>
              </a:solidFill>
              <a:latin typeface="Montserrat"/>
              <a:ea typeface="Montserrat"/>
              <a:cs typeface="Montserrat"/>
              <a:sym typeface="Montserrat"/>
            </a:endParaRPr>
          </a:p>
        </p:txBody>
      </p:sp>
      <p:sp>
        <p:nvSpPr>
          <p:cNvPr id="576" name="Google Shape;576;p65"/>
          <p:cNvSpPr/>
          <p:nvPr/>
        </p:nvSpPr>
        <p:spPr>
          <a:xfrm>
            <a:off x="3582081" y="3146787"/>
            <a:ext cx="2541600" cy="3174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600" b="1">
                <a:solidFill>
                  <a:srgbClr val="C7478F"/>
                </a:solidFill>
                <a:latin typeface="Montserrat"/>
                <a:ea typeface="Montserrat"/>
                <a:cs typeface="Montserrat"/>
                <a:sym typeface="Montserrat"/>
              </a:rPr>
              <a:t>Spending Ed</a:t>
            </a:r>
            <a:endParaRPr sz="1900" i="0" u="none" strike="noStrike" cap="none">
              <a:solidFill>
                <a:schemeClr val="accent1"/>
              </a:solidFill>
              <a:latin typeface="Montserrat"/>
              <a:ea typeface="Montserrat"/>
              <a:cs typeface="Montserrat"/>
              <a:sym typeface="Montserrat"/>
            </a:endParaRPr>
          </a:p>
        </p:txBody>
      </p:sp>
      <p:sp>
        <p:nvSpPr>
          <p:cNvPr id="577" name="Google Shape;577;p65"/>
          <p:cNvSpPr/>
          <p:nvPr/>
        </p:nvSpPr>
        <p:spPr>
          <a:xfrm>
            <a:off x="764695" y="2390768"/>
            <a:ext cx="8176361" cy="3767150"/>
          </a:xfrm>
          <a:custGeom>
            <a:avLst/>
            <a:gdLst/>
            <a:ahLst/>
            <a:cxnLst/>
            <a:rect l="l" t="t" r="r" b="b"/>
            <a:pathLst>
              <a:path w="5281" h="1635" extrusionOk="0">
                <a:moveTo>
                  <a:pt x="0" y="1634"/>
                </a:moveTo>
                <a:lnTo>
                  <a:pt x="0" y="1089"/>
                </a:lnTo>
                <a:lnTo>
                  <a:pt x="1760" y="1089"/>
                </a:lnTo>
                <a:lnTo>
                  <a:pt x="1760" y="544"/>
                </a:lnTo>
                <a:lnTo>
                  <a:pt x="3520" y="544"/>
                </a:lnTo>
                <a:lnTo>
                  <a:pt x="3520" y="0"/>
                </a:lnTo>
                <a:lnTo>
                  <a:pt x="5280" y="0"/>
                </a:lnTo>
              </a:path>
            </a:pathLst>
          </a:custGeom>
          <a:noFill/>
          <a:ln w="38100" cap="rnd" cmpd="sng">
            <a:solidFill>
              <a:srgbClr val="C7478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600">
              <a:solidFill>
                <a:schemeClr val="accent1"/>
              </a:solidFill>
              <a:latin typeface="Montserrat"/>
              <a:ea typeface="Montserrat"/>
              <a:cs typeface="Montserrat"/>
              <a:sym typeface="Montserrat"/>
            </a:endParaRPr>
          </a:p>
        </p:txBody>
      </p:sp>
      <p:sp>
        <p:nvSpPr>
          <p:cNvPr id="578" name="Google Shape;578;p65"/>
          <p:cNvSpPr txBox="1"/>
          <p:nvPr/>
        </p:nvSpPr>
        <p:spPr>
          <a:xfrm>
            <a:off x="6361375" y="1958684"/>
            <a:ext cx="2472900" cy="246300"/>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None/>
            </a:pPr>
            <a:r>
              <a:rPr lang="en" sz="1600" b="1">
                <a:solidFill>
                  <a:srgbClr val="80B5DB"/>
                </a:solidFill>
                <a:latin typeface="Montserrat"/>
                <a:ea typeface="Montserrat"/>
                <a:cs typeface="Montserrat"/>
                <a:sym typeface="Montserrat"/>
              </a:rPr>
              <a:t>Future Proofing</a:t>
            </a:r>
            <a:endParaRPr sz="1900" i="0" u="none" strike="noStrike" cap="none">
              <a:solidFill>
                <a:srgbClr val="80B5DB"/>
              </a:solidFill>
              <a:latin typeface="Montserrat"/>
              <a:ea typeface="Montserrat"/>
              <a:cs typeface="Montserrat"/>
              <a:sym typeface="Montserrat"/>
            </a:endParaRPr>
          </a:p>
        </p:txBody>
      </p:sp>
      <p:sp>
        <p:nvSpPr>
          <p:cNvPr id="579" name="Google Shape;579;p65"/>
          <p:cNvSpPr txBox="1"/>
          <p:nvPr/>
        </p:nvSpPr>
        <p:spPr>
          <a:xfrm>
            <a:off x="1004095" y="5099035"/>
            <a:ext cx="2576400" cy="1164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600">
                <a:solidFill>
                  <a:schemeClr val="accent1"/>
                </a:solidFill>
                <a:latin typeface="Montserrat"/>
                <a:ea typeface="Montserrat"/>
                <a:cs typeface="Montserrat"/>
                <a:sym typeface="Montserrat"/>
              </a:rPr>
              <a:t>Speed Bumps don’t stop us from getting anywhere we really want to be, </a:t>
            </a:r>
            <a:endParaRPr sz="16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600">
                <a:solidFill>
                  <a:schemeClr val="accent1"/>
                </a:solidFill>
                <a:latin typeface="Montserrat"/>
                <a:ea typeface="Montserrat"/>
                <a:cs typeface="Montserrat"/>
                <a:sym typeface="Montserrat"/>
              </a:rPr>
              <a:t>they just help us get there safely.  </a:t>
            </a:r>
            <a:endParaRPr sz="1600">
              <a:solidFill>
                <a:schemeClr val="accen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6"/>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585" name="Google Shape;585;p66"/>
          <p:cNvSpPr txBox="1">
            <a:spLocks noGrp="1"/>
          </p:cNvSpPr>
          <p:nvPr>
            <p:ph type="title"/>
          </p:nvPr>
        </p:nvSpPr>
        <p:spPr>
          <a:xfrm>
            <a:off x="680072" y="542244"/>
            <a:ext cx="8216100" cy="6300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None/>
            </a:pPr>
            <a:r>
              <a:rPr lang="en" sz="2800">
                <a:solidFill>
                  <a:schemeClr val="accent1"/>
                </a:solidFill>
              </a:rPr>
              <a:t>Next Steps Can Begin Tomorrow!</a:t>
            </a:r>
            <a:endParaRPr sz="3200"/>
          </a:p>
        </p:txBody>
      </p:sp>
      <p:sp>
        <p:nvSpPr>
          <p:cNvPr id="586" name="Google Shape;586;p66"/>
          <p:cNvSpPr txBox="1"/>
          <p:nvPr/>
        </p:nvSpPr>
        <p:spPr>
          <a:xfrm>
            <a:off x="895584" y="6031300"/>
            <a:ext cx="7543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accent1"/>
              </a:solidFill>
              <a:latin typeface="Montserrat Medium"/>
              <a:ea typeface="Montserrat Medium"/>
              <a:cs typeface="Montserrat Medium"/>
              <a:sym typeface="Montserrat Medium"/>
            </a:endParaRPr>
          </a:p>
        </p:txBody>
      </p:sp>
      <p:grpSp>
        <p:nvGrpSpPr>
          <p:cNvPr id="587" name="Google Shape;587;p66"/>
          <p:cNvGrpSpPr/>
          <p:nvPr/>
        </p:nvGrpSpPr>
        <p:grpSpPr>
          <a:xfrm>
            <a:off x="498666" y="4646022"/>
            <a:ext cx="9073602" cy="1857345"/>
            <a:chOff x="379936" y="5807528"/>
            <a:chExt cx="6913220" cy="2321681"/>
          </a:xfrm>
        </p:grpSpPr>
        <p:sp>
          <p:nvSpPr>
            <p:cNvPr id="588" name="Google Shape;588;p66"/>
            <p:cNvSpPr txBox="1"/>
            <p:nvPr/>
          </p:nvSpPr>
          <p:spPr>
            <a:xfrm>
              <a:off x="783750" y="5807528"/>
              <a:ext cx="5747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rgbClr val="6D9EEB"/>
                  </a:solidFill>
                  <a:latin typeface="Montserrat"/>
                  <a:ea typeface="Montserrat"/>
                  <a:cs typeface="Montserrat"/>
                  <a:sym typeface="Montserrat"/>
                </a:rPr>
                <a:t>Make it Cross-Curricular!</a:t>
              </a:r>
              <a:endParaRPr sz="2000">
                <a:solidFill>
                  <a:srgbClr val="6D9EEB"/>
                </a:solidFill>
                <a:latin typeface="Montserrat Medium"/>
                <a:ea typeface="Montserrat Medium"/>
                <a:cs typeface="Montserrat Medium"/>
                <a:sym typeface="Montserrat Medium"/>
              </a:endParaRPr>
            </a:p>
          </p:txBody>
        </p:sp>
        <p:sp>
          <p:nvSpPr>
            <p:cNvPr id="589" name="Google Shape;589;p66"/>
            <p:cNvSpPr txBox="1"/>
            <p:nvPr/>
          </p:nvSpPr>
          <p:spPr>
            <a:xfrm>
              <a:off x="379936" y="6282109"/>
              <a:ext cx="3421800" cy="184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6D9EEB"/>
                  </a:solidFill>
                  <a:latin typeface="Montserrat"/>
                  <a:ea typeface="Montserrat"/>
                  <a:cs typeface="Montserrat"/>
                  <a:sym typeface="Montserrat"/>
                </a:rPr>
                <a:t>English-Language-Arts</a:t>
              </a:r>
              <a:endParaRPr sz="1500" b="1">
                <a:solidFill>
                  <a:srgbClr val="6D9EEB"/>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ELA (or ESL) Teachers can follow up by asking students to craft a persuasive hand-written note to accompany their DIMS SCORE</a:t>
              </a:r>
              <a:r>
                <a:rPr lang="en" sz="1500" baseline="30000">
                  <a:solidFill>
                    <a:schemeClr val="accent1"/>
                  </a:solidFill>
                  <a:latin typeface="Montserrat"/>
                  <a:ea typeface="Montserrat"/>
                  <a:cs typeface="Montserrat"/>
                  <a:sym typeface="Montserrat"/>
                </a:rPr>
                <a:t>®</a:t>
              </a:r>
              <a:r>
                <a:rPr lang="en" sz="1500">
                  <a:solidFill>
                    <a:schemeClr val="accent1"/>
                  </a:solidFill>
                  <a:latin typeface="Montserrat"/>
                  <a:ea typeface="Montserrat"/>
                  <a:cs typeface="Montserrat"/>
                  <a:sym typeface="Montserrat"/>
                </a:rPr>
                <a:t> Report.</a:t>
              </a:r>
              <a:endParaRPr sz="1500">
                <a:solidFill>
                  <a:srgbClr val="6D9EEB"/>
                </a:solidFill>
                <a:latin typeface="Montserrat"/>
                <a:ea typeface="Montserrat"/>
                <a:cs typeface="Montserrat"/>
                <a:sym typeface="Montserrat"/>
              </a:endParaRPr>
            </a:p>
          </p:txBody>
        </p:sp>
        <p:sp>
          <p:nvSpPr>
            <p:cNvPr id="590" name="Google Shape;590;p66"/>
            <p:cNvSpPr txBox="1"/>
            <p:nvPr/>
          </p:nvSpPr>
          <p:spPr>
            <a:xfrm>
              <a:off x="4050457" y="6282094"/>
              <a:ext cx="3242700" cy="184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6D9EEB"/>
                  </a:solidFill>
                  <a:latin typeface="Montserrat"/>
                  <a:ea typeface="Montserrat"/>
                  <a:cs typeface="Montserrat"/>
                  <a:sym typeface="Montserrat"/>
                </a:rPr>
                <a:t>Science-Geography</a:t>
              </a:r>
              <a:endParaRPr sz="1500" b="1">
                <a:solidFill>
                  <a:srgbClr val="6D9EEB"/>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STEM Teachers can use the Earth Day</a:t>
              </a:r>
              <a:endParaRPr sz="15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Lesson Plans to discuss how thoughtful consumption is an upstream solution to climate change.</a:t>
              </a:r>
              <a:endParaRPr sz="1500" b="1">
                <a:solidFill>
                  <a:srgbClr val="6D9EEB"/>
                </a:solidFill>
                <a:latin typeface="Montserrat"/>
                <a:ea typeface="Montserrat"/>
                <a:cs typeface="Montserrat"/>
                <a:sym typeface="Montserrat"/>
              </a:endParaRPr>
            </a:p>
          </p:txBody>
        </p:sp>
      </p:grpSp>
      <p:grpSp>
        <p:nvGrpSpPr>
          <p:cNvPr id="591" name="Google Shape;591;p66"/>
          <p:cNvGrpSpPr/>
          <p:nvPr/>
        </p:nvGrpSpPr>
        <p:grpSpPr>
          <a:xfrm>
            <a:off x="498650" y="2566606"/>
            <a:ext cx="8773906" cy="2139749"/>
            <a:chOff x="379924" y="3208258"/>
            <a:chExt cx="6684881" cy="2674686"/>
          </a:xfrm>
        </p:grpSpPr>
        <p:sp>
          <p:nvSpPr>
            <p:cNvPr id="592" name="Google Shape;592;p66"/>
            <p:cNvSpPr txBox="1"/>
            <p:nvPr/>
          </p:nvSpPr>
          <p:spPr>
            <a:xfrm>
              <a:off x="4051905" y="3684844"/>
              <a:ext cx="3012900" cy="219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C7478F"/>
                  </a:solidFill>
                  <a:latin typeface="Montserrat"/>
                  <a:ea typeface="Montserrat"/>
                  <a:cs typeface="Montserrat"/>
                  <a:sym typeface="Montserrat"/>
                </a:rPr>
                <a:t>Bonus Assignment </a:t>
              </a:r>
              <a:endParaRPr sz="1500" b="1">
                <a:solidFill>
                  <a:srgbClr val="C7478F"/>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Task students with introducing thinking before buying to their siblings, cousins, or friends as way to avoid disappointment.</a:t>
              </a:r>
              <a:endParaRPr sz="15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600">
                <a:solidFill>
                  <a:schemeClr val="accent1"/>
                </a:solidFill>
                <a:latin typeface="Montserrat"/>
                <a:ea typeface="Montserrat"/>
                <a:cs typeface="Montserrat"/>
                <a:sym typeface="Montserrat"/>
              </a:endParaRPr>
            </a:p>
          </p:txBody>
        </p:sp>
        <p:sp>
          <p:nvSpPr>
            <p:cNvPr id="593" name="Google Shape;593;p66"/>
            <p:cNvSpPr txBox="1"/>
            <p:nvPr/>
          </p:nvSpPr>
          <p:spPr>
            <a:xfrm>
              <a:off x="379924" y="3684844"/>
              <a:ext cx="3361200" cy="184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C7478F"/>
                  </a:solidFill>
                  <a:latin typeface="Montserrat"/>
                  <a:ea typeface="Montserrat"/>
                  <a:cs typeface="Montserrat"/>
                  <a:sym typeface="Montserrat"/>
                </a:rPr>
                <a:t>“Bell-Ringer” Activity</a:t>
              </a:r>
              <a:endParaRPr sz="1500" b="1">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1500">
                  <a:solidFill>
                    <a:schemeClr val="accent1"/>
                  </a:solidFill>
                  <a:latin typeface="Montserrat"/>
                  <a:ea typeface="Montserrat"/>
                  <a:cs typeface="Montserrat"/>
                  <a:sym typeface="Montserrat"/>
                </a:rPr>
                <a:t>Make financial reasoning a habit; end each week with a </a:t>
              </a:r>
              <a:r>
                <a:rPr lang="en" sz="1500" i="1">
                  <a:solidFill>
                    <a:schemeClr val="accent1"/>
                  </a:solidFill>
                  <a:latin typeface="Montserrat"/>
                  <a:ea typeface="Montserrat"/>
                  <a:cs typeface="Montserrat"/>
                  <a:sym typeface="Montserrat"/>
                </a:rPr>
                <a:t>“Friday 5-Min Financial Sense Check-In” </a:t>
              </a:r>
              <a:r>
                <a:rPr lang="en" sz="1500">
                  <a:solidFill>
                    <a:schemeClr val="accent1"/>
                  </a:solidFill>
                  <a:latin typeface="Montserrat"/>
                  <a:ea typeface="Montserrat"/>
                  <a:cs typeface="Montserrat"/>
                  <a:sym typeface="Montserrat"/>
                </a:rPr>
                <a:t>by calculating the DIMS SCORE</a:t>
              </a:r>
              <a:r>
                <a:rPr lang="en" sz="1500" baseline="30000">
                  <a:solidFill>
                    <a:schemeClr val="accent1"/>
                  </a:solidFill>
                  <a:latin typeface="Montserrat"/>
                  <a:ea typeface="Montserrat"/>
                  <a:cs typeface="Montserrat"/>
                  <a:sym typeface="Montserrat"/>
                </a:rPr>
                <a:t>®</a:t>
              </a:r>
              <a:r>
                <a:rPr lang="en" sz="1500">
                  <a:solidFill>
                    <a:schemeClr val="accent1"/>
                  </a:solidFill>
                  <a:latin typeface="Montserrat"/>
                  <a:ea typeface="Montserrat"/>
                  <a:cs typeface="Montserrat"/>
                  <a:sym typeface="Montserrat"/>
                </a:rPr>
                <a:t> for a purchase.</a:t>
              </a:r>
              <a:r>
                <a:rPr lang="en">
                  <a:solidFill>
                    <a:schemeClr val="accent1"/>
                  </a:solidFill>
                  <a:latin typeface="Montserrat"/>
                  <a:ea typeface="Montserrat"/>
                  <a:cs typeface="Montserrat"/>
                  <a:sym typeface="Montserrat"/>
                </a:rPr>
                <a:t> </a:t>
              </a:r>
              <a:endParaRPr>
                <a:solidFill>
                  <a:schemeClr val="accent1"/>
                </a:solidFill>
                <a:latin typeface="Montserrat"/>
                <a:ea typeface="Montserrat"/>
                <a:cs typeface="Montserrat"/>
                <a:sym typeface="Montserrat"/>
              </a:endParaRPr>
            </a:p>
          </p:txBody>
        </p:sp>
        <p:sp>
          <p:nvSpPr>
            <p:cNvPr id="594" name="Google Shape;594;p66"/>
            <p:cNvSpPr txBox="1"/>
            <p:nvPr/>
          </p:nvSpPr>
          <p:spPr>
            <a:xfrm>
              <a:off x="973729" y="3208258"/>
              <a:ext cx="57477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rgbClr val="C7478F"/>
                  </a:solidFill>
                  <a:latin typeface="Montserrat"/>
                  <a:ea typeface="Montserrat"/>
                  <a:cs typeface="Montserrat"/>
                  <a:sym typeface="Montserrat"/>
                </a:rPr>
                <a:t>Term Already Planned?</a:t>
              </a:r>
              <a:endParaRPr sz="2000">
                <a:solidFill>
                  <a:srgbClr val="C7478F"/>
                </a:solidFill>
                <a:latin typeface="Montserrat Medium"/>
                <a:ea typeface="Montserrat Medium"/>
                <a:cs typeface="Montserrat Medium"/>
                <a:sym typeface="Montserrat Medium"/>
              </a:endParaRPr>
            </a:p>
          </p:txBody>
        </p:sp>
      </p:grpSp>
      <p:sp>
        <p:nvSpPr>
          <p:cNvPr id="595" name="Google Shape;595;p66"/>
          <p:cNvSpPr txBox="1"/>
          <p:nvPr/>
        </p:nvSpPr>
        <p:spPr>
          <a:xfrm>
            <a:off x="2248285" y="1269113"/>
            <a:ext cx="49983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TRY</a:t>
            </a:r>
            <a:r>
              <a:rPr lang="en" sz="1600" b="1">
                <a:solidFill>
                  <a:schemeClr val="accent1"/>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the DIMS SCORE</a:t>
            </a:r>
            <a:r>
              <a:rPr lang="en" sz="1600" baseline="30000">
                <a:solidFill>
                  <a:schemeClr val="accent1"/>
                </a:solidFill>
                <a:latin typeface="Montserrat"/>
                <a:ea typeface="Montserrat"/>
                <a:cs typeface="Montserrat"/>
                <a:sym typeface="Montserrat"/>
              </a:rPr>
              <a:t>®</a:t>
            </a:r>
            <a:r>
              <a:rPr lang="en" sz="1600">
                <a:solidFill>
                  <a:schemeClr val="accent1"/>
                </a:solidFill>
                <a:latin typeface="Montserrat"/>
                <a:ea typeface="Montserrat"/>
                <a:cs typeface="Montserrat"/>
                <a:sym typeface="Montserrat"/>
              </a:rPr>
              <a:t> Calculator yourself. </a:t>
            </a:r>
            <a:endParaRPr sz="16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SHOW</a:t>
            </a:r>
            <a:r>
              <a:rPr lang="en" sz="1600" b="1">
                <a:solidFill>
                  <a:srgbClr val="368626"/>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your class your own example. </a:t>
            </a:r>
            <a:endParaRPr sz="1600">
              <a:solidFill>
                <a:schemeClr val="accen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MODEL</a:t>
            </a:r>
            <a:r>
              <a:rPr lang="en" sz="1600" b="1">
                <a:solidFill>
                  <a:schemeClr val="accent1"/>
                </a:solidFill>
                <a:latin typeface="Montserrat"/>
                <a:ea typeface="Montserrat"/>
                <a:cs typeface="Montserrat"/>
                <a:sym typeface="Montserrat"/>
              </a:rPr>
              <a:t> </a:t>
            </a:r>
            <a:r>
              <a:rPr lang="en" sz="1600">
                <a:solidFill>
                  <a:schemeClr val="accent1"/>
                </a:solidFill>
                <a:latin typeface="Montserrat"/>
                <a:ea typeface="Montserrat"/>
                <a:cs typeface="Montserrat"/>
                <a:sym typeface="Montserrat"/>
              </a:rPr>
              <a:t>how even you find the tool helpful. </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7"/>
          <p:cNvSpPr txBox="1">
            <a:spLocks noGrp="1"/>
          </p:cNvSpPr>
          <p:nvPr>
            <p:ph type="title"/>
          </p:nvPr>
        </p:nvSpPr>
        <p:spPr>
          <a:xfrm>
            <a:off x="398475" y="456223"/>
            <a:ext cx="8804400" cy="1866600"/>
          </a:xfrm>
          <a:prstGeom prst="rect">
            <a:avLst/>
          </a:prstGeom>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endParaRPr sz="2000">
              <a:solidFill>
                <a:schemeClr val="accent1"/>
              </a:solidFill>
            </a:endParaRPr>
          </a:p>
          <a:p>
            <a:pPr marL="0" marR="0" lvl="0" indent="0" algn="ctr" rtl="0">
              <a:lnSpc>
                <a:spcPct val="115000"/>
              </a:lnSpc>
              <a:spcBef>
                <a:spcPts val="0"/>
              </a:spcBef>
              <a:spcAft>
                <a:spcPts val="0"/>
              </a:spcAft>
              <a:buNone/>
            </a:pPr>
            <a:endParaRPr sz="2000">
              <a:solidFill>
                <a:schemeClr val="accent1"/>
              </a:solidFill>
            </a:endParaRPr>
          </a:p>
          <a:p>
            <a:pPr marL="0" marR="0" lvl="0" indent="0" algn="ctr" rtl="0">
              <a:lnSpc>
                <a:spcPct val="115000"/>
              </a:lnSpc>
              <a:spcBef>
                <a:spcPts val="0"/>
              </a:spcBef>
              <a:spcAft>
                <a:spcPts val="0"/>
              </a:spcAft>
              <a:buNone/>
            </a:pPr>
            <a:endParaRPr sz="2000">
              <a:solidFill>
                <a:schemeClr val="accent1"/>
              </a:solidFill>
            </a:endParaRPr>
          </a:p>
          <a:p>
            <a:pPr marL="0" marR="0" lvl="0" indent="0" algn="ctr" rtl="0">
              <a:lnSpc>
                <a:spcPct val="115000"/>
              </a:lnSpc>
              <a:spcBef>
                <a:spcPts val="0"/>
              </a:spcBef>
              <a:spcAft>
                <a:spcPts val="0"/>
              </a:spcAft>
              <a:buNone/>
            </a:pPr>
            <a:r>
              <a:rPr lang="en" sz="2800">
                <a:solidFill>
                  <a:schemeClr val="accent1"/>
                </a:solidFill>
              </a:rPr>
              <a:t>Finally, please </a:t>
            </a:r>
            <a:r>
              <a:rPr lang="en" sz="2800" b="0">
                <a:solidFill>
                  <a:srgbClr val="000000"/>
                </a:solidFill>
                <a:latin typeface="Arial"/>
                <a:ea typeface="Arial"/>
                <a:cs typeface="Arial"/>
                <a:sym typeface="Arial"/>
              </a:rPr>
              <a:t>🙏</a:t>
            </a:r>
            <a:endParaRPr sz="2800">
              <a:solidFill>
                <a:schemeClr val="accent1"/>
              </a:solidFill>
            </a:endParaRPr>
          </a:p>
          <a:p>
            <a:pPr marL="0" marR="0" lvl="0" indent="0" algn="ctr" rtl="0">
              <a:lnSpc>
                <a:spcPct val="115000"/>
              </a:lnSpc>
              <a:spcBef>
                <a:spcPts val="0"/>
              </a:spcBef>
              <a:spcAft>
                <a:spcPts val="0"/>
              </a:spcAft>
              <a:buNone/>
            </a:pPr>
            <a:r>
              <a:rPr lang="en" sz="2800">
                <a:solidFill>
                  <a:schemeClr val="accent1"/>
                </a:solidFill>
              </a:rPr>
              <a:t>let us know how it goes!</a:t>
            </a:r>
            <a:endParaRPr sz="2000">
              <a:solidFill>
                <a:schemeClr val="accent1"/>
              </a:solidFill>
            </a:endParaRPr>
          </a:p>
          <a:p>
            <a:pPr marL="0" marR="0" lvl="0" indent="0" algn="ctr" rtl="0">
              <a:lnSpc>
                <a:spcPct val="115000"/>
              </a:lnSpc>
              <a:spcBef>
                <a:spcPts val="0"/>
              </a:spcBef>
              <a:spcAft>
                <a:spcPts val="0"/>
              </a:spcAft>
              <a:buNone/>
            </a:pPr>
            <a:endParaRPr sz="900">
              <a:solidFill>
                <a:schemeClr val="accent1"/>
              </a:solidFill>
            </a:endParaRPr>
          </a:p>
          <a:p>
            <a:pPr marL="0" marR="0" lvl="0" indent="0" algn="ctr" rtl="0">
              <a:lnSpc>
                <a:spcPct val="115000"/>
              </a:lnSpc>
              <a:spcBef>
                <a:spcPts val="0"/>
              </a:spcBef>
              <a:spcAft>
                <a:spcPts val="0"/>
              </a:spcAft>
              <a:buNone/>
            </a:pPr>
            <a:endParaRPr sz="2700">
              <a:solidFill>
                <a:schemeClr val="accent1"/>
              </a:solidFill>
            </a:endParaRPr>
          </a:p>
        </p:txBody>
      </p:sp>
      <p:sp>
        <p:nvSpPr>
          <p:cNvPr id="601" name="Google Shape;601;p67"/>
          <p:cNvSpPr txBox="1">
            <a:spLocks noGrp="1"/>
          </p:cNvSpPr>
          <p:nvPr>
            <p:ph type="sldNum" idx="12"/>
          </p:nvPr>
        </p:nvSpPr>
        <p:spPr>
          <a:xfrm>
            <a:off x="8896081" y="6634071"/>
            <a:ext cx="576000" cy="5598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
        <p:nvSpPr>
          <p:cNvPr id="602" name="Google Shape;602;p67"/>
          <p:cNvSpPr txBox="1"/>
          <p:nvPr/>
        </p:nvSpPr>
        <p:spPr>
          <a:xfrm>
            <a:off x="1335600" y="2610710"/>
            <a:ext cx="6930000" cy="49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We treat every syllable of feedback like </a:t>
            </a:r>
            <a:r>
              <a:rPr lang="en" sz="2000" b="1">
                <a:solidFill>
                  <a:srgbClr val="F1C232"/>
                </a:solidFill>
                <a:latin typeface="Montserrat"/>
                <a:ea typeface="Montserrat"/>
                <a:cs typeface="Montserrat"/>
                <a:sym typeface="Montserrat"/>
              </a:rPr>
              <a:t>gold</a:t>
            </a:r>
            <a:r>
              <a:rPr lang="en" sz="2000" b="1">
                <a:solidFill>
                  <a:schemeClr val="accent1"/>
                </a:solidFill>
                <a:latin typeface="Montserrat"/>
                <a:ea typeface="Montserrat"/>
                <a:cs typeface="Montserrat"/>
                <a:sym typeface="Montserrat"/>
              </a:rPr>
              <a:t>.</a:t>
            </a:r>
            <a:endParaRPr sz="2000" b="1">
              <a:solidFill>
                <a:schemeClr val="accent1"/>
              </a:solidFill>
              <a:latin typeface="Montserrat"/>
              <a:ea typeface="Montserrat"/>
              <a:cs typeface="Montserrat"/>
              <a:sym typeface="Montserrat"/>
            </a:endParaRPr>
          </a:p>
        </p:txBody>
      </p:sp>
      <p:sp>
        <p:nvSpPr>
          <p:cNvPr id="603" name="Google Shape;603;p67"/>
          <p:cNvSpPr txBox="1"/>
          <p:nvPr/>
        </p:nvSpPr>
        <p:spPr>
          <a:xfrm>
            <a:off x="750094" y="4840240"/>
            <a:ext cx="81009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
        <p:nvSpPr>
          <p:cNvPr id="604" name="Google Shape;604;p67"/>
          <p:cNvSpPr txBox="1"/>
          <p:nvPr/>
        </p:nvSpPr>
        <p:spPr>
          <a:xfrm>
            <a:off x="1470263" y="3709900"/>
            <a:ext cx="6660600" cy="213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u="sng">
                <a:solidFill>
                  <a:srgbClr val="C7478F"/>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karen@giftingsense.org</a:t>
            </a:r>
            <a:endParaRPr sz="2000" b="1">
              <a:solidFill>
                <a:srgbClr val="C7478F"/>
              </a:solidFill>
              <a:latin typeface="Montserrat"/>
              <a:ea typeface="Montserrat"/>
              <a:cs typeface="Montserrat"/>
              <a:sym typeface="Montserrat"/>
            </a:endParaRPr>
          </a:p>
          <a:p>
            <a:pPr marL="0" lvl="0" indent="0" algn="l" rtl="0">
              <a:lnSpc>
                <a:spcPct val="115000"/>
              </a:lnSpc>
              <a:spcBef>
                <a:spcPts val="0"/>
              </a:spcBef>
              <a:spcAft>
                <a:spcPts val="0"/>
              </a:spcAft>
              <a:buNone/>
            </a:pPr>
            <a:endParaRPr sz="2000" b="1">
              <a:solidFill>
                <a:srgbClr val="C7478F"/>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2000" b="1">
              <a:solidFill>
                <a:srgbClr val="368626"/>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2000" b="1">
                <a:solidFill>
                  <a:schemeClr val="accent1"/>
                </a:solidFill>
                <a:latin typeface="Montserrat"/>
                <a:ea typeface="Montserrat"/>
                <a:cs typeface="Montserrat"/>
                <a:sym typeface="Montserrat"/>
              </a:rPr>
              <a:t>Or, Reach Out via the Contact Us Form on giftingsense.org</a:t>
            </a:r>
            <a:endParaRPr sz="2000" b="1">
              <a:solidFill>
                <a:schemeClr val="accent1"/>
              </a:solidFill>
              <a:latin typeface="Montserrat"/>
              <a:ea typeface="Montserrat"/>
              <a:cs typeface="Montserrat"/>
              <a:sym typeface="Montserrat"/>
            </a:endParaRPr>
          </a:p>
          <a:p>
            <a:pPr marL="0" lvl="0" indent="0" algn="l" rtl="0">
              <a:spcBef>
                <a:spcPts val="0"/>
              </a:spcBef>
              <a:spcAft>
                <a:spcPts val="0"/>
              </a:spcAft>
              <a:buNone/>
            </a:pP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8"/>
          <p:cNvSpPr txBox="1">
            <a:spLocks noGrp="1"/>
          </p:cNvSpPr>
          <p:nvPr>
            <p:ph type="title"/>
          </p:nvPr>
        </p:nvSpPr>
        <p:spPr>
          <a:xfrm>
            <a:off x="1364848" y="1267600"/>
            <a:ext cx="6871500" cy="1104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lt1"/>
              </a:buClr>
              <a:buSzPct val="84375"/>
              <a:buFont typeface="Geo"/>
              <a:buNone/>
            </a:pPr>
            <a:r>
              <a:rPr lang="en" sz="3200">
                <a:solidFill>
                  <a:srgbClr val="C7478F"/>
                </a:solidFill>
              </a:rPr>
              <a:t>Thank You </a:t>
            </a:r>
            <a:endParaRPr sz="3200">
              <a:solidFill>
                <a:srgbClr val="C7478F"/>
              </a:solidFill>
            </a:endParaRPr>
          </a:p>
          <a:p>
            <a:pPr marL="0" lvl="0" indent="0" algn="ctr" rtl="0">
              <a:lnSpc>
                <a:spcPct val="100000"/>
              </a:lnSpc>
              <a:spcBef>
                <a:spcPts val="0"/>
              </a:spcBef>
              <a:spcAft>
                <a:spcPts val="0"/>
              </a:spcAft>
              <a:buClr>
                <a:schemeClr val="lt1"/>
              </a:buClr>
              <a:buSzPct val="84375"/>
              <a:buFont typeface="Geo"/>
              <a:buNone/>
            </a:pPr>
            <a:r>
              <a:rPr lang="en" sz="3200">
                <a:solidFill>
                  <a:srgbClr val="C7478F"/>
                </a:solidFill>
              </a:rPr>
              <a:t>For Your Time Today!</a:t>
            </a:r>
            <a:endParaRPr sz="3200">
              <a:solidFill>
                <a:srgbClr val="C7478F"/>
              </a:solidFill>
            </a:endParaRPr>
          </a:p>
          <a:p>
            <a:pPr marL="0" lvl="0" indent="0" algn="l" rtl="0">
              <a:lnSpc>
                <a:spcPct val="100000"/>
              </a:lnSpc>
              <a:spcBef>
                <a:spcPts val="0"/>
              </a:spcBef>
              <a:spcAft>
                <a:spcPts val="0"/>
              </a:spcAft>
              <a:buClr>
                <a:schemeClr val="lt1"/>
              </a:buClr>
              <a:buSzPct val="84375"/>
              <a:buFont typeface="Geo"/>
              <a:buNone/>
            </a:pPr>
            <a:endParaRPr sz="3200"/>
          </a:p>
        </p:txBody>
      </p:sp>
      <p:sp>
        <p:nvSpPr>
          <p:cNvPr id="610" name="Google Shape;610;p68"/>
          <p:cNvSpPr txBox="1"/>
          <p:nvPr/>
        </p:nvSpPr>
        <p:spPr>
          <a:xfrm>
            <a:off x="1500600" y="2516825"/>
            <a:ext cx="6600000" cy="2593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900" b="1">
                <a:solidFill>
                  <a:schemeClr val="accent1"/>
                </a:solidFill>
                <a:latin typeface="Montserrat"/>
                <a:ea typeface="Montserrat"/>
                <a:cs typeface="Montserrat"/>
                <a:sym typeface="Montserrat"/>
              </a:rPr>
              <a:t>We hope this session inspires you to</a:t>
            </a:r>
            <a:endParaRPr sz="19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900" b="1">
                <a:solidFill>
                  <a:srgbClr val="C7478F"/>
                </a:solidFill>
                <a:latin typeface="Montserrat"/>
                <a:ea typeface="Montserrat"/>
                <a:cs typeface="Montserrat"/>
                <a:sym typeface="Montserrat"/>
              </a:rPr>
              <a:t>give your students the best gift ever: </a:t>
            </a:r>
            <a:endParaRPr sz="1900" b="1">
              <a:solidFill>
                <a:srgbClr val="C7478F"/>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Practice thinking before buying until</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it becomes a habit.</a:t>
            </a:r>
            <a:endParaRPr sz="1800" b="1">
              <a:solidFill>
                <a:schemeClr val="accent1"/>
              </a:solidFill>
              <a:latin typeface="Montserrat"/>
              <a:ea typeface="Montserrat"/>
              <a:cs typeface="Montserrat"/>
              <a:sym typeface="Montserrat"/>
            </a:endParaRPr>
          </a:p>
          <a:p>
            <a:pPr marL="0" marR="0" lvl="0" indent="0" algn="l" rtl="0">
              <a:spcBef>
                <a:spcPts val="0"/>
              </a:spcBef>
              <a:spcAft>
                <a:spcPts val="0"/>
              </a:spcAft>
              <a:buNone/>
            </a:pP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At the end of our time together, </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we hope you understand how that</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helps them, their families, </a:t>
            </a:r>
            <a:endParaRPr sz="1800" b="1">
              <a:solidFill>
                <a:schemeClr val="accent1"/>
              </a:solidFill>
              <a:latin typeface="Montserrat"/>
              <a:ea typeface="Montserrat"/>
              <a:cs typeface="Montserrat"/>
              <a:sym typeface="Montserrat"/>
            </a:endParaRPr>
          </a:p>
          <a:p>
            <a:pPr marL="0" marR="0" lvl="0" indent="0" algn="ctr" rtl="0">
              <a:spcBef>
                <a:spcPts val="0"/>
              </a:spcBef>
              <a:spcAft>
                <a:spcPts val="0"/>
              </a:spcAft>
              <a:buNone/>
            </a:pPr>
            <a:r>
              <a:rPr lang="en" sz="1800" b="1">
                <a:solidFill>
                  <a:schemeClr val="accent1"/>
                </a:solidFill>
                <a:latin typeface="Montserrat"/>
                <a:ea typeface="Montserrat"/>
                <a:cs typeface="Montserrat"/>
                <a:sym typeface="Montserrat"/>
              </a:rPr>
              <a:t>and the planet!</a:t>
            </a:r>
            <a:endParaRPr sz="1800" b="1">
              <a:solidFill>
                <a:schemeClr val="accent1"/>
              </a:solidFill>
              <a:latin typeface="Montserrat"/>
              <a:ea typeface="Montserrat"/>
              <a:cs typeface="Montserrat"/>
              <a:sym typeface="Montserrat"/>
            </a:endParaRPr>
          </a:p>
        </p:txBody>
      </p:sp>
      <p:pic>
        <p:nvPicPr>
          <p:cNvPr id="611" name="Google Shape;611;p68" descr="School boy outline"/>
          <p:cNvPicPr preferRelativeResize="0"/>
          <p:nvPr/>
        </p:nvPicPr>
        <p:blipFill rotWithShape="1">
          <a:blip r:embed="rId3">
            <a:alphaModFix/>
          </a:blip>
          <a:srcRect/>
          <a:stretch/>
        </p:blipFill>
        <p:spPr>
          <a:xfrm>
            <a:off x="2398153" y="5511458"/>
            <a:ext cx="733240" cy="733240"/>
          </a:xfrm>
          <a:prstGeom prst="rect">
            <a:avLst/>
          </a:prstGeom>
          <a:noFill/>
          <a:ln>
            <a:noFill/>
          </a:ln>
        </p:spPr>
      </p:pic>
      <p:pic>
        <p:nvPicPr>
          <p:cNvPr id="612" name="Google Shape;612;p68" descr="School girl outline"/>
          <p:cNvPicPr preferRelativeResize="0"/>
          <p:nvPr/>
        </p:nvPicPr>
        <p:blipFill rotWithShape="1">
          <a:blip r:embed="rId4">
            <a:alphaModFix/>
          </a:blip>
          <a:srcRect/>
          <a:stretch/>
        </p:blipFill>
        <p:spPr>
          <a:xfrm rot="-867873">
            <a:off x="2857870" y="5422001"/>
            <a:ext cx="741805" cy="741805"/>
          </a:xfrm>
          <a:prstGeom prst="rect">
            <a:avLst/>
          </a:prstGeom>
          <a:noFill/>
          <a:ln>
            <a:noFill/>
          </a:ln>
        </p:spPr>
      </p:pic>
      <p:pic>
        <p:nvPicPr>
          <p:cNvPr id="613" name="Google Shape;613;p68" descr="Suburban scene outline"/>
          <p:cNvPicPr preferRelativeResize="0"/>
          <p:nvPr/>
        </p:nvPicPr>
        <p:blipFill rotWithShape="1">
          <a:blip r:embed="rId5">
            <a:alphaModFix/>
          </a:blip>
          <a:srcRect/>
          <a:stretch/>
        </p:blipFill>
        <p:spPr>
          <a:xfrm>
            <a:off x="4264031" y="5395085"/>
            <a:ext cx="795640" cy="795640"/>
          </a:xfrm>
          <a:prstGeom prst="rect">
            <a:avLst/>
          </a:prstGeom>
          <a:noFill/>
          <a:ln>
            <a:noFill/>
          </a:ln>
        </p:spPr>
      </p:pic>
      <p:pic>
        <p:nvPicPr>
          <p:cNvPr id="614" name="Google Shape;614;p68" title="Teachers, (6).png"/>
          <p:cNvPicPr preferRelativeResize="0"/>
          <p:nvPr/>
        </p:nvPicPr>
        <p:blipFill rotWithShape="1">
          <a:blip r:embed="rId6">
            <a:alphaModFix/>
          </a:blip>
          <a:srcRect l="30941" t="9999" r="19440" b="40005"/>
          <a:stretch/>
        </p:blipFill>
        <p:spPr>
          <a:xfrm rot="1231536">
            <a:off x="5798010" y="5451948"/>
            <a:ext cx="818881" cy="10316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9"/>
          <p:cNvSpPr txBox="1">
            <a:spLocks noGrp="1"/>
          </p:cNvSpPr>
          <p:nvPr>
            <p:ph type="body" idx="1"/>
          </p:nvPr>
        </p:nvSpPr>
        <p:spPr>
          <a:xfrm>
            <a:off x="510750" y="1182725"/>
            <a:ext cx="8713800" cy="5861700"/>
          </a:xfrm>
          <a:prstGeom prst="rect">
            <a:avLst/>
          </a:prstGeom>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770"/>
              <a:buNone/>
            </a:pPr>
            <a:r>
              <a:rPr lang="en" sz="1570"/>
              <a:t>You will be emailed this document and all links to the following resources:</a:t>
            </a:r>
            <a:endParaRPr sz="1570"/>
          </a:p>
          <a:p>
            <a:pPr marL="0" lvl="0" indent="0" algn="l" rtl="0">
              <a:lnSpc>
                <a:spcPct val="90000"/>
              </a:lnSpc>
              <a:spcBef>
                <a:spcPts val="800"/>
              </a:spcBef>
              <a:spcAft>
                <a:spcPts val="0"/>
              </a:spcAft>
              <a:buSzPts val="770"/>
              <a:buNone/>
            </a:pPr>
            <a:endParaRPr sz="1570"/>
          </a:p>
          <a:p>
            <a:pPr marL="457200" lvl="0" indent="-328295" algn="l" rtl="0">
              <a:lnSpc>
                <a:spcPct val="75000"/>
              </a:lnSpc>
              <a:spcBef>
                <a:spcPts val="700"/>
              </a:spcBef>
              <a:spcAft>
                <a:spcPts val="0"/>
              </a:spcAft>
              <a:buSzPts val="1570"/>
              <a:buAutoNum type="arabicPeriod"/>
            </a:pPr>
            <a:r>
              <a:rPr lang="en" sz="1570"/>
              <a:t>Our permissionless mindful spending tool, the DIMS - DOES IT MAKE SENSE?</a:t>
            </a:r>
            <a:r>
              <a:rPr lang="en" sz="1570" baseline="30000"/>
              <a:t>®</a:t>
            </a:r>
            <a:r>
              <a:rPr lang="en" sz="1570"/>
              <a:t> SCORE Calculator:</a:t>
            </a:r>
            <a:endParaRPr sz="1570"/>
          </a:p>
          <a:p>
            <a:pPr marL="457200" lvl="0" indent="0" algn="l" rtl="0">
              <a:lnSpc>
                <a:spcPct val="75000"/>
              </a:lnSpc>
              <a:spcBef>
                <a:spcPts val="700"/>
              </a:spcBef>
              <a:spcAft>
                <a:spcPts val="0"/>
              </a:spcAft>
              <a:buNone/>
            </a:pPr>
            <a:r>
              <a:rPr lang="en" sz="1570" u="sng">
                <a:solidFill>
                  <a:schemeClr val="hlink"/>
                </a:solidFill>
                <a:hlinkClick r:id="rId3"/>
              </a:rPr>
              <a:t>www.giftingsense.org</a:t>
            </a:r>
            <a:endParaRPr sz="1570"/>
          </a:p>
          <a:p>
            <a:pPr marL="457200" lvl="0" indent="0" algn="l" rtl="0">
              <a:lnSpc>
                <a:spcPct val="75000"/>
              </a:lnSpc>
              <a:spcBef>
                <a:spcPts val="700"/>
              </a:spcBef>
              <a:spcAft>
                <a:spcPts val="0"/>
              </a:spcAft>
              <a:buNone/>
            </a:pPr>
            <a:endParaRPr sz="1570"/>
          </a:p>
          <a:p>
            <a:pPr marL="457200" lvl="0" indent="-328295" algn="l" rtl="0">
              <a:lnSpc>
                <a:spcPct val="75000"/>
              </a:lnSpc>
              <a:spcBef>
                <a:spcPts val="700"/>
              </a:spcBef>
              <a:spcAft>
                <a:spcPts val="0"/>
              </a:spcAft>
              <a:buSzPts val="1570"/>
              <a:buAutoNum type="arabicPeriod"/>
            </a:pPr>
            <a:r>
              <a:rPr lang="en" sz="1570"/>
              <a:t>The How It Works page: </a:t>
            </a:r>
            <a:endParaRPr sz="1570"/>
          </a:p>
          <a:p>
            <a:pPr marL="457200" lvl="0" indent="0" algn="l" rtl="0">
              <a:lnSpc>
                <a:spcPct val="75000"/>
              </a:lnSpc>
              <a:spcBef>
                <a:spcPts val="700"/>
              </a:spcBef>
              <a:spcAft>
                <a:spcPts val="0"/>
              </a:spcAft>
              <a:buNone/>
            </a:pPr>
            <a:r>
              <a:rPr lang="en" sz="1570" u="sng">
                <a:solidFill>
                  <a:schemeClr val="hlink"/>
                </a:solidFill>
                <a:hlinkClick r:id="rId4"/>
              </a:rPr>
              <a:t>https://giftingsense.org/how-it-works/</a:t>
            </a:r>
            <a:endParaRPr sz="1570"/>
          </a:p>
          <a:p>
            <a:pPr marL="457200" lvl="0" indent="0" algn="l" rtl="0">
              <a:lnSpc>
                <a:spcPct val="75000"/>
              </a:lnSpc>
              <a:spcBef>
                <a:spcPts val="700"/>
              </a:spcBef>
              <a:spcAft>
                <a:spcPts val="0"/>
              </a:spcAft>
              <a:buNone/>
            </a:pPr>
            <a:endParaRPr sz="1570"/>
          </a:p>
          <a:p>
            <a:pPr marL="457200" lvl="0" indent="-328295" algn="l" rtl="0">
              <a:lnSpc>
                <a:spcPct val="75000"/>
              </a:lnSpc>
              <a:spcBef>
                <a:spcPts val="700"/>
              </a:spcBef>
              <a:spcAft>
                <a:spcPts val="0"/>
              </a:spcAft>
              <a:buSzPts val="1570"/>
              <a:buAutoNum type="arabicPeriod"/>
            </a:pPr>
            <a:r>
              <a:rPr lang="en" sz="1570"/>
              <a:t>The Worth-the-Wait Goal Tracker:</a:t>
            </a:r>
            <a:endParaRPr sz="1570"/>
          </a:p>
          <a:p>
            <a:pPr marL="457200" lvl="0" indent="0" algn="l" rtl="0">
              <a:lnSpc>
                <a:spcPct val="75000"/>
              </a:lnSpc>
              <a:spcBef>
                <a:spcPts val="700"/>
              </a:spcBef>
              <a:spcAft>
                <a:spcPts val="0"/>
              </a:spcAft>
              <a:buNone/>
            </a:pPr>
            <a:r>
              <a:rPr lang="en" sz="1570" u="sng">
                <a:solidFill>
                  <a:schemeClr val="hlink"/>
                </a:solidFill>
                <a:hlinkClick r:id="rId5"/>
              </a:rPr>
              <a:t>https://giftingsense.org/7-ways-to-score-money-smarts-with-the-2026-fifa-world-cup/</a:t>
            </a:r>
            <a:endParaRPr sz="1570"/>
          </a:p>
          <a:p>
            <a:pPr marL="457200" lvl="0" indent="0" algn="l" rtl="0">
              <a:lnSpc>
                <a:spcPct val="75000"/>
              </a:lnSpc>
              <a:spcBef>
                <a:spcPts val="700"/>
              </a:spcBef>
              <a:spcAft>
                <a:spcPts val="0"/>
              </a:spcAft>
              <a:buNone/>
            </a:pPr>
            <a:endParaRPr sz="1570"/>
          </a:p>
          <a:p>
            <a:pPr marL="457200" lvl="0" indent="-328295" algn="l" rtl="0">
              <a:lnSpc>
                <a:spcPct val="75000"/>
              </a:lnSpc>
              <a:spcBef>
                <a:spcPts val="700"/>
              </a:spcBef>
              <a:spcAft>
                <a:spcPts val="0"/>
              </a:spcAft>
              <a:buSzPts val="1570"/>
              <a:buAutoNum type="arabicPeriod"/>
            </a:pPr>
            <a:r>
              <a:rPr lang="en" sz="1570"/>
              <a:t>Additional lesson plans/ activities/ resources available for every quarter of the year</a:t>
            </a:r>
            <a:endParaRPr sz="1570"/>
          </a:p>
          <a:p>
            <a:pPr marL="457200" lvl="0" indent="0" algn="l" rtl="0">
              <a:lnSpc>
                <a:spcPct val="75000"/>
              </a:lnSpc>
              <a:spcBef>
                <a:spcPts val="700"/>
              </a:spcBef>
              <a:spcAft>
                <a:spcPts val="0"/>
              </a:spcAft>
              <a:buNone/>
            </a:pPr>
            <a:r>
              <a:rPr lang="en" sz="1570" u="sng">
                <a:solidFill>
                  <a:schemeClr val="hlink"/>
                </a:solidFill>
                <a:hlinkClick r:id="rId6"/>
              </a:rPr>
              <a:t>https://giftingsense.org/for-teachers/</a:t>
            </a:r>
            <a:endParaRPr sz="1570"/>
          </a:p>
          <a:p>
            <a:pPr marL="457200" lvl="0" indent="0" algn="l" rtl="0">
              <a:lnSpc>
                <a:spcPct val="75000"/>
              </a:lnSpc>
              <a:spcBef>
                <a:spcPts val="700"/>
              </a:spcBef>
              <a:spcAft>
                <a:spcPts val="0"/>
              </a:spcAft>
              <a:buNone/>
            </a:pPr>
            <a:endParaRPr sz="1570"/>
          </a:p>
          <a:p>
            <a:pPr marL="457200" lvl="0" indent="-328295" algn="l" rtl="0">
              <a:lnSpc>
                <a:spcPct val="75000"/>
              </a:lnSpc>
              <a:spcBef>
                <a:spcPts val="700"/>
              </a:spcBef>
              <a:spcAft>
                <a:spcPts val="0"/>
              </a:spcAft>
              <a:buSzPts val="1570"/>
              <a:buAutoNum type="arabicPeriod"/>
            </a:pPr>
            <a:r>
              <a:rPr lang="en" sz="1570"/>
              <a:t>Educator FAQs </a:t>
            </a:r>
            <a:r>
              <a:rPr lang="en" sz="1570" u="sng">
                <a:solidFill>
                  <a:schemeClr val="hlink"/>
                </a:solidFill>
                <a:hlinkClick r:id="rId7"/>
              </a:rPr>
              <a:t>https://giftingsense.org/what-we-have-learned-delivering-workshops/</a:t>
            </a:r>
            <a:r>
              <a:rPr lang="en" sz="1570"/>
              <a:t> </a:t>
            </a:r>
            <a:endParaRPr sz="1570"/>
          </a:p>
          <a:p>
            <a:pPr marL="457200" lvl="0" indent="0" algn="l" rtl="0">
              <a:lnSpc>
                <a:spcPct val="75000"/>
              </a:lnSpc>
              <a:spcBef>
                <a:spcPts val="700"/>
              </a:spcBef>
              <a:spcAft>
                <a:spcPts val="0"/>
              </a:spcAft>
              <a:buNone/>
            </a:pPr>
            <a:r>
              <a:rPr lang="en" sz="1570"/>
              <a:t>(Don’t forget </a:t>
            </a:r>
            <a:r>
              <a:rPr lang="en" sz="1570" u="sng">
                <a:solidFill>
                  <a:schemeClr val="lt2"/>
                </a:solidFill>
                <a:hlinkClick r:id="rId8">
                  <a:extLst>
                    <a:ext uri="{A12FA001-AC4F-418D-AE19-62706E023703}">
                      <ahyp:hlinkClr xmlns:ahyp="http://schemas.microsoft.com/office/drawing/2018/hyperlinkcolor" val="tx"/>
                    </a:ext>
                  </a:extLst>
                </a:hlinkClick>
              </a:rPr>
              <a:t>FAQs</a:t>
            </a:r>
            <a:r>
              <a:rPr lang="en" sz="1570"/>
              <a:t> + </a:t>
            </a:r>
            <a:r>
              <a:rPr lang="en" sz="1570" u="sng">
                <a:solidFill>
                  <a:schemeClr val="lt2"/>
                </a:solidFill>
                <a:hlinkClick r:id="rId9">
                  <a:extLst>
                    <a:ext uri="{A12FA001-AC4F-418D-AE19-62706E023703}">
                      <ahyp:hlinkClr xmlns:ahyp="http://schemas.microsoft.com/office/drawing/2018/hyperlinkcolor" val="tx"/>
                    </a:ext>
                  </a:extLst>
                </a:hlinkClick>
              </a:rPr>
              <a:t>Extended FAQs</a:t>
            </a:r>
            <a:r>
              <a:rPr lang="en" sz="1570"/>
              <a:t>)</a:t>
            </a:r>
            <a:endParaRPr sz="1570"/>
          </a:p>
          <a:p>
            <a:pPr marL="457200" lvl="0" indent="0" algn="l" rtl="0">
              <a:lnSpc>
                <a:spcPct val="75000"/>
              </a:lnSpc>
              <a:spcBef>
                <a:spcPts val="700"/>
              </a:spcBef>
              <a:spcAft>
                <a:spcPts val="0"/>
              </a:spcAft>
              <a:buNone/>
            </a:pPr>
            <a:endParaRPr sz="1570"/>
          </a:p>
          <a:p>
            <a:pPr marL="457200" lvl="0" indent="0" algn="l" rtl="0">
              <a:lnSpc>
                <a:spcPct val="75000"/>
              </a:lnSpc>
              <a:spcBef>
                <a:spcPts val="700"/>
              </a:spcBef>
              <a:spcAft>
                <a:spcPts val="0"/>
              </a:spcAft>
              <a:buNone/>
            </a:pPr>
            <a:r>
              <a:rPr lang="en" sz="1570"/>
              <a:t>Feel free to follow us on LinkedIn, Instagram or Facebook: @giftingsense</a:t>
            </a:r>
            <a:endParaRPr sz="1570"/>
          </a:p>
          <a:p>
            <a:pPr marL="457200" lvl="0" indent="0" algn="l" rtl="0">
              <a:lnSpc>
                <a:spcPct val="75000"/>
              </a:lnSpc>
              <a:spcBef>
                <a:spcPts val="700"/>
              </a:spcBef>
              <a:spcAft>
                <a:spcPts val="0"/>
              </a:spcAft>
              <a:buNone/>
            </a:pPr>
            <a:endParaRPr sz="1570"/>
          </a:p>
          <a:p>
            <a:pPr marL="0" lvl="0" indent="0" algn="l" rtl="0">
              <a:lnSpc>
                <a:spcPct val="75000"/>
              </a:lnSpc>
              <a:spcBef>
                <a:spcPts val="700"/>
              </a:spcBef>
              <a:spcAft>
                <a:spcPts val="0"/>
              </a:spcAft>
              <a:buSzPts val="770"/>
              <a:buNone/>
            </a:pPr>
            <a:endParaRPr sz="1570"/>
          </a:p>
          <a:p>
            <a:pPr marL="0" lvl="0" indent="0" algn="l" rtl="0">
              <a:lnSpc>
                <a:spcPct val="75000"/>
              </a:lnSpc>
              <a:spcBef>
                <a:spcPts val="700"/>
              </a:spcBef>
              <a:spcAft>
                <a:spcPts val="0"/>
              </a:spcAft>
              <a:buSzPts val="770"/>
              <a:buNone/>
            </a:pPr>
            <a:endParaRPr sz="1570"/>
          </a:p>
          <a:p>
            <a:pPr marL="0" lvl="0" indent="0" algn="l" rtl="0">
              <a:lnSpc>
                <a:spcPct val="75000"/>
              </a:lnSpc>
              <a:spcBef>
                <a:spcPts val="700"/>
              </a:spcBef>
              <a:spcAft>
                <a:spcPts val="0"/>
              </a:spcAft>
              <a:buSzPts val="770"/>
              <a:buNone/>
            </a:pPr>
            <a:endParaRPr sz="939"/>
          </a:p>
          <a:p>
            <a:pPr marL="0" lvl="0" indent="0" algn="l" rtl="0">
              <a:lnSpc>
                <a:spcPct val="75000"/>
              </a:lnSpc>
              <a:spcBef>
                <a:spcPts val="700"/>
              </a:spcBef>
              <a:spcAft>
                <a:spcPts val="0"/>
              </a:spcAft>
              <a:buSzPts val="770"/>
              <a:buNone/>
            </a:pPr>
            <a:endParaRPr sz="939"/>
          </a:p>
        </p:txBody>
      </p:sp>
      <p:sp>
        <p:nvSpPr>
          <p:cNvPr id="620" name="Google Shape;620;p69"/>
          <p:cNvSpPr txBox="1">
            <a:spLocks noGrp="1"/>
          </p:cNvSpPr>
          <p:nvPr>
            <p:ph type="title"/>
          </p:nvPr>
        </p:nvSpPr>
        <p:spPr>
          <a:xfrm>
            <a:off x="660150" y="165475"/>
            <a:ext cx="8280900" cy="9399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lt1"/>
              </a:buClr>
              <a:buSzPts val="3300"/>
              <a:buFont typeface="Geo"/>
              <a:buNone/>
            </a:pPr>
            <a:r>
              <a:rPr lang="en" sz="3200"/>
              <a:t>Resources</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4"/>
          <p:cNvSpPr/>
          <p:nvPr/>
        </p:nvSpPr>
        <p:spPr>
          <a:xfrm>
            <a:off x="663784" y="1745150"/>
            <a:ext cx="8250300" cy="131670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6D9EEB"/>
              </a:solidFill>
              <a:latin typeface="Montserrat Medium"/>
              <a:ea typeface="Montserrat Medium"/>
              <a:cs typeface="Montserrat Medium"/>
              <a:sym typeface="Montserrat Medium"/>
            </a:endParaRPr>
          </a:p>
        </p:txBody>
      </p:sp>
      <p:sp>
        <p:nvSpPr>
          <p:cNvPr id="332" name="Google Shape;332;p44"/>
          <p:cNvSpPr txBox="1">
            <a:spLocks noGrp="1"/>
          </p:cNvSpPr>
          <p:nvPr>
            <p:ph type="title"/>
          </p:nvPr>
        </p:nvSpPr>
        <p:spPr>
          <a:xfrm>
            <a:off x="1071299" y="1852944"/>
            <a:ext cx="7458600" cy="930600"/>
          </a:xfrm>
          <a:prstGeom prst="rect">
            <a:avLst/>
          </a:prstGeom>
          <a:noFill/>
          <a:ln>
            <a:noFill/>
          </a:ln>
        </p:spPr>
        <p:txBody>
          <a:bodyPr spcFirstLastPara="1" wrap="square" lIns="68575" tIns="34275" rIns="68575" bIns="34275" anchor="ctr" anchorCtr="0">
            <a:noAutofit/>
          </a:bodyPr>
          <a:lstStyle/>
          <a:p>
            <a:pPr marL="0" lvl="0" indent="0" algn="ctr" rtl="0">
              <a:spcBef>
                <a:spcPts val="1000"/>
              </a:spcBef>
              <a:spcAft>
                <a:spcPts val="0"/>
              </a:spcAft>
              <a:buSzPts val="990"/>
              <a:buNone/>
            </a:pPr>
            <a:r>
              <a:rPr lang="en" sz="2500" dirty="0"/>
              <a:t>  🧠 </a:t>
            </a:r>
            <a:r>
              <a:rPr lang="en" sz="1820" dirty="0"/>
              <a:t>Allow you to experience firsthand how and why mindful spending lessons naturally reveal to students that </a:t>
            </a:r>
            <a:r>
              <a:rPr lang="en" sz="1820" i="1" u="sng" dirty="0"/>
              <a:t>anyone</a:t>
            </a:r>
            <a:r>
              <a:rPr lang="en" sz="1820" dirty="0"/>
              <a:t> can get and use financial information.</a:t>
            </a:r>
            <a:endParaRPr sz="1820" dirty="0"/>
          </a:p>
        </p:txBody>
      </p:sp>
      <p:sp>
        <p:nvSpPr>
          <p:cNvPr id="333" name="Google Shape;333;p44"/>
          <p:cNvSpPr txBox="1"/>
          <p:nvPr/>
        </p:nvSpPr>
        <p:spPr>
          <a:xfrm>
            <a:off x="1047985" y="2308080"/>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grpSp>
        <p:nvGrpSpPr>
          <p:cNvPr id="334" name="Google Shape;334;p44"/>
          <p:cNvGrpSpPr/>
          <p:nvPr/>
        </p:nvGrpSpPr>
        <p:grpSpPr>
          <a:xfrm>
            <a:off x="663734" y="3359874"/>
            <a:ext cx="8249999" cy="1316640"/>
            <a:chOff x="820500" y="4321901"/>
            <a:chExt cx="5682600" cy="1645800"/>
          </a:xfrm>
        </p:grpSpPr>
        <p:sp>
          <p:nvSpPr>
            <p:cNvPr id="335" name="Google Shape;335;p44"/>
            <p:cNvSpPr/>
            <p:nvPr/>
          </p:nvSpPr>
          <p:spPr>
            <a:xfrm>
              <a:off x="820500" y="4321901"/>
              <a:ext cx="5682600" cy="1645800"/>
            </a:xfrm>
            <a:prstGeom prst="roundRect">
              <a:avLst>
                <a:gd name="adj" fmla="val 16667"/>
              </a:avLst>
            </a:prstGeom>
            <a:solidFill>
              <a:srgbClr val="3686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36" name="Google Shape;336;p44"/>
            <p:cNvSpPr txBox="1"/>
            <p:nvPr/>
          </p:nvSpPr>
          <p:spPr>
            <a:xfrm>
              <a:off x="911473" y="4332860"/>
              <a:ext cx="5517000" cy="1404600"/>
            </a:xfrm>
            <a:prstGeom prst="rect">
              <a:avLst/>
            </a:prstGeom>
            <a:noFill/>
            <a:ln>
              <a:noFill/>
            </a:ln>
          </p:spPr>
          <p:txBody>
            <a:bodyPr spcFirstLastPara="1" wrap="square" lIns="91425" tIns="91425" rIns="91425" bIns="91425" anchor="ctr" anchorCtr="0">
              <a:spAutoFit/>
            </a:bodyPr>
            <a:lstStyle/>
            <a:p>
              <a:pPr marL="0" lvl="0" indent="0" algn="ctr" rtl="0">
                <a:spcBef>
                  <a:spcPts val="1000"/>
                </a:spcBef>
                <a:spcAft>
                  <a:spcPts val="0"/>
                </a:spcAft>
                <a:buNone/>
              </a:pPr>
              <a:r>
                <a:rPr lang="en" sz="2500" b="1" dirty="0">
                  <a:solidFill>
                    <a:schemeClr val="accent1"/>
                  </a:solidFill>
                  <a:latin typeface="Montserrat"/>
                  <a:ea typeface="Montserrat"/>
                  <a:cs typeface="Montserrat"/>
                  <a:sym typeface="Montserrat"/>
                </a:rPr>
                <a:t>⚡</a:t>
              </a:r>
              <a:r>
                <a:rPr lang="en" sz="1820" b="1" dirty="0">
                  <a:solidFill>
                    <a:schemeClr val="accent1"/>
                  </a:solidFill>
                  <a:latin typeface="Montserrat"/>
                  <a:ea typeface="Montserrat"/>
                  <a:cs typeface="Montserrat"/>
                  <a:sym typeface="Montserrat"/>
                </a:rPr>
                <a:t> </a:t>
              </a:r>
              <a:r>
                <a:rPr lang="en" sz="1800" b="1" dirty="0">
                  <a:solidFill>
                    <a:srgbClr val="FFFFFF"/>
                  </a:solidFill>
                  <a:latin typeface="Montserrat"/>
                  <a:ea typeface="Montserrat"/>
                  <a:cs typeface="Montserrat"/>
                  <a:sym typeface="Montserrat"/>
                </a:rPr>
                <a:t>Allow you to experience firsthand how our permissionless</a:t>
              </a:r>
              <a:endParaRPr sz="1800" b="1"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dirty="0">
                  <a:solidFill>
                    <a:srgbClr val="FFFFFF"/>
                  </a:solidFill>
                  <a:latin typeface="Montserrat"/>
                  <a:ea typeface="Montserrat"/>
                  <a:cs typeface="Montserrat"/>
                  <a:sym typeface="Montserrat"/>
                </a:rPr>
                <a:t>(no paywall, registration, </a:t>
              </a:r>
              <a:r>
                <a:rPr lang="en" sz="1800" b="1" i="1" u="sng" dirty="0">
                  <a:solidFill>
                    <a:srgbClr val="FFFFFF"/>
                  </a:solidFill>
                  <a:latin typeface="Montserrat"/>
                  <a:ea typeface="Montserrat"/>
                  <a:cs typeface="Montserrat"/>
                  <a:sym typeface="Montserrat"/>
                </a:rPr>
                <a:t>or</a:t>
              </a:r>
              <a:r>
                <a:rPr lang="en" sz="1800" b="1" dirty="0">
                  <a:solidFill>
                    <a:srgbClr val="FFFFFF"/>
                  </a:solidFill>
                  <a:latin typeface="Montserrat"/>
                  <a:ea typeface="Montserrat"/>
                  <a:cs typeface="Montserrat"/>
                  <a:sym typeface="Montserrat"/>
                </a:rPr>
                <a:t> login) mindful spending tool</a:t>
              </a:r>
              <a:endParaRPr sz="1800" b="1" dirty="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b="1" dirty="0">
                  <a:solidFill>
                    <a:srgbClr val="FFFFFF"/>
                  </a:solidFill>
                  <a:latin typeface="Montserrat"/>
                  <a:ea typeface="Montserrat"/>
                  <a:cs typeface="Montserrat"/>
                  <a:sym typeface="Montserrat"/>
                </a:rPr>
                <a:t>drives deep student engagement. </a:t>
              </a:r>
              <a:endParaRPr sz="1200" dirty="0">
                <a:solidFill>
                  <a:srgbClr val="FFFFFF"/>
                </a:solidFill>
                <a:latin typeface="Montserrat Medium"/>
                <a:ea typeface="Montserrat Medium"/>
                <a:cs typeface="Montserrat Medium"/>
                <a:sym typeface="Montserrat Medium"/>
              </a:endParaRPr>
            </a:p>
          </p:txBody>
        </p:sp>
      </p:grpSp>
      <p:grpSp>
        <p:nvGrpSpPr>
          <p:cNvPr id="337" name="Google Shape;337;p44"/>
          <p:cNvGrpSpPr/>
          <p:nvPr/>
        </p:nvGrpSpPr>
        <p:grpSpPr>
          <a:xfrm>
            <a:off x="663708" y="4974538"/>
            <a:ext cx="8249999" cy="1316764"/>
            <a:chOff x="820500" y="6218295"/>
            <a:chExt cx="5682600" cy="1645955"/>
          </a:xfrm>
        </p:grpSpPr>
        <p:sp>
          <p:nvSpPr>
            <p:cNvPr id="338" name="Google Shape;338;p44"/>
            <p:cNvSpPr/>
            <p:nvPr/>
          </p:nvSpPr>
          <p:spPr>
            <a:xfrm>
              <a:off x="820500" y="6218450"/>
              <a:ext cx="5682600" cy="1645800"/>
            </a:xfrm>
            <a:prstGeom prst="roundRect">
              <a:avLst>
                <a:gd name="adj" fmla="val 16667"/>
              </a:avLst>
            </a:prstGeom>
            <a:solidFill>
              <a:srgbClr val="C747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39" name="Google Shape;339;p44"/>
            <p:cNvSpPr txBox="1"/>
            <p:nvPr/>
          </p:nvSpPr>
          <p:spPr>
            <a:xfrm>
              <a:off x="1005691" y="6218295"/>
              <a:ext cx="5328600" cy="1404600"/>
            </a:xfrm>
            <a:prstGeom prst="rect">
              <a:avLst/>
            </a:prstGeom>
            <a:noFill/>
            <a:ln>
              <a:noFill/>
            </a:ln>
          </p:spPr>
          <p:txBody>
            <a:bodyPr spcFirstLastPara="1" wrap="square" lIns="91425" tIns="91425" rIns="91425" bIns="91425" anchor="t" anchorCtr="0">
              <a:spAutoFit/>
            </a:bodyPr>
            <a:lstStyle/>
            <a:p>
              <a:pPr marL="0" lvl="0" indent="0" algn="ctr" rtl="0">
                <a:spcBef>
                  <a:spcPts val="1000"/>
                </a:spcBef>
                <a:spcAft>
                  <a:spcPts val="1000"/>
                </a:spcAft>
                <a:buNone/>
              </a:pPr>
              <a:r>
                <a:rPr lang="en" sz="2500" b="1" dirty="0">
                  <a:solidFill>
                    <a:schemeClr val="accent1"/>
                  </a:solidFill>
                  <a:latin typeface="Montserrat"/>
                  <a:ea typeface="Montserrat"/>
                  <a:cs typeface="Montserrat"/>
                  <a:sym typeface="Montserrat"/>
                </a:rPr>
                <a:t>💡</a:t>
              </a:r>
              <a:r>
                <a:rPr lang="en" sz="1820" b="1" dirty="0">
                  <a:solidFill>
                    <a:schemeClr val="accent1"/>
                  </a:solidFill>
                  <a:latin typeface="Montserrat"/>
                  <a:ea typeface="Montserrat"/>
                  <a:cs typeface="Montserrat"/>
                  <a:sym typeface="Montserrat"/>
                </a:rPr>
                <a:t> </a:t>
              </a:r>
              <a:r>
                <a:rPr lang="en" sz="1800" b="1" dirty="0">
                  <a:solidFill>
                    <a:srgbClr val="FFFFFF"/>
                  </a:solidFill>
                  <a:latin typeface="Montserrat"/>
                  <a:ea typeface="Montserrat"/>
                  <a:cs typeface="Montserrat"/>
                  <a:sym typeface="Montserrat"/>
                </a:rPr>
                <a:t>Reveal why thinking-before-buying workshops are something you can easily deliver to your own students in your own classroom. We’ll show you how. </a:t>
              </a:r>
              <a:endParaRPr sz="2000" dirty="0">
                <a:solidFill>
                  <a:srgbClr val="FFFFFF"/>
                </a:solidFill>
                <a:latin typeface="Montserrat Medium"/>
                <a:ea typeface="Montserrat Medium"/>
                <a:cs typeface="Montserrat Medium"/>
                <a:sym typeface="Montserrat Medium"/>
              </a:endParaRPr>
            </a:p>
          </p:txBody>
        </p:sp>
      </p:grpSp>
      <p:sp>
        <p:nvSpPr>
          <p:cNvPr id="340" name="Google Shape;340;p44"/>
          <p:cNvSpPr txBox="1"/>
          <p:nvPr/>
        </p:nvSpPr>
        <p:spPr>
          <a:xfrm>
            <a:off x="1185581" y="877820"/>
            <a:ext cx="7241100" cy="6771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lt1"/>
              </a:buClr>
              <a:buSzPts val="3300"/>
              <a:buFont typeface="Geo"/>
              <a:buNone/>
            </a:pPr>
            <a:r>
              <a:rPr lang="en" sz="3200" b="1">
                <a:solidFill>
                  <a:schemeClr val="accent1"/>
                </a:solidFill>
                <a:latin typeface="Montserrat"/>
                <a:ea typeface="Montserrat"/>
                <a:cs typeface="Montserrat"/>
                <a:sym typeface="Montserrat"/>
              </a:rPr>
              <a:t>Session Objectives:</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37"/>
                                        </p:tgtEl>
                                        <p:attrNameLst>
                                          <p:attrName>style.visibility</p:attrName>
                                        </p:attrNameLst>
                                      </p:cBhvr>
                                      <p:to>
                                        <p:strVal val="visible"/>
                                      </p:to>
                                    </p:set>
                                    <p:anim calcmode="lin" valueType="num">
                                      <p:cBhvr additive="base">
                                        <p:cTn id="17" dur="1000"/>
                                        <p:tgtEl>
                                          <p:spTgt spid="33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p:nvPr/>
        </p:nvSpPr>
        <p:spPr>
          <a:xfrm>
            <a:off x="281118" y="3653330"/>
            <a:ext cx="1930500" cy="1165500"/>
          </a:xfrm>
          <a:prstGeom prst="ellipse">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latin typeface="Montserrat"/>
              <a:ea typeface="Montserrat"/>
              <a:cs typeface="Montserrat"/>
              <a:sym typeface="Montserrat"/>
            </a:endParaRPr>
          </a:p>
        </p:txBody>
      </p:sp>
      <p:sp>
        <p:nvSpPr>
          <p:cNvPr id="346" name="Google Shape;346;p45"/>
          <p:cNvSpPr/>
          <p:nvPr/>
        </p:nvSpPr>
        <p:spPr>
          <a:xfrm>
            <a:off x="281118" y="1863960"/>
            <a:ext cx="1930500" cy="1165500"/>
          </a:xfrm>
          <a:prstGeom prst="ellipse">
            <a:avLst/>
          </a:prstGeom>
          <a:solidFill>
            <a:srgbClr val="6D9EEB"/>
          </a:solidFill>
          <a:ln w="9525" cap="flat" cmpd="sng">
            <a:solidFill>
              <a:srgbClr val="80B5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latin typeface="Montserrat"/>
              <a:ea typeface="Montserrat"/>
              <a:cs typeface="Montserrat"/>
              <a:sym typeface="Montserrat"/>
            </a:endParaRPr>
          </a:p>
        </p:txBody>
      </p:sp>
      <p:sp>
        <p:nvSpPr>
          <p:cNvPr id="347" name="Google Shape;347;p45"/>
          <p:cNvSpPr/>
          <p:nvPr/>
        </p:nvSpPr>
        <p:spPr>
          <a:xfrm>
            <a:off x="281170" y="5442700"/>
            <a:ext cx="1930500" cy="1165500"/>
          </a:xfrm>
          <a:prstGeom prst="ellipse">
            <a:avLst/>
          </a:prstGeom>
          <a:solidFill>
            <a:srgbClr val="368626"/>
          </a:solidFill>
          <a:ln w="9525" cap="flat" cmpd="sng">
            <a:solidFill>
              <a:srgbClr val="3686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100" b="1">
              <a:latin typeface="Montserrat"/>
              <a:ea typeface="Montserrat"/>
              <a:cs typeface="Montserrat"/>
              <a:sym typeface="Montserrat"/>
            </a:endParaRPr>
          </a:p>
        </p:txBody>
      </p:sp>
      <p:sp>
        <p:nvSpPr>
          <p:cNvPr id="348" name="Google Shape;348;p45"/>
          <p:cNvSpPr txBox="1"/>
          <p:nvPr/>
        </p:nvSpPr>
        <p:spPr>
          <a:xfrm>
            <a:off x="387050" y="2234725"/>
            <a:ext cx="16902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Engaging</a:t>
            </a:r>
            <a:endParaRPr sz="1900" b="1">
              <a:solidFill>
                <a:schemeClr val="accent1"/>
              </a:solidFill>
              <a:latin typeface="Montserrat"/>
              <a:ea typeface="Montserrat"/>
              <a:cs typeface="Montserrat"/>
              <a:sym typeface="Montserrat"/>
            </a:endParaRPr>
          </a:p>
        </p:txBody>
      </p:sp>
      <p:sp>
        <p:nvSpPr>
          <p:cNvPr id="349" name="Google Shape;349;p45"/>
          <p:cNvSpPr txBox="1"/>
          <p:nvPr/>
        </p:nvSpPr>
        <p:spPr>
          <a:xfrm>
            <a:off x="281119" y="223472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350" name="Google Shape;350;p45"/>
          <p:cNvSpPr txBox="1"/>
          <p:nvPr/>
        </p:nvSpPr>
        <p:spPr>
          <a:xfrm>
            <a:off x="318980" y="4043913"/>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Powerful</a:t>
            </a:r>
            <a:endParaRPr sz="1900" b="1">
              <a:solidFill>
                <a:schemeClr val="accent1"/>
              </a:solidFill>
              <a:latin typeface="Montserrat"/>
              <a:ea typeface="Montserrat"/>
              <a:cs typeface="Montserrat"/>
              <a:sym typeface="Montserrat"/>
            </a:endParaRPr>
          </a:p>
        </p:txBody>
      </p:sp>
      <p:sp>
        <p:nvSpPr>
          <p:cNvPr id="351" name="Google Shape;351;p45"/>
          <p:cNvSpPr txBox="1"/>
          <p:nvPr/>
        </p:nvSpPr>
        <p:spPr>
          <a:xfrm>
            <a:off x="318980" y="5786543"/>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Sticky</a:t>
            </a:r>
            <a:endParaRPr sz="1900" b="1">
              <a:solidFill>
                <a:schemeClr val="accent1"/>
              </a:solidFill>
              <a:latin typeface="Montserrat"/>
              <a:ea typeface="Montserrat"/>
              <a:cs typeface="Montserrat"/>
              <a:sym typeface="Montserrat"/>
            </a:endParaRPr>
          </a:p>
        </p:txBody>
      </p:sp>
      <p:sp>
        <p:nvSpPr>
          <p:cNvPr id="352" name="Google Shape;352;p45"/>
          <p:cNvSpPr txBox="1">
            <a:spLocks noGrp="1"/>
          </p:cNvSpPr>
          <p:nvPr>
            <p:ph type="title"/>
          </p:nvPr>
        </p:nvSpPr>
        <p:spPr>
          <a:xfrm>
            <a:off x="597516" y="250820"/>
            <a:ext cx="8406000" cy="1414200"/>
          </a:xfrm>
          <a:prstGeom prst="rect">
            <a:avLst/>
          </a:prstGeom>
          <a:noFill/>
          <a:ln>
            <a:noFill/>
          </a:ln>
        </p:spPr>
        <p:txBody>
          <a:bodyPr spcFirstLastPara="1" wrap="square" lIns="68575" tIns="34275" rIns="68575" bIns="34275" anchor="ctr" anchorCtr="0">
            <a:noAutofit/>
          </a:bodyPr>
          <a:lstStyle/>
          <a:p>
            <a:pPr marL="0" lvl="0" indent="0" algn="ctr" rtl="0">
              <a:spcBef>
                <a:spcPts val="1000"/>
              </a:spcBef>
              <a:spcAft>
                <a:spcPts val="0"/>
              </a:spcAft>
              <a:buNone/>
            </a:pPr>
            <a:r>
              <a:rPr lang="en" sz="3100"/>
              <a:t>Thinking Before Buying</a:t>
            </a:r>
            <a:endParaRPr sz="3100"/>
          </a:p>
          <a:p>
            <a:pPr marL="0" lvl="0" indent="0" algn="ctr" rtl="0">
              <a:spcBef>
                <a:spcPts val="1000"/>
              </a:spcBef>
              <a:spcAft>
                <a:spcPts val="1000"/>
              </a:spcAft>
              <a:buNone/>
            </a:pPr>
            <a:r>
              <a:rPr lang="en" sz="3100"/>
              <a:t>Workshops Are:</a:t>
            </a:r>
            <a:endParaRPr sz="3100"/>
          </a:p>
        </p:txBody>
      </p:sp>
      <p:sp>
        <p:nvSpPr>
          <p:cNvPr id="353" name="Google Shape;353;p45"/>
          <p:cNvSpPr txBox="1"/>
          <p:nvPr/>
        </p:nvSpPr>
        <p:spPr>
          <a:xfrm>
            <a:off x="2557691" y="1845477"/>
            <a:ext cx="6753000" cy="10170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sz="1500" b="1" dirty="0">
                <a:solidFill>
                  <a:schemeClr val="accent1"/>
                </a:solidFill>
                <a:latin typeface="Montserrat"/>
                <a:ea typeface="Montserrat"/>
                <a:cs typeface="Montserrat"/>
                <a:sym typeface="Montserrat"/>
              </a:rPr>
              <a:t>Students self-select a possible purchase to assess. </a:t>
            </a:r>
            <a:endParaRPr sz="1500" b="1" dirty="0">
              <a:solidFill>
                <a:schemeClr val="accent1"/>
              </a:solidFill>
              <a:latin typeface="Montserrat"/>
              <a:ea typeface="Montserrat"/>
              <a:cs typeface="Montserrat"/>
              <a:sym typeface="Montserrat"/>
            </a:endParaRPr>
          </a:p>
          <a:p>
            <a:pPr marL="0" lvl="0" indent="0" algn="l" rtl="0">
              <a:spcBef>
                <a:spcPts val="1036"/>
              </a:spcBef>
              <a:spcAft>
                <a:spcPts val="1036"/>
              </a:spcAft>
              <a:buNone/>
            </a:pPr>
            <a:r>
              <a:rPr lang="en" sz="1500" dirty="0">
                <a:solidFill>
                  <a:schemeClr val="accent1"/>
                </a:solidFill>
                <a:latin typeface="Montserrat"/>
                <a:ea typeface="Montserrat"/>
                <a:cs typeface="Montserrat"/>
                <a:sym typeface="Montserrat"/>
              </a:rPr>
              <a:t>They appreciate agency - being able to work on a problem that matters to them in real-time: </a:t>
            </a:r>
            <a:r>
              <a:rPr lang="en" sz="1500" i="1" dirty="0">
                <a:solidFill>
                  <a:schemeClr val="accent1"/>
                </a:solidFill>
                <a:latin typeface="Montserrat"/>
                <a:ea typeface="Montserrat"/>
                <a:cs typeface="Montserrat"/>
                <a:sym typeface="Montserrat"/>
              </a:rPr>
              <a:t>“Should I buy this item or experience?”</a:t>
            </a:r>
            <a:endParaRPr sz="1500" i="1" dirty="0">
              <a:solidFill>
                <a:schemeClr val="accent1"/>
              </a:solidFill>
              <a:latin typeface="Montserrat"/>
              <a:ea typeface="Montserrat"/>
              <a:cs typeface="Montserrat"/>
              <a:sym typeface="Montserrat"/>
            </a:endParaRPr>
          </a:p>
        </p:txBody>
      </p:sp>
      <p:sp>
        <p:nvSpPr>
          <p:cNvPr id="354" name="Google Shape;354;p45"/>
          <p:cNvSpPr txBox="1"/>
          <p:nvPr/>
        </p:nvSpPr>
        <p:spPr>
          <a:xfrm>
            <a:off x="2567250" y="3237968"/>
            <a:ext cx="6606900" cy="2096400"/>
          </a:xfrm>
          <a:prstGeom prst="rect">
            <a:avLst/>
          </a:prstGeom>
          <a:noFill/>
          <a:ln>
            <a:noFill/>
          </a:ln>
        </p:spPr>
        <p:txBody>
          <a:bodyPr spcFirstLastPara="1" wrap="square" lIns="45700" tIns="93175" rIns="0" bIns="93175" anchor="t" anchorCtr="0">
            <a:spAutoFit/>
          </a:bodyPr>
          <a:lstStyle/>
          <a:p>
            <a:pPr marL="0" lvl="0" indent="0" algn="l" rtl="0">
              <a:spcBef>
                <a:spcPts val="1019"/>
              </a:spcBef>
              <a:spcAft>
                <a:spcPts val="0"/>
              </a:spcAft>
              <a:buNone/>
            </a:pPr>
            <a:r>
              <a:rPr lang="en" sz="1500" b="1" dirty="0">
                <a:solidFill>
                  <a:schemeClr val="accent1"/>
                </a:solidFill>
                <a:latin typeface="Montserrat"/>
                <a:ea typeface="Montserrat"/>
                <a:cs typeface="Montserrat"/>
                <a:sym typeface="Montserrat"/>
              </a:rPr>
              <a:t>Students discover that it only takes minutes to ask &amp; answer the questions that can help them:</a:t>
            </a:r>
            <a:r>
              <a:rPr lang="en" sz="1500" dirty="0">
                <a:solidFill>
                  <a:schemeClr val="accent1"/>
                </a:solidFill>
                <a:latin typeface="Montserrat"/>
                <a:ea typeface="Montserrat"/>
                <a:cs typeface="Montserrat"/>
                <a:sym typeface="Montserrat"/>
              </a:rPr>
              <a:t> </a:t>
            </a:r>
            <a:endParaRPr sz="1500" dirty="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dirty="0">
                <a:solidFill>
                  <a:srgbClr val="368626"/>
                </a:solidFill>
                <a:latin typeface="Montserrat"/>
                <a:ea typeface="Montserrat"/>
                <a:cs typeface="Montserrat"/>
                <a:sym typeface="Montserrat"/>
              </a:rPr>
              <a:t>⭐ </a:t>
            </a:r>
            <a:r>
              <a:rPr lang="en" sz="1500" dirty="0">
                <a:solidFill>
                  <a:schemeClr val="accent1"/>
                </a:solidFill>
                <a:latin typeface="Montserrat"/>
                <a:ea typeface="Montserrat"/>
                <a:cs typeface="Montserrat"/>
                <a:sym typeface="Montserrat"/>
              </a:rPr>
              <a:t>Avoid Disappointment</a:t>
            </a:r>
            <a:endParaRPr sz="1500" dirty="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dirty="0">
                <a:solidFill>
                  <a:srgbClr val="368626"/>
                </a:solidFill>
                <a:latin typeface="Montserrat"/>
                <a:ea typeface="Montserrat"/>
                <a:cs typeface="Montserrat"/>
                <a:sym typeface="Montserrat"/>
              </a:rPr>
              <a:t>⭐ </a:t>
            </a:r>
            <a:r>
              <a:rPr lang="en" sz="1500" dirty="0">
                <a:solidFill>
                  <a:schemeClr val="accent1"/>
                </a:solidFill>
                <a:latin typeface="Montserrat"/>
                <a:ea typeface="Montserrat"/>
                <a:cs typeface="Montserrat"/>
                <a:sym typeface="Montserrat"/>
              </a:rPr>
              <a:t>Reduce Waste</a:t>
            </a:r>
            <a:endParaRPr sz="1500" dirty="0">
              <a:solidFill>
                <a:schemeClr val="accent1"/>
              </a:solidFill>
              <a:latin typeface="Montserrat"/>
              <a:ea typeface="Montserrat"/>
              <a:cs typeface="Montserrat"/>
              <a:sym typeface="Montserrat"/>
            </a:endParaRPr>
          </a:p>
          <a:p>
            <a:pPr marL="0" lvl="0" indent="0" algn="l" rtl="0">
              <a:spcBef>
                <a:spcPts val="1019"/>
              </a:spcBef>
              <a:spcAft>
                <a:spcPts val="0"/>
              </a:spcAft>
              <a:buNone/>
            </a:pPr>
            <a:r>
              <a:rPr lang="en" sz="1500" dirty="0">
                <a:solidFill>
                  <a:srgbClr val="368626"/>
                </a:solidFill>
                <a:latin typeface="Montserrat"/>
                <a:ea typeface="Montserrat"/>
                <a:cs typeface="Montserrat"/>
                <a:sym typeface="Montserrat"/>
              </a:rPr>
              <a:t>⭐ </a:t>
            </a:r>
            <a:r>
              <a:rPr lang="en" sz="1500" dirty="0">
                <a:solidFill>
                  <a:schemeClr val="accent1"/>
                </a:solidFill>
                <a:latin typeface="Montserrat"/>
                <a:ea typeface="Montserrat"/>
                <a:cs typeface="Montserrat"/>
                <a:sym typeface="Montserrat"/>
              </a:rPr>
              <a:t>Improve Family Harmony</a:t>
            </a:r>
            <a:endParaRPr sz="1500" dirty="0">
              <a:solidFill>
                <a:schemeClr val="accent1"/>
              </a:solidFill>
              <a:latin typeface="Montserrat"/>
              <a:ea typeface="Montserrat"/>
              <a:cs typeface="Montserrat"/>
              <a:sym typeface="Montserrat"/>
            </a:endParaRPr>
          </a:p>
          <a:p>
            <a:pPr marL="0" lvl="0" indent="0" algn="l" rtl="0">
              <a:spcBef>
                <a:spcPts val="1019"/>
              </a:spcBef>
              <a:spcAft>
                <a:spcPts val="1019"/>
              </a:spcAft>
              <a:buNone/>
            </a:pPr>
            <a:r>
              <a:rPr lang="en" sz="1500" dirty="0">
                <a:solidFill>
                  <a:srgbClr val="368626"/>
                </a:solidFill>
                <a:latin typeface="Montserrat"/>
                <a:ea typeface="Montserrat"/>
                <a:cs typeface="Montserrat"/>
                <a:sym typeface="Montserrat"/>
              </a:rPr>
              <a:t>⭐</a:t>
            </a:r>
            <a:r>
              <a:rPr lang="en" sz="1500" dirty="0">
                <a:solidFill>
                  <a:schemeClr val="accent1"/>
                </a:solidFill>
                <a:latin typeface="Montserrat"/>
                <a:ea typeface="Montserrat"/>
                <a:cs typeface="Montserrat"/>
                <a:sym typeface="Montserrat"/>
              </a:rPr>
              <a:t>Protect the Planet</a:t>
            </a:r>
            <a:endParaRPr sz="1500" dirty="0">
              <a:solidFill>
                <a:schemeClr val="accent1"/>
              </a:solidFill>
              <a:latin typeface="Montserrat"/>
              <a:ea typeface="Montserrat"/>
              <a:cs typeface="Montserrat"/>
              <a:sym typeface="Montserrat"/>
            </a:endParaRPr>
          </a:p>
        </p:txBody>
      </p:sp>
      <p:sp>
        <p:nvSpPr>
          <p:cNvPr id="355" name="Google Shape;355;p45"/>
          <p:cNvSpPr txBox="1"/>
          <p:nvPr/>
        </p:nvSpPr>
        <p:spPr>
          <a:xfrm>
            <a:off x="2529220" y="5591200"/>
            <a:ext cx="6753000" cy="10170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sz="1500" b="1" dirty="0">
                <a:solidFill>
                  <a:schemeClr val="accent1"/>
                </a:solidFill>
                <a:latin typeface="Montserrat"/>
                <a:ea typeface="Montserrat"/>
                <a:cs typeface="Montserrat"/>
                <a:sym typeface="Montserrat"/>
              </a:rPr>
              <a:t>Success always tastes good!</a:t>
            </a:r>
            <a:r>
              <a:rPr lang="en" sz="1500" dirty="0">
                <a:solidFill>
                  <a:schemeClr val="accent1"/>
                </a:solidFill>
                <a:latin typeface="Montserrat"/>
                <a:ea typeface="Montserrat"/>
                <a:cs typeface="Montserrat"/>
                <a:sym typeface="Montserrat"/>
              </a:rPr>
              <a:t> </a:t>
            </a:r>
            <a:endParaRPr sz="1500" dirty="0">
              <a:solidFill>
                <a:schemeClr val="accent1"/>
              </a:solidFill>
              <a:latin typeface="Montserrat"/>
              <a:ea typeface="Montserrat"/>
              <a:cs typeface="Montserrat"/>
              <a:sym typeface="Montserrat"/>
            </a:endParaRPr>
          </a:p>
          <a:p>
            <a:pPr marL="0" lvl="0" indent="0" algn="l" rtl="0">
              <a:spcBef>
                <a:spcPts val="1036"/>
              </a:spcBef>
              <a:spcAft>
                <a:spcPts val="1036"/>
              </a:spcAft>
              <a:buNone/>
            </a:pPr>
            <a:r>
              <a:rPr lang="en" sz="1500" dirty="0">
                <a:solidFill>
                  <a:schemeClr val="accent1"/>
                </a:solidFill>
                <a:latin typeface="Montserrat"/>
                <a:ea typeface="Montserrat"/>
                <a:cs typeface="Montserrat"/>
                <a:sym typeface="Montserrat"/>
              </a:rPr>
              <a:t>Once you know thinking before buying can help shape your future, why would you ever stop?</a:t>
            </a:r>
            <a:endParaRPr sz="1500" dirty="0">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6"/>
          <p:cNvSpPr/>
          <p:nvPr/>
        </p:nvSpPr>
        <p:spPr>
          <a:xfrm>
            <a:off x="281832" y="3439360"/>
            <a:ext cx="2055300" cy="1055400"/>
          </a:xfrm>
          <a:prstGeom prst="wedgeEllipseCallout">
            <a:avLst>
              <a:gd name="adj1" fmla="val 51282"/>
              <a:gd name="adj2" fmla="val 48798"/>
            </a:avLst>
          </a:prstGeom>
          <a:solidFill>
            <a:srgbClr val="C7478F"/>
          </a:solidFill>
          <a:ln w="9525" cap="flat" cmpd="sng">
            <a:solidFill>
              <a:srgbClr val="C7478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61" name="Google Shape;361;p46"/>
          <p:cNvSpPr/>
          <p:nvPr/>
        </p:nvSpPr>
        <p:spPr>
          <a:xfrm>
            <a:off x="281832" y="5164780"/>
            <a:ext cx="2055300" cy="1055400"/>
          </a:xfrm>
          <a:prstGeom prst="wedgeEllipseCallout">
            <a:avLst>
              <a:gd name="adj1" fmla="val 50003"/>
              <a:gd name="adj2" fmla="val 50631"/>
            </a:avLst>
          </a:prstGeom>
          <a:solidFill>
            <a:srgbClr val="368626"/>
          </a:solidFill>
          <a:ln w="9525" cap="flat" cmpd="sng">
            <a:solidFill>
              <a:srgbClr val="36862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62" name="Google Shape;362;p46"/>
          <p:cNvSpPr/>
          <p:nvPr/>
        </p:nvSpPr>
        <p:spPr>
          <a:xfrm>
            <a:off x="281105" y="1713940"/>
            <a:ext cx="2055300" cy="1055400"/>
          </a:xfrm>
          <a:prstGeom prst="wedgeEllipseCallout">
            <a:avLst>
              <a:gd name="adj1" fmla="val 56427"/>
              <a:gd name="adj2" fmla="val 42415"/>
            </a:avLst>
          </a:prstGeom>
          <a:solidFill>
            <a:srgbClr val="6D9EEB"/>
          </a:solidFill>
          <a:ln w="9525" cap="flat" cmpd="sng">
            <a:solidFill>
              <a:srgbClr val="80B5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63" name="Google Shape;363;p46"/>
          <p:cNvSpPr txBox="1"/>
          <p:nvPr/>
        </p:nvSpPr>
        <p:spPr>
          <a:xfrm>
            <a:off x="281119" y="2234727"/>
            <a:ext cx="2943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sp>
        <p:nvSpPr>
          <p:cNvPr id="364" name="Google Shape;364;p46"/>
          <p:cNvSpPr txBox="1">
            <a:spLocks noGrp="1"/>
          </p:cNvSpPr>
          <p:nvPr>
            <p:ph type="title"/>
          </p:nvPr>
        </p:nvSpPr>
        <p:spPr>
          <a:xfrm>
            <a:off x="597516" y="250820"/>
            <a:ext cx="8406000" cy="1414200"/>
          </a:xfrm>
          <a:prstGeom prst="rect">
            <a:avLst/>
          </a:prstGeom>
          <a:noFill/>
          <a:ln>
            <a:noFill/>
          </a:ln>
        </p:spPr>
        <p:txBody>
          <a:bodyPr spcFirstLastPara="1" wrap="square" lIns="68575" tIns="34275" rIns="68575" bIns="34275" anchor="ctr" anchorCtr="0">
            <a:noAutofit/>
          </a:bodyPr>
          <a:lstStyle/>
          <a:p>
            <a:pPr marL="0" lvl="0" indent="0" algn="ctr" rtl="0">
              <a:spcBef>
                <a:spcPts val="1000"/>
              </a:spcBef>
              <a:spcAft>
                <a:spcPts val="1000"/>
              </a:spcAft>
              <a:buNone/>
            </a:pPr>
            <a:r>
              <a:rPr lang="en" sz="3100"/>
              <a:t>Post-workshop remarks: </a:t>
            </a:r>
            <a:endParaRPr sz="3100"/>
          </a:p>
        </p:txBody>
      </p:sp>
      <p:sp>
        <p:nvSpPr>
          <p:cNvPr id="365" name="Google Shape;365;p46"/>
          <p:cNvSpPr txBox="1"/>
          <p:nvPr/>
        </p:nvSpPr>
        <p:spPr>
          <a:xfrm>
            <a:off x="2494209" y="1699160"/>
            <a:ext cx="6753000" cy="13191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a:solidFill>
                  <a:schemeClr val="accent1"/>
                </a:solidFill>
                <a:latin typeface="Montserrat"/>
                <a:ea typeface="Montserrat"/>
                <a:cs typeface="Montserrat"/>
                <a:sym typeface="Montserrat"/>
              </a:rPr>
              <a:t>“Best interactive class!”</a:t>
            </a:r>
            <a:endParaRPr>
              <a:solidFill>
                <a:schemeClr val="accent1"/>
              </a:solidFill>
              <a:latin typeface="Montserrat"/>
              <a:ea typeface="Montserrat"/>
              <a:cs typeface="Montserrat"/>
              <a:sym typeface="Montserrat"/>
            </a:endParaRPr>
          </a:p>
          <a:p>
            <a:pPr marL="0" lvl="0" indent="0" algn="l" rtl="0">
              <a:spcBef>
                <a:spcPts val="1036"/>
              </a:spcBef>
              <a:spcAft>
                <a:spcPts val="0"/>
              </a:spcAft>
              <a:buNone/>
            </a:pPr>
            <a:r>
              <a:rPr lang="en">
                <a:solidFill>
                  <a:schemeClr val="accent1"/>
                </a:solidFill>
                <a:latin typeface="Montserrat"/>
                <a:ea typeface="Montserrat"/>
                <a:cs typeface="Montserrat"/>
                <a:sym typeface="Montserrat"/>
              </a:rPr>
              <a:t>“You could hear a pin drop when the kids were calculating their DIMS SCORE</a:t>
            </a:r>
            <a:r>
              <a:rPr lang="en" baseline="30000">
                <a:solidFill>
                  <a:schemeClr val="accent1"/>
                </a:solidFill>
                <a:latin typeface="Montserrat"/>
                <a:ea typeface="Montserrat"/>
                <a:cs typeface="Montserrat"/>
                <a:sym typeface="Montserrat"/>
              </a:rPr>
              <a:t>®</a:t>
            </a:r>
            <a:r>
              <a:rPr lang="en">
                <a:solidFill>
                  <a:schemeClr val="accent1"/>
                </a:solidFill>
                <a:latin typeface="Montserrat"/>
                <a:ea typeface="Montserrat"/>
                <a:cs typeface="Montserrat"/>
                <a:sym typeface="Montserrat"/>
              </a:rPr>
              <a:t>.”</a:t>
            </a:r>
            <a:endParaRPr>
              <a:solidFill>
                <a:schemeClr val="accent1"/>
              </a:solidFill>
              <a:latin typeface="Montserrat"/>
              <a:ea typeface="Montserrat"/>
              <a:cs typeface="Montserrat"/>
              <a:sym typeface="Montserrat"/>
            </a:endParaRPr>
          </a:p>
          <a:p>
            <a:pPr marL="0" lvl="0" indent="0" algn="l" rtl="0">
              <a:spcBef>
                <a:spcPts val="1036"/>
              </a:spcBef>
              <a:spcAft>
                <a:spcPts val="1036"/>
              </a:spcAft>
              <a:buNone/>
            </a:pPr>
            <a:r>
              <a:rPr lang="en">
                <a:solidFill>
                  <a:schemeClr val="accent1"/>
                </a:solidFill>
                <a:latin typeface="Montserrat"/>
                <a:ea typeface="Montserrat"/>
                <a:cs typeface="Montserrat"/>
                <a:sym typeface="Montserrat"/>
              </a:rPr>
              <a:t>“This was a great session. Fun and useful!”</a:t>
            </a:r>
            <a:endParaRPr>
              <a:solidFill>
                <a:schemeClr val="accent1"/>
              </a:solidFill>
              <a:latin typeface="Montserrat"/>
              <a:ea typeface="Montserrat"/>
              <a:cs typeface="Montserrat"/>
              <a:sym typeface="Montserrat"/>
            </a:endParaRPr>
          </a:p>
        </p:txBody>
      </p:sp>
      <p:sp>
        <p:nvSpPr>
          <p:cNvPr id="366" name="Google Shape;366;p46"/>
          <p:cNvSpPr txBox="1"/>
          <p:nvPr/>
        </p:nvSpPr>
        <p:spPr>
          <a:xfrm>
            <a:off x="2567250" y="3238040"/>
            <a:ext cx="6606900" cy="1396500"/>
          </a:xfrm>
          <a:prstGeom prst="rect">
            <a:avLst/>
          </a:prstGeom>
          <a:noFill/>
          <a:ln>
            <a:noFill/>
          </a:ln>
        </p:spPr>
        <p:txBody>
          <a:bodyPr spcFirstLastPara="1" wrap="square" lIns="45700" tIns="93175" rIns="0" bIns="93175" anchor="t" anchorCtr="0">
            <a:spAutoFit/>
          </a:bodyPr>
          <a:lstStyle/>
          <a:p>
            <a:pPr marL="0" lvl="0" indent="0" algn="l" rtl="0">
              <a:spcBef>
                <a:spcPts val="1019"/>
              </a:spcBef>
              <a:spcAft>
                <a:spcPts val="0"/>
              </a:spcAft>
              <a:buNone/>
            </a:pPr>
            <a:r>
              <a:rPr lang="en">
                <a:solidFill>
                  <a:schemeClr val="accent1"/>
                </a:solidFill>
                <a:latin typeface="Montserrat"/>
                <a:ea typeface="Montserrat"/>
                <a:cs typeface="Montserrat"/>
                <a:sym typeface="Montserrat"/>
              </a:rPr>
              <a:t>“I am SHOCKED of all the smaller things that can happen when you just take some time out to figure out how much what you want is, or if you can use it as much as you think you’re going to, to see if it’s worth the money!”</a:t>
            </a:r>
            <a:endParaRPr>
              <a:solidFill>
                <a:schemeClr val="accent1"/>
              </a:solidFill>
              <a:latin typeface="Montserrat"/>
              <a:ea typeface="Montserrat"/>
              <a:cs typeface="Montserrat"/>
              <a:sym typeface="Montserrat"/>
            </a:endParaRPr>
          </a:p>
          <a:p>
            <a:pPr marL="0" lvl="0" indent="0" algn="l" rtl="0">
              <a:spcBef>
                <a:spcPts val="1019"/>
              </a:spcBef>
              <a:spcAft>
                <a:spcPts val="1019"/>
              </a:spcAft>
              <a:buNone/>
            </a:pPr>
            <a:r>
              <a:rPr lang="en">
                <a:solidFill>
                  <a:schemeClr val="accent1"/>
                </a:solidFill>
                <a:latin typeface="Montserrat"/>
                <a:ea typeface="Montserrat"/>
                <a:cs typeface="Montserrat"/>
                <a:sym typeface="Montserrat"/>
              </a:rPr>
              <a:t>"Oh wow” Upon discovering the real cost of ‘just’ going to the movies.</a:t>
            </a:r>
            <a:endParaRPr>
              <a:solidFill>
                <a:schemeClr val="accent1"/>
              </a:solidFill>
              <a:latin typeface="Montserrat"/>
              <a:ea typeface="Montserrat"/>
              <a:cs typeface="Montserrat"/>
              <a:sym typeface="Montserrat"/>
            </a:endParaRPr>
          </a:p>
        </p:txBody>
      </p:sp>
      <p:sp>
        <p:nvSpPr>
          <p:cNvPr id="367" name="Google Shape;367;p46"/>
          <p:cNvSpPr txBox="1"/>
          <p:nvPr/>
        </p:nvSpPr>
        <p:spPr>
          <a:xfrm>
            <a:off x="2494209" y="5080160"/>
            <a:ext cx="6753000" cy="1401900"/>
          </a:xfrm>
          <a:prstGeom prst="rect">
            <a:avLst/>
          </a:prstGeom>
          <a:noFill/>
          <a:ln>
            <a:noFill/>
          </a:ln>
        </p:spPr>
        <p:txBody>
          <a:bodyPr spcFirstLastPara="1" wrap="square" lIns="45700" tIns="94750" rIns="0" bIns="94750" anchor="t" anchorCtr="0">
            <a:spAutoFit/>
          </a:bodyPr>
          <a:lstStyle/>
          <a:p>
            <a:pPr marL="0" lvl="0" indent="0" algn="l" rtl="0">
              <a:spcBef>
                <a:spcPts val="1036"/>
              </a:spcBef>
              <a:spcAft>
                <a:spcPts val="0"/>
              </a:spcAft>
              <a:buNone/>
            </a:pPr>
            <a:r>
              <a:rPr lang="en">
                <a:solidFill>
                  <a:schemeClr val="accent1"/>
                </a:solidFill>
                <a:latin typeface="Montserrat"/>
                <a:ea typeface="Montserrat"/>
                <a:cs typeface="Montserrat"/>
                <a:sym typeface="Montserrat"/>
              </a:rPr>
              <a:t>“After this lesson, I am definitely going to be more careful!”</a:t>
            </a:r>
            <a:endParaRPr>
              <a:solidFill>
                <a:schemeClr val="accent1"/>
              </a:solidFill>
              <a:latin typeface="Montserrat"/>
              <a:ea typeface="Montserrat"/>
              <a:cs typeface="Montserrat"/>
              <a:sym typeface="Montserrat"/>
            </a:endParaRPr>
          </a:p>
          <a:p>
            <a:pPr marL="0" lvl="0" indent="0" algn="l" rtl="0">
              <a:spcBef>
                <a:spcPts val="1036"/>
              </a:spcBef>
              <a:spcAft>
                <a:spcPts val="1019"/>
              </a:spcAft>
              <a:buNone/>
            </a:pPr>
            <a:r>
              <a:rPr lang="en">
                <a:solidFill>
                  <a:schemeClr val="accent1"/>
                </a:solidFill>
                <a:latin typeface="Montserrat"/>
                <a:ea typeface="Montserrat"/>
                <a:cs typeface="Montserrat"/>
                <a:sym typeface="Montserrat"/>
              </a:rPr>
              <a:t>“At first I didn't believe that this class would help. But after taking it, I benefited a lot. Now I think about all the pros and cons about an item before asking for it. The website that you use to see if an item is good or not is very helpful. You can save a lot of money with it.”</a:t>
            </a:r>
            <a:endParaRPr>
              <a:solidFill>
                <a:schemeClr val="accent1"/>
              </a:solidFill>
              <a:latin typeface="Montserrat"/>
              <a:ea typeface="Montserrat"/>
              <a:cs typeface="Montserrat"/>
              <a:sym typeface="Montserrat"/>
            </a:endParaRPr>
          </a:p>
        </p:txBody>
      </p:sp>
      <p:sp>
        <p:nvSpPr>
          <p:cNvPr id="368" name="Google Shape;368;p46"/>
          <p:cNvSpPr txBox="1"/>
          <p:nvPr/>
        </p:nvSpPr>
        <p:spPr>
          <a:xfrm>
            <a:off x="558000" y="2009450"/>
            <a:ext cx="1501500" cy="4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accent1"/>
                </a:solidFill>
                <a:latin typeface="Montserrat"/>
                <a:ea typeface="Montserrat"/>
                <a:cs typeface="Montserrat"/>
                <a:sym typeface="Montserrat"/>
              </a:rPr>
              <a:t>Engaging</a:t>
            </a:r>
            <a:endParaRPr sz="1900" b="1">
              <a:solidFill>
                <a:schemeClr val="accent1"/>
              </a:solidFill>
              <a:latin typeface="Montserrat"/>
              <a:ea typeface="Montserrat"/>
              <a:cs typeface="Montserrat"/>
              <a:sym typeface="Montserrat"/>
            </a:endParaRPr>
          </a:p>
        </p:txBody>
      </p:sp>
      <p:sp>
        <p:nvSpPr>
          <p:cNvPr id="369" name="Google Shape;369;p46"/>
          <p:cNvSpPr txBox="1"/>
          <p:nvPr/>
        </p:nvSpPr>
        <p:spPr>
          <a:xfrm>
            <a:off x="381305" y="3774913"/>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Powerful</a:t>
            </a:r>
            <a:endParaRPr sz="1900" b="1">
              <a:solidFill>
                <a:schemeClr val="accent1"/>
              </a:solidFill>
              <a:latin typeface="Montserrat"/>
              <a:ea typeface="Montserrat"/>
              <a:cs typeface="Montserrat"/>
              <a:sym typeface="Montserrat"/>
            </a:endParaRPr>
          </a:p>
        </p:txBody>
      </p:sp>
      <p:sp>
        <p:nvSpPr>
          <p:cNvPr id="370" name="Google Shape;370;p46"/>
          <p:cNvSpPr txBox="1"/>
          <p:nvPr/>
        </p:nvSpPr>
        <p:spPr>
          <a:xfrm>
            <a:off x="381305" y="5460255"/>
            <a:ext cx="1854900" cy="38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1"/>
                </a:solidFill>
                <a:latin typeface="Montserrat"/>
                <a:ea typeface="Montserrat"/>
                <a:cs typeface="Montserrat"/>
                <a:sym typeface="Montserrat"/>
              </a:rPr>
              <a:t>Sticky</a:t>
            </a:r>
            <a:endParaRPr sz="1900" b="1">
              <a:solidFill>
                <a:schemeClr val="accen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7"/>
          <p:cNvSpPr txBox="1"/>
          <p:nvPr/>
        </p:nvSpPr>
        <p:spPr>
          <a:xfrm>
            <a:off x="2513749" y="182051"/>
            <a:ext cx="45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1"/>
                </a:solidFill>
                <a:latin typeface="Montserrat Medium"/>
                <a:ea typeface="Montserrat Medium"/>
                <a:cs typeface="Montserrat Medium"/>
                <a:sym typeface="Montserrat Medium"/>
              </a:rPr>
              <a:t>Everything else you might want to know is on the site!</a:t>
            </a:r>
            <a:endParaRPr sz="1200">
              <a:solidFill>
                <a:schemeClr val="accent1"/>
              </a:solidFill>
              <a:latin typeface="Montserrat Medium"/>
              <a:ea typeface="Montserrat Medium"/>
              <a:cs typeface="Montserrat Medium"/>
              <a:sym typeface="Montserrat Medium"/>
            </a:endParaRPr>
          </a:p>
        </p:txBody>
      </p:sp>
      <p:pic>
        <p:nvPicPr>
          <p:cNvPr id="376" name="Google Shape;376;p47" title="Hill Day Distribution.png"/>
          <p:cNvPicPr preferRelativeResize="0"/>
          <p:nvPr/>
        </p:nvPicPr>
        <p:blipFill>
          <a:blip r:embed="rId3">
            <a:alphaModFix/>
          </a:blip>
          <a:stretch>
            <a:fillRect/>
          </a:stretch>
        </p:blipFill>
        <p:spPr>
          <a:xfrm>
            <a:off x="2304550" y="551351"/>
            <a:ext cx="4992111" cy="6459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8"/>
          <p:cNvSpPr txBox="1">
            <a:spLocks noGrp="1"/>
          </p:cNvSpPr>
          <p:nvPr>
            <p:ph type="title"/>
          </p:nvPr>
        </p:nvSpPr>
        <p:spPr>
          <a:xfrm>
            <a:off x="977691" y="410840"/>
            <a:ext cx="7410600" cy="6993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2700"/>
              <a:t>We built resources specifically for </a:t>
            </a:r>
            <a:r>
              <a:rPr lang="en" sz="2700" u="sng">
                <a:solidFill>
                  <a:schemeClr val="hlink"/>
                </a:solidFill>
                <a:hlinkClick r:id="rId3"/>
              </a:rPr>
              <a:t>Educators</a:t>
            </a:r>
            <a:r>
              <a:rPr lang="en" sz="2700"/>
              <a:t>!</a:t>
            </a:r>
            <a:endParaRPr sz="2700"/>
          </a:p>
        </p:txBody>
      </p:sp>
      <p:sp>
        <p:nvSpPr>
          <p:cNvPr id="382" name="Google Shape;382;p48"/>
          <p:cNvSpPr txBox="1">
            <a:spLocks noGrp="1"/>
          </p:cNvSpPr>
          <p:nvPr>
            <p:ph type="body" idx="1"/>
          </p:nvPr>
        </p:nvSpPr>
        <p:spPr>
          <a:xfrm>
            <a:off x="2255991" y="6374385"/>
            <a:ext cx="5089200" cy="5094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1100" b="1">
                <a:latin typeface="Montserrat"/>
                <a:ea typeface="Montserrat"/>
                <a:cs typeface="Montserrat"/>
                <a:sym typeface="Montserrat"/>
              </a:rPr>
              <a:t>We also have pages for </a:t>
            </a:r>
            <a:r>
              <a:rPr lang="en" sz="1100" b="1" u="sng">
                <a:solidFill>
                  <a:schemeClr val="hlink"/>
                </a:solidFill>
                <a:latin typeface="Montserrat"/>
                <a:ea typeface="Montserrat"/>
                <a:cs typeface="Montserrat"/>
                <a:sym typeface="Montserrat"/>
                <a:hlinkClick r:id="rId4"/>
              </a:rPr>
              <a:t>FAQs</a:t>
            </a:r>
            <a:r>
              <a:rPr lang="en" sz="1100" b="1">
                <a:latin typeface="Montserrat"/>
                <a:ea typeface="Montserrat"/>
                <a:cs typeface="Montserrat"/>
                <a:sym typeface="Montserrat"/>
              </a:rPr>
              <a:t>, What Drives Us, What Others Say About Us, and a Contact Form which we respond to everyday!</a:t>
            </a:r>
            <a:endParaRPr/>
          </a:p>
        </p:txBody>
      </p:sp>
      <p:pic>
        <p:nvPicPr>
          <p:cNvPr id="383" name="Google Shape;383;p48" title="Teachers, (1).png"/>
          <p:cNvPicPr preferRelativeResize="0"/>
          <p:nvPr/>
        </p:nvPicPr>
        <p:blipFill rotWithShape="1">
          <a:blip r:embed="rId5">
            <a:alphaModFix/>
          </a:blip>
          <a:srcRect t="24101" b="21797"/>
          <a:stretch/>
        </p:blipFill>
        <p:spPr>
          <a:xfrm>
            <a:off x="799056" y="1419972"/>
            <a:ext cx="8003092" cy="4862500"/>
          </a:xfrm>
          <a:prstGeom prst="rect">
            <a:avLst/>
          </a:prstGeom>
          <a:noFill/>
          <a:ln>
            <a:noFill/>
          </a:ln>
        </p:spPr>
      </p:pic>
      <p:pic>
        <p:nvPicPr>
          <p:cNvPr id="384" name="Google Shape;384;p48" title="Teachers,.png"/>
          <p:cNvPicPr preferRelativeResize="0"/>
          <p:nvPr/>
        </p:nvPicPr>
        <p:blipFill rotWithShape="1">
          <a:blip r:embed="rId6">
            <a:alphaModFix/>
          </a:blip>
          <a:srcRect l="41844" t="17948" r="25001" b="17993"/>
          <a:stretch/>
        </p:blipFill>
        <p:spPr>
          <a:xfrm>
            <a:off x="5553025" y="750850"/>
            <a:ext cx="548173" cy="807173"/>
          </a:xfrm>
          <a:prstGeom prst="rect">
            <a:avLst/>
          </a:prstGeom>
          <a:noFill/>
          <a:ln>
            <a:noFill/>
          </a:ln>
        </p:spPr>
      </p:pic>
      <p:pic>
        <p:nvPicPr>
          <p:cNvPr id="385" name="Google Shape;385;p48" title="Teachers, (2).png"/>
          <p:cNvPicPr preferRelativeResize="0"/>
          <p:nvPr/>
        </p:nvPicPr>
        <p:blipFill>
          <a:blip r:embed="rId7">
            <a:alphaModFix/>
          </a:blip>
          <a:stretch>
            <a:fillRect/>
          </a:stretch>
        </p:blipFill>
        <p:spPr>
          <a:xfrm rot="-8400544">
            <a:off x="4381713" y="5698868"/>
            <a:ext cx="602577" cy="7534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9"/>
          <p:cNvSpPr txBox="1"/>
          <p:nvPr/>
        </p:nvSpPr>
        <p:spPr>
          <a:xfrm>
            <a:off x="1325000" y="1140875"/>
            <a:ext cx="71910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One last thing…</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For the rest of our time together, please take a walk down memory lane and pretend you are your 10-to-15-year-old self. </a:t>
            </a:r>
            <a:endParaRPr sz="1700" b="1">
              <a:solidFill>
                <a:srgbClr val="C7478F"/>
              </a:solidFill>
              <a:latin typeface="Montserrat"/>
              <a:ea typeface="Montserrat"/>
              <a:cs typeface="Montserrat"/>
              <a:sym typeface="Montserrat"/>
            </a:endParaRPr>
          </a:p>
        </p:txBody>
      </p:sp>
      <p:sp>
        <p:nvSpPr>
          <p:cNvPr id="391" name="Google Shape;391;p49"/>
          <p:cNvSpPr txBox="1"/>
          <p:nvPr/>
        </p:nvSpPr>
        <p:spPr>
          <a:xfrm>
            <a:off x="1390059" y="2569000"/>
            <a:ext cx="68211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This Zoom is </a:t>
            </a:r>
            <a:r>
              <a:rPr lang="en" sz="1700" b="1">
                <a:solidFill>
                  <a:srgbClr val="C7478F"/>
                </a:solidFill>
                <a:latin typeface="Montserrat"/>
                <a:ea typeface="Montserrat"/>
                <a:cs typeface="Montserrat"/>
                <a:sym typeface="Montserrat"/>
              </a:rPr>
              <a:t>no longer </a:t>
            </a:r>
            <a:r>
              <a:rPr lang="en" sz="1700" b="1">
                <a:solidFill>
                  <a:schemeClr val="accent1"/>
                </a:solidFill>
                <a:latin typeface="Montserrat"/>
                <a:ea typeface="Montserrat"/>
                <a:cs typeface="Montserrat"/>
                <a:sym typeface="Montserrat"/>
              </a:rPr>
              <a:t>full of 25-to-50-year old professional educators,</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rgbClr val="C7478F"/>
                </a:solidFill>
                <a:latin typeface="Montserrat"/>
                <a:ea typeface="Montserrat"/>
                <a:cs typeface="Montserrat"/>
                <a:sym typeface="Montserrat"/>
              </a:rPr>
              <a:t>you</a:t>
            </a:r>
            <a:r>
              <a:rPr lang="en" sz="1700" b="1">
                <a:solidFill>
                  <a:schemeClr val="accent1"/>
                </a:solidFill>
                <a:latin typeface="Montserrat"/>
                <a:ea typeface="Montserrat"/>
                <a:cs typeface="Montserrat"/>
                <a:sym typeface="Montserrat"/>
              </a:rPr>
              <a:t> are now kids!</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We need you to think like kids</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and answer our questions like kids.</a:t>
            </a:r>
            <a:endParaRPr sz="1700" b="1">
              <a:solidFill>
                <a:schemeClr val="accent1"/>
              </a:solidFill>
              <a:latin typeface="Montserrat"/>
              <a:ea typeface="Montserrat"/>
              <a:cs typeface="Montserrat"/>
              <a:sym typeface="Montserrat"/>
            </a:endParaRPr>
          </a:p>
        </p:txBody>
      </p:sp>
      <p:sp>
        <p:nvSpPr>
          <p:cNvPr id="392" name="Google Shape;392;p49"/>
          <p:cNvSpPr txBox="1"/>
          <p:nvPr/>
        </p:nvSpPr>
        <p:spPr>
          <a:xfrm>
            <a:off x="1810102" y="4423900"/>
            <a:ext cx="62208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I’m a classroom visitor, </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chemeClr val="accent1"/>
                </a:solidFill>
                <a:latin typeface="Montserrat"/>
                <a:ea typeface="Montserrat"/>
                <a:cs typeface="Montserrat"/>
                <a:sym typeface="Montserrat"/>
              </a:rPr>
              <a:t>and today I’m in your school conducting a </a:t>
            </a:r>
            <a:endParaRPr sz="1700" b="1">
              <a:solidFill>
                <a:schemeClr val="accent1"/>
              </a:solidFill>
              <a:latin typeface="Montserrat"/>
              <a:ea typeface="Montserrat"/>
              <a:cs typeface="Montserrat"/>
              <a:sym typeface="Montserrat"/>
            </a:endParaRPr>
          </a:p>
          <a:p>
            <a:pPr marL="0" lvl="0" indent="0" algn="ctr" rtl="0">
              <a:spcBef>
                <a:spcPts val="0"/>
              </a:spcBef>
              <a:spcAft>
                <a:spcPts val="0"/>
              </a:spcAft>
              <a:buNone/>
            </a:pPr>
            <a:r>
              <a:rPr lang="en" sz="1700" b="1">
                <a:solidFill>
                  <a:srgbClr val="C7478F"/>
                </a:solidFill>
                <a:latin typeface="Montserrat"/>
                <a:ea typeface="Montserrat"/>
                <a:cs typeface="Montserrat"/>
                <a:sym typeface="Montserrat"/>
              </a:rPr>
              <a:t>GIFTING SENSE</a:t>
            </a:r>
            <a:r>
              <a:rPr lang="en" sz="1700" b="1" baseline="30000">
                <a:solidFill>
                  <a:srgbClr val="C7478F"/>
                </a:solidFill>
                <a:latin typeface="Montserrat"/>
                <a:ea typeface="Montserrat"/>
                <a:cs typeface="Montserrat"/>
                <a:sym typeface="Montserrat"/>
              </a:rPr>
              <a:t>®</a:t>
            </a:r>
            <a:r>
              <a:rPr lang="en" sz="1700" b="1">
                <a:solidFill>
                  <a:srgbClr val="C7478F"/>
                </a:solidFill>
                <a:latin typeface="Montserrat"/>
                <a:ea typeface="Montserrat"/>
                <a:cs typeface="Montserrat"/>
                <a:sym typeface="Montserrat"/>
              </a:rPr>
              <a:t> </a:t>
            </a:r>
            <a:r>
              <a:rPr lang="en" sz="1700" b="1">
                <a:solidFill>
                  <a:schemeClr val="accent1"/>
                </a:solidFill>
                <a:latin typeface="Montserrat"/>
                <a:ea typeface="Montserrat"/>
                <a:cs typeface="Montserrat"/>
                <a:sym typeface="Montserrat"/>
              </a:rPr>
              <a:t>Mindful Spending Workshop.</a:t>
            </a:r>
            <a:endParaRPr sz="2800" b="1">
              <a:solidFill>
                <a:srgbClr val="C7478F"/>
              </a:solidFill>
              <a:latin typeface="Montserrat"/>
              <a:ea typeface="Montserrat"/>
              <a:cs typeface="Montserrat"/>
              <a:sym typeface="Montserrat"/>
            </a:endParaRPr>
          </a:p>
        </p:txBody>
      </p:sp>
      <p:sp>
        <p:nvSpPr>
          <p:cNvPr id="393" name="Google Shape;393;p49"/>
          <p:cNvSpPr txBox="1"/>
          <p:nvPr/>
        </p:nvSpPr>
        <p:spPr>
          <a:xfrm>
            <a:off x="2010291" y="5681460"/>
            <a:ext cx="55806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C7478F"/>
                </a:solidFill>
                <a:latin typeface="Montserrat"/>
                <a:ea typeface="Montserrat"/>
                <a:cs typeface="Montserrat"/>
                <a:sym typeface="Montserrat"/>
              </a:rPr>
              <a:t>Let’s Roll!</a:t>
            </a:r>
            <a:endParaRPr sz="1200">
              <a:solidFill>
                <a:schemeClr val="accent1"/>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1000" fill="hold"/>
                                        <p:tgtEl>
                                          <p:spTgt spid="3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txBox="1"/>
          <p:nvPr/>
        </p:nvSpPr>
        <p:spPr>
          <a:xfrm>
            <a:off x="1902797" y="609960"/>
            <a:ext cx="5795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100" b="1">
              <a:solidFill>
                <a:srgbClr val="C7478F"/>
              </a:solidFill>
              <a:latin typeface="Montserrat"/>
              <a:ea typeface="Montserrat"/>
              <a:cs typeface="Montserrat"/>
              <a:sym typeface="Montserrat"/>
            </a:endParaRPr>
          </a:p>
        </p:txBody>
      </p:sp>
      <p:sp>
        <p:nvSpPr>
          <p:cNvPr id="399" name="Google Shape;399;p50"/>
          <p:cNvSpPr txBox="1"/>
          <p:nvPr/>
        </p:nvSpPr>
        <p:spPr>
          <a:xfrm>
            <a:off x="3471800" y="1233950"/>
            <a:ext cx="2657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C7478F"/>
                </a:solidFill>
                <a:latin typeface="Montserrat"/>
                <a:ea typeface="Montserrat"/>
                <a:cs typeface="Montserrat"/>
                <a:sym typeface="Montserrat"/>
              </a:rPr>
              <a:t>Need inspiration… </a:t>
            </a:r>
            <a:endParaRPr sz="1900" b="1">
              <a:solidFill>
                <a:srgbClr val="C7478F"/>
              </a:solidFill>
              <a:latin typeface="Montserrat"/>
              <a:ea typeface="Montserrat"/>
              <a:cs typeface="Montserrat"/>
              <a:sym typeface="Montserrat"/>
            </a:endParaRPr>
          </a:p>
        </p:txBody>
      </p:sp>
      <p:pic>
        <p:nvPicPr>
          <p:cNvPr id="400" name="Google Shape;400;p50"/>
          <p:cNvPicPr preferRelativeResize="0"/>
          <p:nvPr/>
        </p:nvPicPr>
        <p:blipFill>
          <a:blip r:embed="rId3">
            <a:alphaModFix/>
          </a:blip>
          <a:stretch>
            <a:fillRect/>
          </a:stretch>
        </p:blipFill>
        <p:spPr>
          <a:xfrm>
            <a:off x="3471748" y="1958402"/>
            <a:ext cx="2657700" cy="3398400"/>
          </a:xfrm>
          <a:prstGeom prst="roundRect">
            <a:avLst>
              <a:gd name="adj" fmla="val 16667"/>
            </a:avLst>
          </a:prstGeom>
          <a:noFill/>
          <a:ln>
            <a:noFill/>
          </a:ln>
        </p:spPr>
      </p:pic>
      <p:sp>
        <p:nvSpPr>
          <p:cNvPr id="401" name="Google Shape;401;p50"/>
          <p:cNvSpPr txBox="1"/>
          <p:nvPr/>
        </p:nvSpPr>
        <p:spPr>
          <a:xfrm>
            <a:off x="4725295" y="4566721"/>
            <a:ext cx="1085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368626"/>
                </a:solidFill>
                <a:latin typeface="Montserrat"/>
                <a:ea typeface="Montserrat"/>
                <a:cs typeface="Montserrat"/>
                <a:sym typeface="Montserrat"/>
              </a:rPr>
              <a:t>1979</a:t>
            </a:r>
            <a:endParaRPr sz="1800" b="1">
              <a:solidFill>
                <a:srgbClr val="368626"/>
              </a:solidFill>
              <a:latin typeface="Montserrat"/>
              <a:ea typeface="Montserrat"/>
              <a:cs typeface="Montserrat"/>
              <a:sym typeface="Montserrat"/>
            </a:endParaRPr>
          </a:p>
        </p:txBody>
      </p:sp>
      <p:sp>
        <p:nvSpPr>
          <p:cNvPr id="402" name="Google Shape;402;p50"/>
          <p:cNvSpPr txBox="1"/>
          <p:nvPr/>
        </p:nvSpPr>
        <p:spPr>
          <a:xfrm>
            <a:off x="2912847" y="5523975"/>
            <a:ext cx="3775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C7478F"/>
                </a:solidFill>
                <a:latin typeface="Montserrat"/>
                <a:ea typeface="Montserrat"/>
                <a:cs typeface="Montserrat"/>
                <a:sym typeface="Montserrat"/>
              </a:rPr>
              <a:t>to personify your students?</a:t>
            </a:r>
            <a:endParaRPr sz="1900" b="1">
              <a:solidFill>
                <a:srgbClr val="C7478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2257</Words>
  <Application>Microsoft Macintosh PowerPoint</Application>
  <PresentationFormat>Custom</PresentationFormat>
  <Paragraphs>307</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Avenir</vt:lpstr>
      <vt:lpstr>Inter SemiBold</vt:lpstr>
      <vt:lpstr>Montserrat</vt:lpstr>
      <vt:lpstr>Inter Light</vt:lpstr>
      <vt:lpstr>Inter</vt:lpstr>
      <vt:lpstr>Geo</vt:lpstr>
      <vt:lpstr>Arial</vt:lpstr>
      <vt:lpstr>Montserrat Medium</vt:lpstr>
      <vt:lpstr>Investor Pitch</vt:lpstr>
      <vt:lpstr>PowerPoint Presentation</vt:lpstr>
      <vt:lpstr>Agenda</vt:lpstr>
      <vt:lpstr>  🧠 Allow you to experience firsthand how and why mindful spending lessons naturally reveal to students that anyone can get and use financial information.</vt:lpstr>
      <vt:lpstr>Thinking Before Buying Workshops Are:</vt:lpstr>
      <vt:lpstr>Post-workshop remarks: </vt:lpstr>
      <vt:lpstr>PowerPoint Presentation</vt:lpstr>
      <vt:lpstr>We built resources specifically for Educators!</vt:lpstr>
      <vt:lpstr>PowerPoint Presentation</vt:lpstr>
      <vt:lpstr>PowerPoint Presentation</vt:lpstr>
      <vt:lpstr>“Has anyone here ever received a holiday or birthday gift that wasn’t quiiiiiite what you hoped for?” Who will share?</vt:lpstr>
      <vt:lpstr>Here are the most common answers we’ve received to that question:</vt:lpstr>
      <vt:lpstr> Good News!    There’s a polite way to plan for what you really want, will use &amp; appreciate…  </vt:lpstr>
      <vt:lpstr>Here’s what they look like:</vt:lpstr>
      <vt:lpstr>DIMS SCORE® Reports help you:</vt:lpstr>
      <vt:lpstr>Identify a dream purchase that you believe you’ll use and appreciate.</vt:lpstr>
      <vt:lpstr>Ready for a Test Drive?</vt:lpstr>
      <vt:lpstr>PowerPoint Presentation</vt:lpstr>
      <vt:lpstr>Visualization helps you stick to your savings goals.</vt:lpstr>
      <vt:lpstr>Homework:  Right After President’s Day</vt:lpstr>
      <vt:lpstr>Disappointing gifts don’t just waste time and money…</vt:lpstr>
      <vt:lpstr>Spending With a Plan Helps Us All Protect the Planet 🌎</vt:lpstr>
      <vt:lpstr>Thank You  For Your Learning Today! </vt:lpstr>
      <vt:lpstr>Teachers! Starting to understand why…  Mindful Spending Lessons = Ideal form of early financial education!</vt:lpstr>
      <vt:lpstr>We describe Thinking Before Buying as…</vt:lpstr>
      <vt:lpstr>Next Steps Can Begin Tomorrow!</vt:lpstr>
      <vt:lpstr>   Finally, please 🙏 let us know how it goes!  </vt:lpstr>
      <vt:lpstr>Thank You  For Your Time Today!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Holland</cp:lastModifiedBy>
  <cp:revision>1</cp:revision>
  <dcterms:modified xsi:type="dcterms:W3CDTF">2026-02-02T12:06:19Z</dcterms:modified>
</cp:coreProperties>
</file>